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omments/modernComment_106_0.xml" ContentType="application/vnd.ms-powerpoint.comments+xml"/>
  <Override PartName="/ppt/comments/modernComment_117_0.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35"/>
  </p:notesMasterIdLst>
  <p:sldIdLst>
    <p:sldId id="323" r:id="rId2"/>
    <p:sldId id="258" r:id="rId3"/>
    <p:sldId id="262" r:id="rId4"/>
    <p:sldId id="263" r:id="rId5"/>
    <p:sldId id="311" r:id="rId6"/>
    <p:sldId id="312" r:id="rId7"/>
    <p:sldId id="324" r:id="rId8"/>
    <p:sldId id="325" r:id="rId9"/>
    <p:sldId id="268" r:id="rId10"/>
    <p:sldId id="277" r:id="rId11"/>
    <p:sldId id="282" r:id="rId12"/>
    <p:sldId id="276" r:id="rId13"/>
    <p:sldId id="273" r:id="rId14"/>
    <p:sldId id="270" r:id="rId15"/>
    <p:sldId id="264" r:id="rId16"/>
    <p:sldId id="326" r:id="rId17"/>
    <p:sldId id="327" r:id="rId18"/>
    <p:sldId id="328" r:id="rId19"/>
    <p:sldId id="329" r:id="rId20"/>
    <p:sldId id="314" r:id="rId21"/>
    <p:sldId id="330" r:id="rId22"/>
    <p:sldId id="331" r:id="rId23"/>
    <p:sldId id="332" r:id="rId24"/>
    <p:sldId id="316" r:id="rId25"/>
    <p:sldId id="318" r:id="rId26"/>
    <p:sldId id="320" r:id="rId27"/>
    <p:sldId id="279" r:id="rId28"/>
    <p:sldId id="317" r:id="rId29"/>
    <p:sldId id="280" r:id="rId30"/>
    <p:sldId id="274" r:id="rId31"/>
    <p:sldId id="278" r:id="rId32"/>
    <p:sldId id="289" r:id="rId33"/>
    <p:sldId id="319" r:id="rId34"/>
  </p:sldIdLst>
  <p:sldSz cx="9144000" cy="5143500" type="screen16x9"/>
  <p:notesSz cx="6858000" cy="9144000"/>
  <p:embeddedFontLst>
    <p:embeddedFont>
      <p:font typeface="Cabin" panose="020B0604020202020204" charset="0"/>
      <p:regular r:id="rId36"/>
      <p:bold r:id="rId37"/>
      <p:italic r:id="rId38"/>
      <p:boldItalic r:id="rId39"/>
    </p:embeddedFont>
    <p:embeddedFont>
      <p:font typeface="Calibri" panose="020F0502020204030204" pitchFamily="34" charset="0"/>
      <p:regular r:id="rId40"/>
      <p:bold r:id="rId41"/>
      <p:italic r:id="rId42"/>
      <p:boldItalic r:id="rId43"/>
    </p:embeddedFont>
    <p:embeddedFont>
      <p:font typeface="Bowlby One" panose="020B0604020202020204" charset="0"/>
      <p:regular r:id="rId44"/>
    </p:embeddedFont>
    <p:embeddedFont>
      <p:font typeface="Black Han Sans" panose="020B0604020202020204" charset="-127"/>
      <p:regular r:id="rId45"/>
    </p:embeddedFont>
    <p:embeddedFont>
      <p:font typeface="Poppins" panose="020B060402020202020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30AA0D-D608-7773-DE75-637F5DA1D1A1}" name="Jorge Herrero" initials="JH" userId="S::jorge.herrero@incotec.es::63f5c2a0-74c4-44d8-a2ce-3d4230bed9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31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2EF3DE8-E382-4F98-9EB3-9DFF79EACF4C}">
  <a:tblStyle styleId="{22EF3DE8-E382-4F98-9EB3-9DFF79EACF4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80" autoAdjust="0"/>
  </p:normalViewPr>
  <p:slideViewPr>
    <p:cSldViewPr snapToGrid="0">
      <p:cViewPr varScale="1">
        <p:scale>
          <a:sx n="96" d="100"/>
          <a:sy n="96" d="100"/>
        </p:scale>
        <p:origin x="6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viewProps" Target="viewProps.xml"/></Relationships>
</file>

<file path=ppt/comments/modernComment_106_0.xml><?xml version="1.0" encoding="utf-8"?>
<p188:cmLst xmlns:a="http://schemas.openxmlformats.org/drawingml/2006/main" xmlns:r="http://schemas.openxmlformats.org/officeDocument/2006/relationships" xmlns:p188="http://schemas.microsoft.com/office/powerpoint/2018/8/main">
  <p188:cm id="{FE89E112-DCA1-4098-8DD8-135DAA1E50A3}" authorId="{0530AA0D-D608-7773-DE75-637F5DA1D1A1}" created="2023-03-15T15:14:16.948">
    <pc:sldMkLst xmlns:pc="http://schemas.microsoft.com/office/powerpoint/2013/main/command">
      <pc:docMk/>
      <pc:sldMk cId="0" sldId="262"/>
    </pc:sldMkLst>
    <p188:txBody>
      <a:bodyPr/>
      <a:lstStyle/>
      <a:p>
        <a:r>
          <a:rPr lang="es-ES"/>
          <a:t>Igual</a:t>
        </a:r>
      </a:p>
    </p188:txBody>
  </p188:cm>
</p188:cmLst>
</file>

<file path=ppt/comments/modernComment_117_0.xml><?xml version="1.0" encoding="utf-8"?>
<p188:cmLst xmlns:a="http://schemas.openxmlformats.org/drawingml/2006/main" xmlns:r="http://schemas.openxmlformats.org/officeDocument/2006/relationships" xmlns:p188="http://schemas.microsoft.com/office/powerpoint/2018/8/main">
  <p188:cm id="{DA1EEFEA-D74D-4C3B-B347-E4055CC8AF73}" authorId="{0530AA0D-D608-7773-DE75-637F5DA1D1A1}" created="2023-03-15T14:44:36.798">
    <pc:sldMkLst xmlns:pc="http://schemas.microsoft.com/office/powerpoint/2013/main/command">
      <pc:docMk/>
      <pc:sldMk cId="0" sldId="279"/>
    </pc:sldMkLst>
    <p188:txBody>
      <a:bodyPr/>
      <a:lstStyle/>
      <a:p>
        <a:r>
          <a:rPr lang="es-ES"/>
          <a:t>Amor, en esta lista tb estaba "Trastornos Psiquiatricos" pero al estar en la tabla de la slide anterior he pensado que sería un error? Te lo dejo aquí comentado por si no lo era y la quieres añadir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11e9f82ea51_0_18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11e9f82ea51_0_18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8642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11f36ad1879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11f36ad1879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11d8aef9951_0_28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11d8aef9951_0_28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11e9f82ea51_1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11e9f82ea51_1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11e9f82ea51_1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11e9f82ea51_1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6363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11e9f82ea51_1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11e9f82ea51_1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7172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11e9f82ea51_1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11e9f82ea51_1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1948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11e9f82ea51_1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11e9f82ea51_1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8402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11e9f82ea51_1_6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8" name="Google Shape;1168;g11e9f82ea51_1_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3"/>
        <p:cNvGrpSpPr/>
        <p:nvPr/>
      </p:nvGrpSpPr>
      <p:grpSpPr>
        <a:xfrm>
          <a:off x="0" y="0"/>
          <a:ext cx="0" cy="0"/>
          <a:chOff x="0" y="0"/>
          <a:chExt cx="0" cy="0"/>
        </a:xfrm>
      </p:grpSpPr>
      <p:sp>
        <p:nvSpPr>
          <p:cNvPr id="2034" name="Google Shape;2034;g11e9f82ea51_1_14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5" name="Google Shape;2035;g11e9f82ea51_1_14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9"/>
        <p:cNvGrpSpPr/>
        <p:nvPr/>
      </p:nvGrpSpPr>
      <p:grpSpPr>
        <a:xfrm>
          <a:off x="0" y="0"/>
          <a:ext cx="0" cy="0"/>
          <a:chOff x="0" y="0"/>
          <a:chExt cx="0" cy="0"/>
        </a:xfrm>
      </p:grpSpPr>
      <p:sp>
        <p:nvSpPr>
          <p:cNvPr id="2330" name="Google Shape;2330;g11e9f82ea51_1_2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1" name="Google Shape;2331;g11e9f82ea51_1_2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6"/>
        <p:cNvGrpSpPr/>
        <p:nvPr/>
      </p:nvGrpSpPr>
      <p:grpSpPr>
        <a:xfrm>
          <a:off x="0" y="0"/>
          <a:ext cx="0" cy="0"/>
          <a:chOff x="0" y="0"/>
          <a:chExt cx="0" cy="0"/>
        </a:xfrm>
      </p:grpSpPr>
      <p:sp>
        <p:nvSpPr>
          <p:cNvPr id="1957" name="Google Shape;1957;g11e9f82ea51_1_1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8" name="Google Shape;1958;g11e9f82ea51_1_1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1"/>
        <p:cNvGrpSpPr/>
        <p:nvPr/>
      </p:nvGrpSpPr>
      <p:grpSpPr>
        <a:xfrm>
          <a:off x="0" y="0"/>
          <a:ext cx="0" cy="0"/>
          <a:chOff x="0" y="0"/>
          <a:chExt cx="0" cy="0"/>
        </a:xfrm>
      </p:grpSpPr>
      <p:sp>
        <p:nvSpPr>
          <p:cNvPr id="1852" name="Google Shape;1852;g11e9f82ea51_1_1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3" name="Google Shape;1853;g11e9f82ea51_1_1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g11e9f82ea51_1_1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4" name="Google Shape;1554;g11e9f82ea51_1_1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4894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8907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7043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4231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0561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71481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1936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3779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18904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607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3024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2"/>
        <p:cNvGrpSpPr/>
        <p:nvPr/>
      </p:nvGrpSpPr>
      <p:grpSpPr>
        <a:xfrm>
          <a:off x="0" y="0"/>
          <a:ext cx="0" cy="0"/>
          <a:chOff x="0" y="0"/>
          <a:chExt cx="0" cy="0"/>
        </a:xfrm>
      </p:grpSpPr>
      <p:sp>
        <p:nvSpPr>
          <p:cNvPr id="2123" name="Google Shape;2123;g11e9f82ea51_1_15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4" name="Google Shape;2124;g11e9f82ea51_1_15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11e9f82ea51_1_10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11e9f82ea51_1_10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16082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8"/>
        <p:cNvGrpSpPr/>
        <p:nvPr/>
      </p:nvGrpSpPr>
      <p:grpSpPr>
        <a:xfrm>
          <a:off x="0" y="0"/>
          <a:ext cx="0" cy="0"/>
          <a:chOff x="0" y="0"/>
          <a:chExt cx="0" cy="0"/>
        </a:xfrm>
      </p:grpSpPr>
      <p:sp>
        <p:nvSpPr>
          <p:cNvPr id="2149" name="Google Shape;2149;g11e9f82ea51_1_17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0" name="Google Shape;2150;g11e9f82ea51_1_17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2"/>
        <p:cNvGrpSpPr/>
        <p:nvPr/>
      </p:nvGrpSpPr>
      <p:grpSpPr>
        <a:xfrm>
          <a:off x="0" y="0"/>
          <a:ext cx="0" cy="0"/>
          <a:chOff x="0" y="0"/>
          <a:chExt cx="0" cy="0"/>
        </a:xfrm>
      </p:grpSpPr>
      <p:sp>
        <p:nvSpPr>
          <p:cNvPr id="1873" name="Google Shape;1873;g11e9f82ea51_1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4" name="Google Shape;1874;g11e9f82ea51_1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7"/>
        <p:cNvGrpSpPr/>
        <p:nvPr/>
      </p:nvGrpSpPr>
      <p:grpSpPr>
        <a:xfrm>
          <a:off x="0" y="0"/>
          <a:ext cx="0" cy="0"/>
          <a:chOff x="0" y="0"/>
          <a:chExt cx="0" cy="0"/>
        </a:xfrm>
      </p:grpSpPr>
      <p:sp>
        <p:nvSpPr>
          <p:cNvPr id="2118" name="Google Shape;2118;g11e9f82ea51_1_1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9" name="Google Shape;2119;g11e9f82ea51_1_1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1"/>
        <p:cNvGrpSpPr/>
        <p:nvPr/>
      </p:nvGrpSpPr>
      <p:grpSpPr>
        <a:xfrm>
          <a:off x="0" y="0"/>
          <a:ext cx="0" cy="0"/>
          <a:chOff x="0" y="0"/>
          <a:chExt cx="0" cy="0"/>
        </a:xfrm>
      </p:grpSpPr>
      <p:sp>
        <p:nvSpPr>
          <p:cNvPr id="2942" name="Google Shape;2942;g11e9f82ea51_1_28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3" name="Google Shape;2943;g11e9f82ea51_1_28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1"/>
        <p:cNvGrpSpPr/>
        <p:nvPr/>
      </p:nvGrpSpPr>
      <p:grpSpPr>
        <a:xfrm>
          <a:off x="0" y="0"/>
          <a:ext cx="0" cy="0"/>
          <a:chOff x="0" y="0"/>
          <a:chExt cx="0" cy="0"/>
        </a:xfrm>
      </p:grpSpPr>
      <p:sp>
        <p:nvSpPr>
          <p:cNvPr id="2942" name="Google Shape;2942;g11e9f82ea51_1_28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3" name="Google Shape;2943;g11e9f82ea51_1_28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1081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684475"/>
            <a:ext cx="5214000" cy="32202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4500" b="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13225" y="3904675"/>
            <a:ext cx="4521600" cy="456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Font typeface="Cabin"/>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1" name="Google Shape;11;p2"/>
          <p:cNvCxnSpPr/>
          <p:nvPr/>
        </p:nvCxnSpPr>
        <p:spPr>
          <a:xfrm>
            <a:off x="-238500" y="2798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12" name="Google Shape;12;p2"/>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4524575" y="2627450"/>
            <a:ext cx="3888300" cy="8418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2"/>
              </a:buClr>
              <a:buSzPts val="5000"/>
              <a:buNone/>
              <a:defRPr sz="5000" b="0">
                <a:solidFill>
                  <a:schemeClr val="accent2"/>
                </a:solidFill>
              </a:defRPr>
            </a:lvl1pPr>
            <a:lvl2pPr lvl="1" algn="r" rtl="0">
              <a:lnSpc>
                <a:spcPct val="80000"/>
              </a:lnSpc>
              <a:spcBef>
                <a:spcPts val="0"/>
              </a:spcBef>
              <a:spcAft>
                <a:spcPts val="0"/>
              </a:spcAft>
              <a:buClr>
                <a:schemeClr val="accent4"/>
              </a:buClr>
              <a:buSzPts val="5000"/>
              <a:buNone/>
              <a:defRPr sz="5000">
                <a:solidFill>
                  <a:schemeClr val="accent4"/>
                </a:solidFill>
              </a:defRPr>
            </a:lvl2pPr>
            <a:lvl3pPr lvl="2" algn="r" rtl="0">
              <a:lnSpc>
                <a:spcPct val="80000"/>
              </a:lnSpc>
              <a:spcBef>
                <a:spcPts val="0"/>
              </a:spcBef>
              <a:spcAft>
                <a:spcPts val="0"/>
              </a:spcAft>
              <a:buClr>
                <a:schemeClr val="accent4"/>
              </a:buClr>
              <a:buSzPts val="5000"/>
              <a:buNone/>
              <a:defRPr sz="5000">
                <a:solidFill>
                  <a:schemeClr val="accent4"/>
                </a:solidFill>
              </a:defRPr>
            </a:lvl3pPr>
            <a:lvl4pPr lvl="3" algn="r" rtl="0">
              <a:lnSpc>
                <a:spcPct val="80000"/>
              </a:lnSpc>
              <a:spcBef>
                <a:spcPts val="0"/>
              </a:spcBef>
              <a:spcAft>
                <a:spcPts val="0"/>
              </a:spcAft>
              <a:buClr>
                <a:schemeClr val="accent4"/>
              </a:buClr>
              <a:buSzPts val="5000"/>
              <a:buNone/>
              <a:defRPr sz="5000">
                <a:solidFill>
                  <a:schemeClr val="accent4"/>
                </a:solidFill>
              </a:defRPr>
            </a:lvl4pPr>
            <a:lvl5pPr lvl="4" algn="r" rtl="0">
              <a:lnSpc>
                <a:spcPct val="80000"/>
              </a:lnSpc>
              <a:spcBef>
                <a:spcPts val="0"/>
              </a:spcBef>
              <a:spcAft>
                <a:spcPts val="0"/>
              </a:spcAft>
              <a:buClr>
                <a:schemeClr val="accent4"/>
              </a:buClr>
              <a:buSzPts val="5000"/>
              <a:buNone/>
              <a:defRPr sz="5000">
                <a:solidFill>
                  <a:schemeClr val="accent4"/>
                </a:solidFill>
              </a:defRPr>
            </a:lvl5pPr>
            <a:lvl6pPr lvl="5" algn="r" rtl="0">
              <a:lnSpc>
                <a:spcPct val="80000"/>
              </a:lnSpc>
              <a:spcBef>
                <a:spcPts val="0"/>
              </a:spcBef>
              <a:spcAft>
                <a:spcPts val="0"/>
              </a:spcAft>
              <a:buClr>
                <a:schemeClr val="accent4"/>
              </a:buClr>
              <a:buSzPts val="5000"/>
              <a:buNone/>
              <a:defRPr sz="5000">
                <a:solidFill>
                  <a:schemeClr val="accent4"/>
                </a:solidFill>
              </a:defRPr>
            </a:lvl6pPr>
            <a:lvl7pPr lvl="6" algn="r" rtl="0">
              <a:lnSpc>
                <a:spcPct val="80000"/>
              </a:lnSpc>
              <a:spcBef>
                <a:spcPts val="0"/>
              </a:spcBef>
              <a:spcAft>
                <a:spcPts val="0"/>
              </a:spcAft>
              <a:buClr>
                <a:schemeClr val="accent4"/>
              </a:buClr>
              <a:buSzPts val="5000"/>
              <a:buNone/>
              <a:defRPr sz="5000">
                <a:solidFill>
                  <a:schemeClr val="accent4"/>
                </a:solidFill>
              </a:defRPr>
            </a:lvl7pPr>
            <a:lvl8pPr lvl="7" algn="r" rtl="0">
              <a:lnSpc>
                <a:spcPct val="80000"/>
              </a:lnSpc>
              <a:spcBef>
                <a:spcPts val="0"/>
              </a:spcBef>
              <a:spcAft>
                <a:spcPts val="0"/>
              </a:spcAft>
              <a:buClr>
                <a:schemeClr val="accent4"/>
              </a:buClr>
              <a:buSzPts val="5000"/>
              <a:buNone/>
              <a:defRPr sz="5000">
                <a:solidFill>
                  <a:schemeClr val="accent4"/>
                </a:solidFill>
              </a:defRPr>
            </a:lvl8pPr>
            <a:lvl9pPr lvl="8" algn="r" rtl="0">
              <a:lnSpc>
                <a:spcPct val="80000"/>
              </a:lnSpc>
              <a:spcBef>
                <a:spcPts val="0"/>
              </a:spcBef>
              <a:spcAft>
                <a:spcPts val="0"/>
              </a:spcAft>
              <a:buClr>
                <a:schemeClr val="accent3"/>
              </a:buClr>
              <a:buSzPts val="5000"/>
              <a:buNone/>
              <a:defRPr sz="5000">
                <a:solidFill>
                  <a:schemeClr val="accent3"/>
                </a:solidFill>
              </a:defRPr>
            </a:lvl9pPr>
          </a:lstStyle>
          <a:p>
            <a:endParaRPr/>
          </a:p>
        </p:txBody>
      </p:sp>
      <p:sp>
        <p:nvSpPr>
          <p:cNvPr id="15" name="Google Shape;15;p3"/>
          <p:cNvSpPr txBox="1">
            <a:spLocks noGrp="1"/>
          </p:cNvSpPr>
          <p:nvPr>
            <p:ph type="title" idx="2" hasCustomPrompt="1"/>
          </p:nvPr>
        </p:nvSpPr>
        <p:spPr>
          <a:xfrm>
            <a:off x="5703450" y="1301900"/>
            <a:ext cx="1171800" cy="1061400"/>
          </a:xfrm>
          <a:prstGeom prst="rect">
            <a:avLst/>
          </a:prstGeom>
          <a:noFill/>
          <a:ln>
            <a:noFill/>
          </a:ln>
        </p:spPr>
        <p:txBody>
          <a:bodyPr spcFirstLastPara="1" wrap="square" lIns="91425" tIns="91425" rIns="91425" bIns="91425" anchor="ctr" anchorCtr="0">
            <a:noAutofit/>
          </a:bodyPr>
          <a:lstStyle>
            <a:lvl1pPr lvl="0" algn="ctr" rtl="0">
              <a:lnSpc>
                <a:spcPct val="115000"/>
              </a:lnSpc>
              <a:spcBef>
                <a:spcPts val="0"/>
              </a:spcBef>
              <a:spcAft>
                <a:spcPts val="0"/>
              </a:spcAft>
              <a:buClr>
                <a:schemeClr val="accent4"/>
              </a:buClr>
              <a:buSzPts val="7200"/>
              <a:buNone/>
              <a:defRPr sz="5000" b="0">
                <a:solidFill>
                  <a:schemeClr val="lt1"/>
                </a:solidFill>
              </a:defRPr>
            </a:lvl1pPr>
            <a:lvl2pPr lvl="1" algn="r" rtl="0">
              <a:spcBef>
                <a:spcPts val="0"/>
              </a:spcBef>
              <a:spcAft>
                <a:spcPts val="0"/>
              </a:spcAft>
              <a:buSzPts val="7200"/>
              <a:buNone/>
              <a:defRPr sz="7200"/>
            </a:lvl2pPr>
            <a:lvl3pPr lvl="2" algn="r" rtl="0">
              <a:spcBef>
                <a:spcPts val="0"/>
              </a:spcBef>
              <a:spcAft>
                <a:spcPts val="0"/>
              </a:spcAft>
              <a:buSzPts val="7200"/>
              <a:buNone/>
              <a:defRPr sz="7200"/>
            </a:lvl3pPr>
            <a:lvl4pPr lvl="3" algn="r" rtl="0">
              <a:spcBef>
                <a:spcPts val="0"/>
              </a:spcBef>
              <a:spcAft>
                <a:spcPts val="0"/>
              </a:spcAft>
              <a:buSzPts val="7200"/>
              <a:buNone/>
              <a:defRPr sz="7200"/>
            </a:lvl4pPr>
            <a:lvl5pPr lvl="4" algn="r" rtl="0">
              <a:spcBef>
                <a:spcPts val="0"/>
              </a:spcBef>
              <a:spcAft>
                <a:spcPts val="0"/>
              </a:spcAft>
              <a:buSzPts val="7200"/>
              <a:buNone/>
              <a:defRPr sz="7200"/>
            </a:lvl5pPr>
            <a:lvl6pPr lvl="5" algn="r" rtl="0">
              <a:spcBef>
                <a:spcPts val="0"/>
              </a:spcBef>
              <a:spcAft>
                <a:spcPts val="0"/>
              </a:spcAft>
              <a:buSzPts val="7200"/>
              <a:buNone/>
              <a:defRPr sz="7200"/>
            </a:lvl6pPr>
            <a:lvl7pPr lvl="6" algn="r" rtl="0">
              <a:spcBef>
                <a:spcPts val="0"/>
              </a:spcBef>
              <a:spcAft>
                <a:spcPts val="0"/>
              </a:spcAft>
              <a:buSzPts val="7200"/>
              <a:buNone/>
              <a:defRPr sz="7200"/>
            </a:lvl7pPr>
            <a:lvl8pPr lvl="7" algn="r" rtl="0">
              <a:spcBef>
                <a:spcPts val="0"/>
              </a:spcBef>
              <a:spcAft>
                <a:spcPts val="0"/>
              </a:spcAft>
              <a:buSzPts val="7200"/>
              <a:buNone/>
              <a:defRPr sz="7200"/>
            </a:lvl8pPr>
            <a:lvl9pPr lvl="8" algn="r" rtl="0">
              <a:spcBef>
                <a:spcPts val="0"/>
              </a:spcBef>
              <a:spcAft>
                <a:spcPts val="0"/>
              </a:spcAft>
              <a:buSzPts val="7200"/>
              <a:buNone/>
              <a:defRPr sz="7200"/>
            </a:lvl9pPr>
          </a:lstStyle>
          <a:p>
            <a:r>
              <a:t>xx%</a:t>
            </a:r>
          </a:p>
        </p:txBody>
      </p:sp>
      <p:sp>
        <p:nvSpPr>
          <p:cNvPr id="16" name="Google Shape;16;p3"/>
          <p:cNvSpPr txBox="1">
            <a:spLocks noGrp="1"/>
          </p:cNvSpPr>
          <p:nvPr>
            <p:ph type="subTitle" idx="1"/>
          </p:nvPr>
        </p:nvSpPr>
        <p:spPr>
          <a:xfrm>
            <a:off x="4524575" y="3558550"/>
            <a:ext cx="3888300" cy="496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200"/>
              <a:buNone/>
              <a:defRPr sz="1600">
                <a:latin typeface="Cabin"/>
                <a:ea typeface="Cabin"/>
                <a:cs typeface="Cabin"/>
                <a:sym typeface="Cabin"/>
              </a:defRPr>
            </a:lvl1pPr>
            <a:lvl2pPr lvl="1" algn="r" rtl="0">
              <a:lnSpc>
                <a:spcPct val="100000"/>
              </a:lnSpc>
              <a:spcBef>
                <a:spcPts val="0"/>
              </a:spcBef>
              <a:spcAft>
                <a:spcPts val="0"/>
              </a:spcAft>
              <a:buSzPts val="1200"/>
              <a:buNone/>
              <a:defRPr sz="1200"/>
            </a:lvl2pPr>
            <a:lvl3pPr lvl="2" algn="r" rtl="0">
              <a:lnSpc>
                <a:spcPct val="100000"/>
              </a:lnSpc>
              <a:spcBef>
                <a:spcPts val="0"/>
              </a:spcBef>
              <a:spcAft>
                <a:spcPts val="0"/>
              </a:spcAft>
              <a:buSzPts val="1200"/>
              <a:buNone/>
              <a:defRPr sz="1200"/>
            </a:lvl3pPr>
            <a:lvl4pPr lvl="3" algn="r" rtl="0">
              <a:lnSpc>
                <a:spcPct val="100000"/>
              </a:lnSpc>
              <a:spcBef>
                <a:spcPts val="0"/>
              </a:spcBef>
              <a:spcAft>
                <a:spcPts val="0"/>
              </a:spcAft>
              <a:buSzPts val="1200"/>
              <a:buNone/>
              <a:defRPr sz="1200"/>
            </a:lvl4pPr>
            <a:lvl5pPr lvl="4" algn="r" rtl="0">
              <a:lnSpc>
                <a:spcPct val="100000"/>
              </a:lnSpc>
              <a:spcBef>
                <a:spcPts val="0"/>
              </a:spcBef>
              <a:spcAft>
                <a:spcPts val="0"/>
              </a:spcAft>
              <a:buSzPts val="1200"/>
              <a:buNone/>
              <a:defRPr sz="1200"/>
            </a:lvl5pPr>
            <a:lvl6pPr lvl="5" algn="r" rtl="0">
              <a:lnSpc>
                <a:spcPct val="100000"/>
              </a:lnSpc>
              <a:spcBef>
                <a:spcPts val="0"/>
              </a:spcBef>
              <a:spcAft>
                <a:spcPts val="0"/>
              </a:spcAft>
              <a:buSzPts val="1200"/>
              <a:buNone/>
              <a:defRPr sz="1200"/>
            </a:lvl6pPr>
            <a:lvl7pPr lvl="6" algn="r" rtl="0">
              <a:lnSpc>
                <a:spcPct val="100000"/>
              </a:lnSpc>
              <a:spcBef>
                <a:spcPts val="0"/>
              </a:spcBef>
              <a:spcAft>
                <a:spcPts val="0"/>
              </a:spcAft>
              <a:buSzPts val="1200"/>
              <a:buNone/>
              <a:defRPr sz="1200"/>
            </a:lvl7pPr>
            <a:lvl8pPr lvl="7" algn="r" rtl="0">
              <a:lnSpc>
                <a:spcPct val="100000"/>
              </a:lnSpc>
              <a:spcBef>
                <a:spcPts val="0"/>
              </a:spcBef>
              <a:spcAft>
                <a:spcPts val="0"/>
              </a:spcAft>
              <a:buSzPts val="1200"/>
              <a:buNone/>
              <a:defRPr sz="1200"/>
            </a:lvl8pPr>
            <a:lvl9pPr lvl="8" algn="r" rtl="0">
              <a:lnSpc>
                <a:spcPct val="100000"/>
              </a:lnSpc>
              <a:spcBef>
                <a:spcPts val="0"/>
              </a:spcBef>
              <a:spcAft>
                <a:spcPts val="0"/>
              </a:spcAft>
              <a:buSzPts val="1200"/>
              <a:buNone/>
              <a:defRPr sz="1200"/>
            </a:lvl9pPr>
          </a:lstStyle>
          <a:p>
            <a:endParaRPr/>
          </a:p>
        </p:txBody>
      </p:sp>
      <p:sp>
        <p:nvSpPr>
          <p:cNvPr id="17" name="Google Shape;17;p3"/>
          <p:cNvSpPr/>
          <p:nvPr/>
        </p:nvSpPr>
        <p:spPr>
          <a:xfrm rot="4988330">
            <a:off x="-1604428" y="2054318"/>
            <a:ext cx="4779554" cy="3950563"/>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 name="Google Shape;18;p3"/>
          <p:cNvCxnSpPr/>
          <p:nvPr/>
        </p:nvCxnSpPr>
        <p:spPr>
          <a:xfrm>
            <a:off x="-238500" y="2798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19" name="Google Shape;19;p3"/>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b="0">
                <a:solidFill>
                  <a:schemeClr val="accent2"/>
                </a:solidFill>
              </a:defRPr>
            </a:lvl1pPr>
            <a:lvl2pPr lvl="1">
              <a:spcBef>
                <a:spcPts val="0"/>
              </a:spcBef>
              <a:spcAft>
                <a:spcPts val="0"/>
              </a:spcAft>
              <a:buSzPts val="2800"/>
              <a:buNone/>
              <a:defRPr sz="2800"/>
            </a:lvl2pPr>
            <a:lvl3pPr lvl="2">
              <a:spcBef>
                <a:spcPts val="0"/>
              </a:spcBef>
              <a:spcAft>
                <a:spcPts val="0"/>
              </a:spcAft>
              <a:buSzPts val="2800"/>
              <a:buNone/>
              <a:defRPr sz="2800"/>
            </a:lvl3pPr>
            <a:lvl4pPr lvl="3">
              <a:spcBef>
                <a:spcPts val="0"/>
              </a:spcBef>
              <a:spcAft>
                <a:spcPts val="0"/>
              </a:spcAft>
              <a:buSzPts val="2800"/>
              <a:buNone/>
              <a:defRPr sz="2800"/>
            </a:lvl4pPr>
            <a:lvl5pPr lvl="4">
              <a:spcBef>
                <a:spcPts val="0"/>
              </a:spcBef>
              <a:spcAft>
                <a:spcPts val="0"/>
              </a:spcAft>
              <a:buSzPts val="2800"/>
              <a:buNone/>
              <a:defRPr sz="2800"/>
            </a:lvl5pPr>
            <a:lvl6pPr lvl="5">
              <a:spcBef>
                <a:spcPts val="0"/>
              </a:spcBef>
              <a:spcAft>
                <a:spcPts val="0"/>
              </a:spcAft>
              <a:buSzPts val="2800"/>
              <a:buNone/>
              <a:defRPr sz="2800"/>
            </a:lvl6pPr>
            <a:lvl7pPr lvl="6">
              <a:spcBef>
                <a:spcPts val="0"/>
              </a:spcBef>
              <a:spcAft>
                <a:spcPts val="0"/>
              </a:spcAft>
              <a:buSzPts val="2800"/>
              <a:buNone/>
              <a:defRPr sz="2800"/>
            </a:lvl7pPr>
            <a:lvl8pPr lvl="7">
              <a:spcBef>
                <a:spcPts val="0"/>
              </a:spcBef>
              <a:spcAft>
                <a:spcPts val="0"/>
              </a:spcAft>
              <a:buSzPts val="2800"/>
              <a:buNone/>
              <a:defRPr sz="2800"/>
            </a:lvl8pPr>
            <a:lvl9pPr lvl="8">
              <a:spcBef>
                <a:spcPts val="0"/>
              </a:spcBef>
              <a:spcAft>
                <a:spcPts val="0"/>
              </a:spcAft>
              <a:buSzPts val="2800"/>
              <a:buNone/>
              <a:defRPr sz="2800"/>
            </a:lvl9pPr>
          </a:lstStyle>
          <a:p>
            <a:endParaRPr/>
          </a:p>
        </p:txBody>
      </p:sp>
      <p:sp>
        <p:nvSpPr>
          <p:cNvPr id="22" name="Google Shape;22;p4"/>
          <p:cNvSpPr txBox="1">
            <a:spLocks noGrp="1"/>
          </p:cNvSpPr>
          <p:nvPr>
            <p:ph type="body" idx="1"/>
          </p:nvPr>
        </p:nvSpPr>
        <p:spPr>
          <a:xfrm>
            <a:off x="713225" y="1161575"/>
            <a:ext cx="7717500" cy="538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sz="120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cxnSp>
        <p:nvCxnSpPr>
          <p:cNvPr id="23" name="Google Shape;23;p4"/>
          <p:cNvCxnSpPr/>
          <p:nvPr/>
        </p:nvCxnSpPr>
        <p:spPr>
          <a:xfrm>
            <a:off x="-238500" y="2798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24" name="Google Shape;24;p4"/>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2"/>
              </a:buClr>
              <a:buSzPts val="2800"/>
              <a:buNone/>
              <a:defRPr b="0">
                <a:solidFill>
                  <a:schemeClr val="accent2"/>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7" name="Google Shape;27;p5"/>
          <p:cNvSpPr txBox="1">
            <a:spLocks noGrp="1"/>
          </p:cNvSpPr>
          <p:nvPr>
            <p:ph type="body" idx="1"/>
          </p:nvPr>
        </p:nvSpPr>
        <p:spPr>
          <a:xfrm>
            <a:off x="1826450" y="3097038"/>
            <a:ext cx="2490600" cy="11073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body" idx="2"/>
          </p:nvPr>
        </p:nvSpPr>
        <p:spPr>
          <a:xfrm>
            <a:off x="4826951" y="3097000"/>
            <a:ext cx="2490600" cy="11073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title" idx="3"/>
          </p:nvPr>
        </p:nvSpPr>
        <p:spPr>
          <a:xfrm>
            <a:off x="1826450" y="2760263"/>
            <a:ext cx="24906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accent1"/>
              </a:buClr>
              <a:buSzPts val="1800"/>
              <a:buNone/>
              <a:defRPr sz="20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30" name="Google Shape;30;p5"/>
          <p:cNvSpPr txBox="1">
            <a:spLocks noGrp="1"/>
          </p:cNvSpPr>
          <p:nvPr>
            <p:ph type="title" idx="4"/>
          </p:nvPr>
        </p:nvSpPr>
        <p:spPr>
          <a:xfrm>
            <a:off x="4826951" y="2760263"/>
            <a:ext cx="24906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accent1"/>
              </a:buClr>
              <a:buSzPts val="1800"/>
              <a:buNone/>
              <a:defRPr sz="20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cxnSp>
        <p:nvCxnSpPr>
          <p:cNvPr id="31" name="Google Shape;31;p5"/>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32" name="Google Shape;32;p5"/>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9"/>
          <p:cNvSpPr txBox="1">
            <a:spLocks noGrp="1"/>
          </p:cNvSpPr>
          <p:nvPr>
            <p:ph type="title"/>
          </p:nvPr>
        </p:nvSpPr>
        <p:spPr>
          <a:xfrm>
            <a:off x="713225" y="864825"/>
            <a:ext cx="3711900" cy="2350200"/>
          </a:xfrm>
          <a:prstGeom prst="rect">
            <a:avLst/>
          </a:prstGeom>
        </p:spPr>
        <p:txBody>
          <a:bodyPr spcFirstLastPara="1" wrap="square" lIns="91425" tIns="91425" rIns="91425" bIns="91425" anchor="b" anchorCtr="0">
            <a:noAutofit/>
          </a:bodyPr>
          <a:lstStyle>
            <a:lvl1pPr lvl="0" algn="r">
              <a:spcBef>
                <a:spcPts val="0"/>
              </a:spcBef>
              <a:spcAft>
                <a:spcPts val="0"/>
              </a:spcAft>
              <a:buSzPts val="4200"/>
              <a:buNone/>
              <a:defRPr b="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713225" y="3302775"/>
            <a:ext cx="3711900" cy="9606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cxnSp>
        <p:nvCxnSpPr>
          <p:cNvPr id="50" name="Google Shape;50;p9"/>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51" name="Google Shape;51;p9"/>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5499200" y="1230750"/>
            <a:ext cx="2931600" cy="2922600"/>
          </a:xfrm>
          <a:prstGeom prst="rect">
            <a:avLst/>
          </a:prstGeom>
        </p:spPr>
        <p:txBody>
          <a:bodyPr spcFirstLastPara="1" wrap="square" lIns="91425" tIns="91425" rIns="91425" bIns="91425" anchor="ctr" anchorCtr="0">
            <a:noAutofit/>
          </a:bodyPr>
          <a:lstStyle>
            <a:lvl1pPr marL="457200" lvl="0" indent="-228600" algn="r">
              <a:lnSpc>
                <a:spcPct val="100000"/>
              </a:lnSpc>
              <a:spcBef>
                <a:spcPts val="0"/>
              </a:spcBef>
              <a:spcAft>
                <a:spcPts val="0"/>
              </a:spcAft>
              <a:buSzPts val="1800"/>
              <a:buNone/>
              <a:defRPr sz="3500">
                <a:latin typeface="Bowlby One"/>
                <a:ea typeface="Bowlby One"/>
                <a:cs typeface="Bowlby One"/>
                <a:sym typeface="Bowlby One"/>
              </a:defRPr>
            </a:lvl1pPr>
          </a:lstStyle>
          <a:p>
            <a:endParaRPr/>
          </a:p>
        </p:txBody>
      </p:sp>
      <p:cxnSp>
        <p:nvCxnSpPr>
          <p:cNvPr id="54" name="Google Shape;54;p10"/>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55" name="Google Shape;55;p10"/>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1"/>
          <p:cNvSpPr/>
          <p:nvPr/>
        </p:nvSpPr>
        <p:spPr>
          <a:xfrm rot="-5527162">
            <a:off x="-936172" y="2540715"/>
            <a:ext cx="4135945" cy="3418844"/>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1"/>
          <p:cNvSpPr txBox="1">
            <a:spLocks noGrp="1"/>
          </p:cNvSpPr>
          <p:nvPr>
            <p:ph type="title" hasCustomPrompt="1"/>
          </p:nvPr>
        </p:nvSpPr>
        <p:spPr>
          <a:xfrm>
            <a:off x="2957575" y="1393875"/>
            <a:ext cx="5502300" cy="16752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b="0">
                <a:solidFill>
                  <a:schemeClr val="accent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9" name="Google Shape;59;p11"/>
          <p:cNvSpPr txBox="1">
            <a:spLocks noGrp="1"/>
          </p:cNvSpPr>
          <p:nvPr>
            <p:ph type="body" idx="1"/>
          </p:nvPr>
        </p:nvSpPr>
        <p:spPr>
          <a:xfrm>
            <a:off x="2957575" y="3069075"/>
            <a:ext cx="5502300" cy="433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cxnSp>
        <p:nvCxnSpPr>
          <p:cNvPr id="60" name="Google Shape;60;p11"/>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61" name="Google Shape;61;p11"/>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62"/>
        <p:cNvGrpSpPr/>
        <p:nvPr/>
      </p:nvGrpSpPr>
      <p:grpSpPr>
        <a:xfrm>
          <a:off x="0" y="0"/>
          <a:ext cx="0" cy="0"/>
          <a:chOff x="0" y="0"/>
          <a:chExt cx="0" cy="0"/>
        </a:xfrm>
      </p:grpSpPr>
      <p:sp>
        <p:nvSpPr>
          <p:cNvPr id="63" name="Google Shape;6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64"/>
        <p:cNvGrpSpPr/>
        <p:nvPr/>
      </p:nvGrpSpPr>
      <p:grpSpPr>
        <a:xfrm>
          <a:off x="0" y="0"/>
          <a:ext cx="0" cy="0"/>
          <a:chOff x="0" y="0"/>
          <a:chExt cx="0" cy="0"/>
        </a:xfrm>
      </p:grpSpPr>
      <p:sp>
        <p:nvSpPr>
          <p:cNvPr id="65" name="Google Shape;65;p13"/>
          <p:cNvSpPr txBox="1">
            <a:spLocks noGrp="1"/>
          </p:cNvSpPr>
          <p:nvPr>
            <p:ph type="title"/>
          </p:nvPr>
        </p:nvSpPr>
        <p:spPr>
          <a:xfrm>
            <a:off x="1601575" y="1683625"/>
            <a:ext cx="2269500" cy="3855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1800"/>
              <a:buNone/>
              <a:defRPr sz="2000" b="0">
                <a:solidFill>
                  <a:srgbClr val="CD2C28"/>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66" name="Google Shape;66;p13"/>
          <p:cNvSpPr txBox="1">
            <a:spLocks noGrp="1"/>
          </p:cNvSpPr>
          <p:nvPr>
            <p:ph type="subTitle" idx="1"/>
          </p:nvPr>
        </p:nvSpPr>
        <p:spPr>
          <a:xfrm>
            <a:off x="1601575" y="2021325"/>
            <a:ext cx="22695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3"/>
              </a:buClr>
              <a:buSzPts val="1400"/>
              <a:buNone/>
              <a:defRPr sz="1400"/>
            </a:lvl1pPr>
            <a:lvl2pPr lvl="1" algn="ctr" rtl="0">
              <a:lnSpc>
                <a:spcPct val="100000"/>
              </a:lnSpc>
              <a:spcBef>
                <a:spcPts val="0"/>
              </a:spcBef>
              <a:spcAft>
                <a:spcPts val="0"/>
              </a:spcAft>
              <a:buClr>
                <a:schemeClr val="accent3"/>
              </a:buClr>
              <a:buSzPts val="1400"/>
              <a:buNone/>
              <a:defRPr>
                <a:solidFill>
                  <a:schemeClr val="accent3"/>
                </a:solidFill>
              </a:defRPr>
            </a:lvl2pPr>
            <a:lvl3pPr lvl="2" algn="ctr" rtl="0">
              <a:lnSpc>
                <a:spcPct val="100000"/>
              </a:lnSpc>
              <a:spcBef>
                <a:spcPts val="0"/>
              </a:spcBef>
              <a:spcAft>
                <a:spcPts val="0"/>
              </a:spcAft>
              <a:buClr>
                <a:schemeClr val="accent3"/>
              </a:buClr>
              <a:buSzPts val="1400"/>
              <a:buNone/>
              <a:defRPr>
                <a:solidFill>
                  <a:schemeClr val="accent3"/>
                </a:solidFill>
              </a:defRPr>
            </a:lvl3pPr>
            <a:lvl4pPr lvl="3" algn="ctr" rtl="0">
              <a:lnSpc>
                <a:spcPct val="100000"/>
              </a:lnSpc>
              <a:spcBef>
                <a:spcPts val="0"/>
              </a:spcBef>
              <a:spcAft>
                <a:spcPts val="0"/>
              </a:spcAft>
              <a:buClr>
                <a:schemeClr val="accent3"/>
              </a:buClr>
              <a:buSzPts val="1400"/>
              <a:buNone/>
              <a:defRPr>
                <a:solidFill>
                  <a:schemeClr val="accent3"/>
                </a:solidFill>
              </a:defRPr>
            </a:lvl4pPr>
            <a:lvl5pPr lvl="4" algn="ctr" rtl="0">
              <a:lnSpc>
                <a:spcPct val="100000"/>
              </a:lnSpc>
              <a:spcBef>
                <a:spcPts val="0"/>
              </a:spcBef>
              <a:spcAft>
                <a:spcPts val="0"/>
              </a:spcAft>
              <a:buClr>
                <a:schemeClr val="accent3"/>
              </a:buClr>
              <a:buSzPts val="1400"/>
              <a:buNone/>
              <a:defRPr>
                <a:solidFill>
                  <a:schemeClr val="accent3"/>
                </a:solidFill>
              </a:defRPr>
            </a:lvl5pPr>
            <a:lvl6pPr lvl="5" algn="ctr" rtl="0">
              <a:lnSpc>
                <a:spcPct val="100000"/>
              </a:lnSpc>
              <a:spcBef>
                <a:spcPts val="0"/>
              </a:spcBef>
              <a:spcAft>
                <a:spcPts val="0"/>
              </a:spcAft>
              <a:buClr>
                <a:schemeClr val="accent3"/>
              </a:buClr>
              <a:buSzPts val="1400"/>
              <a:buNone/>
              <a:defRPr>
                <a:solidFill>
                  <a:schemeClr val="accent3"/>
                </a:solidFill>
              </a:defRPr>
            </a:lvl6pPr>
            <a:lvl7pPr lvl="6" algn="ctr" rtl="0">
              <a:lnSpc>
                <a:spcPct val="100000"/>
              </a:lnSpc>
              <a:spcBef>
                <a:spcPts val="0"/>
              </a:spcBef>
              <a:spcAft>
                <a:spcPts val="0"/>
              </a:spcAft>
              <a:buClr>
                <a:schemeClr val="accent3"/>
              </a:buClr>
              <a:buSzPts val="1400"/>
              <a:buNone/>
              <a:defRPr>
                <a:solidFill>
                  <a:schemeClr val="accent3"/>
                </a:solidFill>
              </a:defRPr>
            </a:lvl7pPr>
            <a:lvl8pPr lvl="7" algn="ctr" rtl="0">
              <a:lnSpc>
                <a:spcPct val="100000"/>
              </a:lnSpc>
              <a:spcBef>
                <a:spcPts val="0"/>
              </a:spcBef>
              <a:spcAft>
                <a:spcPts val="0"/>
              </a:spcAft>
              <a:buClr>
                <a:schemeClr val="accent3"/>
              </a:buClr>
              <a:buSzPts val="1400"/>
              <a:buNone/>
              <a:defRPr>
                <a:solidFill>
                  <a:schemeClr val="accent3"/>
                </a:solidFill>
              </a:defRPr>
            </a:lvl8pPr>
            <a:lvl9pPr lvl="8" algn="ctr" rtl="0">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67" name="Google Shape;67;p13"/>
          <p:cNvSpPr txBox="1">
            <a:spLocks noGrp="1"/>
          </p:cNvSpPr>
          <p:nvPr>
            <p:ph type="title" idx="2"/>
          </p:nvPr>
        </p:nvSpPr>
        <p:spPr>
          <a:xfrm>
            <a:off x="4861675" y="1679400"/>
            <a:ext cx="2269800" cy="3855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2000"/>
              <a:buNone/>
              <a:defRPr sz="2000" b="0">
                <a:solidFill>
                  <a:srgbClr val="CD2C28"/>
                </a:solidFill>
              </a:defRPr>
            </a:lvl1pPr>
            <a:lvl2pPr lvl="1" algn="ctr" rtl="0">
              <a:spcBef>
                <a:spcPts val="0"/>
              </a:spcBef>
              <a:spcAft>
                <a:spcPts val="0"/>
              </a:spcAft>
              <a:buClr>
                <a:schemeClr val="accent1"/>
              </a:buClr>
              <a:buSzPts val="2000"/>
              <a:buNone/>
              <a:defRPr sz="2000">
                <a:solidFill>
                  <a:schemeClr val="accent1"/>
                </a:solidFill>
              </a:defRPr>
            </a:lvl2pPr>
            <a:lvl3pPr lvl="2" algn="ctr" rtl="0">
              <a:spcBef>
                <a:spcPts val="0"/>
              </a:spcBef>
              <a:spcAft>
                <a:spcPts val="0"/>
              </a:spcAft>
              <a:buClr>
                <a:schemeClr val="accent1"/>
              </a:buClr>
              <a:buSzPts val="2000"/>
              <a:buNone/>
              <a:defRPr sz="2000">
                <a:solidFill>
                  <a:schemeClr val="accent1"/>
                </a:solidFill>
              </a:defRPr>
            </a:lvl3pPr>
            <a:lvl4pPr lvl="3" algn="ctr" rtl="0">
              <a:spcBef>
                <a:spcPts val="0"/>
              </a:spcBef>
              <a:spcAft>
                <a:spcPts val="0"/>
              </a:spcAft>
              <a:buClr>
                <a:schemeClr val="accent1"/>
              </a:buClr>
              <a:buSzPts val="2000"/>
              <a:buNone/>
              <a:defRPr sz="2000">
                <a:solidFill>
                  <a:schemeClr val="accent1"/>
                </a:solidFill>
              </a:defRPr>
            </a:lvl4pPr>
            <a:lvl5pPr lvl="4" algn="ctr" rtl="0">
              <a:spcBef>
                <a:spcPts val="0"/>
              </a:spcBef>
              <a:spcAft>
                <a:spcPts val="0"/>
              </a:spcAft>
              <a:buClr>
                <a:schemeClr val="accent1"/>
              </a:buClr>
              <a:buSzPts val="2000"/>
              <a:buNone/>
              <a:defRPr sz="2000">
                <a:solidFill>
                  <a:schemeClr val="accent1"/>
                </a:solidFill>
              </a:defRPr>
            </a:lvl5pPr>
            <a:lvl6pPr lvl="5" algn="ctr" rtl="0">
              <a:spcBef>
                <a:spcPts val="0"/>
              </a:spcBef>
              <a:spcAft>
                <a:spcPts val="0"/>
              </a:spcAft>
              <a:buClr>
                <a:schemeClr val="accent1"/>
              </a:buClr>
              <a:buSzPts val="2000"/>
              <a:buNone/>
              <a:defRPr sz="2000">
                <a:solidFill>
                  <a:schemeClr val="accent1"/>
                </a:solidFill>
              </a:defRPr>
            </a:lvl6pPr>
            <a:lvl7pPr lvl="6" algn="ctr" rtl="0">
              <a:spcBef>
                <a:spcPts val="0"/>
              </a:spcBef>
              <a:spcAft>
                <a:spcPts val="0"/>
              </a:spcAft>
              <a:buClr>
                <a:schemeClr val="accent1"/>
              </a:buClr>
              <a:buSzPts val="2000"/>
              <a:buNone/>
              <a:defRPr sz="2000">
                <a:solidFill>
                  <a:schemeClr val="accent1"/>
                </a:solidFill>
              </a:defRPr>
            </a:lvl7pPr>
            <a:lvl8pPr lvl="7" algn="ctr" rtl="0">
              <a:spcBef>
                <a:spcPts val="0"/>
              </a:spcBef>
              <a:spcAft>
                <a:spcPts val="0"/>
              </a:spcAft>
              <a:buClr>
                <a:schemeClr val="accent1"/>
              </a:buClr>
              <a:buSzPts val="2000"/>
              <a:buNone/>
              <a:defRPr sz="2000">
                <a:solidFill>
                  <a:schemeClr val="accent1"/>
                </a:solidFill>
              </a:defRPr>
            </a:lvl8pPr>
            <a:lvl9pPr lvl="8" algn="ctr" rtl="0">
              <a:spcBef>
                <a:spcPts val="0"/>
              </a:spcBef>
              <a:spcAft>
                <a:spcPts val="0"/>
              </a:spcAft>
              <a:buClr>
                <a:schemeClr val="accent1"/>
              </a:buClr>
              <a:buSzPts val="2000"/>
              <a:buNone/>
              <a:defRPr sz="2000">
                <a:solidFill>
                  <a:schemeClr val="accent1"/>
                </a:solidFill>
              </a:defRPr>
            </a:lvl9pPr>
          </a:lstStyle>
          <a:p>
            <a:endParaRPr/>
          </a:p>
        </p:txBody>
      </p:sp>
      <p:sp>
        <p:nvSpPr>
          <p:cNvPr id="68" name="Google Shape;68;p13"/>
          <p:cNvSpPr txBox="1">
            <a:spLocks noGrp="1"/>
          </p:cNvSpPr>
          <p:nvPr>
            <p:ph type="subTitle" idx="3"/>
          </p:nvPr>
        </p:nvSpPr>
        <p:spPr>
          <a:xfrm>
            <a:off x="4861675" y="2021325"/>
            <a:ext cx="22698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9" name="Google Shape;69;p13"/>
          <p:cNvSpPr txBox="1">
            <a:spLocks noGrp="1"/>
          </p:cNvSpPr>
          <p:nvPr>
            <p:ph type="title" idx="4"/>
          </p:nvPr>
        </p:nvSpPr>
        <p:spPr>
          <a:xfrm>
            <a:off x="1601575" y="3045921"/>
            <a:ext cx="2269800" cy="3855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2000"/>
              <a:buNone/>
              <a:defRPr sz="2000" b="0">
                <a:solidFill>
                  <a:schemeClr val="lt2"/>
                </a:solidFill>
              </a:defRPr>
            </a:lvl1pPr>
            <a:lvl2pPr lvl="1" algn="ctr" rtl="0">
              <a:spcBef>
                <a:spcPts val="0"/>
              </a:spcBef>
              <a:spcAft>
                <a:spcPts val="0"/>
              </a:spcAft>
              <a:buClr>
                <a:schemeClr val="accent1"/>
              </a:buClr>
              <a:buSzPts val="2000"/>
              <a:buNone/>
              <a:defRPr sz="2000">
                <a:solidFill>
                  <a:schemeClr val="accent1"/>
                </a:solidFill>
              </a:defRPr>
            </a:lvl2pPr>
            <a:lvl3pPr lvl="2" algn="ctr" rtl="0">
              <a:spcBef>
                <a:spcPts val="0"/>
              </a:spcBef>
              <a:spcAft>
                <a:spcPts val="0"/>
              </a:spcAft>
              <a:buClr>
                <a:schemeClr val="accent1"/>
              </a:buClr>
              <a:buSzPts val="2000"/>
              <a:buNone/>
              <a:defRPr sz="2000">
                <a:solidFill>
                  <a:schemeClr val="accent1"/>
                </a:solidFill>
              </a:defRPr>
            </a:lvl3pPr>
            <a:lvl4pPr lvl="3" algn="ctr" rtl="0">
              <a:spcBef>
                <a:spcPts val="0"/>
              </a:spcBef>
              <a:spcAft>
                <a:spcPts val="0"/>
              </a:spcAft>
              <a:buClr>
                <a:schemeClr val="accent1"/>
              </a:buClr>
              <a:buSzPts val="2000"/>
              <a:buNone/>
              <a:defRPr sz="2000">
                <a:solidFill>
                  <a:schemeClr val="accent1"/>
                </a:solidFill>
              </a:defRPr>
            </a:lvl4pPr>
            <a:lvl5pPr lvl="4" algn="ctr" rtl="0">
              <a:spcBef>
                <a:spcPts val="0"/>
              </a:spcBef>
              <a:spcAft>
                <a:spcPts val="0"/>
              </a:spcAft>
              <a:buClr>
                <a:schemeClr val="accent1"/>
              </a:buClr>
              <a:buSzPts val="2000"/>
              <a:buNone/>
              <a:defRPr sz="2000">
                <a:solidFill>
                  <a:schemeClr val="accent1"/>
                </a:solidFill>
              </a:defRPr>
            </a:lvl5pPr>
            <a:lvl6pPr lvl="5" algn="ctr" rtl="0">
              <a:spcBef>
                <a:spcPts val="0"/>
              </a:spcBef>
              <a:spcAft>
                <a:spcPts val="0"/>
              </a:spcAft>
              <a:buClr>
                <a:schemeClr val="accent1"/>
              </a:buClr>
              <a:buSzPts val="2000"/>
              <a:buNone/>
              <a:defRPr sz="2000">
                <a:solidFill>
                  <a:schemeClr val="accent1"/>
                </a:solidFill>
              </a:defRPr>
            </a:lvl6pPr>
            <a:lvl7pPr lvl="6" algn="ctr" rtl="0">
              <a:spcBef>
                <a:spcPts val="0"/>
              </a:spcBef>
              <a:spcAft>
                <a:spcPts val="0"/>
              </a:spcAft>
              <a:buClr>
                <a:schemeClr val="accent1"/>
              </a:buClr>
              <a:buSzPts val="2000"/>
              <a:buNone/>
              <a:defRPr sz="2000">
                <a:solidFill>
                  <a:schemeClr val="accent1"/>
                </a:solidFill>
              </a:defRPr>
            </a:lvl7pPr>
            <a:lvl8pPr lvl="7" algn="ctr" rtl="0">
              <a:spcBef>
                <a:spcPts val="0"/>
              </a:spcBef>
              <a:spcAft>
                <a:spcPts val="0"/>
              </a:spcAft>
              <a:buClr>
                <a:schemeClr val="accent1"/>
              </a:buClr>
              <a:buSzPts val="2000"/>
              <a:buNone/>
              <a:defRPr sz="2000">
                <a:solidFill>
                  <a:schemeClr val="accent1"/>
                </a:solidFill>
              </a:defRPr>
            </a:lvl8pPr>
            <a:lvl9pPr lvl="8" algn="ctr" rtl="0">
              <a:spcBef>
                <a:spcPts val="0"/>
              </a:spcBef>
              <a:spcAft>
                <a:spcPts val="0"/>
              </a:spcAft>
              <a:buClr>
                <a:schemeClr val="accent1"/>
              </a:buClr>
              <a:buSzPts val="2000"/>
              <a:buNone/>
              <a:defRPr sz="2000">
                <a:solidFill>
                  <a:schemeClr val="accent1"/>
                </a:solidFill>
              </a:defRPr>
            </a:lvl9pPr>
          </a:lstStyle>
          <a:p>
            <a:endParaRPr/>
          </a:p>
        </p:txBody>
      </p:sp>
      <p:sp>
        <p:nvSpPr>
          <p:cNvPr id="70" name="Google Shape;70;p13"/>
          <p:cNvSpPr txBox="1">
            <a:spLocks noGrp="1"/>
          </p:cNvSpPr>
          <p:nvPr>
            <p:ph type="subTitle" idx="5"/>
          </p:nvPr>
        </p:nvSpPr>
        <p:spPr>
          <a:xfrm>
            <a:off x="1601575" y="3394262"/>
            <a:ext cx="22698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1" name="Google Shape;71;p13"/>
          <p:cNvSpPr txBox="1">
            <a:spLocks noGrp="1"/>
          </p:cNvSpPr>
          <p:nvPr>
            <p:ph type="title" idx="6"/>
          </p:nvPr>
        </p:nvSpPr>
        <p:spPr>
          <a:xfrm>
            <a:off x="4861675" y="3045921"/>
            <a:ext cx="2269500" cy="3855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2000"/>
              <a:buNone/>
              <a:defRPr sz="2000" b="0">
                <a:solidFill>
                  <a:schemeClr val="lt2"/>
                </a:solidFill>
              </a:defRPr>
            </a:lvl1pPr>
            <a:lvl2pPr lvl="1" algn="ctr" rtl="0">
              <a:spcBef>
                <a:spcPts val="0"/>
              </a:spcBef>
              <a:spcAft>
                <a:spcPts val="0"/>
              </a:spcAft>
              <a:buClr>
                <a:schemeClr val="accent1"/>
              </a:buClr>
              <a:buSzPts val="2000"/>
              <a:buNone/>
              <a:defRPr sz="2000">
                <a:solidFill>
                  <a:schemeClr val="accent1"/>
                </a:solidFill>
              </a:defRPr>
            </a:lvl2pPr>
            <a:lvl3pPr lvl="2" algn="ctr" rtl="0">
              <a:spcBef>
                <a:spcPts val="0"/>
              </a:spcBef>
              <a:spcAft>
                <a:spcPts val="0"/>
              </a:spcAft>
              <a:buClr>
                <a:schemeClr val="accent1"/>
              </a:buClr>
              <a:buSzPts val="2000"/>
              <a:buNone/>
              <a:defRPr sz="2000">
                <a:solidFill>
                  <a:schemeClr val="accent1"/>
                </a:solidFill>
              </a:defRPr>
            </a:lvl3pPr>
            <a:lvl4pPr lvl="3" algn="ctr" rtl="0">
              <a:spcBef>
                <a:spcPts val="0"/>
              </a:spcBef>
              <a:spcAft>
                <a:spcPts val="0"/>
              </a:spcAft>
              <a:buClr>
                <a:schemeClr val="accent1"/>
              </a:buClr>
              <a:buSzPts val="2000"/>
              <a:buNone/>
              <a:defRPr sz="2000">
                <a:solidFill>
                  <a:schemeClr val="accent1"/>
                </a:solidFill>
              </a:defRPr>
            </a:lvl4pPr>
            <a:lvl5pPr lvl="4" algn="ctr" rtl="0">
              <a:spcBef>
                <a:spcPts val="0"/>
              </a:spcBef>
              <a:spcAft>
                <a:spcPts val="0"/>
              </a:spcAft>
              <a:buClr>
                <a:schemeClr val="accent1"/>
              </a:buClr>
              <a:buSzPts val="2000"/>
              <a:buNone/>
              <a:defRPr sz="2000">
                <a:solidFill>
                  <a:schemeClr val="accent1"/>
                </a:solidFill>
              </a:defRPr>
            </a:lvl5pPr>
            <a:lvl6pPr lvl="5" algn="ctr" rtl="0">
              <a:spcBef>
                <a:spcPts val="0"/>
              </a:spcBef>
              <a:spcAft>
                <a:spcPts val="0"/>
              </a:spcAft>
              <a:buClr>
                <a:schemeClr val="accent1"/>
              </a:buClr>
              <a:buSzPts val="2000"/>
              <a:buNone/>
              <a:defRPr sz="2000">
                <a:solidFill>
                  <a:schemeClr val="accent1"/>
                </a:solidFill>
              </a:defRPr>
            </a:lvl6pPr>
            <a:lvl7pPr lvl="6" algn="ctr" rtl="0">
              <a:spcBef>
                <a:spcPts val="0"/>
              </a:spcBef>
              <a:spcAft>
                <a:spcPts val="0"/>
              </a:spcAft>
              <a:buClr>
                <a:schemeClr val="accent1"/>
              </a:buClr>
              <a:buSzPts val="2000"/>
              <a:buNone/>
              <a:defRPr sz="2000">
                <a:solidFill>
                  <a:schemeClr val="accent1"/>
                </a:solidFill>
              </a:defRPr>
            </a:lvl7pPr>
            <a:lvl8pPr lvl="7" algn="ctr" rtl="0">
              <a:spcBef>
                <a:spcPts val="0"/>
              </a:spcBef>
              <a:spcAft>
                <a:spcPts val="0"/>
              </a:spcAft>
              <a:buClr>
                <a:schemeClr val="accent1"/>
              </a:buClr>
              <a:buSzPts val="2000"/>
              <a:buNone/>
              <a:defRPr sz="2000">
                <a:solidFill>
                  <a:schemeClr val="accent1"/>
                </a:solidFill>
              </a:defRPr>
            </a:lvl8pPr>
            <a:lvl9pPr lvl="8" algn="ctr" rtl="0">
              <a:spcBef>
                <a:spcPts val="0"/>
              </a:spcBef>
              <a:spcAft>
                <a:spcPts val="0"/>
              </a:spcAft>
              <a:buClr>
                <a:schemeClr val="accent1"/>
              </a:buClr>
              <a:buSzPts val="2000"/>
              <a:buNone/>
              <a:defRPr sz="2000">
                <a:solidFill>
                  <a:schemeClr val="accent1"/>
                </a:solidFill>
              </a:defRPr>
            </a:lvl9pPr>
          </a:lstStyle>
          <a:p>
            <a:endParaRPr/>
          </a:p>
        </p:txBody>
      </p:sp>
      <p:sp>
        <p:nvSpPr>
          <p:cNvPr id="72" name="Google Shape;72;p13"/>
          <p:cNvSpPr txBox="1">
            <a:spLocks noGrp="1"/>
          </p:cNvSpPr>
          <p:nvPr>
            <p:ph type="subTitle" idx="7"/>
          </p:nvPr>
        </p:nvSpPr>
        <p:spPr>
          <a:xfrm>
            <a:off x="4861675" y="3394262"/>
            <a:ext cx="22695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3"/>
              </a:buClr>
              <a:buSzPts val="1400"/>
              <a:buNone/>
              <a:defRPr sz="1400"/>
            </a:lvl1pPr>
            <a:lvl2pPr lvl="1" algn="ctr" rtl="0">
              <a:lnSpc>
                <a:spcPct val="100000"/>
              </a:lnSpc>
              <a:spcBef>
                <a:spcPts val="0"/>
              </a:spcBef>
              <a:spcAft>
                <a:spcPts val="0"/>
              </a:spcAft>
              <a:buClr>
                <a:schemeClr val="accent3"/>
              </a:buClr>
              <a:buSzPts val="1400"/>
              <a:buNone/>
              <a:defRPr>
                <a:solidFill>
                  <a:schemeClr val="accent3"/>
                </a:solidFill>
              </a:defRPr>
            </a:lvl2pPr>
            <a:lvl3pPr lvl="2" algn="ctr" rtl="0">
              <a:lnSpc>
                <a:spcPct val="100000"/>
              </a:lnSpc>
              <a:spcBef>
                <a:spcPts val="0"/>
              </a:spcBef>
              <a:spcAft>
                <a:spcPts val="0"/>
              </a:spcAft>
              <a:buClr>
                <a:schemeClr val="accent3"/>
              </a:buClr>
              <a:buSzPts val="1400"/>
              <a:buNone/>
              <a:defRPr>
                <a:solidFill>
                  <a:schemeClr val="accent3"/>
                </a:solidFill>
              </a:defRPr>
            </a:lvl3pPr>
            <a:lvl4pPr lvl="3" algn="ctr" rtl="0">
              <a:lnSpc>
                <a:spcPct val="100000"/>
              </a:lnSpc>
              <a:spcBef>
                <a:spcPts val="0"/>
              </a:spcBef>
              <a:spcAft>
                <a:spcPts val="0"/>
              </a:spcAft>
              <a:buClr>
                <a:schemeClr val="accent3"/>
              </a:buClr>
              <a:buSzPts val="1400"/>
              <a:buNone/>
              <a:defRPr>
                <a:solidFill>
                  <a:schemeClr val="accent3"/>
                </a:solidFill>
              </a:defRPr>
            </a:lvl4pPr>
            <a:lvl5pPr lvl="4" algn="ctr" rtl="0">
              <a:lnSpc>
                <a:spcPct val="100000"/>
              </a:lnSpc>
              <a:spcBef>
                <a:spcPts val="0"/>
              </a:spcBef>
              <a:spcAft>
                <a:spcPts val="0"/>
              </a:spcAft>
              <a:buClr>
                <a:schemeClr val="accent3"/>
              </a:buClr>
              <a:buSzPts val="1400"/>
              <a:buNone/>
              <a:defRPr>
                <a:solidFill>
                  <a:schemeClr val="accent3"/>
                </a:solidFill>
              </a:defRPr>
            </a:lvl5pPr>
            <a:lvl6pPr lvl="5" algn="ctr" rtl="0">
              <a:lnSpc>
                <a:spcPct val="100000"/>
              </a:lnSpc>
              <a:spcBef>
                <a:spcPts val="0"/>
              </a:spcBef>
              <a:spcAft>
                <a:spcPts val="0"/>
              </a:spcAft>
              <a:buClr>
                <a:schemeClr val="accent3"/>
              </a:buClr>
              <a:buSzPts val="1400"/>
              <a:buNone/>
              <a:defRPr>
                <a:solidFill>
                  <a:schemeClr val="accent3"/>
                </a:solidFill>
              </a:defRPr>
            </a:lvl6pPr>
            <a:lvl7pPr lvl="6" algn="ctr" rtl="0">
              <a:lnSpc>
                <a:spcPct val="100000"/>
              </a:lnSpc>
              <a:spcBef>
                <a:spcPts val="0"/>
              </a:spcBef>
              <a:spcAft>
                <a:spcPts val="0"/>
              </a:spcAft>
              <a:buClr>
                <a:schemeClr val="accent3"/>
              </a:buClr>
              <a:buSzPts val="1400"/>
              <a:buNone/>
              <a:defRPr>
                <a:solidFill>
                  <a:schemeClr val="accent3"/>
                </a:solidFill>
              </a:defRPr>
            </a:lvl7pPr>
            <a:lvl8pPr lvl="7" algn="ctr" rtl="0">
              <a:lnSpc>
                <a:spcPct val="100000"/>
              </a:lnSpc>
              <a:spcBef>
                <a:spcPts val="0"/>
              </a:spcBef>
              <a:spcAft>
                <a:spcPts val="0"/>
              </a:spcAft>
              <a:buClr>
                <a:schemeClr val="accent3"/>
              </a:buClr>
              <a:buSzPts val="1400"/>
              <a:buNone/>
              <a:defRPr>
                <a:solidFill>
                  <a:schemeClr val="accent3"/>
                </a:solidFill>
              </a:defRPr>
            </a:lvl8pPr>
            <a:lvl9pPr lvl="8" algn="ctr" rtl="0">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73" name="Google Shape;73;p13"/>
          <p:cNvSpPr txBox="1">
            <a:spLocks noGrp="1"/>
          </p:cNvSpPr>
          <p:nvPr>
            <p:ph type="title" idx="8"/>
          </p:nvPr>
        </p:nvSpPr>
        <p:spPr>
          <a:xfrm>
            <a:off x="713637" y="1847038"/>
            <a:ext cx="891600" cy="462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0">
                <a:solidFill>
                  <a:schemeClr val="lt1"/>
                </a:solidFill>
              </a:defRPr>
            </a:lvl1pPr>
            <a:lvl2pPr lvl="1" rtl="0">
              <a:spcBef>
                <a:spcPts val="0"/>
              </a:spcBef>
              <a:spcAft>
                <a:spcPts val="0"/>
              </a:spcAft>
              <a:buSzPts val="3500"/>
              <a:buNone/>
              <a:defRPr>
                <a:highlight>
                  <a:schemeClr val="dk1"/>
                </a:highlight>
              </a:defRPr>
            </a:lvl2pPr>
            <a:lvl3pPr lvl="2" rtl="0">
              <a:spcBef>
                <a:spcPts val="0"/>
              </a:spcBef>
              <a:spcAft>
                <a:spcPts val="0"/>
              </a:spcAft>
              <a:buSzPts val="3500"/>
              <a:buNone/>
              <a:defRPr>
                <a:highlight>
                  <a:schemeClr val="dk1"/>
                </a:highlight>
              </a:defRPr>
            </a:lvl3pPr>
            <a:lvl4pPr lvl="3" rtl="0">
              <a:spcBef>
                <a:spcPts val="0"/>
              </a:spcBef>
              <a:spcAft>
                <a:spcPts val="0"/>
              </a:spcAft>
              <a:buSzPts val="3500"/>
              <a:buNone/>
              <a:defRPr>
                <a:highlight>
                  <a:schemeClr val="dk1"/>
                </a:highlight>
              </a:defRPr>
            </a:lvl4pPr>
            <a:lvl5pPr lvl="4" rtl="0">
              <a:spcBef>
                <a:spcPts val="0"/>
              </a:spcBef>
              <a:spcAft>
                <a:spcPts val="0"/>
              </a:spcAft>
              <a:buSzPts val="3500"/>
              <a:buNone/>
              <a:defRPr>
                <a:highlight>
                  <a:schemeClr val="dk1"/>
                </a:highlight>
              </a:defRPr>
            </a:lvl5pPr>
            <a:lvl6pPr lvl="5" rtl="0">
              <a:spcBef>
                <a:spcPts val="0"/>
              </a:spcBef>
              <a:spcAft>
                <a:spcPts val="0"/>
              </a:spcAft>
              <a:buSzPts val="3500"/>
              <a:buNone/>
              <a:defRPr>
                <a:highlight>
                  <a:schemeClr val="dk1"/>
                </a:highlight>
              </a:defRPr>
            </a:lvl6pPr>
            <a:lvl7pPr lvl="6" rtl="0">
              <a:spcBef>
                <a:spcPts val="0"/>
              </a:spcBef>
              <a:spcAft>
                <a:spcPts val="0"/>
              </a:spcAft>
              <a:buSzPts val="3500"/>
              <a:buNone/>
              <a:defRPr>
                <a:highlight>
                  <a:schemeClr val="dk1"/>
                </a:highlight>
              </a:defRPr>
            </a:lvl7pPr>
            <a:lvl8pPr lvl="7" rtl="0">
              <a:spcBef>
                <a:spcPts val="0"/>
              </a:spcBef>
              <a:spcAft>
                <a:spcPts val="0"/>
              </a:spcAft>
              <a:buSzPts val="3500"/>
              <a:buNone/>
              <a:defRPr>
                <a:highlight>
                  <a:schemeClr val="dk1"/>
                </a:highlight>
              </a:defRPr>
            </a:lvl8pPr>
            <a:lvl9pPr lvl="8" rtl="0">
              <a:spcBef>
                <a:spcPts val="0"/>
              </a:spcBef>
              <a:spcAft>
                <a:spcPts val="0"/>
              </a:spcAft>
              <a:buSzPts val="3500"/>
              <a:buNone/>
              <a:defRPr>
                <a:highlight>
                  <a:schemeClr val="dk1"/>
                </a:highlight>
              </a:defRPr>
            </a:lvl9pPr>
          </a:lstStyle>
          <a:p>
            <a:endParaRPr/>
          </a:p>
        </p:txBody>
      </p:sp>
      <p:sp>
        <p:nvSpPr>
          <p:cNvPr id="74" name="Google Shape;74;p13"/>
          <p:cNvSpPr txBox="1">
            <a:spLocks noGrp="1"/>
          </p:cNvSpPr>
          <p:nvPr>
            <p:ph type="title" idx="9"/>
          </p:nvPr>
        </p:nvSpPr>
        <p:spPr>
          <a:xfrm>
            <a:off x="3976888" y="1851263"/>
            <a:ext cx="891600" cy="462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5" name="Google Shape;75;p13"/>
          <p:cNvSpPr txBox="1">
            <a:spLocks noGrp="1"/>
          </p:cNvSpPr>
          <p:nvPr>
            <p:ph type="title" idx="13"/>
          </p:nvPr>
        </p:nvSpPr>
        <p:spPr>
          <a:xfrm>
            <a:off x="713625" y="3224225"/>
            <a:ext cx="891600" cy="462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0">
                <a:solidFill>
                  <a:schemeClr val="lt1"/>
                </a:solidFill>
              </a:defRPr>
            </a:lvl1pPr>
            <a:lvl2pPr lvl="1" rtl="0">
              <a:spcBef>
                <a:spcPts val="0"/>
              </a:spcBef>
              <a:spcAft>
                <a:spcPts val="0"/>
              </a:spcAft>
              <a:buSzPts val="3500"/>
              <a:buNone/>
              <a:defRPr>
                <a:highlight>
                  <a:schemeClr val="dk1"/>
                </a:highlight>
              </a:defRPr>
            </a:lvl2pPr>
            <a:lvl3pPr lvl="2" rtl="0">
              <a:spcBef>
                <a:spcPts val="0"/>
              </a:spcBef>
              <a:spcAft>
                <a:spcPts val="0"/>
              </a:spcAft>
              <a:buSzPts val="3500"/>
              <a:buNone/>
              <a:defRPr>
                <a:highlight>
                  <a:schemeClr val="dk1"/>
                </a:highlight>
              </a:defRPr>
            </a:lvl3pPr>
            <a:lvl4pPr lvl="3" rtl="0">
              <a:spcBef>
                <a:spcPts val="0"/>
              </a:spcBef>
              <a:spcAft>
                <a:spcPts val="0"/>
              </a:spcAft>
              <a:buSzPts val="3500"/>
              <a:buNone/>
              <a:defRPr>
                <a:highlight>
                  <a:schemeClr val="dk1"/>
                </a:highlight>
              </a:defRPr>
            </a:lvl4pPr>
            <a:lvl5pPr lvl="4" rtl="0">
              <a:spcBef>
                <a:spcPts val="0"/>
              </a:spcBef>
              <a:spcAft>
                <a:spcPts val="0"/>
              </a:spcAft>
              <a:buSzPts val="3500"/>
              <a:buNone/>
              <a:defRPr>
                <a:highlight>
                  <a:schemeClr val="dk1"/>
                </a:highlight>
              </a:defRPr>
            </a:lvl5pPr>
            <a:lvl6pPr lvl="5" rtl="0">
              <a:spcBef>
                <a:spcPts val="0"/>
              </a:spcBef>
              <a:spcAft>
                <a:spcPts val="0"/>
              </a:spcAft>
              <a:buSzPts val="3500"/>
              <a:buNone/>
              <a:defRPr>
                <a:highlight>
                  <a:schemeClr val="dk1"/>
                </a:highlight>
              </a:defRPr>
            </a:lvl6pPr>
            <a:lvl7pPr lvl="6" rtl="0">
              <a:spcBef>
                <a:spcPts val="0"/>
              </a:spcBef>
              <a:spcAft>
                <a:spcPts val="0"/>
              </a:spcAft>
              <a:buSzPts val="3500"/>
              <a:buNone/>
              <a:defRPr>
                <a:highlight>
                  <a:schemeClr val="dk1"/>
                </a:highlight>
              </a:defRPr>
            </a:lvl7pPr>
            <a:lvl8pPr lvl="7" rtl="0">
              <a:spcBef>
                <a:spcPts val="0"/>
              </a:spcBef>
              <a:spcAft>
                <a:spcPts val="0"/>
              </a:spcAft>
              <a:buSzPts val="3500"/>
              <a:buNone/>
              <a:defRPr>
                <a:highlight>
                  <a:schemeClr val="dk1"/>
                </a:highlight>
              </a:defRPr>
            </a:lvl8pPr>
            <a:lvl9pPr lvl="8" rtl="0">
              <a:spcBef>
                <a:spcPts val="0"/>
              </a:spcBef>
              <a:spcAft>
                <a:spcPts val="0"/>
              </a:spcAft>
              <a:buSzPts val="3500"/>
              <a:buNone/>
              <a:defRPr>
                <a:highlight>
                  <a:schemeClr val="dk1"/>
                </a:highlight>
              </a:defRPr>
            </a:lvl9pPr>
          </a:lstStyle>
          <a:p>
            <a:endParaRPr/>
          </a:p>
        </p:txBody>
      </p:sp>
      <p:sp>
        <p:nvSpPr>
          <p:cNvPr id="76" name="Google Shape;76;p13"/>
          <p:cNvSpPr txBox="1">
            <a:spLocks noGrp="1"/>
          </p:cNvSpPr>
          <p:nvPr>
            <p:ph type="title" idx="14"/>
          </p:nvPr>
        </p:nvSpPr>
        <p:spPr>
          <a:xfrm>
            <a:off x="720000" y="53950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800"/>
              <a:buNone/>
              <a:defRPr b="0">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7" name="Google Shape;77;p13"/>
          <p:cNvSpPr txBox="1">
            <a:spLocks noGrp="1"/>
          </p:cNvSpPr>
          <p:nvPr>
            <p:ph type="title" idx="15"/>
          </p:nvPr>
        </p:nvSpPr>
        <p:spPr>
          <a:xfrm>
            <a:off x="3976900" y="3225650"/>
            <a:ext cx="891600" cy="462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78" name="Google Shape;78;p13"/>
          <p:cNvCxnSpPr/>
          <p:nvPr/>
        </p:nvCxnSpPr>
        <p:spPr>
          <a:xfrm>
            <a:off x="-238500" y="2798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79" name="Google Shape;79;p13"/>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1">
  <p:cSld name="SECTION_HEADER_2">
    <p:spTree>
      <p:nvGrpSpPr>
        <p:cNvPr id="1" name="Shape 80"/>
        <p:cNvGrpSpPr/>
        <p:nvPr/>
      </p:nvGrpSpPr>
      <p:grpSpPr>
        <a:xfrm>
          <a:off x="0" y="0"/>
          <a:ext cx="0" cy="0"/>
          <a:chOff x="0" y="0"/>
          <a:chExt cx="0" cy="0"/>
        </a:xfrm>
      </p:grpSpPr>
      <p:sp>
        <p:nvSpPr>
          <p:cNvPr id="81" name="Google Shape;81;p14"/>
          <p:cNvSpPr txBox="1">
            <a:spLocks noGrp="1"/>
          </p:cNvSpPr>
          <p:nvPr>
            <p:ph type="ctrTitle"/>
          </p:nvPr>
        </p:nvSpPr>
        <p:spPr>
          <a:xfrm>
            <a:off x="713225" y="2634575"/>
            <a:ext cx="3809100" cy="8418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lt2"/>
              </a:buClr>
              <a:buSzPts val="5000"/>
              <a:buNone/>
              <a:defRPr sz="4600" b="0">
                <a:solidFill>
                  <a:schemeClr val="accent2"/>
                </a:solidFill>
              </a:defRPr>
            </a:lvl1pPr>
            <a:lvl2pPr lvl="1" algn="ctr" rtl="0">
              <a:lnSpc>
                <a:spcPct val="80000"/>
              </a:lnSpc>
              <a:spcBef>
                <a:spcPts val="0"/>
              </a:spcBef>
              <a:spcAft>
                <a:spcPts val="0"/>
              </a:spcAft>
              <a:buClr>
                <a:schemeClr val="accent4"/>
              </a:buClr>
              <a:buSzPts val="5000"/>
              <a:buNone/>
              <a:defRPr sz="5000">
                <a:solidFill>
                  <a:schemeClr val="accent4"/>
                </a:solidFill>
              </a:defRPr>
            </a:lvl2pPr>
            <a:lvl3pPr lvl="2" algn="ctr" rtl="0">
              <a:lnSpc>
                <a:spcPct val="80000"/>
              </a:lnSpc>
              <a:spcBef>
                <a:spcPts val="0"/>
              </a:spcBef>
              <a:spcAft>
                <a:spcPts val="0"/>
              </a:spcAft>
              <a:buClr>
                <a:schemeClr val="accent4"/>
              </a:buClr>
              <a:buSzPts val="5000"/>
              <a:buNone/>
              <a:defRPr sz="5000">
                <a:solidFill>
                  <a:schemeClr val="accent4"/>
                </a:solidFill>
              </a:defRPr>
            </a:lvl3pPr>
            <a:lvl4pPr lvl="3" algn="ctr" rtl="0">
              <a:lnSpc>
                <a:spcPct val="80000"/>
              </a:lnSpc>
              <a:spcBef>
                <a:spcPts val="0"/>
              </a:spcBef>
              <a:spcAft>
                <a:spcPts val="0"/>
              </a:spcAft>
              <a:buClr>
                <a:schemeClr val="accent4"/>
              </a:buClr>
              <a:buSzPts val="5000"/>
              <a:buNone/>
              <a:defRPr sz="5000">
                <a:solidFill>
                  <a:schemeClr val="accent4"/>
                </a:solidFill>
              </a:defRPr>
            </a:lvl4pPr>
            <a:lvl5pPr lvl="4" algn="ctr" rtl="0">
              <a:lnSpc>
                <a:spcPct val="80000"/>
              </a:lnSpc>
              <a:spcBef>
                <a:spcPts val="0"/>
              </a:spcBef>
              <a:spcAft>
                <a:spcPts val="0"/>
              </a:spcAft>
              <a:buClr>
                <a:schemeClr val="accent4"/>
              </a:buClr>
              <a:buSzPts val="5000"/>
              <a:buNone/>
              <a:defRPr sz="5000">
                <a:solidFill>
                  <a:schemeClr val="accent4"/>
                </a:solidFill>
              </a:defRPr>
            </a:lvl5pPr>
            <a:lvl6pPr lvl="5" algn="ctr" rtl="0">
              <a:lnSpc>
                <a:spcPct val="80000"/>
              </a:lnSpc>
              <a:spcBef>
                <a:spcPts val="0"/>
              </a:spcBef>
              <a:spcAft>
                <a:spcPts val="0"/>
              </a:spcAft>
              <a:buClr>
                <a:schemeClr val="accent4"/>
              </a:buClr>
              <a:buSzPts val="5000"/>
              <a:buNone/>
              <a:defRPr sz="5000">
                <a:solidFill>
                  <a:schemeClr val="accent4"/>
                </a:solidFill>
              </a:defRPr>
            </a:lvl6pPr>
            <a:lvl7pPr lvl="6" algn="ctr" rtl="0">
              <a:lnSpc>
                <a:spcPct val="80000"/>
              </a:lnSpc>
              <a:spcBef>
                <a:spcPts val="0"/>
              </a:spcBef>
              <a:spcAft>
                <a:spcPts val="0"/>
              </a:spcAft>
              <a:buClr>
                <a:schemeClr val="accent4"/>
              </a:buClr>
              <a:buSzPts val="5000"/>
              <a:buNone/>
              <a:defRPr sz="5000">
                <a:solidFill>
                  <a:schemeClr val="accent4"/>
                </a:solidFill>
              </a:defRPr>
            </a:lvl7pPr>
            <a:lvl8pPr lvl="7" algn="ctr" rtl="0">
              <a:lnSpc>
                <a:spcPct val="80000"/>
              </a:lnSpc>
              <a:spcBef>
                <a:spcPts val="0"/>
              </a:spcBef>
              <a:spcAft>
                <a:spcPts val="0"/>
              </a:spcAft>
              <a:buClr>
                <a:schemeClr val="accent4"/>
              </a:buClr>
              <a:buSzPts val="5000"/>
              <a:buNone/>
              <a:defRPr sz="5000">
                <a:solidFill>
                  <a:schemeClr val="accent4"/>
                </a:solidFill>
              </a:defRPr>
            </a:lvl8pPr>
            <a:lvl9pPr lvl="8" algn="ctr" rtl="0">
              <a:lnSpc>
                <a:spcPct val="80000"/>
              </a:lnSpc>
              <a:spcBef>
                <a:spcPts val="0"/>
              </a:spcBef>
              <a:spcAft>
                <a:spcPts val="0"/>
              </a:spcAft>
              <a:buClr>
                <a:schemeClr val="accent3"/>
              </a:buClr>
              <a:buSzPts val="5000"/>
              <a:buNone/>
              <a:defRPr sz="5000">
                <a:solidFill>
                  <a:schemeClr val="accent3"/>
                </a:solidFill>
              </a:defRPr>
            </a:lvl9pPr>
          </a:lstStyle>
          <a:p>
            <a:endParaRPr/>
          </a:p>
        </p:txBody>
      </p:sp>
      <p:sp>
        <p:nvSpPr>
          <p:cNvPr id="82" name="Google Shape;82;p14"/>
          <p:cNvSpPr txBox="1">
            <a:spLocks noGrp="1"/>
          </p:cNvSpPr>
          <p:nvPr>
            <p:ph type="title" idx="2" hasCustomPrompt="1"/>
          </p:nvPr>
        </p:nvSpPr>
        <p:spPr>
          <a:xfrm>
            <a:off x="713225" y="1309025"/>
            <a:ext cx="2025000" cy="1061400"/>
          </a:xfrm>
          <a:prstGeom prst="rect">
            <a:avLst/>
          </a:prstGeom>
          <a:noFill/>
          <a:ln>
            <a:noFill/>
          </a:ln>
        </p:spPr>
        <p:txBody>
          <a:bodyPr spcFirstLastPara="1" wrap="square" lIns="91425" tIns="91425" rIns="91425" bIns="91425" anchor="ctr" anchorCtr="0">
            <a:noAutofit/>
          </a:bodyPr>
          <a:lstStyle>
            <a:lvl1pPr lvl="0" rtl="0">
              <a:lnSpc>
                <a:spcPct val="115000"/>
              </a:lnSpc>
              <a:spcBef>
                <a:spcPts val="0"/>
              </a:spcBef>
              <a:spcAft>
                <a:spcPts val="0"/>
              </a:spcAft>
              <a:buClr>
                <a:schemeClr val="accent4"/>
              </a:buClr>
              <a:buSzPts val="7200"/>
              <a:buNone/>
              <a:defRPr sz="5000" b="0">
                <a:solidFill>
                  <a:schemeClr val="lt1"/>
                </a:solidFill>
              </a:defRPr>
            </a:lvl1pPr>
            <a:lvl2pPr lvl="1" rtl="0">
              <a:spcBef>
                <a:spcPts val="0"/>
              </a:spcBef>
              <a:spcAft>
                <a:spcPts val="0"/>
              </a:spcAft>
              <a:buSzPts val="7200"/>
              <a:buNone/>
              <a:defRPr sz="7200"/>
            </a:lvl2pPr>
            <a:lvl3pPr lvl="2" rtl="0">
              <a:spcBef>
                <a:spcPts val="0"/>
              </a:spcBef>
              <a:spcAft>
                <a:spcPts val="0"/>
              </a:spcAft>
              <a:buSzPts val="7200"/>
              <a:buNone/>
              <a:defRPr sz="7200"/>
            </a:lvl3pPr>
            <a:lvl4pPr lvl="3" rtl="0">
              <a:spcBef>
                <a:spcPts val="0"/>
              </a:spcBef>
              <a:spcAft>
                <a:spcPts val="0"/>
              </a:spcAft>
              <a:buSzPts val="7200"/>
              <a:buNone/>
              <a:defRPr sz="7200"/>
            </a:lvl4pPr>
            <a:lvl5pPr lvl="4" rtl="0">
              <a:spcBef>
                <a:spcPts val="0"/>
              </a:spcBef>
              <a:spcAft>
                <a:spcPts val="0"/>
              </a:spcAft>
              <a:buSzPts val="7200"/>
              <a:buNone/>
              <a:defRPr sz="7200"/>
            </a:lvl5pPr>
            <a:lvl6pPr lvl="5" rtl="0">
              <a:spcBef>
                <a:spcPts val="0"/>
              </a:spcBef>
              <a:spcAft>
                <a:spcPts val="0"/>
              </a:spcAft>
              <a:buSzPts val="7200"/>
              <a:buNone/>
              <a:defRPr sz="7200"/>
            </a:lvl6pPr>
            <a:lvl7pPr lvl="6" rtl="0">
              <a:spcBef>
                <a:spcPts val="0"/>
              </a:spcBef>
              <a:spcAft>
                <a:spcPts val="0"/>
              </a:spcAft>
              <a:buSzPts val="7200"/>
              <a:buNone/>
              <a:defRPr sz="7200"/>
            </a:lvl7pPr>
            <a:lvl8pPr lvl="7" rtl="0">
              <a:spcBef>
                <a:spcPts val="0"/>
              </a:spcBef>
              <a:spcAft>
                <a:spcPts val="0"/>
              </a:spcAft>
              <a:buSzPts val="7200"/>
              <a:buNone/>
              <a:defRPr sz="7200"/>
            </a:lvl8pPr>
            <a:lvl9pPr lvl="8" rtl="0">
              <a:spcBef>
                <a:spcPts val="0"/>
              </a:spcBef>
              <a:spcAft>
                <a:spcPts val="0"/>
              </a:spcAft>
              <a:buSzPts val="7200"/>
              <a:buNone/>
              <a:defRPr sz="7200"/>
            </a:lvl9pPr>
          </a:lstStyle>
          <a:p>
            <a:r>
              <a:t>xx%</a:t>
            </a:r>
          </a:p>
        </p:txBody>
      </p:sp>
      <p:sp>
        <p:nvSpPr>
          <p:cNvPr id="83" name="Google Shape;83;p14"/>
          <p:cNvSpPr txBox="1">
            <a:spLocks noGrp="1"/>
          </p:cNvSpPr>
          <p:nvPr>
            <p:ph type="subTitle" idx="1"/>
          </p:nvPr>
        </p:nvSpPr>
        <p:spPr>
          <a:xfrm>
            <a:off x="713225" y="3565675"/>
            <a:ext cx="3809100" cy="4962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200"/>
              <a:buNone/>
              <a:defRPr sz="1600"/>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2">
  <p:cSld name="SECTION_HEADER_3">
    <p:spTree>
      <p:nvGrpSpPr>
        <p:cNvPr id="1" name="Shape 84"/>
        <p:cNvGrpSpPr/>
        <p:nvPr/>
      </p:nvGrpSpPr>
      <p:grpSpPr>
        <a:xfrm>
          <a:off x="0" y="0"/>
          <a:ext cx="0" cy="0"/>
          <a:chOff x="0" y="0"/>
          <a:chExt cx="0" cy="0"/>
        </a:xfrm>
      </p:grpSpPr>
      <p:sp>
        <p:nvSpPr>
          <p:cNvPr id="85" name="Google Shape;85;p15"/>
          <p:cNvSpPr txBox="1">
            <a:spLocks noGrp="1"/>
          </p:cNvSpPr>
          <p:nvPr>
            <p:ph type="ctrTitle"/>
          </p:nvPr>
        </p:nvSpPr>
        <p:spPr>
          <a:xfrm>
            <a:off x="730000" y="2634575"/>
            <a:ext cx="4290900" cy="8418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2"/>
              </a:buClr>
              <a:buSzPts val="5000"/>
              <a:buNone/>
              <a:defRPr sz="4600" b="0">
                <a:solidFill>
                  <a:schemeClr val="accent2"/>
                </a:solidFill>
              </a:defRPr>
            </a:lvl1pPr>
            <a:lvl2pPr lvl="1" algn="r" rtl="0">
              <a:lnSpc>
                <a:spcPct val="80000"/>
              </a:lnSpc>
              <a:spcBef>
                <a:spcPts val="0"/>
              </a:spcBef>
              <a:spcAft>
                <a:spcPts val="0"/>
              </a:spcAft>
              <a:buClr>
                <a:schemeClr val="accent4"/>
              </a:buClr>
              <a:buSzPts val="5000"/>
              <a:buNone/>
              <a:defRPr sz="5000">
                <a:solidFill>
                  <a:schemeClr val="accent4"/>
                </a:solidFill>
              </a:defRPr>
            </a:lvl2pPr>
            <a:lvl3pPr lvl="2" algn="r" rtl="0">
              <a:lnSpc>
                <a:spcPct val="80000"/>
              </a:lnSpc>
              <a:spcBef>
                <a:spcPts val="0"/>
              </a:spcBef>
              <a:spcAft>
                <a:spcPts val="0"/>
              </a:spcAft>
              <a:buClr>
                <a:schemeClr val="accent4"/>
              </a:buClr>
              <a:buSzPts val="5000"/>
              <a:buNone/>
              <a:defRPr sz="5000">
                <a:solidFill>
                  <a:schemeClr val="accent4"/>
                </a:solidFill>
              </a:defRPr>
            </a:lvl3pPr>
            <a:lvl4pPr lvl="3" algn="r" rtl="0">
              <a:lnSpc>
                <a:spcPct val="80000"/>
              </a:lnSpc>
              <a:spcBef>
                <a:spcPts val="0"/>
              </a:spcBef>
              <a:spcAft>
                <a:spcPts val="0"/>
              </a:spcAft>
              <a:buClr>
                <a:schemeClr val="accent4"/>
              </a:buClr>
              <a:buSzPts val="5000"/>
              <a:buNone/>
              <a:defRPr sz="5000">
                <a:solidFill>
                  <a:schemeClr val="accent4"/>
                </a:solidFill>
              </a:defRPr>
            </a:lvl4pPr>
            <a:lvl5pPr lvl="4" algn="r" rtl="0">
              <a:lnSpc>
                <a:spcPct val="80000"/>
              </a:lnSpc>
              <a:spcBef>
                <a:spcPts val="0"/>
              </a:spcBef>
              <a:spcAft>
                <a:spcPts val="0"/>
              </a:spcAft>
              <a:buClr>
                <a:schemeClr val="accent4"/>
              </a:buClr>
              <a:buSzPts val="5000"/>
              <a:buNone/>
              <a:defRPr sz="5000">
                <a:solidFill>
                  <a:schemeClr val="accent4"/>
                </a:solidFill>
              </a:defRPr>
            </a:lvl5pPr>
            <a:lvl6pPr lvl="5" algn="r" rtl="0">
              <a:lnSpc>
                <a:spcPct val="80000"/>
              </a:lnSpc>
              <a:spcBef>
                <a:spcPts val="0"/>
              </a:spcBef>
              <a:spcAft>
                <a:spcPts val="0"/>
              </a:spcAft>
              <a:buClr>
                <a:schemeClr val="accent4"/>
              </a:buClr>
              <a:buSzPts val="5000"/>
              <a:buNone/>
              <a:defRPr sz="5000">
                <a:solidFill>
                  <a:schemeClr val="accent4"/>
                </a:solidFill>
              </a:defRPr>
            </a:lvl6pPr>
            <a:lvl7pPr lvl="6" algn="r" rtl="0">
              <a:lnSpc>
                <a:spcPct val="80000"/>
              </a:lnSpc>
              <a:spcBef>
                <a:spcPts val="0"/>
              </a:spcBef>
              <a:spcAft>
                <a:spcPts val="0"/>
              </a:spcAft>
              <a:buClr>
                <a:schemeClr val="accent4"/>
              </a:buClr>
              <a:buSzPts val="5000"/>
              <a:buNone/>
              <a:defRPr sz="5000">
                <a:solidFill>
                  <a:schemeClr val="accent4"/>
                </a:solidFill>
              </a:defRPr>
            </a:lvl7pPr>
            <a:lvl8pPr lvl="7" algn="r" rtl="0">
              <a:lnSpc>
                <a:spcPct val="80000"/>
              </a:lnSpc>
              <a:spcBef>
                <a:spcPts val="0"/>
              </a:spcBef>
              <a:spcAft>
                <a:spcPts val="0"/>
              </a:spcAft>
              <a:buClr>
                <a:schemeClr val="accent4"/>
              </a:buClr>
              <a:buSzPts val="5000"/>
              <a:buNone/>
              <a:defRPr sz="5000">
                <a:solidFill>
                  <a:schemeClr val="accent4"/>
                </a:solidFill>
              </a:defRPr>
            </a:lvl8pPr>
            <a:lvl9pPr lvl="8" algn="r" rtl="0">
              <a:lnSpc>
                <a:spcPct val="80000"/>
              </a:lnSpc>
              <a:spcBef>
                <a:spcPts val="0"/>
              </a:spcBef>
              <a:spcAft>
                <a:spcPts val="0"/>
              </a:spcAft>
              <a:buClr>
                <a:schemeClr val="accent3"/>
              </a:buClr>
              <a:buSzPts val="5000"/>
              <a:buNone/>
              <a:defRPr sz="5000">
                <a:solidFill>
                  <a:schemeClr val="accent3"/>
                </a:solidFill>
              </a:defRPr>
            </a:lvl9pPr>
          </a:lstStyle>
          <a:p>
            <a:endParaRPr/>
          </a:p>
        </p:txBody>
      </p:sp>
      <p:sp>
        <p:nvSpPr>
          <p:cNvPr id="86" name="Google Shape;86;p15"/>
          <p:cNvSpPr txBox="1">
            <a:spLocks noGrp="1"/>
          </p:cNvSpPr>
          <p:nvPr>
            <p:ph type="title" idx="2" hasCustomPrompt="1"/>
          </p:nvPr>
        </p:nvSpPr>
        <p:spPr>
          <a:xfrm>
            <a:off x="2108200" y="1309025"/>
            <a:ext cx="1534500" cy="1061400"/>
          </a:xfrm>
          <a:prstGeom prst="rect">
            <a:avLst/>
          </a:prstGeom>
          <a:noFill/>
          <a:ln>
            <a:noFill/>
          </a:ln>
        </p:spPr>
        <p:txBody>
          <a:bodyPr spcFirstLastPara="1" wrap="square" lIns="91425" tIns="91425" rIns="91425" bIns="91425" anchor="ctr" anchorCtr="0">
            <a:noAutofit/>
          </a:bodyPr>
          <a:lstStyle>
            <a:lvl1pPr lvl="0" algn="ctr" rtl="0">
              <a:lnSpc>
                <a:spcPct val="115000"/>
              </a:lnSpc>
              <a:spcBef>
                <a:spcPts val="0"/>
              </a:spcBef>
              <a:spcAft>
                <a:spcPts val="0"/>
              </a:spcAft>
              <a:buClr>
                <a:schemeClr val="accent4"/>
              </a:buClr>
              <a:buSzPts val="7200"/>
              <a:buNone/>
              <a:defRPr sz="5000" b="0">
                <a:solidFill>
                  <a:schemeClr val="lt1"/>
                </a:solidFill>
              </a:defRPr>
            </a:lvl1pPr>
            <a:lvl2pPr lvl="1" algn="r" rtl="0">
              <a:spcBef>
                <a:spcPts val="0"/>
              </a:spcBef>
              <a:spcAft>
                <a:spcPts val="0"/>
              </a:spcAft>
              <a:buSzPts val="7200"/>
              <a:buNone/>
              <a:defRPr sz="7200"/>
            </a:lvl2pPr>
            <a:lvl3pPr lvl="2" algn="r" rtl="0">
              <a:spcBef>
                <a:spcPts val="0"/>
              </a:spcBef>
              <a:spcAft>
                <a:spcPts val="0"/>
              </a:spcAft>
              <a:buSzPts val="7200"/>
              <a:buNone/>
              <a:defRPr sz="7200"/>
            </a:lvl3pPr>
            <a:lvl4pPr lvl="3" algn="r" rtl="0">
              <a:spcBef>
                <a:spcPts val="0"/>
              </a:spcBef>
              <a:spcAft>
                <a:spcPts val="0"/>
              </a:spcAft>
              <a:buSzPts val="7200"/>
              <a:buNone/>
              <a:defRPr sz="7200"/>
            </a:lvl4pPr>
            <a:lvl5pPr lvl="4" algn="r" rtl="0">
              <a:spcBef>
                <a:spcPts val="0"/>
              </a:spcBef>
              <a:spcAft>
                <a:spcPts val="0"/>
              </a:spcAft>
              <a:buSzPts val="7200"/>
              <a:buNone/>
              <a:defRPr sz="7200"/>
            </a:lvl5pPr>
            <a:lvl6pPr lvl="5" algn="r" rtl="0">
              <a:spcBef>
                <a:spcPts val="0"/>
              </a:spcBef>
              <a:spcAft>
                <a:spcPts val="0"/>
              </a:spcAft>
              <a:buSzPts val="7200"/>
              <a:buNone/>
              <a:defRPr sz="7200"/>
            </a:lvl6pPr>
            <a:lvl7pPr lvl="6" algn="r" rtl="0">
              <a:spcBef>
                <a:spcPts val="0"/>
              </a:spcBef>
              <a:spcAft>
                <a:spcPts val="0"/>
              </a:spcAft>
              <a:buSzPts val="7200"/>
              <a:buNone/>
              <a:defRPr sz="7200"/>
            </a:lvl7pPr>
            <a:lvl8pPr lvl="7" algn="r" rtl="0">
              <a:spcBef>
                <a:spcPts val="0"/>
              </a:spcBef>
              <a:spcAft>
                <a:spcPts val="0"/>
              </a:spcAft>
              <a:buSzPts val="7200"/>
              <a:buNone/>
              <a:defRPr sz="7200"/>
            </a:lvl8pPr>
            <a:lvl9pPr lvl="8" algn="r" rtl="0">
              <a:spcBef>
                <a:spcPts val="0"/>
              </a:spcBef>
              <a:spcAft>
                <a:spcPts val="0"/>
              </a:spcAft>
              <a:buSzPts val="7200"/>
              <a:buNone/>
              <a:defRPr sz="7200"/>
            </a:lvl9pPr>
          </a:lstStyle>
          <a:p>
            <a:r>
              <a:t>xx%</a:t>
            </a:r>
          </a:p>
        </p:txBody>
      </p:sp>
      <p:sp>
        <p:nvSpPr>
          <p:cNvPr id="87" name="Google Shape;87;p15"/>
          <p:cNvSpPr txBox="1">
            <a:spLocks noGrp="1"/>
          </p:cNvSpPr>
          <p:nvPr>
            <p:ph type="subTitle" idx="1"/>
          </p:nvPr>
        </p:nvSpPr>
        <p:spPr>
          <a:xfrm>
            <a:off x="730000" y="3565675"/>
            <a:ext cx="4290900" cy="496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200"/>
              <a:buNone/>
              <a:defRPr sz="1600"/>
            </a:lvl1pPr>
            <a:lvl2pPr lvl="1" algn="r" rtl="0">
              <a:lnSpc>
                <a:spcPct val="100000"/>
              </a:lnSpc>
              <a:spcBef>
                <a:spcPts val="0"/>
              </a:spcBef>
              <a:spcAft>
                <a:spcPts val="0"/>
              </a:spcAft>
              <a:buSzPts val="1200"/>
              <a:buNone/>
              <a:defRPr sz="1200"/>
            </a:lvl2pPr>
            <a:lvl3pPr lvl="2" algn="r" rtl="0">
              <a:lnSpc>
                <a:spcPct val="100000"/>
              </a:lnSpc>
              <a:spcBef>
                <a:spcPts val="0"/>
              </a:spcBef>
              <a:spcAft>
                <a:spcPts val="0"/>
              </a:spcAft>
              <a:buSzPts val="1200"/>
              <a:buNone/>
              <a:defRPr sz="1200"/>
            </a:lvl3pPr>
            <a:lvl4pPr lvl="3" algn="r" rtl="0">
              <a:lnSpc>
                <a:spcPct val="100000"/>
              </a:lnSpc>
              <a:spcBef>
                <a:spcPts val="0"/>
              </a:spcBef>
              <a:spcAft>
                <a:spcPts val="0"/>
              </a:spcAft>
              <a:buSzPts val="1200"/>
              <a:buNone/>
              <a:defRPr sz="1200"/>
            </a:lvl4pPr>
            <a:lvl5pPr lvl="4" algn="r" rtl="0">
              <a:lnSpc>
                <a:spcPct val="100000"/>
              </a:lnSpc>
              <a:spcBef>
                <a:spcPts val="0"/>
              </a:spcBef>
              <a:spcAft>
                <a:spcPts val="0"/>
              </a:spcAft>
              <a:buSzPts val="1200"/>
              <a:buNone/>
              <a:defRPr sz="1200"/>
            </a:lvl5pPr>
            <a:lvl6pPr lvl="5" algn="r" rtl="0">
              <a:lnSpc>
                <a:spcPct val="100000"/>
              </a:lnSpc>
              <a:spcBef>
                <a:spcPts val="0"/>
              </a:spcBef>
              <a:spcAft>
                <a:spcPts val="0"/>
              </a:spcAft>
              <a:buSzPts val="1200"/>
              <a:buNone/>
              <a:defRPr sz="1200"/>
            </a:lvl6pPr>
            <a:lvl7pPr lvl="6" algn="r" rtl="0">
              <a:lnSpc>
                <a:spcPct val="100000"/>
              </a:lnSpc>
              <a:spcBef>
                <a:spcPts val="0"/>
              </a:spcBef>
              <a:spcAft>
                <a:spcPts val="0"/>
              </a:spcAft>
              <a:buSzPts val="1200"/>
              <a:buNone/>
              <a:defRPr sz="1200"/>
            </a:lvl7pPr>
            <a:lvl8pPr lvl="7" algn="r" rtl="0">
              <a:lnSpc>
                <a:spcPct val="100000"/>
              </a:lnSpc>
              <a:spcBef>
                <a:spcPts val="0"/>
              </a:spcBef>
              <a:spcAft>
                <a:spcPts val="0"/>
              </a:spcAft>
              <a:buSzPts val="1200"/>
              <a:buNone/>
              <a:defRPr sz="1200"/>
            </a:lvl8pPr>
            <a:lvl9pPr lvl="8" algn="r" rtl="0">
              <a:lnSpc>
                <a:spcPct val="100000"/>
              </a:lnSpc>
              <a:spcBef>
                <a:spcPts val="0"/>
              </a:spcBef>
              <a:spcAft>
                <a:spcPts val="0"/>
              </a:spcAft>
              <a:buSzPts val="1200"/>
              <a:buNone/>
              <a:defRPr sz="1200"/>
            </a:lvl9pPr>
          </a:lstStyle>
          <a:p>
            <a:endParaRPr/>
          </a:p>
        </p:txBody>
      </p:sp>
      <p:cxnSp>
        <p:nvCxnSpPr>
          <p:cNvPr id="88" name="Google Shape;88;p15"/>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89" name="Google Shape;89;p15"/>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
        <p:nvSpPr>
          <p:cNvPr id="90" name="Google Shape;90;p15"/>
          <p:cNvSpPr/>
          <p:nvPr/>
        </p:nvSpPr>
        <p:spPr>
          <a:xfrm>
            <a:off x="5438090" y="1271876"/>
            <a:ext cx="4395605" cy="3633659"/>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3">
  <p:cSld name="SECTION_HEADER_4">
    <p:spTree>
      <p:nvGrpSpPr>
        <p:cNvPr id="1" name="Shape 91"/>
        <p:cNvGrpSpPr/>
        <p:nvPr/>
      </p:nvGrpSpPr>
      <p:grpSpPr>
        <a:xfrm>
          <a:off x="0" y="0"/>
          <a:ext cx="0" cy="0"/>
          <a:chOff x="0" y="0"/>
          <a:chExt cx="0" cy="0"/>
        </a:xfrm>
      </p:grpSpPr>
      <p:sp>
        <p:nvSpPr>
          <p:cNvPr id="92" name="Google Shape;92;p16"/>
          <p:cNvSpPr txBox="1">
            <a:spLocks noGrp="1"/>
          </p:cNvSpPr>
          <p:nvPr>
            <p:ph type="ctrTitle"/>
          </p:nvPr>
        </p:nvSpPr>
        <p:spPr>
          <a:xfrm>
            <a:off x="3526725" y="2634575"/>
            <a:ext cx="4247100" cy="8418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lt2"/>
              </a:buClr>
              <a:buSzPts val="5000"/>
              <a:buNone/>
              <a:defRPr sz="4600" b="0">
                <a:solidFill>
                  <a:schemeClr val="accent2"/>
                </a:solidFill>
              </a:defRPr>
            </a:lvl1pPr>
            <a:lvl2pPr lvl="1" algn="r" rtl="0">
              <a:lnSpc>
                <a:spcPct val="80000"/>
              </a:lnSpc>
              <a:spcBef>
                <a:spcPts val="0"/>
              </a:spcBef>
              <a:spcAft>
                <a:spcPts val="0"/>
              </a:spcAft>
              <a:buClr>
                <a:schemeClr val="accent4"/>
              </a:buClr>
              <a:buSzPts val="5000"/>
              <a:buNone/>
              <a:defRPr sz="5000">
                <a:solidFill>
                  <a:schemeClr val="accent4"/>
                </a:solidFill>
              </a:defRPr>
            </a:lvl2pPr>
            <a:lvl3pPr lvl="2" algn="r" rtl="0">
              <a:lnSpc>
                <a:spcPct val="80000"/>
              </a:lnSpc>
              <a:spcBef>
                <a:spcPts val="0"/>
              </a:spcBef>
              <a:spcAft>
                <a:spcPts val="0"/>
              </a:spcAft>
              <a:buClr>
                <a:schemeClr val="accent4"/>
              </a:buClr>
              <a:buSzPts val="5000"/>
              <a:buNone/>
              <a:defRPr sz="5000">
                <a:solidFill>
                  <a:schemeClr val="accent4"/>
                </a:solidFill>
              </a:defRPr>
            </a:lvl3pPr>
            <a:lvl4pPr lvl="3" algn="r" rtl="0">
              <a:lnSpc>
                <a:spcPct val="80000"/>
              </a:lnSpc>
              <a:spcBef>
                <a:spcPts val="0"/>
              </a:spcBef>
              <a:spcAft>
                <a:spcPts val="0"/>
              </a:spcAft>
              <a:buClr>
                <a:schemeClr val="accent4"/>
              </a:buClr>
              <a:buSzPts val="5000"/>
              <a:buNone/>
              <a:defRPr sz="5000">
                <a:solidFill>
                  <a:schemeClr val="accent4"/>
                </a:solidFill>
              </a:defRPr>
            </a:lvl4pPr>
            <a:lvl5pPr lvl="4" algn="r" rtl="0">
              <a:lnSpc>
                <a:spcPct val="80000"/>
              </a:lnSpc>
              <a:spcBef>
                <a:spcPts val="0"/>
              </a:spcBef>
              <a:spcAft>
                <a:spcPts val="0"/>
              </a:spcAft>
              <a:buClr>
                <a:schemeClr val="accent4"/>
              </a:buClr>
              <a:buSzPts val="5000"/>
              <a:buNone/>
              <a:defRPr sz="5000">
                <a:solidFill>
                  <a:schemeClr val="accent4"/>
                </a:solidFill>
              </a:defRPr>
            </a:lvl5pPr>
            <a:lvl6pPr lvl="5" algn="r" rtl="0">
              <a:lnSpc>
                <a:spcPct val="80000"/>
              </a:lnSpc>
              <a:spcBef>
                <a:spcPts val="0"/>
              </a:spcBef>
              <a:spcAft>
                <a:spcPts val="0"/>
              </a:spcAft>
              <a:buClr>
                <a:schemeClr val="accent4"/>
              </a:buClr>
              <a:buSzPts val="5000"/>
              <a:buNone/>
              <a:defRPr sz="5000">
                <a:solidFill>
                  <a:schemeClr val="accent4"/>
                </a:solidFill>
              </a:defRPr>
            </a:lvl6pPr>
            <a:lvl7pPr lvl="6" algn="r" rtl="0">
              <a:lnSpc>
                <a:spcPct val="80000"/>
              </a:lnSpc>
              <a:spcBef>
                <a:spcPts val="0"/>
              </a:spcBef>
              <a:spcAft>
                <a:spcPts val="0"/>
              </a:spcAft>
              <a:buClr>
                <a:schemeClr val="accent4"/>
              </a:buClr>
              <a:buSzPts val="5000"/>
              <a:buNone/>
              <a:defRPr sz="5000">
                <a:solidFill>
                  <a:schemeClr val="accent4"/>
                </a:solidFill>
              </a:defRPr>
            </a:lvl7pPr>
            <a:lvl8pPr lvl="7" algn="r" rtl="0">
              <a:lnSpc>
                <a:spcPct val="80000"/>
              </a:lnSpc>
              <a:spcBef>
                <a:spcPts val="0"/>
              </a:spcBef>
              <a:spcAft>
                <a:spcPts val="0"/>
              </a:spcAft>
              <a:buClr>
                <a:schemeClr val="accent4"/>
              </a:buClr>
              <a:buSzPts val="5000"/>
              <a:buNone/>
              <a:defRPr sz="5000">
                <a:solidFill>
                  <a:schemeClr val="accent4"/>
                </a:solidFill>
              </a:defRPr>
            </a:lvl8pPr>
            <a:lvl9pPr lvl="8" algn="r" rtl="0">
              <a:lnSpc>
                <a:spcPct val="80000"/>
              </a:lnSpc>
              <a:spcBef>
                <a:spcPts val="0"/>
              </a:spcBef>
              <a:spcAft>
                <a:spcPts val="0"/>
              </a:spcAft>
              <a:buClr>
                <a:schemeClr val="accent3"/>
              </a:buClr>
              <a:buSzPts val="5000"/>
              <a:buNone/>
              <a:defRPr sz="5000">
                <a:solidFill>
                  <a:schemeClr val="accent3"/>
                </a:solidFill>
              </a:defRPr>
            </a:lvl9pPr>
          </a:lstStyle>
          <a:p>
            <a:endParaRPr/>
          </a:p>
        </p:txBody>
      </p:sp>
      <p:sp>
        <p:nvSpPr>
          <p:cNvPr id="93" name="Google Shape;93;p16"/>
          <p:cNvSpPr txBox="1">
            <a:spLocks noGrp="1"/>
          </p:cNvSpPr>
          <p:nvPr>
            <p:ph type="title" idx="2" hasCustomPrompt="1"/>
          </p:nvPr>
        </p:nvSpPr>
        <p:spPr>
          <a:xfrm>
            <a:off x="3526725" y="1309025"/>
            <a:ext cx="1422900" cy="1061400"/>
          </a:xfrm>
          <a:prstGeom prst="rect">
            <a:avLst/>
          </a:prstGeom>
          <a:noFill/>
          <a:ln>
            <a:noFill/>
          </a:ln>
        </p:spPr>
        <p:txBody>
          <a:bodyPr spcFirstLastPara="1" wrap="square" lIns="91425" tIns="91425" rIns="91425" bIns="91425" anchor="ctr" anchorCtr="0">
            <a:noAutofit/>
          </a:bodyPr>
          <a:lstStyle>
            <a:lvl1pPr lvl="0" rtl="0">
              <a:lnSpc>
                <a:spcPct val="115000"/>
              </a:lnSpc>
              <a:spcBef>
                <a:spcPts val="0"/>
              </a:spcBef>
              <a:spcAft>
                <a:spcPts val="0"/>
              </a:spcAft>
              <a:buClr>
                <a:schemeClr val="accent4"/>
              </a:buClr>
              <a:buSzPts val="7200"/>
              <a:buNone/>
              <a:defRPr sz="5000" b="0">
                <a:solidFill>
                  <a:schemeClr val="lt1"/>
                </a:solidFill>
              </a:defRPr>
            </a:lvl1pPr>
            <a:lvl2pPr lvl="1" algn="r" rtl="0">
              <a:spcBef>
                <a:spcPts val="0"/>
              </a:spcBef>
              <a:spcAft>
                <a:spcPts val="0"/>
              </a:spcAft>
              <a:buSzPts val="7200"/>
              <a:buNone/>
              <a:defRPr sz="7200"/>
            </a:lvl2pPr>
            <a:lvl3pPr lvl="2" algn="r" rtl="0">
              <a:spcBef>
                <a:spcPts val="0"/>
              </a:spcBef>
              <a:spcAft>
                <a:spcPts val="0"/>
              </a:spcAft>
              <a:buSzPts val="7200"/>
              <a:buNone/>
              <a:defRPr sz="7200"/>
            </a:lvl3pPr>
            <a:lvl4pPr lvl="3" algn="r" rtl="0">
              <a:spcBef>
                <a:spcPts val="0"/>
              </a:spcBef>
              <a:spcAft>
                <a:spcPts val="0"/>
              </a:spcAft>
              <a:buSzPts val="7200"/>
              <a:buNone/>
              <a:defRPr sz="7200"/>
            </a:lvl4pPr>
            <a:lvl5pPr lvl="4" algn="r" rtl="0">
              <a:spcBef>
                <a:spcPts val="0"/>
              </a:spcBef>
              <a:spcAft>
                <a:spcPts val="0"/>
              </a:spcAft>
              <a:buSzPts val="7200"/>
              <a:buNone/>
              <a:defRPr sz="7200"/>
            </a:lvl5pPr>
            <a:lvl6pPr lvl="5" algn="r" rtl="0">
              <a:spcBef>
                <a:spcPts val="0"/>
              </a:spcBef>
              <a:spcAft>
                <a:spcPts val="0"/>
              </a:spcAft>
              <a:buSzPts val="7200"/>
              <a:buNone/>
              <a:defRPr sz="7200"/>
            </a:lvl6pPr>
            <a:lvl7pPr lvl="6" algn="r" rtl="0">
              <a:spcBef>
                <a:spcPts val="0"/>
              </a:spcBef>
              <a:spcAft>
                <a:spcPts val="0"/>
              </a:spcAft>
              <a:buSzPts val="7200"/>
              <a:buNone/>
              <a:defRPr sz="7200"/>
            </a:lvl7pPr>
            <a:lvl8pPr lvl="7" algn="r" rtl="0">
              <a:spcBef>
                <a:spcPts val="0"/>
              </a:spcBef>
              <a:spcAft>
                <a:spcPts val="0"/>
              </a:spcAft>
              <a:buSzPts val="7200"/>
              <a:buNone/>
              <a:defRPr sz="7200"/>
            </a:lvl8pPr>
            <a:lvl9pPr lvl="8" algn="r" rtl="0">
              <a:spcBef>
                <a:spcPts val="0"/>
              </a:spcBef>
              <a:spcAft>
                <a:spcPts val="0"/>
              </a:spcAft>
              <a:buSzPts val="7200"/>
              <a:buNone/>
              <a:defRPr sz="7200"/>
            </a:lvl9pPr>
          </a:lstStyle>
          <a:p>
            <a:r>
              <a:t>xx%</a:t>
            </a:r>
          </a:p>
        </p:txBody>
      </p:sp>
      <p:sp>
        <p:nvSpPr>
          <p:cNvPr id="94" name="Google Shape;94;p16"/>
          <p:cNvSpPr txBox="1">
            <a:spLocks noGrp="1"/>
          </p:cNvSpPr>
          <p:nvPr>
            <p:ph type="subTitle" idx="1"/>
          </p:nvPr>
        </p:nvSpPr>
        <p:spPr>
          <a:xfrm>
            <a:off x="3526725" y="3565675"/>
            <a:ext cx="4247100" cy="4962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200"/>
              <a:buNone/>
              <a:defRPr sz="1600"/>
            </a:lvl1pPr>
            <a:lvl2pPr lvl="1" algn="r" rtl="0">
              <a:lnSpc>
                <a:spcPct val="100000"/>
              </a:lnSpc>
              <a:spcBef>
                <a:spcPts val="0"/>
              </a:spcBef>
              <a:spcAft>
                <a:spcPts val="0"/>
              </a:spcAft>
              <a:buSzPts val="1200"/>
              <a:buNone/>
              <a:defRPr sz="1200"/>
            </a:lvl2pPr>
            <a:lvl3pPr lvl="2" algn="r" rtl="0">
              <a:lnSpc>
                <a:spcPct val="100000"/>
              </a:lnSpc>
              <a:spcBef>
                <a:spcPts val="0"/>
              </a:spcBef>
              <a:spcAft>
                <a:spcPts val="0"/>
              </a:spcAft>
              <a:buSzPts val="1200"/>
              <a:buNone/>
              <a:defRPr sz="1200"/>
            </a:lvl3pPr>
            <a:lvl4pPr lvl="3" algn="r" rtl="0">
              <a:lnSpc>
                <a:spcPct val="100000"/>
              </a:lnSpc>
              <a:spcBef>
                <a:spcPts val="0"/>
              </a:spcBef>
              <a:spcAft>
                <a:spcPts val="0"/>
              </a:spcAft>
              <a:buSzPts val="1200"/>
              <a:buNone/>
              <a:defRPr sz="1200"/>
            </a:lvl4pPr>
            <a:lvl5pPr lvl="4" algn="r" rtl="0">
              <a:lnSpc>
                <a:spcPct val="100000"/>
              </a:lnSpc>
              <a:spcBef>
                <a:spcPts val="0"/>
              </a:spcBef>
              <a:spcAft>
                <a:spcPts val="0"/>
              </a:spcAft>
              <a:buSzPts val="1200"/>
              <a:buNone/>
              <a:defRPr sz="1200"/>
            </a:lvl5pPr>
            <a:lvl6pPr lvl="5" algn="r" rtl="0">
              <a:lnSpc>
                <a:spcPct val="100000"/>
              </a:lnSpc>
              <a:spcBef>
                <a:spcPts val="0"/>
              </a:spcBef>
              <a:spcAft>
                <a:spcPts val="0"/>
              </a:spcAft>
              <a:buSzPts val="1200"/>
              <a:buNone/>
              <a:defRPr sz="1200"/>
            </a:lvl6pPr>
            <a:lvl7pPr lvl="6" algn="r" rtl="0">
              <a:lnSpc>
                <a:spcPct val="100000"/>
              </a:lnSpc>
              <a:spcBef>
                <a:spcPts val="0"/>
              </a:spcBef>
              <a:spcAft>
                <a:spcPts val="0"/>
              </a:spcAft>
              <a:buSzPts val="1200"/>
              <a:buNone/>
              <a:defRPr sz="1200"/>
            </a:lvl7pPr>
            <a:lvl8pPr lvl="7" algn="r" rtl="0">
              <a:lnSpc>
                <a:spcPct val="100000"/>
              </a:lnSpc>
              <a:spcBef>
                <a:spcPts val="0"/>
              </a:spcBef>
              <a:spcAft>
                <a:spcPts val="0"/>
              </a:spcAft>
              <a:buSzPts val="1200"/>
              <a:buNone/>
              <a:defRPr sz="1200"/>
            </a:lvl8pPr>
            <a:lvl9pPr lvl="8" algn="r" rtl="0">
              <a:lnSpc>
                <a:spcPct val="100000"/>
              </a:lnSpc>
              <a:spcBef>
                <a:spcPts val="0"/>
              </a:spcBef>
              <a:spcAft>
                <a:spcPts val="0"/>
              </a:spcAft>
              <a:buSzPts val="1200"/>
              <a:buNone/>
              <a:defRPr sz="1200"/>
            </a:lvl9pPr>
          </a:lstStyle>
          <a:p>
            <a:endParaRPr/>
          </a:p>
        </p:txBody>
      </p:sp>
      <p:sp>
        <p:nvSpPr>
          <p:cNvPr id="95" name="Google Shape;95;p16"/>
          <p:cNvSpPr/>
          <p:nvPr/>
        </p:nvSpPr>
        <p:spPr>
          <a:xfrm flipH="1">
            <a:off x="-3105500" y="1458675"/>
            <a:ext cx="4779382" cy="3950581"/>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6" name="Google Shape;96;p16"/>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97" name="Google Shape;97;p16"/>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BIG_NUMBER_1">
    <p:spTree>
      <p:nvGrpSpPr>
        <p:cNvPr id="1" name="Shape 98"/>
        <p:cNvGrpSpPr/>
        <p:nvPr/>
      </p:nvGrpSpPr>
      <p:grpSpPr>
        <a:xfrm>
          <a:off x="0" y="0"/>
          <a:ext cx="0" cy="0"/>
          <a:chOff x="0" y="0"/>
          <a:chExt cx="0" cy="0"/>
        </a:xfrm>
      </p:grpSpPr>
      <p:sp>
        <p:nvSpPr>
          <p:cNvPr id="99" name="Google Shape;99;p17"/>
          <p:cNvSpPr txBox="1">
            <a:spLocks noGrp="1"/>
          </p:cNvSpPr>
          <p:nvPr>
            <p:ph type="title" hasCustomPrompt="1"/>
          </p:nvPr>
        </p:nvSpPr>
        <p:spPr>
          <a:xfrm>
            <a:off x="713225" y="1209125"/>
            <a:ext cx="3195600" cy="663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7000"/>
              <a:buNone/>
              <a:defRPr sz="4500" b="0">
                <a:solidFill>
                  <a:schemeClr val="accent2"/>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0" name="Google Shape;100;p17"/>
          <p:cNvSpPr txBox="1">
            <a:spLocks noGrp="1"/>
          </p:cNvSpPr>
          <p:nvPr>
            <p:ph type="subTitle" idx="1"/>
          </p:nvPr>
        </p:nvSpPr>
        <p:spPr>
          <a:xfrm>
            <a:off x="713225" y="1872724"/>
            <a:ext cx="3195600" cy="453600"/>
          </a:xfrm>
          <a:prstGeom prst="rect">
            <a:avLst/>
          </a:prstGeom>
          <a:noFill/>
          <a:ln>
            <a:noFill/>
          </a:ln>
        </p:spPr>
        <p:txBody>
          <a:bodyPr spcFirstLastPara="1" wrap="square" lIns="91425" tIns="91425" rIns="91425" bIns="91425" anchor="ctr" anchorCtr="0">
            <a:noAutofit/>
          </a:bodyPr>
          <a:lstStyle>
            <a:lvl1pPr marR="38100" lvl="0" algn="ctr"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1" name="Google Shape;101;p17"/>
          <p:cNvSpPr txBox="1">
            <a:spLocks noGrp="1"/>
          </p:cNvSpPr>
          <p:nvPr>
            <p:ph type="title" idx="2" hasCustomPrompt="1"/>
          </p:nvPr>
        </p:nvSpPr>
        <p:spPr>
          <a:xfrm>
            <a:off x="713226" y="2876749"/>
            <a:ext cx="3195600" cy="663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7000"/>
              <a:buNone/>
              <a:defRPr sz="4500" b="0">
                <a:solidFill>
                  <a:schemeClr val="accent2"/>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2" name="Google Shape;102;p17"/>
          <p:cNvSpPr txBox="1">
            <a:spLocks noGrp="1"/>
          </p:cNvSpPr>
          <p:nvPr>
            <p:ph type="subTitle" idx="3"/>
          </p:nvPr>
        </p:nvSpPr>
        <p:spPr>
          <a:xfrm>
            <a:off x="713225" y="3540350"/>
            <a:ext cx="3195600" cy="453600"/>
          </a:xfrm>
          <a:prstGeom prst="rect">
            <a:avLst/>
          </a:prstGeom>
          <a:noFill/>
          <a:ln>
            <a:noFill/>
          </a:ln>
        </p:spPr>
        <p:txBody>
          <a:bodyPr spcFirstLastPara="1" wrap="square" lIns="91425" tIns="91425" rIns="91425" bIns="91425" anchor="ctr" anchorCtr="0">
            <a:noAutofit/>
          </a:bodyPr>
          <a:lstStyle>
            <a:lvl1pPr marR="38100" lvl="0" algn="ctr" rtl="0">
              <a:lnSpc>
                <a:spcPct val="128571"/>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p17"/>
          <p:cNvSpPr txBox="1">
            <a:spLocks noGrp="1"/>
          </p:cNvSpPr>
          <p:nvPr>
            <p:ph type="title" idx="4" hasCustomPrompt="1"/>
          </p:nvPr>
        </p:nvSpPr>
        <p:spPr>
          <a:xfrm>
            <a:off x="5235074" y="1209125"/>
            <a:ext cx="3195600" cy="663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7000"/>
              <a:buNone/>
              <a:defRPr sz="4500" b="0">
                <a:solidFill>
                  <a:schemeClr val="accent2"/>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4" name="Google Shape;104;p17"/>
          <p:cNvSpPr txBox="1">
            <a:spLocks noGrp="1"/>
          </p:cNvSpPr>
          <p:nvPr>
            <p:ph type="subTitle" idx="5"/>
          </p:nvPr>
        </p:nvSpPr>
        <p:spPr>
          <a:xfrm>
            <a:off x="5235139" y="1872725"/>
            <a:ext cx="3195600" cy="453600"/>
          </a:xfrm>
          <a:prstGeom prst="rect">
            <a:avLst/>
          </a:prstGeom>
          <a:noFill/>
          <a:ln>
            <a:noFill/>
          </a:ln>
        </p:spPr>
        <p:txBody>
          <a:bodyPr spcFirstLastPara="1" wrap="square" lIns="91425" tIns="91425" rIns="91425" bIns="91425" anchor="ctr" anchorCtr="0">
            <a:noAutofit/>
          </a:bodyPr>
          <a:lstStyle>
            <a:lvl1pPr marR="38100" lvl="0" algn="ctr"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5" name="Google Shape;105;p17"/>
          <p:cNvSpPr txBox="1">
            <a:spLocks noGrp="1"/>
          </p:cNvSpPr>
          <p:nvPr>
            <p:ph type="title" idx="6" hasCustomPrompt="1"/>
          </p:nvPr>
        </p:nvSpPr>
        <p:spPr>
          <a:xfrm>
            <a:off x="5235149" y="2876750"/>
            <a:ext cx="3195600" cy="663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7000"/>
              <a:buNone/>
              <a:defRPr sz="4500" b="0">
                <a:solidFill>
                  <a:schemeClr val="accent2"/>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6" name="Google Shape;106;p17"/>
          <p:cNvSpPr txBox="1">
            <a:spLocks noGrp="1"/>
          </p:cNvSpPr>
          <p:nvPr>
            <p:ph type="subTitle" idx="7"/>
          </p:nvPr>
        </p:nvSpPr>
        <p:spPr>
          <a:xfrm>
            <a:off x="5235214" y="3547850"/>
            <a:ext cx="3195600" cy="446100"/>
          </a:xfrm>
          <a:prstGeom prst="rect">
            <a:avLst/>
          </a:prstGeom>
          <a:noFill/>
          <a:ln>
            <a:noFill/>
          </a:ln>
        </p:spPr>
        <p:txBody>
          <a:bodyPr spcFirstLastPara="1" wrap="square" lIns="91425" tIns="91425" rIns="91425" bIns="91425" anchor="ctr" anchorCtr="0">
            <a:noAutofit/>
          </a:bodyPr>
          <a:lstStyle>
            <a:lvl1pPr marR="38100" lvl="0" algn="ctr"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cxnSp>
        <p:nvCxnSpPr>
          <p:cNvPr id="107" name="Google Shape;107;p17"/>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108" name="Google Shape;108;p17"/>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3">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xfrm>
            <a:off x="2089200" y="2992000"/>
            <a:ext cx="4965600" cy="614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2200" b="0">
                <a:solidFill>
                  <a:schemeClr val="accent2"/>
                </a:solidFill>
              </a:defRPr>
            </a:lvl1pPr>
            <a:lvl2pPr lvl="1" algn="ctr" rtl="0">
              <a:spcBef>
                <a:spcPts val="0"/>
              </a:spcBef>
              <a:spcAft>
                <a:spcPts val="0"/>
              </a:spcAft>
              <a:buNone/>
              <a:defRPr sz="2200" b="0">
                <a:solidFill>
                  <a:schemeClr val="accent2"/>
                </a:solidFill>
              </a:defRPr>
            </a:lvl2pPr>
            <a:lvl3pPr lvl="2" algn="ctr" rtl="0">
              <a:spcBef>
                <a:spcPts val="0"/>
              </a:spcBef>
              <a:spcAft>
                <a:spcPts val="0"/>
              </a:spcAft>
              <a:buNone/>
              <a:defRPr sz="2200" b="0">
                <a:solidFill>
                  <a:schemeClr val="accent2"/>
                </a:solidFill>
              </a:defRPr>
            </a:lvl3pPr>
            <a:lvl4pPr lvl="3" algn="ctr" rtl="0">
              <a:spcBef>
                <a:spcPts val="0"/>
              </a:spcBef>
              <a:spcAft>
                <a:spcPts val="0"/>
              </a:spcAft>
              <a:buNone/>
              <a:defRPr sz="2200" b="0">
                <a:solidFill>
                  <a:schemeClr val="accent2"/>
                </a:solidFill>
              </a:defRPr>
            </a:lvl4pPr>
            <a:lvl5pPr lvl="4" algn="ctr" rtl="0">
              <a:spcBef>
                <a:spcPts val="0"/>
              </a:spcBef>
              <a:spcAft>
                <a:spcPts val="0"/>
              </a:spcAft>
              <a:buNone/>
              <a:defRPr sz="2200" b="0">
                <a:solidFill>
                  <a:schemeClr val="accent2"/>
                </a:solidFill>
              </a:defRPr>
            </a:lvl5pPr>
            <a:lvl6pPr lvl="5" algn="ctr" rtl="0">
              <a:spcBef>
                <a:spcPts val="0"/>
              </a:spcBef>
              <a:spcAft>
                <a:spcPts val="0"/>
              </a:spcAft>
              <a:buNone/>
              <a:defRPr sz="2200" b="0">
                <a:solidFill>
                  <a:schemeClr val="accent2"/>
                </a:solidFill>
              </a:defRPr>
            </a:lvl6pPr>
            <a:lvl7pPr lvl="6" algn="ctr" rtl="0">
              <a:spcBef>
                <a:spcPts val="0"/>
              </a:spcBef>
              <a:spcAft>
                <a:spcPts val="0"/>
              </a:spcAft>
              <a:buNone/>
              <a:defRPr sz="2200" b="0">
                <a:solidFill>
                  <a:schemeClr val="accent2"/>
                </a:solidFill>
              </a:defRPr>
            </a:lvl7pPr>
            <a:lvl8pPr lvl="7" algn="ctr" rtl="0">
              <a:spcBef>
                <a:spcPts val="0"/>
              </a:spcBef>
              <a:spcAft>
                <a:spcPts val="0"/>
              </a:spcAft>
              <a:buNone/>
              <a:defRPr sz="2200" b="0">
                <a:solidFill>
                  <a:schemeClr val="accent2"/>
                </a:solidFill>
              </a:defRPr>
            </a:lvl8pPr>
            <a:lvl9pPr lvl="8" algn="ctr" rtl="0">
              <a:spcBef>
                <a:spcPts val="0"/>
              </a:spcBef>
              <a:spcAft>
                <a:spcPts val="0"/>
              </a:spcAft>
              <a:buNone/>
              <a:defRPr sz="2200" b="0">
                <a:solidFill>
                  <a:schemeClr val="accent2"/>
                </a:solidFill>
              </a:defRPr>
            </a:lvl9pPr>
          </a:lstStyle>
          <a:p>
            <a:endParaRPr/>
          </a:p>
        </p:txBody>
      </p:sp>
      <p:sp>
        <p:nvSpPr>
          <p:cNvPr id="111" name="Google Shape;111;p18"/>
          <p:cNvSpPr txBox="1">
            <a:spLocks noGrp="1"/>
          </p:cNvSpPr>
          <p:nvPr>
            <p:ph type="subTitle" idx="1"/>
          </p:nvPr>
        </p:nvSpPr>
        <p:spPr>
          <a:xfrm>
            <a:off x="1550550" y="1593725"/>
            <a:ext cx="5766300" cy="1304400"/>
          </a:xfrm>
          <a:prstGeom prst="rect">
            <a:avLst/>
          </a:prstGeom>
          <a:noFill/>
        </p:spPr>
        <p:txBody>
          <a:bodyPr spcFirstLastPara="1" wrap="square" lIns="91425" tIns="91425" rIns="91425" bIns="91425" anchor="ctr" anchorCtr="0">
            <a:noAutofit/>
          </a:bodyPr>
          <a:lstStyle>
            <a:lvl1pPr marR="38100" lvl="0" algn="ctr" rtl="0">
              <a:lnSpc>
                <a:spcPct val="100000"/>
              </a:lnSpc>
              <a:spcBef>
                <a:spcPts val="0"/>
              </a:spcBef>
              <a:spcAft>
                <a:spcPts val="0"/>
              </a:spcAft>
              <a:buClr>
                <a:schemeClr val="dk1"/>
              </a:buClr>
              <a:buSzPts val="1800"/>
              <a:buNone/>
              <a:defRPr sz="2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cxnSp>
        <p:nvCxnSpPr>
          <p:cNvPr id="112" name="Google Shape;112;p18"/>
          <p:cNvCxnSpPr/>
          <p:nvPr/>
        </p:nvCxnSpPr>
        <p:spPr>
          <a:xfrm>
            <a:off x="-238500" y="2798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113" name="Google Shape;113;p18"/>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ix Columns">
  <p:cSld name="TITLE_ONLY_1_3">
    <p:spTree>
      <p:nvGrpSpPr>
        <p:cNvPr id="1" name="Shape 114"/>
        <p:cNvGrpSpPr/>
        <p:nvPr/>
      </p:nvGrpSpPr>
      <p:grpSpPr>
        <a:xfrm>
          <a:off x="0" y="0"/>
          <a:ext cx="0" cy="0"/>
          <a:chOff x="0" y="0"/>
          <a:chExt cx="0" cy="0"/>
        </a:xfrm>
      </p:grpSpPr>
      <p:sp>
        <p:nvSpPr>
          <p:cNvPr id="115" name="Google Shape;115;p19"/>
          <p:cNvSpPr txBox="1">
            <a:spLocks noGrp="1"/>
          </p:cNvSpPr>
          <p:nvPr>
            <p:ph type="title"/>
          </p:nvPr>
        </p:nvSpPr>
        <p:spPr>
          <a:xfrm>
            <a:off x="713450" y="1604450"/>
            <a:ext cx="25257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1800"/>
              <a:buNone/>
              <a:defRPr sz="16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116" name="Google Shape;116;p19"/>
          <p:cNvSpPr txBox="1">
            <a:spLocks noGrp="1"/>
          </p:cNvSpPr>
          <p:nvPr>
            <p:ph type="subTitle" idx="1"/>
          </p:nvPr>
        </p:nvSpPr>
        <p:spPr>
          <a:xfrm>
            <a:off x="713125" y="2131525"/>
            <a:ext cx="25257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3"/>
              </a:buClr>
              <a:buSzPts val="1400"/>
              <a:buNone/>
              <a:defRPr sz="1400"/>
            </a:lvl1pPr>
            <a:lvl2pPr lvl="1" algn="ctr" rtl="0">
              <a:lnSpc>
                <a:spcPct val="100000"/>
              </a:lnSpc>
              <a:spcBef>
                <a:spcPts val="0"/>
              </a:spcBef>
              <a:spcAft>
                <a:spcPts val="0"/>
              </a:spcAft>
              <a:buClr>
                <a:schemeClr val="accent3"/>
              </a:buClr>
              <a:buSzPts val="1400"/>
              <a:buNone/>
              <a:defRPr>
                <a:solidFill>
                  <a:schemeClr val="accent3"/>
                </a:solidFill>
              </a:defRPr>
            </a:lvl2pPr>
            <a:lvl3pPr lvl="2" algn="ctr" rtl="0">
              <a:lnSpc>
                <a:spcPct val="100000"/>
              </a:lnSpc>
              <a:spcBef>
                <a:spcPts val="0"/>
              </a:spcBef>
              <a:spcAft>
                <a:spcPts val="0"/>
              </a:spcAft>
              <a:buClr>
                <a:schemeClr val="accent3"/>
              </a:buClr>
              <a:buSzPts val="1400"/>
              <a:buNone/>
              <a:defRPr>
                <a:solidFill>
                  <a:schemeClr val="accent3"/>
                </a:solidFill>
              </a:defRPr>
            </a:lvl3pPr>
            <a:lvl4pPr lvl="3" algn="ctr" rtl="0">
              <a:lnSpc>
                <a:spcPct val="100000"/>
              </a:lnSpc>
              <a:spcBef>
                <a:spcPts val="0"/>
              </a:spcBef>
              <a:spcAft>
                <a:spcPts val="0"/>
              </a:spcAft>
              <a:buClr>
                <a:schemeClr val="accent3"/>
              </a:buClr>
              <a:buSzPts val="1400"/>
              <a:buNone/>
              <a:defRPr>
                <a:solidFill>
                  <a:schemeClr val="accent3"/>
                </a:solidFill>
              </a:defRPr>
            </a:lvl4pPr>
            <a:lvl5pPr lvl="4" algn="ctr" rtl="0">
              <a:lnSpc>
                <a:spcPct val="100000"/>
              </a:lnSpc>
              <a:spcBef>
                <a:spcPts val="0"/>
              </a:spcBef>
              <a:spcAft>
                <a:spcPts val="0"/>
              </a:spcAft>
              <a:buClr>
                <a:schemeClr val="accent3"/>
              </a:buClr>
              <a:buSzPts val="1400"/>
              <a:buNone/>
              <a:defRPr>
                <a:solidFill>
                  <a:schemeClr val="accent3"/>
                </a:solidFill>
              </a:defRPr>
            </a:lvl5pPr>
            <a:lvl6pPr lvl="5" algn="ctr" rtl="0">
              <a:lnSpc>
                <a:spcPct val="100000"/>
              </a:lnSpc>
              <a:spcBef>
                <a:spcPts val="0"/>
              </a:spcBef>
              <a:spcAft>
                <a:spcPts val="0"/>
              </a:spcAft>
              <a:buClr>
                <a:schemeClr val="accent3"/>
              </a:buClr>
              <a:buSzPts val="1400"/>
              <a:buNone/>
              <a:defRPr>
                <a:solidFill>
                  <a:schemeClr val="accent3"/>
                </a:solidFill>
              </a:defRPr>
            </a:lvl6pPr>
            <a:lvl7pPr lvl="6" algn="ctr" rtl="0">
              <a:lnSpc>
                <a:spcPct val="100000"/>
              </a:lnSpc>
              <a:spcBef>
                <a:spcPts val="0"/>
              </a:spcBef>
              <a:spcAft>
                <a:spcPts val="0"/>
              </a:spcAft>
              <a:buClr>
                <a:schemeClr val="accent3"/>
              </a:buClr>
              <a:buSzPts val="1400"/>
              <a:buNone/>
              <a:defRPr>
                <a:solidFill>
                  <a:schemeClr val="accent3"/>
                </a:solidFill>
              </a:defRPr>
            </a:lvl7pPr>
            <a:lvl8pPr lvl="7" algn="ctr" rtl="0">
              <a:lnSpc>
                <a:spcPct val="100000"/>
              </a:lnSpc>
              <a:spcBef>
                <a:spcPts val="0"/>
              </a:spcBef>
              <a:spcAft>
                <a:spcPts val="0"/>
              </a:spcAft>
              <a:buClr>
                <a:schemeClr val="accent3"/>
              </a:buClr>
              <a:buSzPts val="1400"/>
              <a:buNone/>
              <a:defRPr>
                <a:solidFill>
                  <a:schemeClr val="accent3"/>
                </a:solidFill>
              </a:defRPr>
            </a:lvl8pPr>
            <a:lvl9pPr lvl="8" algn="ctr" rtl="0">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17" name="Google Shape;117;p19"/>
          <p:cNvSpPr txBox="1">
            <a:spLocks noGrp="1"/>
          </p:cNvSpPr>
          <p:nvPr>
            <p:ph type="title" idx="2"/>
          </p:nvPr>
        </p:nvSpPr>
        <p:spPr>
          <a:xfrm>
            <a:off x="3308890" y="1604425"/>
            <a:ext cx="25260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1800"/>
              <a:buNone/>
              <a:defRPr sz="16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118" name="Google Shape;118;p19"/>
          <p:cNvSpPr txBox="1">
            <a:spLocks noGrp="1"/>
          </p:cNvSpPr>
          <p:nvPr>
            <p:ph type="subTitle" idx="3"/>
          </p:nvPr>
        </p:nvSpPr>
        <p:spPr>
          <a:xfrm>
            <a:off x="3308889" y="2131525"/>
            <a:ext cx="25260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9" name="Google Shape;119;p19"/>
          <p:cNvSpPr txBox="1">
            <a:spLocks noGrp="1"/>
          </p:cNvSpPr>
          <p:nvPr>
            <p:ph type="title" idx="4"/>
          </p:nvPr>
        </p:nvSpPr>
        <p:spPr>
          <a:xfrm>
            <a:off x="5904824" y="1604425"/>
            <a:ext cx="2526000" cy="572700"/>
          </a:xfrm>
          <a:prstGeom prst="rect">
            <a:avLst/>
          </a:prstGeom>
          <a:noFill/>
          <a:ln>
            <a:noFill/>
          </a:ln>
        </p:spPr>
        <p:txBody>
          <a:bodyPr spcFirstLastPara="1" wrap="square" lIns="91425" tIns="91425" rIns="91425" bIns="91425" anchor="ctr" anchorCtr="0">
            <a:noAutofit/>
          </a:bodyPr>
          <a:lstStyle>
            <a:lvl1pPr marR="38100" lvl="0" rtl="0">
              <a:spcBef>
                <a:spcPts val="0"/>
              </a:spcBef>
              <a:spcAft>
                <a:spcPts val="0"/>
              </a:spcAft>
              <a:buClr>
                <a:schemeClr val="accent1"/>
              </a:buClr>
              <a:buSzPts val="1800"/>
              <a:buNone/>
              <a:defRPr sz="16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120" name="Google Shape;120;p19"/>
          <p:cNvSpPr txBox="1">
            <a:spLocks noGrp="1"/>
          </p:cNvSpPr>
          <p:nvPr>
            <p:ph type="subTitle" idx="5"/>
          </p:nvPr>
        </p:nvSpPr>
        <p:spPr>
          <a:xfrm>
            <a:off x="5904675" y="2131525"/>
            <a:ext cx="25260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3"/>
              </a:buClr>
              <a:buSzPts val="1400"/>
              <a:buNone/>
              <a:defRPr sz="1400"/>
            </a:lvl1pPr>
            <a:lvl2pPr lvl="1" algn="ctr" rtl="0">
              <a:lnSpc>
                <a:spcPct val="100000"/>
              </a:lnSpc>
              <a:spcBef>
                <a:spcPts val="0"/>
              </a:spcBef>
              <a:spcAft>
                <a:spcPts val="0"/>
              </a:spcAft>
              <a:buClr>
                <a:schemeClr val="accent3"/>
              </a:buClr>
              <a:buSzPts val="1400"/>
              <a:buNone/>
              <a:defRPr>
                <a:solidFill>
                  <a:schemeClr val="accent3"/>
                </a:solidFill>
              </a:defRPr>
            </a:lvl2pPr>
            <a:lvl3pPr lvl="2" algn="ctr" rtl="0">
              <a:lnSpc>
                <a:spcPct val="100000"/>
              </a:lnSpc>
              <a:spcBef>
                <a:spcPts val="0"/>
              </a:spcBef>
              <a:spcAft>
                <a:spcPts val="0"/>
              </a:spcAft>
              <a:buClr>
                <a:schemeClr val="accent3"/>
              </a:buClr>
              <a:buSzPts val="1400"/>
              <a:buNone/>
              <a:defRPr>
                <a:solidFill>
                  <a:schemeClr val="accent3"/>
                </a:solidFill>
              </a:defRPr>
            </a:lvl3pPr>
            <a:lvl4pPr lvl="3" algn="ctr" rtl="0">
              <a:lnSpc>
                <a:spcPct val="100000"/>
              </a:lnSpc>
              <a:spcBef>
                <a:spcPts val="0"/>
              </a:spcBef>
              <a:spcAft>
                <a:spcPts val="0"/>
              </a:spcAft>
              <a:buClr>
                <a:schemeClr val="accent3"/>
              </a:buClr>
              <a:buSzPts val="1400"/>
              <a:buNone/>
              <a:defRPr>
                <a:solidFill>
                  <a:schemeClr val="accent3"/>
                </a:solidFill>
              </a:defRPr>
            </a:lvl4pPr>
            <a:lvl5pPr lvl="4" algn="ctr" rtl="0">
              <a:lnSpc>
                <a:spcPct val="100000"/>
              </a:lnSpc>
              <a:spcBef>
                <a:spcPts val="0"/>
              </a:spcBef>
              <a:spcAft>
                <a:spcPts val="0"/>
              </a:spcAft>
              <a:buClr>
                <a:schemeClr val="accent3"/>
              </a:buClr>
              <a:buSzPts val="1400"/>
              <a:buNone/>
              <a:defRPr>
                <a:solidFill>
                  <a:schemeClr val="accent3"/>
                </a:solidFill>
              </a:defRPr>
            </a:lvl5pPr>
            <a:lvl6pPr lvl="5" algn="ctr" rtl="0">
              <a:lnSpc>
                <a:spcPct val="100000"/>
              </a:lnSpc>
              <a:spcBef>
                <a:spcPts val="0"/>
              </a:spcBef>
              <a:spcAft>
                <a:spcPts val="0"/>
              </a:spcAft>
              <a:buClr>
                <a:schemeClr val="accent3"/>
              </a:buClr>
              <a:buSzPts val="1400"/>
              <a:buNone/>
              <a:defRPr>
                <a:solidFill>
                  <a:schemeClr val="accent3"/>
                </a:solidFill>
              </a:defRPr>
            </a:lvl6pPr>
            <a:lvl7pPr lvl="6" algn="ctr" rtl="0">
              <a:lnSpc>
                <a:spcPct val="100000"/>
              </a:lnSpc>
              <a:spcBef>
                <a:spcPts val="0"/>
              </a:spcBef>
              <a:spcAft>
                <a:spcPts val="0"/>
              </a:spcAft>
              <a:buClr>
                <a:schemeClr val="accent3"/>
              </a:buClr>
              <a:buSzPts val="1400"/>
              <a:buNone/>
              <a:defRPr>
                <a:solidFill>
                  <a:schemeClr val="accent3"/>
                </a:solidFill>
              </a:defRPr>
            </a:lvl7pPr>
            <a:lvl8pPr lvl="7" algn="ctr" rtl="0">
              <a:lnSpc>
                <a:spcPct val="100000"/>
              </a:lnSpc>
              <a:spcBef>
                <a:spcPts val="0"/>
              </a:spcBef>
              <a:spcAft>
                <a:spcPts val="0"/>
              </a:spcAft>
              <a:buClr>
                <a:schemeClr val="accent3"/>
              </a:buClr>
              <a:buSzPts val="1400"/>
              <a:buNone/>
              <a:defRPr>
                <a:solidFill>
                  <a:schemeClr val="accent3"/>
                </a:solidFill>
              </a:defRPr>
            </a:lvl8pPr>
            <a:lvl9pPr lvl="8" algn="ctr" rtl="0">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21" name="Google Shape;121;p19"/>
          <p:cNvSpPr txBox="1">
            <a:spLocks noGrp="1"/>
          </p:cNvSpPr>
          <p:nvPr>
            <p:ph type="title" idx="6"/>
          </p:nvPr>
        </p:nvSpPr>
        <p:spPr>
          <a:xfrm>
            <a:off x="713325" y="3063301"/>
            <a:ext cx="2525700" cy="5382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1800"/>
              <a:buNone/>
              <a:defRPr sz="16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122" name="Google Shape;122;p19"/>
          <p:cNvSpPr txBox="1">
            <a:spLocks noGrp="1"/>
          </p:cNvSpPr>
          <p:nvPr>
            <p:ph type="subTitle" idx="7"/>
          </p:nvPr>
        </p:nvSpPr>
        <p:spPr>
          <a:xfrm>
            <a:off x="713293" y="3577502"/>
            <a:ext cx="25257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 name="Google Shape;123;p19"/>
          <p:cNvSpPr txBox="1">
            <a:spLocks noGrp="1"/>
          </p:cNvSpPr>
          <p:nvPr>
            <p:ph type="title" idx="8"/>
          </p:nvPr>
        </p:nvSpPr>
        <p:spPr>
          <a:xfrm>
            <a:off x="3308949" y="3063278"/>
            <a:ext cx="2526000" cy="538200"/>
          </a:xfrm>
          <a:prstGeom prst="rect">
            <a:avLst/>
          </a:prstGeom>
          <a:noFill/>
          <a:ln>
            <a:noFill/>
          </a:ln>
        </p:spPr>
        <p:txBody>
          <a:bodyPr spcFirstLastPara="1" wrap="square" lIns="91425" tIns="91425" rIns="91425" bIns="91425" anchor="ctr" anchorCtr="0">
            <a:noAutofit/>
          </a:bodyPr>
          <a:lstStyle>
            <a:lvl1pPr marR="38100" lvl="0" rtl="0">
              <a:spcBef>
                <a:spcPts val="0"/>
              </a:spcBef>
              <a:spcAft>
                <a:spcPts val="0"/>
              </a:spcAft>
              <a:buClr>
                <a:schemeClr val="accent1"/>
              </a:buClr>
              <a:buSzPts val="1800"/>
              <a:buNone/>
              <a:defRPr sz="16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124" name="Google Shape;124;p19"/>
          <p:cNvSpPr txBox="1">
            <a:spLocks noGrp="1"/>
          </p:cNvSpPr>
          <p:nvPr>
            <p:ph type="subTitle" idx="9"/>
          </p:nvPr>
        </p:nvSpPr>
        <p:spPr>
          <a:xfrm>
            <a:off x="3308902" y="3577502"/>
            <a:ext cx="25260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3"/>
              </a:buClr>
              <a:buSzPts val="1400"/>
              <a:buNone/>
              <a:defRPr sz="1400"/>
            </a:lvl1pPr>
            <a:lvl2pPr lvl="1" algn="ctr" rtl="0">
              <a:lnSpc>
                <a:spcPct val="100000"/>
              </a:lnSpc>
              <a:spcBef>
                <a:spcPts val="0"/>
              </a:spcBef>
              <a:spcAft>
                <a:spcPts val="0"/>
              </a:spcAft>
              <a:buClr>
                <a:schemeClr val="accent3"/>
              </a:buClr>
              <a:buSzPts val="1400"/>
              <a:buNone/>
              <a:defRPr>
                <a:solidFill>
                  <a:schemeClr val="accent3"/>
                </a:solidFill>
              </a:defRPr>
            </a:lvl2pPr>
            <a:lvl3pPr lvl="2" algn="ctr" rtl="0">
              <a:lnSpc>
                <a:spcPct val="100000"/>
              </a:lnSpc>
              <a:spcBef>
                <a:spcPts val="0"/>
              </a:spcBef>
              <a:spcAft>
                <a:spcPts val="0"/>
              </a:spcAft>
              <a:buClr>
                <a:schemeClr val="accent3"/>
              </a:buClr>
              <a:buSzPts val="1400"/>
              <a:buNone/>
              <a:defRPr>
                <a:solidFill>
                  <a:schemeClr val="accent3"/>
                </a:solidFill>
              </a:defRPr>
            </a:lvl3pPr>
            <a:lvl4pPr lvl="3" algn="ctr" rtl="0">
              <a:lnSpc>
                <a:spcPct val="100000"/>
              </a:lnSpc>
              <a:spcBef>
                <a:spcPts val="0"/>
              </a:spcBef>
              <a:spcAft>
                <a:spcPts val="0"/>
              </a:spcAft>
              <a:buClr>
                <a:schemeClr val="accent3"/>
              </a:buClr>
              <a:buSzPts val="1400"/>
              <a:buNone/>
              <a:defRPr>
                <a:solidFill>
                  <a:schemeClr val="accent3"/>
                </a:solidFill>
              </a:defRPr>
            </a:lvl4pPr>
            <a:lvl5pPr lvl="4" algn="ctr" rtl="0">
              <a:lnSpc>
                <a:spcPct val="100000"/>
              </a:lnSpc>
              <a:spcBef>
                <a:spcPts val="0"/>
              </a:spcBef>
              <a:spcAft>
                <a:spcPts val="0"/>
              </a:spcAft>
              <a:buClr>
                <a:schemeClr val="accent3"/>
              </a:buClr>
              <a:buSzPts val="1400"/>
              <a:buNone/>
              <a:defRPr>
                <a:solidFill>
                  <a:schemeClr val="accent3"/>
                </a:solidFill>
              </a:defRPr>
            </a:lvl5pPr>
            <a:lvl6pPr lvl="5" algn="ctr" rtl="0">
              <a:lnSpc>
                <a:spcPct val="100000"/>
              </a:lnSpc>
              <a:spcBef>
                <a:spcPts val="0"/>
              </a:spcBef>
              <a:spcAft>
                <a:spcPts val="0"/>
              </a:spcAft>
              <a:buClr>
                <a:schemeClr val="accent3"/>
              </a:buClr>
              <a:buSzPts val="1400"/>
              <a:buNone/>
              <a:defRPr>
                <a:solidFill>
                  <a:schemeClr val="accent3"/>
                </a:solidFill>
              </a:defRPr>
            </a:lvl6pPr>
            <a:lvl7pPr lvl="6" algn="ctr" rtl="0">
              <a:lnSpc>
                <a:spcPct val="100000"/>
              </a:lnSpc>
              <a:spcBef>
                <a:spcPts val="0"/>
              </a:spcBef>
              <a:spcAft>
                <a:spcPts val="0"/>
              </a:spcAft>
              <a:buClr>
                <a:schemeClr val="accent3"/>
              </a:buClr>
              <a:buSzPts val="1400"/>
              <a:buNone/>
              <a:defRPr>
                <a:solidFill>
                  <a:schemeClr val="accent3"/>
                </a:solidFill>
              </a:defRPr>
            </a:lvl7pPr>
            <a:lvl8pPr lvl="7" algn="ctr" rtl="0">
              <a:lnSpc>
                <a:spcPct val="100000"/>
              </a:lnSpc>
              <a:spcBef>
                <a:spcPts val="0"/>
              </a:spcBef>
              <a:spcAft>
                <a:spcPts val="0"/>
              </a:spcAft>
              <a:buClr>
                <a:schemeClr val="accent3"/>
              </a:buClr>
              <a:buSzPts val="1400"/>
              <a:buNone/>
              <a:defRPr>
                <a:solidFill>
                  <a:schemeClr val="accent3"/>
                </a:solidFill>
              </a:defRPr>
            </a:lvl8pPr>
            <a:lvl9pPr lvl="8" algn="ctr" rtl="0">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25" name="Google Shape;125;p19"/>
          <p:cNvSpPr txBox="1">
            <a:spLocks noGrp="1"/>
          </p:cNvSpPr>
          <p:nvPr>
            <p:ph type="title" idx="13"/>
          </p:nvPr>
        </p:nvSpPr>
        <p:spPr>
          <a:xfrm>
            <a:off x="5905049" y="3063301"/>
            <a:ext cx="2525700" cy="5382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1800"/>
              <a:buNone/>
              <a:defRPr sz="16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126" name="Google Shape;126;p19"/>
          <p:cNvSpPr txBox="1">
            <a:spLocks noGrp="1"/>
          </p:cNvSpPr>
          <p:nvPr>
            <p:ph type="subTitle" idx="14"/>
          </p:nvPr>
        </p:nvSpPr>
        <p:spPr>
          <a:xfrm>
            <a:off x="5904987" y="3577502"/>
            <a:ext cx="2525700" cy="538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7" name="Google Shape;127;p19"/>
          <p:cNvSpPr txBox="1">
            <a:spLocks noGrp="1"/>
          </p:cNvSpPr>
          <p:nvPr>
            <p:ph type="title" idx="15"/>
          </p:nvPr>
        </p:nvSpPr>
        <p:spPr>
          <a:xfrm>
            <a:off x="720000" y="53950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800"/>
              <a:buNone/>
              <a:defRPr b="0">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128" name="Google Shape;128;p19"/>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129" name="Google Shape;129;p19"/>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3">
  <p:cSld name="TITLE_AND_TWO_COLUMNS_3">
    <p:spTree>
      <p:nvGrpSpPr>
        <p:cNvPr id="1" name="Shape 140"/>
        <p:cNvGrpSpPr/>
        <p:nvPr/>
      </p:nvGrpSpPr>
      <p:grpSpPr>
        <a:xfrm>
          <a:off x="0" y="0"/>
          <a:ext cx="0" cy="0"/>
          <a:chOff x="0" y="0"/>
          <a:chExt cx="0" cy="0"/>
        </a:xfrm>
      </p:grpSpPr>
      <p:sp>
        <p:nvSpPr>
          <p:cNvPr id="141" name="Google Shape;141;p21"/>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2" name="Google Shape;142;p21"/>
          <p:cNvSpPr txBox="1">
            <a:spLocks noGrp="1"/>
          </p:cNvSpPr>
          <p:nvPr>
            <p:ph type="body" idx="1"/>
          </p:nvPr>
        </p:nvSpPr>
        <p:spPr>
          <a:xfrm>
            <a:off x="713225" y="2507476"/>
            <a:ext cx="2490600" cy="1107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3" name="Google Shape;143;p21"/>
          <p:cNvSpPr txBox="1">
            <a:spLocks noGrp="1"/>
          </p:cNvSpPr>
          <p:nvPr>
            <p:ph type="body" idx="2"/>
          </p:nvPr>
        </p:nvSpPr>
        <p:spPr>
          <a:xfrm>
            <a:off x="3459276" y="2507425"/>
            <a:ext cx="2490600" cy="11073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4" name="Google Shape;144;p21"/>
          <p:cNvSpPr txBox="1">
            <a:spLocks noGrp="1"/>
          </p:cNvSpPr>
          <p:nvPr>
            <p:ph type="title" idx="3"/>
          </p:nvPr>
        </p:nvSpPr>
        <p:spPr>
          <a:xfrm>
            <a:off x="713225" y="2178925"/>
            <a:ext cx="24906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accent1"/>
              </a:buClr>
              <a:buSzPts val="1800"/>
              <a:buNone/>
              <a:defRPr sz="20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145" name="Google Shape;145;p21"/>
          <p:cNvSpPr txBox="1">
            <a:spLocks noGrp="1"/>
          </p:cNvSpPr>
          <p:nvPr>
            <p:ph type="title" idx="4"/>
          </p:nvPr>
        </p:nvSpPr>
        <p:spPr>
          <a:xfrm>
            <a:off x="3459276" y="2178913"/>
            <a:ext cx="24906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accent1"/>
              </a:buClr>
              <a:buSzPts val="1800"/>
              <a:buNone/>
              <a:defRPr sz="2000" b="0">
                <a:solidFill>
                  <a:schemeClr val="lt2"/>
                </a:solidFill>
              </a:defRPr>
            </a:lvl1pPr>
            <a:lvl2pPr lvl="1" algn="ctr" rtl="0">
              <a:spcBef>
                <a:spcPts val="0"/>
              </a:spcBef>
              <a:spcAft>
                <a:spcPts val="0"/>
              </a:spcAft>
              <a:buClr>
                <a:schemeClr val="accent1"/>
              </a:buClr>
              <a:buSzPts val="3500"/>
              <a:buNone/>
              <a:defRPr>
                <a:solidFill>
                  <a:schemeClr val="accent1"/>
                </a:solidFill>
              </a:defRPr>
            </a:lvl2pPr>
            <a:lvl3pPr lvl="2" algn="ctr" rtl="0">
              <a:spcBef>
                <a:spcPts val="0"/>
              </a:spcBef>
              <a:spcAft>
                <a:spcPts val="0"/>
              </a:spcAft>
              <a:buClr>
                <a:schemeClr val="accent1"/>
              </a:buClr>
              <a:buSzPts val="3500"/>
              <a:buNone/>
              <a:defRPr>
                <a:solidFill>
                  <a:schemeClr val="accent1"/>
                </a:solidFill>
              </a:defRPr>
            </a:lvl3pPr>
            <a:lvl4pPr lvl="3" algn="ctr" rtl="0">
              <a:spcBef>
                <a:spcPts val="0"/>
              </a:spcBef>
              <a:spcAft>
                <a:spcPts val="0"/>
              </a:spcAft>
              <a:buClr>
                <a:schemeClr val="accent1"/>
              </a:buClr>
              <a:buSzPts val="3500"/>
              <a:buNone/>
              <a:defRPr>
                <a:solidFill>
                  <a:schemeClr val="accent1"/>
                </a:solidFill>
              </a:defRPr>
            </a:lvl4pPr>
            <a:lvl5pPr lvl="4" algn="ctr" rtl="0">
              <a:spcBef>
                <a:spcPts val="0"/>
              </a:spcBef>
              <a:spcAft>
                <a:spcPts val="0"/>
              </a:spcAft>
              <a:buClr>
                <a:schemeClr val="accent1"/>
              </a:buClr>
              <a:buSzPts val="3500"/>
              <a:buNone/>
              <a:defRPr>
                <a:solidFill>
                  <a:schemeClr val="accent1"/>
                </a:solidFill>
              </a:defRPr>
            </a:lvl5pPr>
            <a:lvl6pPr lvl="5" algn="ctr" rtl="0">
              <a:spcBef>
                <a:spcPts val="0"/>
              </a:spcBef>
              <a:spcAft>
                <a:spcPts val="0"/>
              </a:spcAft>
              <a:buClr>
                <a:schemeClr val="accent1"/>
              </a:buClr>
              <a:buSzPts val="3500"/>
              <a:buNone/>
              <a:defRPr>
                <a:solidFill>
                  <a:schemeClr val="accent1"/>
                </a:solidFill>
              </a:defRPr>
            </a:lvl6pPr>
            <a:lvl7pPr lvl="6" algn="ctr" rtl="0">
              <a:spcBef>
                <a:spcPts val="0"/>
              </a:spcBef>
              <a:spcAft>
                <a:spcPts val="0"/>
              </a:spcAft>
              <a:buClr>
                <a:schemeClr val="accent1"/>
              </a:buClr>
              <a:buSzPts val="3500"/>
              <a:buNone/>
              <a:defRPr>
                <a:solidFill>
                  <a:schemeClr val="accent1"/>
                </a:solidFill>
              </a:defRPr>
            </a:lvl7pPr>
            <a:lvl8pPr lvl="7" algn="ctr" rtl="0">
              <a:spcBef>
                <a:spcPts val="0"/>
              </a:spcBef>
              <a:spcAft>
                <a:spcPts val="0"/>
              </a:spcAft>
              <a:buClr>
                <a:schemeClr val="accent1"/>
              </a:buClr>
              <a:buSzPts val="3500"/>
              <a:buNone/>
              <a:defRPr>
                <a:solidFill>
                  <a:schemeClr val="accent1"/>
                </a:solidFill>
              </a:defRPr>
            </a:lvl8pPr>
            <a:lvl9pPr lvl="8" algn="ctr" rtl="0">
              <a:spcBef>
                <a:spcPts val="0"/>
              </a:spcBef>
              <a:spcAft>
                <a:spcPts val="0"/>
              </a:spcAft>
              <a:buClr>
                <a:schemeClr val="accent1"/>
              </a:buClr>
              <a:buSzPts val="3500"/>
              <a:buNone/>
              <a:defRPr>
                <a:solidFill>
                  <a:schemeClr val="accent1"/>
                </a:solidFill>
              </a:defRPr>
            </a:lvl9pPr>
          </a:lstStyle>
          <a:p>
            <a:endParaRPr/>
          </a:p>
        </p:txBody>
      </p:sp>
      <p:sp>
        <p:nvSpPr>
          <p:cNvPr id="146" name="Google Shape;146;p21"/>
          <p:cNvSpPr/>
          <p:nvPr/>
        </p:nvSpPr>
        <p:spPr>
          <a:xfrm rot="10800000">
            <a:off x="6412827" y="2107800"/>
            <a:ext cx="2869063" cy="3950581"/>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7" name="Google Shape;147;p21"/>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148" name="Google Shape;148;p21"/>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
  <p:cSld name="CUSTOM_9">
    <p:spTree>
      <p:nvGrpSpPr>
        <p:cNvPr id="1" name="Shape 149"/>
        <p:cNvGrpSpPr/>
        <p:nvPr/>
      </p:nvGrpSpPr>
      <p:grpSpPr>
        <a:xfrm>
          <a:off x="0" y="0"/>
          <a:ext cx="0" cy="0"/>
          <a:chOff x="0" y="0"/>
          <a:chExt cx="0" cy="0"/>
        </a:xfrm>
      </p:grpSpPr>
      <p:sp>
        <p:nvSpPr>
          <p:cNvPr id="150" name="Google Shape;150;p22"/>
          <p:cNvSpPr/>
          <p:nvPr/>
        </p:nvSpPr>
        <p:spPr>
          <a:xfrm rot="5527162" flipH="1">
            <a:off x="6466453" y="2243015"/>
            <a:ext cx="4135945" cy="3418844"/>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2"/>
          <p:cNvSpPr txBox="1">
            <a:spLocks noGrp="1"/>
          </p:cNvSpPr>
          <p:nvPr>
            <p:ph type="title"/>
          </p:nvPr>
        </p:nvSpPr>
        <p:spPr>
          <a:xfrm>
            <a:off x="720000" y="1713975"/>
            <a:ext cx="26244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800"/>
              <a:buNone/>
              <a:defRPr sz="2000" b="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2" name="Google Shape;152;p22"/>
          <p:cNvSpPr txBox="1">
            <a:spLocks noGrp="1"/>
          </p:cNvSpPr>
          <p:nvPr>
            <p:ph type="subTitle" idx="1"/>
          </p:nvPr>
        </p:nvSpPr>
        <p:spPr>
          <a:xfrm>
            <a:off x="722648" y="2059176"/>
            <a:ext cx="2624400" cy="538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53" name="Google Shape;153;p22"/>
          <p:cNvSpPr txBox="1">
            <a:spLocks noGrp="1"/>
          </p:cNvSpPr>
          <p:nvPr>
            <p:ph type="title" idx="2"/>
          </p:nvPr>
        </p:nvSpPr>
        <p:spPr>
          <a:xfrm>
            <a:off x="3813225" y="3054325"/>
            <a:ext cx="26271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800"/>
              <a:buNone/>
              <a:defRPr sz="2000" b="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4" name="Google Shape;154;p22"/>
          <p:cNvSpPr txBox="1">
            <a:spLocks noGrp="1"/>
          </p:cNvSpPr>
          <p:nvPr>
            <p:ph type="subTitle" idx="3"/>
          </p:nvPr>
        </p:nvSpPr>
        <p:spPr>
          <a:xfrm>
            <a:off x="3815632" y="3401175"/>
            <a:ext cx="2627100" cy="538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55" name="Google Shape;155;p22"/>
          <p:cNvSpPr txBox="1">
            <a:spLocks noGrp="1"/>
          </p:cNvSpPr>
          <p:nvPr>
            <p:ph type="title" idx="4"/>
          </p:nvPr>
        </p:nvSpPr>
        <p:spPr>
          <a:xfrm>
            <a:off x="3813150" y="1713975"/>
            <a:ext cx="26271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800"/>
              <a:buNone/>
              <a:defRPr sz="2000" b="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6" name="Google Shape;156;p22"/>
          <p:cNvSpPr txBox="1">
            <a:spLocks noGrp="1"/>
          </p:cNvSpPr>
          <p:nvPr>
            <p:ph type="subTitle" idx="5"/>
          </p:nvPr>
        </p:nvSpPr>
        <p:spPr>
          <a:xfrm>
            <a:off x="3815705" y="2059176"/>
            <a:ext cx="2627100" cy="538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57" name="Google Shape;157;p22"/>
          <p:cNvSpPr txBox="1">
            <a:spLocks noGrp="1"/>
          </p:cNvSpPr>
          <p:nvPr>
            <p:ph type="title" idx="6"/>
          </p:nvPr>
        </p:nvSpPr>
        <p:spPr>
          <a:xfrm>
            <a:off x="720000" y="3054325"/>
            <a:ext cx="26217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800"/>
              <a:buNone/>
              <a:defRPr sz="2000" b="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8" name="Google Shape;158;p22"/>
          <p:cNvSpPr txBox="1">
            <a:spLocks noGrp="1"/>
          </p:cNvSpPr>
          <p:nvPr>
            <p:ph type="subTitle" idx="7"/>
          </p:nvPr>
        </p:nvSpPr>
        <p:spPr>
          <a:xfrm>
            <a:off x="722546" y="3399525"/>
            <a:ext cx="2621700" cy="538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59" name="Google Shape;159;p22"/>
          <p:cNvSpPr txBox="1">
            <a:spLocks noGrp="1"/>
          </p:cNvSpPr>
          <p:nvPr>
            <p:ph type="title" idx="8"/>
          </p:nvPr>
        </p:nvSpPr>
        <p:spPr>
          <a:xfrm>
            <a:off x="720000" y="53950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800"/>
              <a:buNone/>
              <a:defRPr b="0">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160" name="Google Shape;160;p22"/>
          <p:cNvCxnSpPr/>
          <p:nvPr/>
        </p:nvCxnSpPr>
        <p:spPr>
          <a:xfrm>
            <a:off x="-238500" y="2798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161" name="Google Shape;161;p22"/>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5">
  <p:cSld name="TITLE_AND_TWO_COLUMNS_2_1_1">
    <p:spTree>
      <p:nvGrpSpPr>
        <p:cNvPr id="1" name="Shape 239"/>
        <p:cNvGrpSpPr/>
        <p:nvPr/>
      </p:nvGrpSpPr>
      <p:grpSpPr>
        <a:xfrm>
          <a:off x="0" y="0"/>
          <a:ext cx="0" cy="0"/>
          <a:chOff x="0" y="0"/>
          <a:chExt cx="0" cy="0"/>
        </a:xfrm>
      </p:grpSpPr>
      <p:sp>
        <p:nvSpPr>
          <p:cNvPr id="240" name="Google Shape;240;p37"/>
          <p:cNvSpPr txBox="1">
            <a:spLocks noGrp="1"/>
          </p:cNvSpPr>
          <p:nvPr>
            <p:ph type="body" idx="1"/>
          </p:nvPr>
        </p:nvSpPr>
        <p:spPr>
          <a:xfrm>
            <a:off x="4462863" y="1652938"/>
            <a:ext cx="3768900" cy="2326500"/>
          </a:xfrm>
          <a:prstGeom prst="rect">
            <a:avLst/>
          </a:prstGeom>
          <a:noFill/>
        </p:spPr>
        <p:txBody>
          <a:bodyPr spcFirstLastPara="1" wrap="square" lIns="91425" tIns="91425" rIns="91425" bIns="91425" anchor="t" anchorCtr="0">
            <a:noAutofit/>
          </a:bodyPr>
          <a:lstStyle>
            <a:lvl1pPr marL="457200" lvl="0" indent="-295275" rtl="0">
              <a:spcBef>
                <a:spcPts val="0"/>
              </a:spcBef>
              <a:spcAft>
                <a:spcPts val="0"/>
              </a:spcAft>
              <a:buClr>
                <a:schemeClr val="accent4"/>
              </a:buClr>
              <a:buSzPts val="1050"/>
              <a:buFont typeface="Poppins"/>
              <a:buChar char="●"/>
              <a:defRPr sz="1400"/>
            </a:lvl1pPr>
            <a:lvl2pPr marL="914400" lvl="1" indent="-298450" rtl="0">
              <a:spcBef>
                <a:spcPts val="0"/>
              </a:spcBef>
              <a:spcAft>
                <a:spcPts val="0"/>
              </a:spcAft>
              <a:buClr>
                <a:srgbClr val="000000"/>
              </a:buClr>
              <a:buSzPts val="1100"/>
              <a:buFont typeface="Arial"/>
              <a:buChar char="○"/>
              <a:defRPr sz="1200"/>
            </a:lvl2pPr>
            <a:lvl3pPr marL="1371600" lvl="2" indent="-298450" rtl="0">
              <a:spcBef>
                <a:spcPts val="0"/>
              </a:spcBef>
              <a:spcAft>
                <a:spcPts val="0"/>
              </a:spcAft>
              <a:buClr>
                <a:srgbClr val="000000"/>
              </a:buClr>
              <a:buSzPts val="1100"/>
              <a:buFont typeface="Arial"/>
              <a:buChar char="■"/>
              <a:defRPr sz="1200"/>
            </a:lvl3pPr>
            <a:lvl4pPr marL="1828800" lvl="3" indent="-298450" rtl="0">
              <a:spcBef>
                <a:spcPts val="0"/>
              </a:spcBef>
              <a:spcAft>
                <a:spcPts val="0"/>
              </a:spcAft>
              <a:buClr>
                <a:srgbClr val="000000"/>
              </a:buClr>
              <a:buSzPts val="1100"/>
              <a:buFont typeface="Arial"/>
              <a:buChar char="●"/>
              <a:defRPr sz="1200"/>
            </a:lvl4pPr>
            <a:lvl5pPr marL="2286000" lvl="4" indent="-298450" rtl="0">
              <a:spcBef>
                <a:spcPts val="0"/>
              </a:spcBef>
              <a:spcAft>
                <a:spcPts val="0"/>
              </a:spcAft>
              <a:buClr>
                <a:srgbClr val="000000"/>
              </a:buClr>
              <a:buSzPts val="1100"/>
              <a:buFont typeface="Arial"/>
              <a:buChar char="○"/>
              <a:defRPr sz="1200"/>
            </a:lvl5pPr>
            <a:lvl6pPr marL="2743200" lvl="5" indent="-298450" rtl="0">
              <a:spcBef>
                <a:spcPts val="0"/>
              </a:spcBef>
              <a:spcAft>
                <a:spcPts val="0"/>
              </a:spcAft>
              <a:buClr>
                <a:srgbClr val="000000"/>
              </a:buClr>
              <a:buSzPts val="1100"/>
              <a:buFont typeface="Arial"/>
              <a:buChar char="■"/>
              <a:defRPr sz="1200"/>
            </a:lvl6pPr>
            <a:lvl7pPr marL="3200400" lvl="6" indent="-298450" rtl="0">
              <a:spcBef>
                <a:spcPts val="0"/>
              </a:spcBef>
              <a:spcAft>
                <a:spcPts val="0"/>
              </a:spcAft>
              <a:buClr>
                <a:srgbClr val="000000"/>
              </a:buClr>
              <a:buSzPts val="1100"/>
              <a:buFont typeface="Arial"/>
              <a:buChar char="●"/>
              <a:defRPr sz="1200"/>
            </a:lvl7pPr>
            <a:lvl8pPr marL="3657600" lvl="7" indent="-298450" rtl="0">
              <a:spcBef>
                <a:spcPts val="0"/>
              </a:spcBef>
              <a:spcAft>
                <a:spcPts val="0"/>
              </a:spcAft>
              <a:buClr>
                <a:srgbClr val="000000"/>
              </a:buClr>
              <a:buSzPts val="1100"/>
              <a:buFont typeface="Arial"/>
              <a:buChar char="○"/>
              <a:defRPr sz="1200"/>
            </a:lvl8pPr>
            <a:lvl9pPr marL="4114800" lvl="8" indent="-298450" rtl="0">
              <a:spcBef>
                <a:spcPts val="0"/>
              </a:spcBef>
              <a:spcAft>
                <a:spcPts val="0"/>
              </a:spcAft>
              <a:buClr>
                <a:srgbClr val="000000"/>
              </a:buClr>
              <a:buSzPts val="1100"/>
              <a:buFont typeface="Arial"/>
              <a:buChar char="■"/>
              <a:defRPr sz="1200"/>
            </a:lvl9pPr>
          </a:lstStyle>
          <a:p>
            <a:endParaRPr/>
          </a:p>
        </p:txBody>
      </p:sp>
      <p:sp>
        <p:nvSpPr>
          <p:cNvPr id="241" name="Google Shape;241;p37"/>
          <p:cNvSpPr txBox="1">
            <a:spLocks noGrp="1"/>
          </p:cNvSpPr>
          <p:nvPr>
            <p:ph type="title"/>
          </p:nvPr>
        </p:nvSpPr>
        <p:spPr>
          <a:xfrm>
            <a:off x="720000" y="539500"/>
            <a:ext cx="7704000" cy="5727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800"/>
              <a:buNone/>
              <a:defRPr b="0">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2" name="Google Shape;242;p37"/>
          <p:cNvSpPr/>
          <p:nvPr/>
        </p:nvSpPr>
        <p:spPr>
          <a:xfrm rot="-5527162">
            <a:off x="-936172" y="2540715"/>
            <a:ext cx="4135945" cy="3418844"/>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3" name="Google Shape;243;p37"/>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244" name="Google Shape;244;p37"/>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3_1_1">
    <p:spTree>
      <p:nvGrpSpPr>
        <p:cNvPr id="1" name="Shape 245"/>
        <p:cNvGrpSpPr/>
        <p:nvPr/>
      </p:nvGrpSpPr>
      <p:grpSpPr>
        <a:xfrm>
          <a:off x="0" y="0"/>
          <a:ext cx="0" cy="0"/>
          <a:chOff x="0" y="0"/>
          <a:chExt cx="0" cy="0"/>
        </a:xfrm>
      </p:grpSpPr>
      <p:sp>
        <p:nvSpPr>
          <p:cNvPr id="246" name="Google Shape;246;p38"/>
          <p:cNvSpPr txBox="1">
            <a:spLocks noGrp="1"/>
          </p:cNvSpPr>
          <p:nvPr>
            <p:ph type="title"/>
          </p:nvPr>
        </p:nvSpPr>
        <p:spPr>
          <a:xfrm>
            <a:off x="720000" y="539500"/>
            <a:ext cx="77040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4000"/>
              <a:buNone/>
              <a:defRPr b="0">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7" name="Google Shape;247;p38"/>
          <p:cNvSpPr txBox="1">
            <a:spLocks noGrp="1"/>
          </p:cNvSpPr>
          <p:nvPr>
            <p:ph type="body" idx="1"/>
          </p:nvPr>
        </p:nvSpPr>
        <p:spPr>
          <a:xfrm>
            <a:off x="1271813" y="1648375"/>
            <a:ext cx="2568600" cy="5382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8" name="Google Shape;248;p38"/>
          <p:cNvSpPr txBox="1">
            <a:spLocks noGrp="1"/>
          </p:cNvSpPr>
          <p:nvPr>
            <p:ph type="title" idx="2"/>
          </p:nvPr>
        </p:nvSpPr>
        <p:spPr>
          <a:xfrm>
            <a:off x="1271813" y="1310675"/>
            <a:ext cx="25686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800"/>
              <a:buNone/>
              <a:defRPr sz="2000" b="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9" name="Google Shape;249;p38"/>
          <p:cNvSpPr txBox="1">
            <a:spLocks noGrp="1"/>
          </p:cNvSpPr>
          <p:nvPr>
            <p:ph type="body" idx="3"/>
          </p:nvPr>
        </p:nvSpPr>
        <p:spPr>
          <a:xfrm>
            <a:off x="1271825" y="2736850"/>
            <a:ext cx="2568600" cy="5382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50" name="Google Shape;250;p38"/>
          <p:cNvSpPr txBox="1">
            <a:spLocks noGrp="1"/>
          </p:cNvSpPr>
          <p:nvPr>
            <p:ph type="title" idx="4"/>
          </p:nvPr>
        </p:nvSpPr>
        <p:spPr>
          <a:xfrm>
            <a:off x="1271825" y="2399150"/>
            <a:ext cx="25686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800"/>
              <a:buNone/>
              <a:defRPr sz="2000" b="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51" name="Google Shape;251;p38"/>
          <p:cNvSpPr txBox="1">
            <a:spLocks noGrp="1"/>
          </p:cNvSpPr>
          <p:nvPr>
            <p:ph type="body" idx="5"/>
          </p:nvPr>
        </p:nvSpPr>
        <p:spPr>
          <a:xfrm>
            <a:off x="1271825" y="3825325"/>
            <a:ext cx="2568600" cy="5382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52" name="Google Shape;252;p38"/>
          <p:cNvSpPr txBox="1">
            <a:spLocks noGrp="1"/>
          </p:cNvSpPr>
          <p:nvPr>
            <p:ph type="title" idx="6"/>
          </p:nvPr>
        </p:nvSpPr>
        <p:spPr>
          <a:xfrm>
            <a:off x="1271825" y="3487625"/>
            <a:ext cx="2568600" cy="385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800"/>
              <a:buNone/>
              <a:defRPr sz="2000" b="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253" name="Google Shape;253;p38"/>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254" name="Google Shape;254;p38"/>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
  <p:cSld name="CUSTOM_1_1_1">
    <p:spTree>
      <p:nvGrpSpPr>
        <p:cNvPr id="1" name="Shape 262"/>
        <p:cNvGrpSpPr/>
        <p:nvPr/>
      </p:nvGrpSpPr>
      <p:grpSpPr>
        <a:xfrm>
          <a:off x="0" y="0"/>
          <a:ext cx="0" cy="0"/>
          <a:chOff x="0" y="0"/>
          <a:chExt cx="0" cy="0"/>
        </a:xfrm>
      </p:grpSpPr>
      <p:sp>
        <p:nvSpPr>
          <p:cNvPr id="263" name="Google Shape;263;p40"/>
          <p:cNvSpPr/>
          <p:nvPr/>
        </p:nvSpPr>
        <p:spPr>
          <a:xfrm rot="5527162" flipH="1">
            <a:off x="6489628" y="1961190"/>
            <a:ext cx="4135945" cy="3418844"/>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4" name="Google Shape;264;p40"/>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265" name="Google Shape;265;p40"/>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1">
  <p:cSld name="CUSTOM_1_1_2">
    <p:spTree>
      <p:nvGrpSpPr>
        <p:cNvPr id="1" name="Shape 266"/>
        <p:cNvGrpSpPr/>
        <p:nvPr/>
      </p:nvGrpSpPr>
      <p:grpSpPr>
        <a:xfrm>
          <a:off x="0" y="0"/>
          <a:ext cx="0" cy="0"/>
          <a:chOff x="0" y="0"/>
          <a:chExt cx="0" cy="0"/>
        </a:xfrm>
      </p:grpSpPr>
      <p:sp>
        <p:nvSpPr>
          <p:cNvPr id="267" name="Google Shape;267;p41"/>
          <p:cNvSpPr/>
          <p:nvPr/>
        </p:nvSpPr>
        <p:spPr>
          <a:xfrm flipH="1">
            <a:off x="-1874160" y="1509851"/>
            <a:ext cx="4395605" cy="3633659"/>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8" name="Google Shape;268;p41"/>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cxnSp>
        <p:nvCxnSpPr>
          <p:cNvPr id="269" name="Google Shape;269;p41"/>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EEF5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accent2"/>
              </a:buClr>
              <a:buSzPts val="2800"/>
              <a:buFont typeface="Bowlby One"/>
              <a:buNone/>
              <a:defRPr sz="2800" b="1">
                <a:solidFill>
                  <a:schemeClr val="accent2"/>
                </a:solidFill>
                <a:latin typeface="Bowlby One"/>
                <a:ea typeface="Bowlby One"/>
                <a:cs typeface="Bowlby One"/>
                <a:sym typeface="Bowlby One"/>
              </a:defRPr>
            </a:lvl1pPr>
            <a:lvl2pPr lvl="1">
              <a:spcBef>
                <a:spcPts val="0"/>
              </a:spcBef>
              <a:spcAft>
                <a:spcPts val="0"/>
              </a:spcAft>
              <a:buClr>
                <a:schemeClr val="accent2"/>
              </a:buClr>
              <a:buSzPts val="3500"/>
              <a:buFont typeface="Bowlby One"/>
              <a:buNone/>
              <a:defRPr sz="3500">
                <a:solidFill>
                  <a:schemeClr val="accent2"/>
                </a:solidFill>
                <a:latin typeface="Bowlby One"/>
                <a:ea typeface="Bowlby One"/>
                <a:cs typeface="Bowlby One"/>
                <a:sym typeface="Bowlby One"/>
              </a:defRPr>
            </a:lvl2pPr>
            <a:lvl3pPr lvl="2">
              <a:spcBef>
                <a:spcPts val="0"/>
              </a:spcBef>
              <a:spcAft>
                <a:spcPts val="0"/>
              </a:spcAft>
              <a:buClr>
                <a:schemeClr val="accent2"/>
              </a:buClr>
              <a:buSzPts val="3500"/>
              <a:buFont typeface="Bowlby One"/>
              <a:buNone/>
              <a:defRPr sz="3500">
                <a:solidFill>
                  <a:schemeClr val="accent2"/>
                </a:solidFill>
                <a:latin typeface="Bowlby One"/>
                <a:ea typeface="Bowlby One"/>
                <a:cs typeface="Bowlby One"/>
                <a:sym typeface="Bowlby One"/>
              </a:defRPr>
            </a:lvl3pPr>
            <a:lvl4pPr lvl="3">
              <a:spcBef>
                <a:spcPts val="0"/>
              </a:spcBef>
              <a:spcAft>
                <a:spcPts val="0"/>
              </a:spcAft>
              <a:buClr>
                <a:schemeClr val="accent2"/>
              </a:buClr>
              <a:buSzPts val="3500"/>
              <a:buFont typeface="Bowlby One"/>
              <a:buNone/>
              <a:defRPr sz="3500">
                <a:solidFill>
                  <a:schemeClr val="accent2"/>
                </a:solidFill>
                <a:latin typeface="Bowlby One"/>
                <a:ea typeface="Bowlby One"/>
                <a:cs typeface="Bowlby One"/>
                <a:sym typeface="Bowlby One"/>
              </a:defRPr>
            </a:lvl4pPr>
            <a:lvl5pPr lvl="4">
              <a:spcBef>
                <a:spcPts val="0"/>
              </a:spcBef>
              <a:spcAft>
                <a:spcPts val="0"/>
              </a:spcAft>
              <a:buClr>
                <a:schemeClr val="accent2"/>
              </a:buClr>
              <a:buSzPts val="3500"/>
              <a:buFont typeface="Bowlby One"/>
              <a:buNone/>
              <a:defRPr sz="3500">
                <a:solidFill>
                  <a:schemeClr val="accent2"/>
                </a:solidFill>
                <a:latin typeface="Bowlby One"/>
                <a:ea typeface="Bowlby One"/>
                <a:cs typeface="Bowlby One"/>
                <a:sym typeface="Bowlby One"/>
              </a:defRPr>
            </a:lvl5pPr>
            <a:lvl6pPr lvl="5">
              <a:spcBef>
                <a:spcPts val="0"/>
              </a:spcBef>
              <a:spcAft>
                <a:spcPts val="0"/>
              </a:spcAft>
              <a:buClr>
                <a:schemeClr val="accent2"/>
              </a:buClr>
              <a:buSzPts val="3500"/>
              <a:buFont typeface="Bowlby One"/>
              <a:buNone/>
              <a:defRPr sz="3500">
                <a:solidFill>
                  <a:schemeClr val="accent2"/>
                </a:solidFill>
                <a:latin typeface="Bowlby One"/>
                <a:ea typeface="Bowlby One"/>
                <a:cs typeface="Bowlby One"/>
                <a:sym typeface="Bowlby One"/>
              </a:defRPr>
            </a:lvl6pPr>
            <a:lvl7pPr lvl="6">
              <a:spcBef>
                <a:spcPts val="0"/>
              </a:spcBef>
              <a:spcAft>
                <a:spcPts val="0"/>
              </a:spcAft>
              <a:buClr>
                <a:schemeClr val="accent2"/>
              </a:buClr>
              <a:buSzPts val="3500"/>
              <a:buFont typeface="Bowlby One"/>
              <a:buNone/>
              <a:defRPr sz="3500">
                <a:solidFill>
                  <a:schemeClr val="accent2"/>
                </a:solidFill>
                <a:latin typeface="Bowlby One"/>
                <a:ea typeface="Bowlby One"/>
                <a:cs typeface="Bowlby One"/>
                <a:sym typeface="Bowlby One"/>
              </a:defRPr>
            </a:lvl7pPr>
            <a:lvl8pPr lvl="7">
              <a:spcBef>
                <a:spcPts val="0"/>
              </a:spcBef>
              <a:spcAft>
                <a:spcPts val="0"/>
              </a:spcAft>
              <a:buClr>
                <a:schemeClr val="accent2"/>
              </a:buClr>
              <a:buSzPts val="3500"/>
              <a:buFont typeface="Bowlby One"/>
              <a:buNone/>
              <a:defRPr sz="3500">
                <a:solidFill>
                  <a:schemeClr val="accent2"/>
                </a:solidFill>
                <a:latin typeface="Bowlby One"/>
                <a:ea typeface="Bowlby One"/>
                <a:cs typeface="Bowlby One"/>
                <a:sym typeface="Bowlby One"/>
              </a:defRPr>
            </a:lvl8pPr>
            <a:lvl9pPr lvl="8">
              <a:spcBef>
                <a:spcPts val="0"/>
              </a:spcBef>
              <a:spcAft>
                <a:spcPts val="0"/>
              </a:spcAft>
              <a:buClr>
                <a:schemeClr val="accent2"/>
              </a:buClr>
              <a:buSzPts val="3500"/>
              <a:buFont typeface="Bowlby One"/>
              <a:buNone/>
              <a:defRPr sz="3500">
                <a:solidFill>
                  <a:schemeClr val="accent2"/>
                </a:solidFill>
                <a:latin typeface="Bowlby One"/>
                <a:ea typeface="Bowlby One"/>
                <a:cs typeface="Bowlby One"/>
                <a:sym typeface="Bowlby One"/>
              </a:defRPr>
            </a:lvl9pPr>
          </a:lstStyle>
          <a:p>
            <a:endParaRPr/>
          </a:p>
        </p:txBody>
      </p:sp>
      <p:sp>
        <p:nvSpPr>
          <p:cNvPr id="7" name="Google Shape;7;p1"/>
          <p:cNvSpPr txBox="1">
            <a:spLocks noGrp="1"/>
          </p:cNvSpPr>
          <p:nvPr>
            <p:ph type="body" idx="1"/>
          </p:nvPr>
        </p:nvSpPr>
        <p:spPr>
          <a:xfrm>
            <a:off x="713225" y="1246950"/>
            <a:ext cx="77175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Cabin"/>
              <a:buChar char="●"/>
              <a:defRPr sz="1800">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7" r:id="rId16"/>
    <p:sldLayoutId id="2147483668" r:id="rId17"/>
    <p:sldLayoutId id="2147483683" r:id="rId18"/>
    <p:sldLayoutId id="2147483684" r:id="rId19"/>
    <p:sldLayoutId id="2147483686" r:id="rId20"/>
    <p:sldLayoutId id="2147483687"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49">
          <p15:clr>
            <a:srgbClr val="EA4335"/>
          </p15:clr>
        </p15:guide>
        <p15:guide id="3" pos="5311">
          <p15:clr>
            <a:srgbClr val="EA4335"/>
          </p15:clr>
        </p15:guide>
        <p15:guide id="4" orient="horz" pos="2903">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6_0.xm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17_0.xml"/><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EF5FF"/>
        </a:solidFill>
        <a:effectLst/>
      </p:bgPr>
    </p:bg>
    <p:spTree>
      <p:nvGrpSpPr>
        <p:cNvPr id="1" name="Shape 279"/>
        <p:cNvGrpSpPr/>
        <p:nvPr/>
      </p:nvGrpSpPr>
      <p:grpSpPr>
        <a:xfrm>
          <a:off x="0" y="0"/>
          <a:ext cx="0" cy="0"/>
          <a:chOff x="0" y="0"/>
          <a:chExt cx="0" cy="0"/>
        </a:xfrm>
      </p:grpSpPr>
      <p:grpSp>
        <p:nvGrpSpPr>
          <p:cNvPr id="266" name="Grupo 265">
            <a:extLst>
              <a:ext uri="{FF2B5EF4-FFF2-40B4-BE49-F238E27FC236}">
                <a16:creationId xmlns:a16="http://schemas.microsoft.com/office/drawing/2014/main" id="{48442302-7729-29A1-A5B3-E2CCCDEB4182}"/>
              </a:ext>
            </a:extLst>
          </p:cNvPr>
          <p:cNvGrpSpPr>
            <a:grpSpLocks noChangeAspect="1"/>
          </p:cNvGrpSpPr>
          <p:nvPr/>
        </p:nvGrpSpPr>
        <p:grpSpPr>
          <a:xfrm flipH="1">
            <a:off x="3488148" y="-209550"/>
            <a:ext cx="5655852" cy="5046194"/>
            <a:chOff x="423218" y="727556"/>
            <a:chExt cx="4010051" cy="3577798"/>
          </a:xfrm>
        </p:grpSpPr>
        <p:sp>
          <p:nvSpPr>
            <p:cNvPr id="267" name="Google Shape;466;p48">
              <a:extLst>
                <a:ext uri="{FF2B5EF4-FFF2-40B4-BE49-F238E27FC236}">
                  <a16:creationId xmlns:a16="http://schemas.microsoft.com/office/drawing/2014/main" id="{6AFC04FF-D93D-3C26-EFC9-9D17B4CF23CF}"/>
                </a:ext>
              </a:extLst>
            </p:cNvPr>
            <p:cNvSpPr/>
            <p:nvPr/>
          </p:nvSpPr>
          <p:spPr>
            <a:xfrm flipH="1">
              <a:off x="423218" y="1805254"/>
              <a:ext cx="2775857" cy="2366957"/>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8" name="Google Shape;469;p48">
              <a:extLst>
                <a:ext uri="{FF2B5EF4-FFF2-40B4-BE49-F238E27FC236}">
                  <a16:creationId xmlns:a16="http://schemas.microsoft.com/office/drawing/2014/main" id="{B1252B77-7A27-CD90-52BB-B4FC902B0BE3}"/>
                </a:ext>
              </a:extLst>
            </p:cNvPr>
            <p:cNvGrpSpPr/>
            <p:nvPr/>
          </p:nvGrpSpPr>
          <p:grpSpPr>
            <a:xfrm>
              <a:off x="423218" y="727556"/>
              <a:ext cx="4010051" cy="3577798"/>
              <a:chOff x="423213" y="747726"/>
              <a:chExt cx="4010051" cy="3577798"/>
            </a:xfrm>
          </p:grpSpPr>
          <p:grpSp>
            <p:nvGrpSpPr>
              <p:cNvPr id="269" name="Google Shape;470;p48">
                <a:extLst>
                  <a:ext uri="{FF2B5EF4-FFF2-40B4-BE49-F238E27FC236}">
                    <a16:creationId xmlns:a16="http://schemas.microsoft.com/office/drawing/2014/main" id="{7DDC4F63-6D35-D748-F974-6C600C16A32A}"/>
                  </a:ext>
                </a:extLst>
              </p:cNvPr>
              <p:cNvGrpSpPr/>
              <p:nvPr/>
            </p:nvGrpSpPr>
            <p:grpSpPr>
              <a:xfrm rot="4836499" flipH="1">
                <a:off x="1911064" y="3294428"/>
                <a:ext cx="895992" cy="1012919"/>
                <a:chOff x="1841157" y="3337751"/>
                <a:chExt cx="895897" cy="1012812"/>
              </a:xfrm>
            </p:grpSpPr>
            <p:grpSp>
              <p:nvGrpSpPr>
                <p:cNvPr id="439" name="Google Shape;471;p48">
                  <a:extLst>
                    <a:ext uri="{FF2B5EF4-FFF2-40B4-BE49-F238E27FC236}">
                      <a16:creationId xmlns:a16="http://schemas.microsoft.com/office/drawing/2014/main" id="{5D09F5D4-C1DF-246D-F689-CFC685F820B4}"/>
                    </a:ext>
                  </a:extLst>
                </p:cNvPr>
                <p:cNvGrpSpPr/>
                <p:nvPr/>
              </p:nvGrpSpPr>
              <p:grpSpPr>
                <a:xfrm>
                  <a:off x="1841157" y="3337751"/>
                  <a:ext cx="895897" cy="1012812"/>
                  <a:chOff x="5350757" y="297351"/>
                  <a:chExt cx="895897" cy="1012812"/>
                </a:xfrm>
              </p:grpSpPr>
              <p:sp>
                <p:nvSpPr>
                  <p:cNvPr id="443" name="Google Shape;472;p48">
                    <a:extLst>
                      <a:ext uri="{FF2B5EF4-FFF2-40B4-BE49-F238E27FC236}">
                        <a16:creationId xmlns:a16="http://schemas.microsoft.com/office/drawing/2014/main" id="{0F800002-0997-1918-6F6F-01C1F4F19E44}"/>
                      </a:ext>
                    </a:extLst>
                  </p:cNvPr>
                  <p:cNvSpPr/>
                  <p:nvPr/>
                </p:nvSpPr>
                <p:spPr>
                  <a:xfrm rot="10800000">
                    <a:off x="5350757" y="1181543"/>
                    <a:ext cx="155223" cy="128621"/>
                  </a:xfrm>
                  <a:custGeom>
                    <a:avLst/>
                    <a:gdLst/>
                    <a:ahLst/>
                    <a:cxnLst/>
                    <a:rect l="l" t="t" r="r" b="b"/>
                    <a:pathLst>
                      <a:path w="7638" h="6329" extrusionOk="0">
                        <a:moveTo>
                          <a:pt x="935" y="1"/>
                        </a:moveTo>
                        <a:cubicBezTo>
                          <a:pt x="684" y="1"/>
                          <a:pt x="496" y="76"/>
                          <a:pt x="379" y="233"/>
                        </a:cubicBezTo>
                        <a:cubicBezTo>
                          <a:pt x="1" y="762"/>
                          <a:pt x="606" y="2728"/>
                          <a:pt x="2647" y="4316"/>
                        </a:cubicBezTo>
                        <a:cubicBezTo>
                          <a:pt x="4294" y="5551"/>
                          <a:pt x="5895" y="6329"/>
                          <a:pt x="6703" y="6329"/>
                        </a:cubicBezTo>
                        <a:cubicBezTo>
                          <a:pt x="6934" y="6329"/>
                          <a:pt x="7100" y="6265"/>
                          <a:pt x="7184" y="6131"/>
                        </a:cubicBezTo>
                        <a:cubicBezTo>
                          <a:pt x="7638" y="5601"/>
                          <a:pt x="6504" y="3333"/>
                          <a:pt x="4462" y="1745"/>
                        </a:cubicBezTo>
                        <a:cubicBezTo>
                          <a:pt x="2892" y="623"/>
                          <a:pt x="1654" y="1"/>
                          <a:pt x="935" y="1"/>
                        </a:cubicBezTo>
                        <a:close/>
                      </a:path>
                    </a:pathLst>
                  </a:custGeom>
                  <a:solidFill>
                    <a:srgbClr val="F3E5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73;p48">
                    <a:extLst>
                      <a:ext uri="{FF2B5EF4-FFF2-40B4-BE49-F238E27FC236}">
                        <a16:creationId xmlns:a16="http://schemas.microsoft.com/office/drawing/2014/main" id="{FC92031B-5BEF-CBBB-34AC-D5AB6E633402}"/>
                      </a:ext>
                    </a:extLst>
                  </p:cNvPr>
                  <p:cNvSpPr/>
                  <p:nvPr/>
                </p:nvSpPr>
                <p:spPr>
                  <a:xfrm rot="10800000">
                    <a:off x="5482914" y="1147137"/>
                    <a:ext cx="23066" cy="24611"/>
                  </a:xfrm>
                  <a:custGeom>
                    <a:avLst/>
                    <a:gdLst/>
                    <a:ahLst/>
                    <a:cxnLst/>
                    <a:rect l="l" t="t" r="r" b="b"/>
                    <a:pathLst>
                      <a:path w="1135" h="1211" extrusionOk="0">
                        <a:moveTo>
                          <a:pt x="606" y="0"/>
                        </a:moveTo>
                        <a:lnTo>
                          <a:pt x="1" y="529"/>
                        </a:lnTo>
                        <a:lnTo>
                          <a:pt x="1" y="1210"/>
                        </a:lnTo>
                        <a:lnTo>
                          <a:pt x="1135" y="303"/>
                        </a:lnTo>
                        <a:lnTo>
                          <a:pt x="606"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74;p48">
                    <a:extLst>
                      <a:ext uri="{FF2B5EF4-FFF2-40B4-BE49-F238E27FC236}">
                        <a16:creationId xmlns:a16="http://schemas.microsoft.com/office/drawing/2014/main" id="{E385986A-F956-6375-67B9-EC31964C6F5F}"/>
                      </a:ext>
                    </a:extLst>
                  </p:cNvPr>
                  <p:cNvSpPr/>
                  <p:nvPr/>
                </p:nvSpPr>
                <p:spPr>
                  <a:xfrm rot="10800000">
                    <a:off x="5515166" y="1093363"/>
                    <a:ext cx="15404" cy="15384"/>
                  </a:xfrm>
                  <a:custGeom>
                    <a:avLst/>
                    <a:gdLst/>
                    <a:ahLst/>
                    <a:cxnLst/>
                    <a:rect l="l" t="t" r="r" b="b"/>
                    <a:pathLst>
                      <a:path w="758" h="757" extrusionOk="0">
                        <a:moveTo>
                          <a:pt x="228" y="0"/>
                        </a:moveTo>
                        <a:lnTo>
                          <a:pt x="1" y="227"/>
                        </a:lnTo>
                        <a:lnTo>
                          <a:pt x="530" y="757"/>
                        </a:lnTo>
                        <a:lnTo>
                          <a:pt x="757" y="530"/>
                        </a:lnTo>
                        <a:lnTo>
                          <a:pt x="228"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75;p48">
                    <a:extLst>
                      <a:ext uri="{FF2B5EF4-FFF2-40B4-BE49-F238E27FC236}">
                        <a16:creationId xmlns:a16="http://schemas.microsoft.com/office/drawing/2014/main" id="{381D927A-44E0-7B8F-C283-76778032EEE7}"/>
                      </a:ext>
                    </a:extLst>
                  </p:cNvPr>
                  <p:cNvSpPr/>
                  <p:nvPr/>
                </p:nvSpPr>
                <p:spPr>
                  <a:xfrm rot="10800000">
                    <a:off x="5512097" y="1039570"/>
                    <a:ext cx="21542" cy="19997"/>
                  </a:xfrm>
                  <a:custGeom>
                    <a:avLst/>
                    <a:gdLst/>
                    <a:ahLst/>
                    <a:cxnLst/>
                    <a:rect l="l" t="t" r="r" b="b"/>
                    <a:pathLst>
                      <a:path w="1060" h="984" extrusionOk="0">
                        <a:moveTo>
                          <a:pt x="908" y="0"/>
                        </a:moveTo>
                        <a:lnTo>
                          <a:pt x="1" y="605"/>
                        </a:lnTo>
                        <a:lnTo>
                          <a:pt x="76" y="983"/>
                        </a:lnTo>
                        <a:lnTo>
                          <a:pt x="1059" y="378"/>
                        </a:lnTo>
                        <a:lnTo>
                          <a:pt x="908"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76;p48">
                    <a:extLst>
                      <a:ext uri="{FF2B5EF4-FFF2-40B4-BE49-F238E27FC236}">
                        <a16:creationId xmlns:a16="http://schemas.microsoft.com/office/drawing/2014/main" id="{1970B3EE-24A4-EDD4-E12F-9062329FCC81}"/>
                      </a:ext>
                    </a:extLst>
                  </p:cNvPr>
                  <p:cNvSpPr/>
                  <p:nvPr/>
                </p:nvSpPr>
                <p:spPr>
                  <a:xfrm rot="10800000">
                    <a:off x="5748753" y="320417"/>
                    <a:ext cx="497901" cy="562446"/>
                  </a:xfrm>
                  <a:custGeom>
                    <a:avLst/>
                    <a:gdLst/>
                    <a:ahLst/>
                    <a:cxnLst/>
                    <a:rect l="l" t="t" r="r" b="b"/>
                    <a:pathLst>
                      <a:path w="24500" h="27676" extrusionOk="0">
                        <a:moveTo>
                          <a:pt x="19433" y="1"/>
                        </a:moveTo>
                        <a:lnTo>
                          <a:pt x="0" y="23139"/>
                        </a:lnTo>
                        <a:cubicBezTo>
                          <a:pt x="378" y="23895"/>
                          <a:pt x="832" y="24576"/>
                          <a:pt x="1437" y="25181"/>
                        </a:cubicBezTo>
                        <a:cubicBezTo>
                          <a:pt x="2269" y="26239"/>
                          <a:pt x="3252" y="27071"/>
                          <a:pt x="4310" y="27676"/>
                        </a:cubicBezTo>
                        <a:cubicBezTo>
                          <a:pt x="10964" y="19736"/>
                          <a:pt x="17694" y="12024"/>
                          <a:pt x="24500" y="4235"/>
                        </a:cubicBezTo>
                        <a:lnTo>
                          <a:pt x="19433" y="1"/>
                        </a:lnTo>
                        <a:close/>
                      </a:path>
                    </a:pathLst>
                  </a:custGeom>
                  <a:solidFill>
                    <a:srgbClr val="F5FC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77;p48">
                    <a:extLst>
                      <a:ext uri="{FF2B5EF4-FFF2-40B4-BE49-F238E27FC236}">
                        <a16:creationId xmlns:a16="http://schemas.microsoft.com/office/drawing/2014/main" id="{BFFFFDDA-B0C6-705B-7C28-2E58ED89F77A}"/>
                      </a:ext>
                    </a:extLst>
                  </p:cNvPr>
                  <p:cNvSpPr/>
                  <p:nvPr/>
                </p:nvSpPr>
                <p:spPr>
                  <a:xfrm rot="10800000">
                    <a:off x="5711868" y="297351"/>
                    <a:ext cx="447197" cy="499446"/>
                  </a:xfrm>
                  <a:custGeom>
                    <a:avLst/>
                    <a:gdLst/>
                    <a:ahLst/>
                    <a:cxnLst/>
                    <a:rect l="l" t="t" r="r" b="b"/>
                    <a:pathLst>
                      <a:path w="22005" h="24576" extrusionOk="0">
                        <a:moveTo>
                          <a:pt x="20190" y="0"/>
                        </a:moveTo>
                        <a:cubicBezTo>
                          <a:pt x="13384" y="7789"/>
                          <a:pt x="6654" y="15501"/>
                          <a:pt x="0" y="23441"/>
                        </a:cubicBezTo>
                        <a:cubicBezTo>
                          <a:pt x="908" y="23895"/>
                          <a:pt x="1739" y="24273"/>
                          <a:pt x="2722" y="24575"/>
                        </a:cubicBezTo>
                        <a:lnTo>
                          <a:pt x="22004" y="1513"/>
                        </a:lnTo>
                        <a:lnTo>
                          <a:pt x="20190" y="0"/>
                        </a:lnTo>
                        <a:close/>
                      </a:path>
                    </a:pathLst>
                  </a:custGeom>
                  <a:solidFill>
                    <a:srgbClr val="D1CF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78;p48">
                    <a:extLst>
                      <a:ext uri="{FF2B5EF4-FFF2-40B4-BE49-F238E27FC236}">
                        <a16:creationId xmlns:a16="http://schemas.microsoft.com/office/drawing/2014/main" id="{0DD17C17-D6E3-C1AD-72AE-81C3078179DE}"/>
                      </a:ext>
                    </a:extLst>
                  </p:cNvPr>
                  <p:cNvSpPr/>
                  <p:nvPr/>
                </p:nvSpPr>
                <p:spPr>
                  <a:xfrm rot="10800000">
                    <a:off x="5403006" y="870547"/>
                    <a:ext cx="331927" cy="434901"/>
                  </a:xfrm>
                  <a:custGeom>
                    <a:avLst/>
                    <a:gdLst/>
                    <a:ahLst/>
                    <a:cxnLst/>
                    <a:rect l="l" t="t" r="r" b="b"/>
                    <a:pathLst>
                      <a:path w="16333" h="21400" extrusionOk="0">
                        <a:moveTo>
                          <a:pt x="11645" y="1"/>
                        </a:moveTo>
                        <a:lnTo>
                          <a:pt x="0" y="13838"/>
                        </a:lnTo>
                        <a:cubicBezTo>
                          <a:pt x="983" y="15955"/>
                          <a:pt x="1739" y="18526"/>
                          <a:pt x="2495" y="21400"/>
                        </a:cubicBezTo>
                        <a:cubicBezTo>
                          <a:pt x="7108" y="16107"/>
                          <a:pt x="11796" y="10738"/>
                          <a:pt x="16333" y="5294"/>
                        </a:cubicBezTo>
                        <a:cubicBezTo>
                          <a:pt x="15728" y="5067"/>
                          <a:pt x="14972" y="4689"/>
                          <a:pt x="14140" y="4084"/>
                        </a:cubicBezTo>
                        <a:cubicBezTo>
                          <a:pt x="12250" y="2647"/>
                          <a:pt x="11645" y="1"/>
                          <a:pt x="11645" y="1"/>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79;p48">
                    <a:extLst>
                      <a:ext uri="{FF2B5EF4-FFF2-40B4-BE49-F238E27FC236}">
                        <a16:creationId xmlns:a16="http://schemas.microsoft.com/office/drawing/2014/main" id="{F7D8A8D1-94BD-CE24-A185-5CB04AB55F27}"/>
                      </a:ext>
                    </a:extLst>
                  </p:cNvPr>
                  <p:cNvSpPr/>
                  <p:nvPr/>
                </p:nvSpPr>
                <p:spPr>
                  <a:xfrm rot="10800000">
                    <a:off x="5356895" y="813685"/>
                    <a:ext cx="327335" cy="384197"/>
                  </a:xfrm>
                  <a:custGeom>
                    <a:avLst/>
                    <a:gdLst/>
                    <a:ahLst/>
                    <a:cxnLst/>
                    <a:rect l="l" t="t" r="r" b="b"/>
                    <a:pathLst>
                      <a:path w="16107" h="18905" extrusionOk="0">
                        <a:moveTo>
                          <a:pt x="13838" y="1"/>
                        </a:moveTo>
                        <a:cubicBezTo>
                          <a:pt x="9301" y="5445"/>
                          <a:pt x="4613" y="10814"/>
                          <a:pt x="0" y="16107"/>
                        </a:cubicBezTo>
                        <a:cubicBezTo>
                          <a:pt x="227" y="17014"/>
                          <a:pt x="454" y="17997"/>
                          <a:pt x="605" y="18904"/>
                        </a:cubicBezTo>
                        <a:lnTo>
                          <a:pt x="16106" y="454"/>
                        </a:lnTo>
                        <a:lnTo>
                          <a:pt x="16106" y="454"/>
                        </a:lnTo>
                        <a:cubicBezTo>
                          <a:pt x="16106" y="454"/>
                          <a:pt x="16062" y="458"/>
                          <a:pt x="15977" y="458"/>
                        </a:cubicBezTo>
                        <a:cubicBezTo>
                          <a:pt x="15681" y="458"/>
                          <a:pt x="14897" y="412"/>
                          <a:pt x="13838" y="1"/>
                        </a:cubicBezTo>
                        <a:close/>
                      </a:path>
                    </a:pathLst>
                  </a:custGeom>
                  <a:solidFill>
                    <a:srgbClr val="CA7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80;p48">
                    <a:extLst>
                      <a:ext uri="{FF2B5EF4-FFF2-40B4-BE49-F238E27FC236}">
                        <a16:creationId xmlns:a16="http://schemas.microsoft.com/office/drawing/2014/main" id="{EC13C878-91D2-B902-9F28-A69EE4701002}"/>
                      </a:ext>
                    </a:extLst>
                  </p:cNvPr>
                  <p:cNvSpPr/>
                  <p:nvPr/>
                </p:nvSpPr>
                <p:spPr>
                  <a:xfrm rot="10800000">
                    <a:off x="5684209" y="786026"/>
                    <a:ext cx="167518" cy="238200"/>
                  </a:xfrm>
                  <a:custGeom>
                    <a:avLst/>
                    <a:gdLst/>
                    <a:ahLst/>
                    <a:cxnLst/>
                    <a:rect l="l" t="t" r="r" b="b"/>
                    <a:pathLst>
                      <a:path w="8243" h="11721" extrusionOk="0">
                        <a:moveTo>
                          <a:pt x="5747" y="0"/>
                        </a:moveTo>
                        <a:lnTo>
                          <a:pt x="0" y="6957"/>
                        </a:lnTo>
                        <a:cubicBezTo>
                          <a:pt x="0" y="6957"/>
                          <a:pt x="0" y="8167"/>
                          <a:pt x="2647" y="10359"/>
                        </a:cubicBezTo>
                        <a:cubicBezTo>
                          <a:pt x="3403" y="10964"/>
                          <a:pt x="4008" y="11418"/>
                          <a:pt x="4613" y="11721"/>
                        </a:cubicBezTo>
                        <a:cubicBezTo>
                          <a:pt x="5823" y="10359"/>
                          <a:pt x="7033" y="8998"/>
                          <a:pt x="8242" y="7562"/>
                        </a:cubicBezTo>
                        <a:cubicBezTo>
                          <a:pt x="7486" y="4688"/>
                          <a:pt x="6730" y="2117"/>
                          <a:pt x="5747"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81;p48">
                    <a:extLst>
                      <a:ext uri="{FF2B5EF4-FFF2-40B4-BE49-F238E27FC236}">
                        <a16:creationId xmlns:a16="http://schemas.microsoft.com/office/drawing/2014/main" id="{2B582488-678D-88E4-5195-1E2EFF4FEDF2}"/>
                      </a:ext>
                    </a:extLst>
                  </p:cNvPr>
                  <p:cNvSpPr/>
                  <p:nvPr/>
                </p:nvSpPr>
                <p:spPr>
                  <a:xfrm rot="10800000">
                    <a:off x="5710343" y="1001160"/>
                    <a:ext cx="18453" cy="15384"/>
                  </a:xfrm>
                  <a:custGeom>
                    <a:avLst/>
                    <a:gdLst/>
                    <a:ahLst/>
                    <a:cxnLst/>
                    <a:rect l="l" t="t" r="r" b="b"/>
                    <a:pathLst>
                      <a:path w="908" h="757" extrusionOk="0">
                        <a:moveTo>
                          <a:pt x="379" y="0"/>
                        </a:moveTo>
                        <a:lnTo>
                          <a:pt x="1" y="152"/>
                        </a:lnTo>
                        <a:lnTo>
                          <a:pt x="1" y="756"/>
                        </a:lnTo>
                        <a:lnTo>
                          <a:pt x="908" y="530"/>
                        </a:lnTo>
                        <a:lnTo>
                          <a:pt x="379"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82;p48">
                    <a:extLst>
                      <a:ext uri="{FF2B5EF4-FFF2-40B4-BE49-F238E27FC236}">
                        <a16:creationId xmlns:a16="http://schemas.microsoft.com/office/drawing/2014/main" id="{BC7934B2-F50E-6E3F-DD8B-AF4B24E0616D}"/>
                      </a:ext>
                    </a:extLst>
                  </p:cNvPr>
                  <p:cNvSpPr/>
                  <p:nvPr/>
                </p:nvSpPr>
                <p:spPr>
                  <a:xfrm rot="10800000">
                    <a:off x="5659619" y="1045727"/>
                    <a:ext cx="19997" cy="21542"/>
                  </a:xfrm>
                  <a:custGeom>
                    <a:avLst/>
                    <a:gdLst/>
                    <a:ahLst/>
                    <a:cxnLst/>
                    <a:rect l="l" t="t" r="r" b="b"/>
                    <a:pathLst>
                      <a:path w="984" h="1060" extrusionOk="0">
                        <a:moveTo>
                          <a:pt x="454" y="1"/>
                        </a:moveTo>
                        <a:lnTo>
                          <a:pt x="303" y="303"/>
                        </a:lnTo>
                        <a:lnTo>
                          <a:pt x="227" y="379"/>
                        </a:lnTo>
                        <a:lnTo>
                          <a:pt x="0" y="682"/>
                        </a:lnTo>
                        <a:lnTo>
                          <a:pt x="303" y="1060"/>
                        </a:lnTo>
                        <a:lnTo>
                          <a:pt x="681" y="833"/>
                        </a:lnTo>
                        <a:lnTo>
                          <a:pt x="983" y="455"/>
                        </a:lnTo>
                        <a:lnTo>
                          <a:pt x="454" y="1"/>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83;p48">
                    <a:extLst>
                      <a:ext uri="{FF2B5EF4-FFF2-40B4-BE49-F238E27FC236}">
                        <a16:creationId xmlns:a16="http://schemas.microsoft.com/office/drawing/2014/main" id="{7B96615A-031D-1503-0BCF-96BF9EA2689D}"/>
                      </a:ext>
                    </a:extLst>
                  </p:cNvPr>
                  <p:cNvSpPr/>
                  <p:nvPr/>
                </p:nvSpPr>
                <p:spPr>
                  <a:xfrm rot="10800000">
                    <a:off x="5608914" y="1041114"/>
                    <a:ext cx="21542" cy="21542"/>
                  </a:xfrm>
                  <a:custGeom>
                    <a:avLst/>
                    <a:gdLst/>
                    <a:ahLst/>
                    <a:cxnLst/>
                    <a:rect l="l" t="t" r="r" b="b"/>
                    <a:pathLst>
                      <a:path w="1060" h="1060" extrusionOk="0">
                        <a:moveTo>
                          <a:pt x="1060" y="1"/>
                        </a:moveTo>
                        <a:lnTo>
                          <a:pt x="1" y="681"/>
                        </a:lnTo>
                        <a:lnTo>
                          <a:pt x="379" y="1059"/>
                        </a:lnTo>
                        <a:lnTo>
                          <a:pt x="757" y="757"/>
                        </a:lnTo>
                        <a:lnTo>
                          <a:pt x="833" y="681"/>
                        </a:lnTo>
                        <a:lnTo>
                          <a:pt x="984" y="681"/>
                        </a:lnTo>
                        <a:lnTo>
                          <a:pt x="984" y="530"/>
                        </a:lnTo>
                        <a:lnTo>
                          <a:pt x="1060" y="606"/>
                        </a:lnTo>
                        <a:lnTo>
                          <a:pt x="1060" y="1"/>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84;p48">
                    <a:extLst>
                      <a:ext uri="{FF2B5EF4-FFF2-40B4-BE49-F238E27FC236}">
                        <a16:creationId xmlns:a16="http://schemas.microsoft.com/office/drawing/2014/main" id="{ED36B00F-CEB1-43B8-D34F-C9E981933B60}"/>
                      </a:ext>
                    </a:extLst>
                  </p:cNvPr>
                  <p:cNvSpPr/>
                  <p:nvPr/>
                </p:nvSpPr>
                <p:spPr>
                  <a:xfrm rot="10800000">
                    <a:off x="5564347" y="1101045"/>
                    <a:ext cx="24611" cy="24611"/>
                  </a:xfrm>
                  <a:custGeom>
                    <a:avLst/>
                    <a:gdLst/>
                    <a:ahLst/>
                    <a:cxnLst/>
                    <a:rect l="l" t="t" r="r" b="b"/>
                    <a:pathLst>
                      <a:path w="1211" h="1211" extrusionOk="0">
                        <a:moveTo>
                          <a:pt x="832" y="1"/>
                        </a:moveTo>
                        <a:lnTo>
                          <a:pt x="1" y="832"/>
                        </a:lnTo>
                        <a:lnTo>
                          <a:pt x="379" y="1210"/>
                        </a:lnTo>
                        <a:lnTo>
                          <a:pt x="757" y="832"/>
                        </a:lnTo>
                        <a:lnTo>
                          <a:pt x="832" y="681"/>
                        </a:lnTo>
                        <a:lnTo>
                          <a:pt x="1210" y="379"/>
                        </a:lnTo>
                        <a:lnTo>
                          <a:pt x="832" y="1"/>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85;p48">
                    <a:extLst>
                      <a:ext uri="{FF2B5EF4-FFF2-40B4-BE49-F238E27FC236}">
                        <a16:creationId xmlns:a16="http://schemas.microsoft.com/office/drawing/2014/main" id="{B02AA30A-D1DA-95F5-C9FF-04666066C966}"/>
                      </a:ext>
                    </a:extLst>
                  </p:cNvPr>
                  <p:cNvSpPr/>
                  <p:nvPr/>
                </p:nvSpPr>
                <p:spPr>
                  <a:xfrm rot="10800000">
                    <a:off x="5541301" y="1180953"/>
                    <a:ext cx="18453" cy="23066"/>
                  </a:xfrm>
                  <a:custGeom>
                    <a:avLst/>
                    <a:gdLst/>
                    <a:ahLst/>
                    <a:cxnLst/>
                    <a:rect l="l" t="t" r="r" b="b"/>
                    <a:pathLst>
                      <a:path w="908" h="1135" extrusionOk="0">
                        <a:moveTo>
                          <a:pt x="530" y="0"/>
                        </a:moveTo>
                        <a:lnTo>
                          <a:pt x="227" y="303"/>
                        </a:lnTo>
                        <a:lnTo>
                          <a:pt x="151" y="454"/>
                        </a:lnTo>
                        <a:lnTo>
                          <a:pt x="0" y="832"/>
                        </a:lnTo>
                        <a:lnTo>
                          <a:pt x="303" y="1134"/>
                        </a:lnTo>
                        <a:lnTo>
                          <a:pt x="605" y="832"/>
                        </a:lnTo>
                        <a:lnTo>
                          <a:pt x="756" y="756"/>
                        </a:lnTo>
                        <a:lnTo>
                          <a:pt x="908" y="378"/>
                        </a:lnTo>
                        <a:lnTo>
                          <a:pt x="530"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86;p48">
                    <a:extLst>
                      <a:ext uri="{FF2B5EF4-FFF2-40B4-BE49-F238E27FC236}">
                        <a16:creationId xmlns:a16="http://schemas.microsoft.com/office/drawing/2014/main" id="{DE475383-2C8B-2EB1-62BD-E0F33159D5E8}"/>
                      </a:ext>
                    </a:extLst>
                  </p:cNvPr>
                  <p:cNvSpPr/>
                  <p:nvPr/>
                </p:nvSpPr>
                <p:spPr>
                  <a:xfrm rot="10800000">
                    <a:off x="5595074" y="1140999"/>
                    <a:ext cx="19997" cy="15384"/>
                  </a:xfrm>
                  <a:custGeom>
                    <a:avLst/>
                    <a:gdLst/>
                    <a:ahLst/>
                    <a:cxnLst/>
                    <a:rect l="l" t="t" r="r" b="b"/>
                    <a:pathLst>
                      <a:path w="984" h="757" extrusionOk="0">
                        <a:moveTo>
                          <a:pt x="983" y="0"/>
                        </a:moveTo>
                        <a:lnTo>
                          <a:pt x="0" y="756"/>
                        </a:lnTo>
                        <a:lnTo>
                          <a:pt x="681" y="756"/>
                        </a:lnTo>
                        <a:lnTo>
                          <a:pt x="983" y="605"/>
                        </a:lnTo>
                        <a:lnTo>
                          <a:pt x="983"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87;p48">
                    <a:extLst>
                      <a:ext uri="{FF2B5EF4-FFF2-40B4-BE49-F238E27FC236}">
                        <a16:creationId xmlns:a16="http://schemas.microsoft.com/office/drawing/2014/main" id="{489C51F1-BC74-B452-58B6-23E6DE8BC533}"/>
                      </a:ext>
                    </a:extLst>
                  </p:cNvPr>
                  <p:cNvSpPr/>
                  <p:nvPr/>
                </p:nvSpPr>
                <p:spPr>
                  <a:xfrm rot="10800000">
                    <a:off x="5622733" y="1099501"/>
                    <a:ext cx="15404" cy="15404"/>
                  </a:xfrm>
                  <a:custGeom>
                    <a:avLst/>
                    <a:gdLst/>
                    <a:ahLst/>
                    <a:cxnLst/>
                    <a:rect l="l" t="t" r="r" b="b"/>
                    <a:pathLst>
                      <a:path w="758" h="758" extrusionOk="0">
                        <a:moveTo>
                          <a:pt x="228" y="1"/>
                        </a:moveTo>
                        <a:lnTo>
                          <a:pt x="1" y="757"/>
                        </a:lnTo>
                        <a:lnTo>
                          <a:pt x="681" y="757"/>
                        </a:lnTo>
                        <a:lnTo>
                          <a:pt x="681" y="681"/>
                        </a:lnTo>
                        <a:lnTo>
                          <a:pt x="606" y="606"/>
                        </a:lnTo>
                        <a:lnTo>
                          <a:pt x="757" y="530"/>
                        </a:lnTo>
                        <a:lnTo>
                          <a:pt x="228" y="1"/>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88;p48">
                    <a:extLst>
                      <a:ext uri="{FF2B5EF4-FFF2-40B4-BE49-F238E27FC236}">
                        <a16:creationId xmlns:a16="http://schemas.microsoft.com/office/drawing/2014/main" id="{B50EB072-D2C5-60D3-D2F3-20D779524A98}"/>
                      </a:ext>
                    </a:extLst>
                  </p:cNvPr>
                  <p:cNvSpPr/>
                  <p:nvPr/>
                </p:nvSpPr>
                <p:spPr>
                  <a:xfrm rot="10800000">
                    <a:off x="5678071" y="907433"/>
                    <a:ext cx="23066" cy="16908"/>
                  </a:xfrm>
                  <a:custGeom>
                    <a:avLst/>
                    <a:gdLst/>
                    <a:ahLst/>
                    <a:cxnLst/>
                    <a:rect l="l" t="t" r="r" b="b"/>
                    <a:pathLst>
                      <a:path w="1135" h="832" extrusionOk="0">
                        <a:moveTo>
                          <a:pt x="1135" y="0"/>
                        </a:moveTo>
                        <a:lnTo>
                          <a:pt x="1" y="151"/>
                        </a:lnTo>
                        <a:lnTo>
                          <a:pt x="1" y="832"/>
                        </a:lnTo>
                        <a:lnTo>
                          <a:pt x="1135" y="605"/>
                        </a:lnTo>
                        <a:lnTo>
                          <a:pt x="1135"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89;p48">
                    <a:extLst>
                      <a:ext uri="{FF2B5EF4-FFF2-40B4-BE49-F238E27FC236}">
                        <a16:creationId xmlns:a16="http://schemas.microsoft.com/office/drawing/2014/main" id="{FECE5480-E705-9624-7B61-FD4581F372CC}"/>
                      </a:ext>
                    </a:extLst>
                  </p:cNvPr>
                  <p:cNvSpPr/>
                  <p:nvPr/>
                </p:nvSpPr>
                <p:spPr>
                  <a:xfrm rot="10800000">
                    <a:off x="5579710" y="958137"/>
                    <a:ext cx="6178" cy="13840"/>
                  </a:xfrm>
                  <a:custGeom>
                    <a:avLst/>
                    <a:gdLst/>
                    <a:ahLst/>
                    <a:cxnLst/>
                    <a:rect l="l" t="t" r="r" b="b"/>
                    <a:pathLst>
                      <a:path w="304" h="681" extrusionOk="0">
                        <a:moveTo>
                          <a:pt x="1" y="0"/>
                        </a:moveTo>
                        <a:lnTo>
                          <a:pt x="1" y="681"/>
                        </a:lnTo>
                        <a:lnTo>
                          <a:pt x="303" y="681"/>
                        </a:lnTo>
                        <a:lnTo>
                          <a:pt x="303" y="76"/>
                        </a:lnTo>
                        <a:lnTo>
                          <a:pt x="1"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90;p48">
                    <a:extLst>
                      <a:ext uri="{FF2B5EF4-FFF2-40B4-BE49-F238E27FC236}">
                        <a16:creationId xmlns:a16="http://schemas.microsoft.com/office/drawing/2014/main" id="{CFB8C3E0-6B59-8FA5-C6E5-BE27CF298542}"/>
                      </a:ext>
                    </a:extLst>
                  </p:cNvPr>
                  <p:cNvSpPr/>
                  <p:nvPr/>
                </p:nvSpPr>
                <p:spPr>
                  <a:xfrm rot="10800000">
                    <a:off x="5641186" y="976570"/>
                    <a:ext cx="21522" cy="21542"/>
                  </a:xfrm>
                  <a:custGeom>
                    <a:avLst/>
                    <a:gdLst/>
                    <a:ahLst/>
                    <a:cxnLst/>
                    <a:rect l="l" t="t" r="r" b="b"/>
                    <a:pathLst>
                      <a:path w="1059" h="1060" extrusionOk="0">
                        <a:moveTo>
                          <a:pt x="1059" y="1"/>
                        </a:moveTo>
                        <a:lnTo>
                          <a:pt x="0" y="152"/>
                        </a:lnTo>
                        <a:lnTo>
                          <a:pt x="0" y="1059"/>
                        </a:lnTo>
                        <a:lnTo>
                          <a:pt x="454" y="681"/>
                        </a:lnTo>
                        <a:lnTo>
                          <a:pt x="454" y="757"/>
                        </a:lnTo>
                        <a:lnTo>
                          <a:pt x="1059" y="606"/>
                        </a:lnTo>
                        <a:lnTo>
                          <a:pt x="1059" y="1"/>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91;p48">
                    <a:extLst>
                      <a:ext uri="{FF2B5EF4-FFF2-40B4-BE49-F238E27FC236}">
                        <a16:creationId xmlns:a16="http://schemas.microsoft.com/office/drawing/2014/main" id="{D1B47409-1547-B18B-64C6-FC1EE21C97EC}"/>
                      </a:ext>
                    </a:extLst>
                  </p:cNvPr>
                  <p:cNvSpPr/>
                  <p:nvPr/>
                </p:nvSpPr>
                <p:spPr>
                  <a:xfrm rot="10800000">
                    <a:off x="5588937" y="999616"/>
                    <a:ext cx="13840" cy="12315"/>
                  </a:xfrm>
                  <a:custGeom>
                    <a:avLst/>
                    <a:gdLst/>
                    <a:ahLst/>
                    <a:cxnLst/>
                    <a:rect l="l" t="t" r="r" b="b"/>
                    <a:pathLst>
                      <a:path w="681" h="606" extrusionOk="0">
                        <a:moveTo>
                          <a:pt x="151" y="0"/>
                        </a:moveTo>
                        <a:lnTo>
                          <a:pt x="0" y="529"/>
                        </a:lnTo>
                        <a:lnTo>
                          <a:pt x="681" y="605"/>
                        </a:lnTo>
                        <a:lnTo>
                          <a:pt x="605"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92;p48">
                    <a:extLst>
                      <a:ext uri="{FF2B5EF4-FFF2-40B4-BE49-F238E27FC236}">
                        <a16:creationId xmlns:a16="http://schemas.microsoft.com/office/drawing/2014/main" id="{A4A546E2-1BC6-D5D6-6EB0-5BAD1B60EB78}"/>
                      </a:ext>
                    </a:extLst>
                  </p:cNvPr>
                  <p:cNvSpPr/>
                  <p:nvPr/>
                </p:nvSpPr>
                <p:spPr>
                  <a:xfrm rot="10800000">
                    <a:off x="5619664" y="922796"/>
                    <a:ext cx="27679" cy="35361"/>
                  </a:xfrm>
                  <a:custGeom>
                    <a:avLst/>
                    <a:gdLst/>
                    <a:ahLst/>
                    <a:cxnLst/>
                    <a:rect l="l" t="t" r="r" b="b"/>
                    <a:pathLst>
                      <a:path w="1362" h="1740" extrusionOk="0">
                        <a:moveTo>
                          <a:pt x="1286" y="1"/>
                        </a:moveTo>
                        <a:lnTo>
                          <a:pt x="756" y="152"/>
                        </a:lnTo>
                        <a:lnTo>
                          <a:pt x="0" y="1286"/>
                        </a:lnTo>
                        <a:lnTo>
                          <a:pt x="378" y="1740"/>
                        </a:lnTo>
                        <a:lnTo>
                          <a:pt x="1361" y="530"/>
                        </a:lnTo>
                        <a:lnTo>
                          <a:pt x="1286" y="1"/>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93;p48">
                    <a:extLst>
                      <a:ext uri="{FF2B5EF4-FFF2-40B4-BE49-F238E27FC236}">
                        <a16:creationId xmlns:a16="http://schemas.microsoft.com/office/drawing/2014/main" id="{DC8A378A-BDAE-DAAA-9848-B81C9B004B9C}"/>
                      </a:ext>
                    </a:extLst>
                  </p:cNvPr>
                  <p:cNvSpPr/>
                  <p:nvPr/>
                </p:nvSpPr>
                <p:spPr>
                  <a:xfrm rot="10800000">
                    <a:off x="5730320" y="922796"/>
                    <a:ext cx="32272" cy="21522"/>
                  </a:xfrm>
                  <a:custGeom>
                    <a:avLst/>
                    <a:gdLst/>
                    <a:ahLst/>
                    <a:cxnLst/>
                    <a:rect l="l" t="t" r="r" b="b"/>
                    <a:pathLst>
                      <a:path w="1588" h="1059" extrusionOk="0">
                        <a:moveTo>
                          <a:pt x="1361" y="0"/>
                        </a:moveTo>
                        <a:lnTo>
                          <a:pt x="0" y="681"/>
                        </a:lnTo>
                        <a:lnTo>
                          <a:pt x="378" y="1059"/>
                        </a:lnTo>
                        <a:lnTo>
                          <a:pt x="1588" y="454"/>
                        </a:lnTo>
                        <a:lnTo>
                          <a:pt x="1361"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94;p48">
                    <a:extLst>
                      <a:ext uri="{FF2B5EF4-FFF2-40B4-BE49-F238E27FC236}">
                        <a16:creationId xmlns:a16="http://schemas.microsoft.com/office/drawing/2014/main" id="{25E9D3E1-031F-66B2-5CC5-CBADB3786D3B}"/>
                      </a:ext>
                    </a:extLst>
                  </p:cNvPr>
                  <p:cNvSpPr/>
                  <p:nvPr/>
                </p:nvSpPr>
                <p:spPr>
                  <a:xfrm rot="10800000">
                    <a:off x="5548983" y="1036501"/>
                    <a:ext cx="21542" cy="43043"/>
                  </a:xfrm>
                  <a:custGeom>
                    <a:avLst/>
                    <a:gdLst/>
                    <a:ahLst/>
                    <a:cxnLst/>
                    <a:rect l="l" t="t" r="r" b="b"/>
                    <a:pathLst>
                      <a:path w="1060" h="2118" extrusionOk="0">
                        <a:moveTo>
                          <a:pt x="455" y="0"/>
                        </a:moveTo>
                        <a:lnTo>
                          <a:pt x="1" y="1966"/>
                        </a:lnTo>
                        <a:lnTo>
                          <a:pt x="530" y="2117"/>
                        </a:lnTo>
                        <a:lnTo>
                          <a:pt x="1060" y="227"/>
                        </a:lnTo>
                        <a:lnTo>
                          <a:pt x="455"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95;p48">
                    <a:extLst>
                      <a:ext uri="{FF2B5EF4-FFF2-40B4-BE49-F238E27FC236}">
                        <a16:creationId xmlns:a16="http://schemas.microsoft.com/office/drawing/2014/main" id="{73BB4976-AE62-EC4C-CE01-9A382708BB3F}"/>
                      </a:ext>
                    </a:extLst>
                  </p:cNvPr>
                  <p:cNvSpPr/>
                  <p:nvPr/>
                </p:nvSpPr>
                <p:spPr>
                  <a:xfrm rot="10800000">
                    <a:off x="5724163" y="882842"/>
                    <a:ext cx="23066" cy="23066"/>
                  </a:xfrm>
                  <a:custGeom>
                    <a:avLst/>
                    <a:gdLst/>
                    <a:ahLst/>
                    <a:cxnLst/>
                    <a:rect l="l" t="t" r="r" b="b"/>
                    <a:pathLst>
                      <a:path w="1135" h="1135" extrusionOk="0">
                        <a:moveTo>
                          <a:pt x="756" y="1"/>
                        </a:moveTo>
                        <a:lnTo>
                          <a:pt x="0" y="832"/>
                        </a:lnTo>
                        <a:lnTo>
                          <a:pt x="303" y="1135"/>
                        </a:lnTo>
                        <a:lnTo>
                          <a:pt x="681" y="832"/>
                        </a:lnTo>
                        <a:lnTo>
                          <a:pt x="756" y="681"/>
                        </a:lnTo>
                        <a:lnTo>
                          <a:pt x="1134" y="379"/>
                        </a:lnTo>
                        <a:lnTo>
                          <a:pt x="756" y="1"/>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96;p48">
                    <a:extLst>
                      <a:ext uri="{FF2B5EF4-FFF2-40B4-BE49-F238E27FC236}">
                        <a16:creationId xmlns:a16="http://schemas.microsoft.com/office/drawing/2014/main" id="{FD737D0A-5583-A169-FAE8-E839FD07D132}"/>
                      </a:ext>
                    </a:extLst>
                  </p:cNvPr>
                  <p:cNvSpPr/>
                  <p:nvPr/>
                </p:nvSpPr>
                <p:spPr>
                  <a:xfrm rot="10800000">
                    <a:off x="5690366" y="965819"/>
                    <a:ext cx="15384" cy="19997"/>
                  </a:xfrm>
                  <a:custGeom>
                    <a:avLst/>
                    <a:gdLst/>
                    <a:ahLst/>
                    <a:cxnLst/>
                    <a:rect l="l" t="t" r="r" b="b"/>
                    <a:pathLst>
                      <a:path w="757" h="984" extrusionOk="0">
                        <a:moveTo>
                          <a:pt x="454" y="1"/>
                        </a:moveTo>
                        <a:lnTo>
                          <a:pt x="76" y="303"/>
                        </a:lnTo>
                        <a:lnTo>
                          <a:pt x="1" y="379"/>
                        </a:lnTo>
                        <a:lnTo>
                          <a:pt x="76" y="832"/>
                        </a:lnTo>
                        <a:lnTo>
                          <a:pt x="454" y="984"/>
                        </a:lnTo>
                        <a:lnTo>
                          <a:pt x="757" y="530"/>
                        </a:lnTo>
                        <a:lnTo>
                          <a:pt x="757" y="379"/>
                        </a:lnTo>
                        <a:lnTo>
                          <a:pt x="454" y="1"/>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97;p48">
                    <a:extLst>
                      <a:ext uri="{FF2B5EF4-FFF2-40B4-BE49-F238E27FC236}">
                        <a16:creationId xmlns:a16="http://schemas.microsoft.com/office/drawing/2014/main" id="{731BB0E6-42D6-A44F-30B0-6B201EFE5FEC}"/>
                      </a:ext>
                    </a:extLst>
                  </p:cNvPr>
                  <p:cNvSpPr/>
                  <p:nvPr/>
                </p:nvSpPr>
                <p:spPr>
                  <a:xfrm rot="10800000">
                    <a:off x="5671914" y="766049"/>
                    <a:ext cx="86086" cy="104519"/>
                  </a:xfrm>
                  <a:custGeom>
                    <a:avLst/>
                    <a:gdLst/>
                    <a:ahLst/>
                    <a:cxnLst/>
                    <a:rect l="l" t="t" r="r" b="b"/>
                    <a:pathLst>
                      <a:path w="4236" h="5143" extrusionOk="0">
                        <a:moveTo>
                          <a:pt x="3630" y="1"/>
                        </a:moveTo>
                        <a:cubicBezTo>
                          <a:pt x="2421" y="1437"/>
                          <a:pt x="1211" y="2798"/>
                          <a:pt x="1" y="4160"/>
                        </a:cubicBezTo>
                        <a:cubicBezTo>
                          <a:pt x="1362" y="4991"/>
                          <a:pt x="2269" y="5143"/>
                          <a:pt x="2269" y="5143"/>
                        </a:cubicBezTo>
                        <a:lnTo>
                          <a:pt x="4235" y="2798"/>
                        </a:lnTo>
                        <a:cubicBezTo>
                          <a:pt x="4084" y="1891"/>
                          <a:pt x="3857" y="908"/>
                          <a:pt x="3630" y="1"/>
                        </a:cubicBezTo>
                        <a:close/>
                      </a:path>
                    </a:pathLst>
                  </a:custGeom>
                  <a:solidFill>
                    <a:srgbClr val="CA7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0" name="Google Shape;498;p48">
                  <a:extLst>
                    <a:ext uri="{FF2B5EF4-FFF2-40B4-BE49-F238E27FC236}">
                      <a16:creationId xmlns:a16="http://schemas.microsoft.com/office/drawing/2014/main" id="{348963B7-D1BD-8043-32C8-74E861811D27}"/>
                    </a:ext>
                  </a:extLst>
                </p:cNvPr>
                <p:cNvGrpSpPr/>
                <p:nvPr/>
              </p:nvGrpSpPr>
              <p:grpSpPr>
                <a:xfrm rot="10800000">
                  <a:off x="2161469" y="3809952"/>
                  <a:ext cx="179791" cy="258145"/>
                  <a:chOff x="3926250" y="2770525"/>
                  <a:chExt cx="221200" cy="317600"/>
                </a:xfrm>
              </p:grpSpPr>
              <p:sp>
                <p:nvSpPr>
                  <p:cNvPr id="441" name="Google Shape;499;p48">
                    <a:extLst>
                      <a:ext uri="{FF2B5EF4-FFF2-40B4-BE49-F238E27FC236}">
                        <a16:creationId xmlns:a16="http://schemas.microsoft.com/office/drawing/2014/main" id="{E30C02B2-FBE2-879B-3F3C-6637BAAF6598}"/>
                      </a:ext>
                    </a:extLst>
                  </p:cNvPr>
                  <p:cNvSpPr/>
                  <p:nvPr/>
                </p:nvSpPr>
                <p:spPr>
                  <a:xfrm>
                    <a:off x="4041550" y="2959550"/>
                    <a:ext cx="105900" cy="128575"/>
                  </a:xfrm>
                  <a:custGeom>
                    <a:avLst/>
                    <a:gdLst/>
                    <a:ahLst/>
                    <a:cxnLst/>
                    <a:rect l="l" t="t" r="r" b="b"/>
                    <a:pathLst>
                      <a:path w="4236" h="5143" extrusionOk="0">
                        <a:moveTo>
                          <a:pt x="3630" y="1"/>
                        </a:moveTo>
                        <a:cubicBezTo>
                          <a:pt x="2421" y="1437"/>
                          <a:pt x="1211" y="2798"/>
                          <a:pt x="1" y="4160"/>
                        </a:cubicBezTo>
                        <a:cubicBezTo>
                          <a:pt x="1362" y="4991"/>
                          <a:pt x="2269" y="5143"/>
                          <a:pt x="2269" y="5143"/>
                        </a:cubicBezTo>
                        <a:lnTo>
                          <a:pt x="4235" y="2798"/>
                        </a:lnTo>
                        <a:cubicBezTo>
                          <a:pt x="4084" y="1891"/>
                          <a:pt x="3857" y="908"/>
                          <a:pt x="3630" y="1"/>
                        </a:cubicBezTo>
                        <a:close/>
                      </a:path>
                    </a:pathLst>
                  </a:custGeom>
                  <a:solidFill>
                    <a:srgbClr val="CA75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500;p48">
                    <a:extLst>
                      <a:ext uri="{FF2B5EF4-FFF2-40B4-BE49-F238E27FC236}">
                        <a16:creationId xmlns:a16="http://schemas.microsoft.com/office/drawing/2014/main" id="{42743980-7D92-DF60-1C35-17DEC1AE20A6}"/>
                      </a:ext>
                    </a:extLst>
                  </p:cNvPr>
                  <p:cNvSpPr/>
                  <p:nvPr/>
                </p:nvSpPr>
                <p:spPr>
                  <a:xfrm>
                    <a:off x="3926250" y="2770525"/>
                    <a:ext cx="206075" cy="293025"/>
                  </a:xfrm>
                  <a:custGeom>
                    <a:avLst/>
                    <a:gdLst/>
                    <a:ahLst/>
                    <a:cxnLst/>
                    <a:rect l="l" t="t" r="r" b="b"/>
                    <a:pathLst>
                      <a:path w="8243" h="11721" extrusionOk="0">
                        <a:moveTo>
                          <a:pt x="5747" y="0"/>
                        </a:moveTo>
                        <a:lnTo>
                          <a:pt x="0" y="6957"/>
                        </a:lnTo>
                        <a:cubicBezTo>
                          <a:pt x="0" y="6957"/>
                          <a:pt x="0" y="8167"/>
                          <a:pt x="2647" y="10359"/>
                        </a:cubicBezTo>
                        <a:cubicBezTo>
                          <a:pt x="3403" y="10964"/>
                          <a:pt x="4008" y="11418"/>
                          <a:pt x="4613" y="11721"/>
                        </a:cubicBezTo>
                        <a:cubicBezTo>
                          <a:pt x="5823" y="10359"/>
                          <a:pt x="7033" y="8998"/>
                          <a:pt x="8242" y="7562"/>
                        </a:cubicBezTo>
                        <a:cubicBezTo>
                          <a:pt x="7486" y="4688"/>
                          <a:pt x="6730" y="2117"/>
                          <a:pt x="5747"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70" name="Google Shape;501;p48">
                <a:extLst>
                  <a:ext uri="{FF2B5EF4-FFF2-40B4-BE49-F238E27FC236}">
                    <a16:creationId xmlns:a16="http://schemas.microsoft.com/office/drawing/2014/main" id="{3420E5D9-4E5B-B8C3-9086-79B8519FED28}"/>
                  </a:ext>
                </a:extLst>
              </p:cNvPr>
              <p:cNvSpPr/>
              <p:nvPr/>
            </p:nvSpPr>
            <p:spPr>
              <a:xfrm>
                <a:off x="2307210" y="2633546"/>
                <a:ext cx="926625" cy="1228637"/>
              </a:xfrm>
              <a:custGeom>
                <a:avLst/>
                <a:gdLst/>
                <a:ahLst/>
                <a:cxnLst/>
                <a:rect l="l" t="t" r="r" b="b"/>
                <a:pathLst>
                  <a:path w="45596" h="60457" extrusionOk="0">
                    <a:moveTo>
                      <a:pt x="9149" y="1"/>
                    </a:moveTo>
                    <a:lnTo>
                      <a:pt x="9149" y="1"/>
                    </a:lnTo>
                    <a:cubicBezTo>
                      <a:pt x="10057" y="6579"/>
                      <a:pt x="6503" y="13612"/>
                      <a:pt x="832" y="15804"/>
                    </a:cubicBezTo>
                    <a:cubicBezTo>
                      <a:pt x="1328" y="16010"/>
                      <a:pt x="1825" y="16099"/>
                      <a:pt x="2317" y="16099"/>
                    </a:cubicBezTo>
                    <a:cubicBezTo>
                      <a:pt x="3995" y="16099"/>
                      <a:pt x="5611" y="15060"/>
                      <a:pt x="6957" y="14065"/>
                    </a:cubicBezTo>
                    <a:lnTo>
                      <a:pt x="6957" y="14065"/>
                    </a:lnTo>
                    <a:cubicBezTo>
                      <a:pt x="5217" y="20190"/>
                      <a:pt x="4764" y="26391"/>
                      <a:pt x="7410" y="32591"/>
                    </a:cubicBezTo>
                    <a:cubicBezTo>
                      <a:pt x="7864" y="33876"/>
                      <a:pt x="6957" y="35237"/>
                      <a:pt x="6503" y="36069"/>
                    </a:cubicBezTo>
                    <a:cubicBezTo>
                      <a:pt x="1664" y="40077"/>
                      <a:pt x="0" y="47411"/>
                      <a:pt x="5747" y="50739"/>
                    </a:cubicBezTo>
                    <a:cubicBezTo>
                      <a:pt x="4386" y="47714"/>
                      <a:pt x="4537" y="45219"/>
                      <a:pt x="6276" y="41665"/>
                    </a:cubicBezTo>
                    <a:cubicBezTo>
                      <a:pt x="6730" y="45597"/>
                      <a:pt x="8318" y="48394"/>
                      <a:pt x="12703" y="49302"/>
                    </a:cubicBezTo>
                    <a:cubicBezTo>
                      <a:pt x="10057" y="46202"/>
                      <a:pt x="8318" y="41816"/>
                      <a:pt x="10511" y="37808"/>
                    </a:cubicBezTo>
                    <a:cubicBezTo>
                      <a:pt x="10511" y="37808"/>
                      <a:pt x="11304" y="37295"/>
                      <a:pt x="11864" y="37295"/>
                    </a:cubicBezTo>
                    <a:cubicBezTo>
                      <a:pt x="12017" y="37295"/>
                      <a:pt x="12152" y="37333"/>
                      <a:pt x="12250" y="37430"/>
                    </a:cubicBezTo>
                    <a:cubicBezTo>
                      <a:pt x="16560" y="42118"/>
                      <a:pt x="16484" y="49151"/>
                      <a:pt x="13384" y="54444"/>
                    </a:cubicBezTo>
                    <a:cubicBezTo>
                      <a:pt x="15652" y="54822"/>
                      <a:pt x="17921" y="55427"/>
                      <a:pt x="20038" y="56183"/>
                    </a:cubicBezTo>
                    <a:cubicBezTo>
                      <a:pt x="25906" y="58052"/>
                      <a:pt x="31311" y="60457"/>
                      <a:pt x="35762" y="60457"/>
                    </a:cubicBezTo>
                    <a:cubicBezTo>
                      <a:pt x="37792" y="60457"/>
                      <a:pt x="39624" y="59957"/>
                      <a:pt x="41210" y="58678"/>
                    </a:cubicBezTo>
                    <a:cubicBezTo>
                      <a:pt x="45596" y="55275"/>
                      <a:pt x="45596" y="31684"/>
                      <a:pt x="42193" y="15199"/>
                    </a:cubicBezTo>
                    <a:lnTo>
                      <a:pt x="42193" y="15199"/>
                    </a:lnTo>
                    <a:lnTo>
                      <a:pt x="40227" y="17544"/>
                    </a:lnTo>
                    <a:lnTo>
                      <a:pt x="20416" y="40455"/>
                    </a:lnTo>
                    <a:cubicBezTo>
                      <a:pt x="18526" y="39850"/>
                      <a:pt x="16787" y="38716"/>
                      <a:pt x="15350" y="36977"/>
                    </a:cubicBezTo>
                    <a:cubicBezTo>
                      <a:pt x="14745" y="36372"/>
                      <a:pt x="14291" y="35691"/>
                      <a:pt x="13913" y="34935"/>
                    </a:cubicBezTo>
                    <a:lnTo>
                      <a:pt x="16106" y="32288"/>
                    </a:lnTo>
                    <a:cubicBezTo>
                      <a:pt x="14594" y="31759"/>
                      <a:pt x="13913" y="30701"/>
                      <a:pt x="11342" y="29037"/>
                    </a:cubicBezTo>
                    <a:cubicBezTo>
                      <a:pt x="8771" y="27752"/>
                      <a:pt x="11115" y="28205"/>
                      <a:pt x="9906" y="22685"/>
                    </a:cubicBezTo>
                    <a:cubicBezTo>
                      <a:pt x="9968" y="22384"/>
                      <a:pt x="10130" y="22251"/>
                      <a:pt x="10367" y="22251"/>
                    </a:cubicBezTo>
                    <a:cubicBezTo>
                      <a:pt x="12154" y="22251"/>
                      <a:pt x="18223" y="29793"/>
                      <a:pt x="18223" y="29793"/>
                    </a:cubicBezTo>
                    <a:lnTo>
                      <a:pt x="24424" y="22459"/>
                    </a:lnTo>
                    <a:cubicBezTo>
                      <a:pt x="21324" y="21702"/>
                      <a:pt x="18072" y="22080"/>
                      <a:pt x="15804" y="20190"/>
                    </a:cubicBezTo>
                    <a:cubicBezTo>
                      <a:pt x="8771" y="15351"/>
                      <a:pt x="13611" y="6579"/>
                      <a:pt x="9149" y="1"/>
                    </a:cubicBezTo>
                    <a:close/>
                  </a:path>
                </a:pathLst>
              </a:custGeom>
              <a:solidFill>
                <a:srgbClr val="734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502;p48">
                <a:extLst>
                  <a:ext uri="{FF2B5EF4-FFF2-40B4-BE49-F238E27FC236}">
                    <a16:creationId xmlns:a16="http://schemas.microsoft.com/office/drawing/2014/main" id="{BB99099F-F22E-D48F-CCE3-658848E28337}"/>
                  </a:ext>
                </a:extLst>
              </p:cNvPr>
              <p:cNvSpPr/>
              <p:nvPr/>
            </p:nvSpPr>
            <p:spPr>
              <a:xfrm rot="-2256488" flipH="1">
                <a:off x="2754000" y="970383"/>
                <a:ext cx="1301839" cy="1680220"/>
              </a:xfrm>
              <a:custGeom>
                <a:avLst/>
                <a:gdLst/>
                <a:ahLst/>
                <a:cxnLst/>
                <a:rect l="l" t="t" r="r" b="b"/>
                <a:pathLst>
                  <a:path w="28333" h="36568" extrusionOk="0">
                    <a:moveTo>
                      <a:pt x="11356" y="0"/>
                    </a:moveTo>
                    <a:lnTo>
                      <a:pt x="11356" y="0"/>
                    </a:lnTo>
                    <a:cubicBezTo>
                      <a:pt x="11784" y="542"/>
                      <a:pt x="11955" y="1113"/>
                      <a:pt x="11870" y="1655"/>
                    </a:cubicBezTo>
                    <a:cubicBezTo>
                      <a:pt x="11812" y="1912"/>
                      <a:pt x="11755" y="2140"/>
                      <a:pt x="11613" y="2368"/>
                    </a:cubicBezTo>
                    <a:cubicBezTo>
                      <a:pt x="11499" y="2568"/>
                      <a:pt x="11327" y="2768"/>
                      <a:pt x="11156" y="2882"/>
                    </a:cubicBezTo>
                    <a:cubicBezTo>
                      <a:pt x="11071" y="2967"/>
                      <a:pt x="10956" y="3024"/>
                      <a:pt x="10871" y="3053"/>
                    </a:cubicBezTo>
                    <a:cubicBezTo>
                      <a:pt x="10842" y="3082"/>
                      <a:pt x="10785" y="3110"/>
                      <a:pt x="10728" y="3110"/>
                    </a:cubicBezTo>
                    <a:cubicBezTo>
                      <a:pt x="10700" y="3139"/>
                      <a:pt x="10643" y="3139"/>
                      <a:pt x="10586" y="3167"/>
                    </a:cubicBezTo>
                    <a:cubicBezTo>
                      <a:pt x="10357" y="3224"/>
                      <a:pt x="10101" y="3281"/>
                      <a:pt x="9815" y="3338"/>
                    </a:cubicBezTo>
                    <a:lnTo>
                      <a:pt x="8817" y="3481"/>
                    </a:lnTo>
                    <a:cubicBezTo>
                      <a:pt x="8446" y="3538"/>
                      <a:pt x="8018" y="3624"/>
                      <a:pt x="7561" y="3738"/>
                    </a:cubicBezTo>
                    <a:cubicBezTo>
                      <a:pt x="6705" y="3966"/>
                      <a:pt x="5849" y="4308"/>
                      <a:pt x="5022" y="4822"/>
                    </a:cubicBezTo>
                    <a:cubicBezTo>
                      <a:pt x="4622" y="5079"/>
                      <a:pt x="4223" y="5364"/>
                      <a:pt x="3881" y="5735"/>
                    </a:cubicBezTo>
                    <a:cubicBezTo>
                      <a:pt x="3510" y="6077"/>
                      <a:pt x="3196" y="6477"/>
                      <a:pt x="2939" y="6905"/>
                    </a:cubicBezTo>
                    <a:cubicBezTo>
                      <a:pt x="2425" y="7761"/>
                      <a:pt x="2169" y="8816"/>
                      <a:pt x="2340" y="9929"/>
                    </a:cubicBezTo>
                    <a:cubicBezTo>
                      <a:pt x="2511" y="11071"/>
                      <a:pt x="3196" y="12098"/>
                      <a:pt x="3852" y="12754"/>
                    </a:cubicBezTo>
                    <a:lnTo>
                      <a:pt x="4080" y="13011"/>
                    </a:lnTo>
                    <a:lnTo>
                      <a:pt x="4337" y="13267"/>
                    </a:lnTo>
                    <a:cubicBezTo>
                      <a:pt x="4423" y="13325"/>
                      <a:pt x="4480" y="13410"/>
                      <a:pt x="4565" y="13467"/>
                    </a:cubicBezTo>
                    <a:lnTo>
                      <a:pt x="4794" y="13667"/>
                    </a:lnTo>
                    <a:lnTo>
                      <a:pt x="5222" y="14038"/>
                    </a:lnTo>
                    <a:lnTo>
                      <a:pt x="5421" y="14209"/>
                    </a:lnTo>
                    <a:lnTo>
                      <a:pt x="5592" y="14352"/>
                    </a:lnTo>
                    <a:cubicBezTo>
                      <a:pt x="5707" y="14466"/>
                      <a:pt x="5821" y="14551"/>
                      <a:pt x="5906" y="14637"/>
                    </a:cubicBezTo>
                    <a:lnTo>
                      <a:pt x="6049" y="14780"/>
                    </a:lnTo>
                    <a:lnTo>
                      <a:pt x="6163" y="14894"/>
                    </a:lnTo>
                    <a:lnTo>
                      <a:pt x="6249" y="15008"/>
                    </a:lnTo>
                    <a:lnTo>
                      <a:pt x="6334" y="15094"/>
                    </a:lnTo>
                    <a:cubicBezTo>
                      <a:pt x="6363" y="15151"/>
                      <a:pt x="6391" y="15208"/>
                      <a:pt x="6420" y="15265"/>
                    </a:cubicBezTo>
                    <a:cubicBezTo>
                      <a:pt x="6448" y="15322"/>
                      <a:pt x="6448" y="15379"/>
                      <a:pt x="6448" y="15436"/>
                    </a:cubicBezTo>
                    <a:cubicBezTo>
                      <a:pt x="6448" y="15464"/>
                      <a:pt x="6420" y="15550"/>
                      <a:pt x="6420" y="15607"/>
                    </a:cubicBezTo>
                    <a:cubicBezTo>
                      <a:pt x="6391" y="15778"/>
                      <a:pt x="6334" y="16035"/>
                      <a:pt x="6192" y="16320"/>
                    </a:cubicBezTo>
                    <a:cubicBezTo>
                      <a:pt x="6049" y="16606"/>
                      <a:pt x="5849" y="16977"/>
                      <a:pt x="5592" y="17291"/>
                    </a:cubicBezTo>
                    <a:cubicBezTo>
                      <a:pt x="5535" y="17376"/>
                      <a:pt x="5450" y="17462"/>
                      <a:pt x="5393" y="17547"/>
                    </a:cubicBezTo>
                    <a:lnTo>
                      <a:pt x="5279" y="17690"/>
                    </a:lnTo>
                    <a:cubicBezTo>
                      <a:pt x="5250" y="17719"/>
                      <a:pt x="5193" y="17747"/>
                      <a:pt x="5164" y="17804"/>
                    </a:cubicBezTo>
                    <a:cubicBezTo>
                      <a:pt x="4993" y="18004"/>
                      <a:pt x="4794" y="18204"/>
                      <a:pt x="4565" y="18403"/>
                    </a:cubicBezTo>
                    <a:cubicBezTo>
                      <a:pt x="4166" y="18831"/>
                      <a:pt x="3681" y="19316"/>
                      <a:pt x="3196" y="19858"/>
                    </a:cubicBezTo>
                    <a:cubicBezTo>
                      <a:pt x="2682" y="20372"/>
                      <a:pt x="2140" y="20971"/>
                      <a:pt x="1655" y="21684"/>
                    </a:cubicBezTo>
                    <a:cubicBezTo>
                      <a:pt x="1170" y="22398"/>
                      <a:pt x="685" y="23225"/>
                      <a:pt x="400" y="24138"/>
                    </a:cubicBezTo>
                    <a:cubicBezTo>
                      <a:pt x="114" y="25051"/>
                      <a:pt x="0" y="25964"/>
                      <a:pt x="29" y="26877"/>
                    </a:cubicBezTo>
                    <a:cubicBezTo>
                      <a:pt x="86" y="27762"/>
                      <a:pt x="257" y="28675"/>
                      <a:pt x="599" y="29531"/>
                    </a:cubicBezTo>
                    <a:cubicBezTo>
                      <a:pt x="942" y="30358"/>
                      <a:pt x="1427" y="31186"/>
                      <a:pt x="2054" y="31956"/>
                    </a:cubicBezTo>
                    <a:cubicBezTo>
                      <a:pt x="2368" y="32327"/>
                      <a:pt x="2739" y="32669"/>
                      <a:pt x="3082" y="33012"/>
                    </a:cubicBezTo>
                    <a:cubicBezTo>
                      <a:pt x="3453" y="33326"/>
                      <a:pt x="3852" y="33611"/>
                      <a:pt x="4251" y="33868"/>
                    </a:cubicBezTo>
                    <a:cubicBezTo>
                      <a:pt x="5050" y="34410"/>
                      <a:pt x="5878" y="34838"/>
                      <a:pt x="6705" y="35180"/>
                    </a:cubicBezTo>
                    <a:cubicBezTo>
                      <a:pt x="7533" y="35523"/>
                      <a:pt x="8389" y="35779"/>
                      <a:pt x="9216" y="35979"/>
                    </a:cubicBezTo>
                    <a:cubicBezTo>
                      <a:pt x="10043" y="36207"/>
                      <a:pt x="10928" y="36379"/>
                      <a:pt x="11870" y="36493"/>
                    </a:cubicBezTo>
                    <a:cubicBezTo>
                      <a:pt x="12373" y="36539"/>
                      <a:pt x="12894" y="36568"/>
                      <a:pt x="13430" y="36568"/>
                    </a:cubicBezTo>
                    <a:cubicBezTo>
                      <a:pt x="13896" y="36568"/>
                      <a:pt x="14375" y="36546"/>
                      <a:pt x="14865" y="36493"/>
                    </a:cubicBezTo>
                    <a:cubicBezTo>
                      <a:pt x="15379" y="36436"/>
                      <a:pt x="15921" y="36322"/>
                      <a:pt x="16435" y="36179"/>
                    </a:cubicBezTo>
                    <a:cubicBezTo>
                      <a:pt x="16691" y="36093"/>
                      <a:pt x="16977" y="36008"/>
                      <a:pt x="17205" y="35894"/>
                    </a:cubicBezTo>
                    <a:cubicBezTo>
                      <a:pt x="17462" y="35808"/>
                      <a:pt x="17719" y="35694"/>
                      <a:pt x="17947" y="35580"/>
                    </a:cubicBezTo>
                    <a:cubicBezTo>
                      <a:pt x="18432" y="35323"/>
                      <a:pt x="18860" y="35038"/>
                      <a:pt x="19202" y="34752"/>
                    </a:cubicBezTo>
                    <a:cubicBezTo>
                      <a:pt x="19573" y="34467"/>
                      <a:pt x="19859" y="34182"/>
                      <a:pt x="20115" y="33896"/>
                    </a:cubicBezTo>
                    <a:cubicBezTo>
                      <a:pt x="20629" y="33354"/>
                      <a:pt x="21028" y="32869"/>
                      <a:pt x="21399" y="32441"/>
                    </a:cubicBezTo>
                    <a:cubicBezTo>
                      <a:pt x="21485" y="32327"/>
                      <a:pt x="21570" y="32241"/>
                      <a:pt x="21656" y="32156"/>
                    </a:cubicBezTo>
                    <a:lnTo>
                      <a:pt x="21941" y="31870"/>
                    </a:lnTo>
                    <a:lnTo>
                      <a:pt x="22255" y="31614"/>
                    </a:lnTo>
                    <a:cubicBezTo>
                      <a:pt x="22369" y="31528"/>
                      <a:pt x="22455" y="31443"/>
                      <a:pt x="22569" y="31385"/>
                    </a:cubicBezTo>
                    <a:cubicBezTo>
                      <a:pt x="22797" y="31243"/>
                      <a:pt x="23026" y="31100"/>
                      <a:pt x="23254" y="30986"/>
                    </a:cubicBezTo>
                    <a:cubicBezTo>
                      <a:pt x="23539" y="30815"/>
                      <a:pt x="23853" y="30701"/>
                      <a:pt x="24195" y="30558"/>
                    </a:cubicBezTo>
                    <a:cubicBezTo>
                      <a:pt x="25132" y="30246"/>
                      <a:pt x="26209" y="30056"/>
                      <a:pt x="27356" y="30056"/>
                    </a:cubicBezTo>
                    <a:cubicBezTo>
                      <a:pt x="27677" y="30056"/>
                      <a:pt x="28003" y="30070"/>
                      <a:pt x="28333" y="30101"/>
                    </a:cubicBezTo>
                    <a:cubicBezTo>
                      <a:pt x="27163" y="29303"/>
                      <a:pt x="25565" y="28846"/>
                      <a:pt x="23910" y="28818"/>
                    </a:cubicBezTo>
                    <a:lnTo>
                      <a:pt x="23682" y="28818"/>
                    </a:lnTo>
                    <a:cubicBezTo>
                      <a:pt x="22883" y="28818"/>
                      <a:pt x="22056" y="28903"/>
                      <a:pt x="21257" y="29103"/>
                    </a:cubicBezTo>
                    <a:cubicBezTo>
                      <a:pt x="21028" y="29160"/>
                      <a:pt x="20829" y="29246"/>
                      <a:pt x="20629" y="29303"/>
                    </a:cubicBezTo>
                    <a:cubicBezTo>
                      <a:pt x="20401" y="29360"/>
                      <a:pt x="20201" y="29445"/>
                      <a:pt x="20001" y="29531"/>
                    </a:cubicBezTo>
                    <a:cubicBezTo>
                      <a:pt x="19801" y="29616"/>
                      <a:pt x="19573" y="29731"/>
                      <a:pt x="19373" y="29816"/>
                    </a:cubicBezTo>
                    <a:cubicBezTo>
                      <a:pt x="19202" y="29902"/>
                      <a:pt x="19003" y="30016"/>
                      <a:pt x="18831" y="30130"/>
                    </a:cubicBezTo>
                    <a:cubicBezTo>
                      <a:pt x="18118" y="30529"/>
                      <a:pt x="17519" y="30929"/>
                      <a:pt x="16977" y="31243"/>
                    </a:cubicBezTo>
                    <a:cubicBezTo>
                      <a:pt x="16720" y="31414"/>
                      <a:pt x="16463" y="31528"/>
                      <a:pt x="16235" y="31614"/>
                    </a:cubicBezTo>
                    <a:cubicBezTo>
                      <a:pt x="16035" y="31699"/>
                      <a:pt x="15835" y="31756"/>
                      <a:pt x="15636" y="31813"/>
                    </a:cubicBezTo>
                    <a:cubicBezTo>
                      <a:pt x="15465" y="31842"/>
                      <a:pt x="15286" y="31856"/>
                      <a:pt x="15097" y="31856"/>
                    </a:cubicBezTo>
                    <a:cubicBezTo>
                      <a:pt x="14908" y="31856"/>
                      <a:pt x="14708" y="31842"/>
                      <a:pt x="14494" y="31813"/>
                    </a:cubicBezTo>
                    <a:cubicBezTo>
                      <a:pt x="14095" y="31785"/>
                      <a:pt x="13610" y="31671"/>
                      <a:pt x="13096" y="31528"/>
                    </a:cubicBezTo>
                    <a:cubicBezTo>
                      <a:pt x="12611" y="31385"/>
                      <a:pt x="12098" y="31186"/>
                      <a:pt x="11556" y="30957"/>
                    </a:cubicBezTo>
                    <a:cubicBezTo>
                      <a:pt x="11299" y="30843"/>
                      <a:pt x="11042" y="30729"/>
                      <a:pt x="10785" y="30587"/>
                    </a:cubicBezTo>
                    <a:cubicBezTo>
                      <a:pt x="10529" y="30472"/>
                      <a:pt x="10300" y="30358"/>
                      <a:pt x="10072" y="30216"/>
                    </a:cubicBezTo>
                    <a:cubicBezTo>
                      <a:pt x="9615" y="29959"/>
                      <a:pt x="9245" y="29674"/>
                      <a:pt x="8931" y="29417"/>
                    </a:cubicBezTo>
                    <a:cubicBezTo>
                      <a:pt x="8617" y="29131"/>
                      <a:pt x="8389" y="28875"/>
                      <a:pt x="8217" y="28589"/>
                    </a:cubicBezTo>
                    <a:cubicBezTo>
                      <a:pt x="7875" y="28047"/>
                      <a:pt x="7675" y="27391"/>
                      <a:pt x="7704" y="26763"/>
                    </a:cubicBezTo>
                    <a:cubicBezTo>
                      <a:pt x="7704" y="26421"/>
                      <a:pt x="7761" y="26136"/>
                      <a:pt x="7875" y="25850"/>
                    </a:cubicBezTo>
                    <a:cubicBezTo>
                      <a:pt x="7875" y="25765"/>
                      <a:pt x="7932" y="25708"/>
                      <a:pt x="7961" y="25650"/>
                    </a:cubicBezTo>
                    <a:cubicBezTo>
                      <a:pt x="7989" y="25565"/>
                      <a:pt x="8018" y="25508"/>
                      <a:pt x="8046" y="25422"/>
                    </a:cubicBezTo>
                    <a:cubicBezTo>
                      <a:pt x="8132" y="25280"/>
                      <a:pt x="8246" y="25108"/>
                      <a:pt x="8360" y="24937"/>
                    </a:cubicBezTo>
                    <a:cubicBezTo>
                      <a:pt x="8588" y="24595"/>
                      <a:pt x="8931" y="24195"/>
                      <a:pt x="9330" y="23767"/>
                    </a:cubicBezTo>
                    <a:lnTo>
                      <a:pt x="10643" y="22312"/>
                    </a:lnTo>
                    <a:cubicBezTo>
                      <a:pt x="10899" y="22027"/>
                      <a:pt x="11128" y="21742"/>
                      <a:pt x="11384" y="21456"/>
                    </a:cubicBezTo>
                    <a:cubicBezTo>
                      <a:pt x="11442" y="21371"/>
                      <a:pt x="11527" y="21285"/>
                      <a:pt x="11584" y="21199"/>
                    </a:cubicBezTo>
                    <a:lnTo>
                      <a:pt x="11784" y="20943"/>
                    </a:lnTo>
                    <a:cubicBezTo>
                      <a:pt x="11898" y="20771"/>
                      <a:pt x="12012" y="20600"/>
                      <a:pt x="12126" y="20401"/>
                    </a:cubicBezTo>
                    <a:cubicBezTo>
                      <a:pt x="12611" y="19687"/>
                      <a:pt x="13011" y="18888"/>
                      <a:pt x="13268" y="18032"/>
                    </a:cubicBezTo>
                    <a:cubicBezTo>
                      <a:pt x="13553" y="17148"/>
                      <a:pt x="13696" y="16178"/>
                      <a:pt x="13524" y="15094"/>
                    </a:cubicBezTo>
                    <a:cubicBezTo>
                      <a:pt x="13439" y="14580"/>
                      <a:pt x="13325" y="14038"/>
                      <a:pt x="13068" y="13496"/>
                    </a:cubicBezTo>
                    <a:cubicBezTo>
                      <a:pt x="12954" y="13239"/>
                      <a:pt x="12783" y="12982"/>
                      <a:pt x="12611" y="12754"/>
                    </a:cubicBezTo>
                    <a:cubicBezTo>
                      <a:pt x="12554" y="12611"/>
                      <a:pt x="12469" y="12497"/>
                      <a:pt x="12355" y="12383"/>
                    </a:cubicBezTo>
                    <a:cubicBezTo>
                      <a:pt x="12269" y="12269"/>
                      <a:pt x="12183" y="12155"/>
                      <a:pt x="12098" y="12041"/>
                    </a:cubicBezTo>
                    <a:cubicBezTo>
                      <a:pt x="11898" y="11841"/>
                      <a:pt x="11698" y="11641"/>
                      <a:pt x="11527" y="11470"/>
                    </a:cubicBezTo>
                    <a:cubicBezTo>
                      <a:pt x="11413" y="11384"/>
                      <a:pt x="11327" y="11299"/>
                      <a:pt x="11213" y="11213"/>
                    </a:cubicBezTo>
                    <a:lnTo>
                      <a:pt x="10928" y="11013"/>
                    </a:lnTo>
                    <a:cubicBezTo>
                      <a:pt x="10842" y="10928"/>
                      <a:pt x="10757" y="10871"/>
                      <a:pt x="10671" y="10785"/>
                    </a:cubicBezTo>
                    <a:lnTo>
                      <a:pt x="10386" y="10614"/>
                    </a:lnTo>
                    <a:cubicBezTo>
                      <a:pt x="10215" y="10500"/>
                      <a:pt x="10043" y="10386"/>
                      <a:pt x="9901" y="10272"/>
                    </a:cubicBezTo>
                    <a:lnTo>
                      <a:pt x="9416" y="10015"/>
                    </a:lnTo>
                    <a:lnTo>
                      <a:pt x="9016" y="9758"/>
                    </a:lnTo>
                    <a:cubicBezTo>
                      <a:pt x="8788" y="9615"/>
                      <a:pt x="8560" y="9473"/>
                      <a:pt x="8417" y="9387"/>
                    </a:cubicBezTo>
                    <a:lnTo>
                      <a:pt x="8360" y="9359"/>
                    </a:lnTo>
                    <a:lnTo>
                      <a:pt x="8303" y="9302"/>
                    </a:lnTo>
                    <a:lnTo>
                      <a:pt x="8189" y="9244"/>
                    </a:lnTo>
                    <a:lnTo>
                      <a:pt x="8132" y="9187"/>
                    </a:lnTo>
                    <a:lnTo>
                      <a:pt x="8075" y="9159"/>
                    </a:lnTo>
                    <a:lnTo>
                      <a:pt x="7989" y="9102"/>
                    </a:lnTo>
                    <a:lnTo>
                      <a:pt x="7961" y="9073"/>
                    </a:lnTo>
                    <a:lnTo>
                      <a:pt x="7904" y="9073"/>
                    </a:lnTo>
                    <a:lnTo>
                      <a:pt x="7875" y="9045"/>
                    </a:lnTo>
                    <a:cubicBezTo>
                      <a:pt x="7761" y="8959"/>
                      <a:pt x="7675" y="8731"/>
                      <a:pt x="7704" y="8446"/>
                    </a:cubicBezTo>
                    <a:cubicBezTo>
                      <a:pt x="7732" y="8303"/>
                      <a:pt x="7761" y="8160"/>
                      <a:pt x="7818" y="8018"/>
                    </a:cubicBezTo>
                    <a:cubicBezTo>
                      <a:pt x="7875" y="7875"/>
                      <a:pt x="7989" y="7704"/>
                      <a:pt x="8103" y="7561"/>
                    </a:cubicBezTo>
                    <a:cubicBezTo>
                      <a:pt x="8360" y="7219"/>
                      <a:pt x="8760" y="6905"/>
                      <a:pt x="9216" y="6591"/>
                    </a:cubicBezTo>
                    <a:cubicBezTo>
                      <a:pt x="9444" y="6448"/>
                      <a:pt x="9701" y="6334"/>
                      <a:pt x="10015" y="6163"/>
                    </a:cubicBezTo>
                    <a:cubicBezTo>
                      <a:pt x="10329" y="6020"/>
                      <a:pt x="10700" y="5849"/>
                      <a:pt x="11071" y="5649"/>
                    </a:cubicBezTo>
                    <a:cubicBezTo>
                      <a:pt x="11442" y="5421"/>
                      <a:pt x="11841" y="5193"/>
                      <a:pt x="12183" y="4879"/>
                    </a:cubicBezTo>
                    <a:cubicBezTo>
                      <a:pt x="12298" y="4793"/>
                      <a:pt x="12383" y="4736"/>
                      <a:pt x="12469" y="4622"/>
                    </a:cubicBezTo>
                    <a:cubicBezTo>
                      <a:pt x="12554" y="4537"/>
                      <a:pt x="12611" y="4451"/>
                      <a:pt x="12697" y="4365"/>
                    </a:cubicBezTo>
                    <a:cubicBezTo>
                      <a:pt x="12840" y="4166"/>
                      <a:pt x="12954" y="3966"/>
                      <a:pt x="13039" y="3766"/>
                    </a:cubicBezTo>
                    <a:cubicBezTo>
                      <a:pt x="13211" y="3367"/>
                      <a:pt x="13296" y="2967"/>
                      <a:pt x="13296" y="2568"/>
                    </a:cubicBezTo>
                    <a:cubicBezTo>
                      <a:pt x="13268" y="2197"/>
                      <a:pt x="13182" y="1826"/>
                      <a:pt x="13011" y="1484"/>
                    </a:cubicBezTo>
                    <a:cubicBezTo>
                      <a:pt x="12697" y="799"/>
                      <a:pt x="12069" y="228"/>
                      <a:pt x="11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503;p48">
                <a:extLst>
                  <a:ext uri="{FF2B5EF4-FFF2-40B4-BE49-F238E27FC236}">
                    <a16:creationId xmlns:a16="http://schemas.microsoft.com/office/drawing/2014/main" id="{2350ACA4-DEBE-4B51-CB27-025239F15556}"/>
                  </a:ext>
                </a:extLst>
              </p:cNvPr>
              <p:cNvSpPr/>
              <p:nvPr/>
            </p:nvSpPr>
            <p:spPr>
              <a:xfrm>
                <a:off x="1898444" y="1424174"/>
                <a:ext cx="1203255" cy="2315810"/>
              </a:xfrm>
              <a:custGeom>
                <a:avLst/>
                <a:gdLst/>
                <a:ahLst/>
                <a:cxnLst/>
                <a:rect l="l" t="t" r="r" b="b"/>
                <a:pathLst>
                  <a:path w="59208" h="113953" extrusionOk="0">
                    <a:moveTo>
                      <a:pt x="13726" y="1"/>
                    </a:moveTo>
                    <a:cubicBezTo>
                      <a:pt x="2504" y="1"/>
                      <a:pt x="6347" y="34666"/>
                      <a:pt x="1437" y="65635"/>
                    </a:cubicBezTo>
                    <a:cubicBezTo>
                      <a:pt x="0" y="75011"/>
                      <a:pt x="4915" y="81211"/>
                      <a:pt x="4386" y="88773"/>
                    </a:cubicBezTo>
                    <a:cubicBezTo>
                      <a:pt x="3327" y="106316"/>
                      <a:pt x="8999" y="112138"/>
                      <a:pt x="17997" y="113499"/>
                    </a:cubicBezTo>
                    <a:cubicBezTo>
                      <a:pt x="19662" y="113749"/>
                      <a:pt x="21442" y="113861"/>
                      <a:pt x="23298" y="113861"/>
                    </a:cubicBezTo>
                    <a:cubicBezTo>
                      <a:pt x="24814" y="113861"/>
                      <a:pt x="26381" y="113786"/>
                      <a:pt x="27978" y="113650"/>
                    </a:cubicBezTo>
                    <a:cubicBezTo>
                      <a:pt x="28583" y="113575"/>
                      <a:pt x="29188" y="113575"/>
                      <a:pt x="29717" y="113575"/>
                    </a:cubicBezTo>
                    <a:lnTo>
                      <a:pt x="29793" y="113575"/>
                    </a:lnTo>
                    <a:cubicBezTo>
                      <a:pt x="31003" y="113575"/>
                      <a:pt x="32288" y="113726"/>
                      <a:pt x="33498" y="113953"/>
                    </a:cubicBezTo>
                    <a:cubicBezTo>
                      <a:pt x="36598" y="108660"/>
                      <a:pt x="36674" y="101627"/>
                      <a:pt x="32364" y="96939"/>
                    </a:cubicBezTo>
                    <a:cubicBezTo>
                      <a:pt x="32266" y="96842"/>
                      <a:pt x="32131" y="96804"/>
                      <a:pt x="31978" y="96804"/>
                    </a:cubicBezTo>
                    <a:cubicBezTo>
                      <a:pt x="31418" y="96804"/>
                      <a:pt x="30625" y="97317"/>
                      <a:pt x="30625" y="97317"/>
                    </a:cubicBezTo>
                    <a:cubicBezTo>
                      <a:pt x="28432" y="101325"/>
                      <a:pt x="30171" y="105711"/>
                      <a:pt x="32817" y="108811"/>
                    </a:cubicBezTo>
                    <a:cubicBezTo>
                      <a:pt x="28432" y="107903"/>
                      <a:pt x="26617" y="103971"/>
                      <a:pt x="26239" y="99964"/>
                    </a:cubicBezTo>
                    <a:cubicBezTo>
                      <a:pt x="24424" y="103518"/>
                      <a:pt x="24197" y="106996"/>
                      <a:pt x="26012" y="110550"/>
                    </a:cubicBezTo>
                    <a:cubicBezTo>
                      <a:pt x="21173" y="106542"/>
                      <a:pt x="21778" y="99586"/>
                      <a:pt x="26617" y="95578"/>
                    </a:cubicBezTo>
                    <a:cubicBezTo>
                      <a:pt x="27071" y="94671"/>
                      <a:pt x="27978" y="93385"/>
                      <a:pt x="27524" y="92100"/>
                    </a:cubicBezTo>
                    <a:cubicBezTo>
                      <a:pt x="24878" y="85900"/>
                      <a:pt x="25331" y="79699"/>
                      <a:pt x="27071" y="73574"/>
                    </a:cubicBezTo>
                    <a:lnTo>
                      <a:pt x="27071" y="73574"/>
                    </a:lnTo>
                    <a:cubicBezTo>
                      <a:pt x="25725" y="74569"/>
                      <a:pt x="24109" y="75608"/>
                      <a:pt x="22431" y="75608"/>
                    </a:cubicBezTo>
                    <a:cubicBezTo>
                      <a:pt x="21939" y="75608"/>
                      <a:pt x="21442" y="75519"/>
                      <a:pt x="20946" y="75313"/>
                    </a:cubicBezTo>
                    <a:cubicBezTo>
                      <a:pt x="26617" y="73121"/>
                      <a:pt x="30171" y="66088"/>
                      <a:pt x="29263" y="59510"/>
                    </a:cubicBezTo>
                    <a:lnTo>
                      <a:pt x="29263" y="59510"/>
                    </a:lnTo>
                    <a:cubicBezTo>
                      <a:pt x="33725" y="66088"/>
                      <a:pt x="28885" y="74860"/>
                      <a:pt x="35918" y="79699"/>
                    </a:cubicBezTo>
                    <a:cubicBezTo>
                      <a:pt x="38186" y="81589"/>
                      <a:pt x="41438" y="81211"/>
                      <a:pt x="44538" y="81968"/>
                    </a:cubicBezTo>
                    <a:lnTo>
                      <a:pt x="53460" y="71306"/>
                    </a:lnTo>
                    <a:lnTo>
                      <a:pt x="59207" y="64349"/>
                    </a:lnTo>
                    <a:cubicBezTo>
                      <a:pt x="58905" y="63593"/>
                      <a:pt x="58527" y="62913"/>
                      <a:pt x="58148" y="62232"/>
                    </a:cubicBezTo>
                    <a:cubicBezTo>
                      <a:pt x="52251" y="52024"/>
                      <a:pt x="50889" y="38262"/>
                      <a:pt x="44311" y="28886"/>
                    </a:cubicBezTo>
                    <a:cubicBezTo>
                      <a:pt x="35313" y="15880"/>
                      <a:pt x="21399" y="76"/>
                      <a:pt x="13762" y="1"/>
                    </a:cubicBezTo>
                    <a:cubicBezTo>
                      <a:pt x="13750" y="1"/>
                      <a:pt x="13738" y="1"/>
                      <a:pt x="13726" y="1"/>
                    </a:cubicBezTo>
                    <a:close/>
                  </a:path>
                </a:pathLst>
              </a:custGeom>
              <a:solidFill>
                <a:srgbClr val="CF9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504;p48">
                <a:extLst>
                  <a:ext uri="{FF2B5EF4-FFF2-40B4-BE49-F238E27FC236}">
                    <a16:creationId xmlns:a16="http://schemas.microsoft.com/office/drawing/2014/main" id="{4A5BD89E-2D70-3308-C06A-B1D511B9FF02}"/>
                  </a:ext>
                </a:extLst>
              </p:cNvPr>
              <p:cNvSpPr/>
              <p:nvPr/>
            </p:nvSpPr>
            <p:spPr>
              <a:xfrm>
                <a:off x="423213" y="1424174"/>
                <a:ext cx="1363071" cy="2437460"/>
              </a:xfrm>
              <a:custGeom>
                <a:avLst/>
                <a:gdLst/>
                <a:ahLst/>
                <a:cxnLst/>
                <a:rect l="l" t="t" r="r" b="b"/>
                <a:pathLst>
                  <a:path w="67072" h="119939" extrusionOk="0">
                    <a:moveTo>
                      <a:pt x="53346" y="1"/>
                    </a:moveTo>
                    <a:cubicBezTo>
                      <a:pt x="53334" y="1"/>
                      <a:pt x="53322" y="1"/>
                      <a:pt x="53309" y="1"/>
                    </a:cubicBezTo>
                    <a:cubicBezTo>
                      <a:pt x="45672" y="76"/>
                      <a:pt x="31759" y="15880"/>
                      <a:pt x="22685" y="28886"/>
                    </a:cubicBezTo>
                    <a:cubicBezTo>
                      <a:pt x="16107" y="38262"/>
                      <a:pt x="14821" y="52024"/>
                      <a:pt x="8923" y="62232"/>
                    </a:cubicBezTo>
                    <a:cubicBezTo>
                      <a:pt x="1664" y="74557"/>
                      <a:pt x="1" y="113650"/>
                      <a:pt x="5672" y="118187"/>
                    </a:cubicBezTo>
                    <a:cubicBezTo>
                      <a:pt x="7277" y="119446"/>
                      <a:pt x="9073" y="119939"/>
                      <a:pt x="11033" y="119939"/>
                    </a:cubicBezTo>
                    <a:cubicBezTo>
                      <a:pt x="18073" y="119939"/>
                      <a:pt x="27232" y="113582"/>
                      <a:pt x="37307" y="113582"/>
                    </a:cubicBezTo>
                    <a:cubicBezTo>
                      <a:pt x="37900" y="113582"/>
                      <a:pt x="38495" y="113604"/>
                      <a:pt x="39094" y="113650"/>
                    </a:cubicBezTo>
                    <a:cubicBezTo>
                      <a:pt x="40788" y="113785"/>
                      <a:pt x="42432" y="113866"/>
                      <a:pt x="44011" y="113866"/>
                    </a:cubicBezTo>
                    <a:cubicBezTo>
                      <a:pt x="55758" y="113866"/>
                      <a:pt x="63943" y="109368"/>
                      <a:pt x="62610" y="88773"/>
                    </a:cubicBezTo>
                    <a:cubicBezTo>
                      <a:pt x="62156" y="81211"/>
                      <a:pt x="67071" y="75011"/>
                      <a:pt x="65635" y="65635"/>
                    </a:cubicBezTo>
                    <a:cubicBezTo>
                      <a:pt x="60725" y="34666"/>
                      <a:pt x="64568" y="1"/>
                      <a:pt x="53346" y="1"/>
                    </a:cubicBezTo>
                    <a:close/>
                  </a:path>
                </a:pathLst>
              </a:custGeom>
              <a:solidFill>
                <a:srgbClr val="ED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505;p48">
                <a:extLst>
                  <a:ext uri="{FF2B5EF4-FFF2-40B4-BE49-F238E27FC236}">
                    <a16:creationId xmlns:a16="http://schemas.microsoft.com/office/drawing/2014/main" id="{D253E26F-8D33-8EE8-B706-B693132CA243}"/>
                  </a:ext>
                </a:extLst>
              </p:cNvPr>
              <p:cNvSpPr/>
              <p:nvPr/>
            </p:nvSpPr>
            <p:spPr>
              <a:xfrm>
                <a:off x="530780" y="1476423"/>
                <a:ext cx="1178664" cy="2320423"/>
              </a:xfrm>
              <a:custGeom>
                <a:avLst/>
                <a:gdLst/>
                <a:ahLst/>
                <a:cxnLst/>
                <a:rect l="l" t="t" r="r" b="b"/>
                <a:pathLst>
                  <a:path w="57998" h="114180" extrusionOk="0">
                    <a:moveTo>
                      <a:pt x="47865" y="1"/>
                    </a:moveTo>
                    <a:cubicBezTo>
                      <a:pt x="47412" y="1"/>
                      <a:pt x="47033" y="76"/>
                      <a:pt x="46580" y="152"/>
                    </a:cubicBezTo>
                    <a:cubicBezTo>
                      <a:pt x="44765" y="530"/>
                      <a:pt x="43177" y="1437"/>
                      <a:pt x="42194" y="2042"/>
                    </a:cubicBezTo>
                    <a:cubicBezTo>
                      <a:pt x="39472" y="3781"/>
                      <a:pt x="37203" y="5974"/>
                      <a:pt x="35313" y="7865"/>
                    </a:cubicBezTo>
                    <a:cubicBezTo>
                      <a:pt x="33498" y="9755"/>
                      <a:pt x="31608" y="11872"/>
                      <a:pt x="29491" y="14519"/>
                    </a:cubicBezTo>
                    <a:cubicBezTo>
                      <a:pt x="27752" y="16636"/>
                      <a:pt x="26012" y="18904"/>
                      <a:pt x="24198" y="21475"/>
                    </a:cubicBezTo>
                    <a:cubicBezTo>
                      <a:pt x="22610" y="23593"/>
                      <a:pt x="20871" y="26088"/>
                      <a:pt x="19131" y="28659"/>
                    </a:cubicBezTo>
                    <a:cubicBezTo>
                      <a:pt x="17695" y="30852"/>
                      <a:pt x="16485" y="33423"/>
                      <a:pt x="15275" y="36750"/>
                    </a:cubicBezTo>
                    <a:cubicBezTo>
                      <a:pt x="14292" y="39321"/>
                      <a:pt x="13460" y="41967"/>
                      <a:pt x="12704" y="44538"/>
                    </a:cubicBezTo>
                    <a:lnTo>
                      <a:pt x="12477" y="45067"/>
                    </a:lnTo>
                    <a:cubicBezTo>
                      <a:pt x="10814" y="50512"/>
                      <a:pt x="9075" y="56107"/>
                      <a:pt x="6201" y="61098"/>
                    </a:cubicBezTo>
                    <a:cubicBezTo>
                      <a:pt x="4689" y="63820"/>
                      <a:pt x="3857" y="66844"/>
                      <a:pt x="3177" y="69491"/>
                    </a:cubicBezTo>
                    <a:cubicBezTo>
                      <a:pt x="2496" y="72137"/>
                      <a:pt x="1967" y="74935"/>
                      <a:pt x="1513" y="78111"/>
                    </a:cubicBezTo>
                    <a:cubicBezTo>
                      <a:pt x="757" y="83253"/>
                      <a:pt x="303" y="88773"/>
                      <a:pt x="76" y="95578"/>
                    </a:cubicBezTo>
                    <a:cubicBezTo>
                      <a:pt x="1" y="97998"/>
                      <a:pt x="1" y="101174"/>
                      <a:pt x="152" y="104349"/>
                    </a:cubicBezTo>
                    <a:cubicBezTo>
                      <a:pt x="303" y="106164"/>
                      <a:pt x="454" y="107525"/>
                      <a:pt x="681" y="108811"/>
                    </a:cubicBezTo>
                    <a:cubicBezTo>
                      <a:pt x="833" y="109643"/>
                      <a:pt x="984" y="110323"/>
                      <a:pt x="1211" y="111004"/>
                    </a:cubicBezTo>
                    <a:cubicBezTo>
                      <a:pt x="1437" y="111609"/>
                      <a:pt x="1816" y="112440"/>
                      <a:pt x="2420" y="113121"/>
                    </a:cubicBezTo>
                    <a:cubicBezTo>
                      <a:pt x="2420" y="113196"/>
                      <a:pt x="2420" y="113196"/>
                      <a:pt x="2496" y="113196"/>
                    </a:cubicBezTo>
                    <a:cubicBezTo>
                      <a:pt x="2950" y="113575"/>
                      <a:pt x="3479" y="113877"/>
                      <a:pt x="4084" y="114028"/>
                    </a:cubicBezTo>
                    <a:cubicBezTo>
                      <a:pt x="4538" y="114104"/>
                      <a:pt x="5067" y="114179"/>
                      <a:pt x="5748" y="114179"/>
                    </a:cubicBezTo>
                    <a:cubicBezTo>
                      <a:pt x="7260" y="114179"/>
                      <a:pt x="8772" y="113801"/>
                      <a:pt x="10209" y="113423"/>
                    </a:cubicBezTo>
                    <a:cubicBezTo>
                      <a:pt x="11646" y="113045"/>
                      <a:pt x="13007" y="112516"/>
                      <a:pt x="14368" y="112062"/>
                    </a:cubicBezTo>
                    <a:lnTo>
                      <a:pt x="15199" y="111760"/>
                    </a:lnTo>
                    <a:cubicBezTo>
                      <a:pt x="17619" y="110852"/>
                      <a:pt x="20114" y="109945"/>
                      <a:pt x="22610" y="109264"/>
                    </a:cubicBezTo>
                    <a:cubicBezTo>
                      <a:pt x="25634" y="108433"/>
                      <a:pt x="28432" y="107979"/>
                      <a:pt x="31003" y="107903"/>
                    </a:cubicBezTo>
                    <a:cubicBezTo>
                      <a:pt x="31263" y="107889"/>
                      <a:pt x="31520" y="107883"/>
                      <a:pt x="31776" y="107883"/>
                    </a:cubicBezTo>
                    <a:cubicBezTo>
                      <a:pt x="32858" y="107883"/>
                      <a:pt x="33910" y="107993"/>
                      <a:pt x="35011" y="108055"/>
                    </a:cubicBezTo>
                    <a:lnTo>
                      <a:pt x="35313" y="108055"/>
                    </a:lnTo>
                    <a:cubicBezTo>
                      <a:pt x="36977" y="108206"/>
                      <a:pt x="38338" y="108206"/>
                      <a:pt x="39774" y="108206"/>
                    </a:cubicBezTo>
                    <a:cubicBezTo>
                      <a:pt x="41438" y="108130"/>
                      <a:pt x="42875" y="107979"/>
                      <a:pt x="44236" y="107752"/>
                    </a:cubicBezTo>
                    <a:cubicBezTo>
                      <a:pt x="45899" y="107450"/>
                      <a:pt x="47336" y="106920"/>
                      <a:pt x="48546" y="106164"/>
                    </a:cubicBezTo>
                    <a:cubicBezTo>
                      <a:pt x="49907" y="105408"/>
                      <a:pt x="51041" y="104274"/>
                      <a:pt x="51873" y="102913"/>
                    </a:cubicBezTo>
                    <a:cubicBezTo>
                      <a:pt x="52553" y="101703"/>
                      <a:pt x="53158" y="100342"/>
                      <a:pt x="53612" y="98603"/>
                    </a:cubicBezTo>
                    <a:cubicBezTo>
                      <a:pt x="54217" y="96107"/>
                      <a:pt x="54519" y="93310"/>
                      <a:pt x="54519" y="89756"/>
                    </a:cubicBezTo>
                    <a:cubicBezTo>
                      <a:pt x="54595" y="88848"/>
                      <a:pt x="54519" y="87941"/>
                      <a:pt x="54444" y="87109"/>
                    </a:cubicBezTo>
                    <a:cubicBezTo>
                      <a:pt x="54444" y="86504"/>
                      <a:pt x="54444" y="85975"/>
                      <a:pt x="54444" y="85446"/>
                    </a:cubicBezTo>
                    <a:cubicBezTo>
                      <a:pt x="54368" y="84085"/>
                      <a:pt x="54519" y="82724"/>
                      <a:pt x="54822" y="81211"/>
                    </a:cubicBezTo>
                    <a:cubicBezTo>
                      <a:pt x="55124" y="79397"/>
                      <a:pt x="55578" y="77657"/>
                      <a:pt x="56107" y="75843"/>
                    </a:cubicBezTo>
                    <a:cubicBezTo>
                      <a:pt x="56410" y="74860"/>
                      <a:pt x="56637" y="73877"/>
                      <a:pt x="56939" y="72818"/>
                    </a:cubicBezTo>
                    <a:cubicBezTo>
                      <a:pt x="57771" y="69491"/>
                      <a:pt x="57998" y="66542"/>
                      <a:pt x="57620" y="63820"/>
                    </a:cubicBezTo>
                    <a:cubicBezTo>
                      <a:pt x="56863" y="58829"/>
                      <a:pt x="55351" y="43479"/>
                      <a:pt x="55351" y="42723"/>
                    </a:cubicBezTo>
                    <a:cubicBezTo>
                      <a:pt x="54897" y="44689"/>
                      <a:pt x="55124" y="55578"/>
                      <a:pt x="55200" y="56258"/>
                    </a:cubicBezTo>
                    <a:cubicBezTo>
                      <a:pt x="55729" y="62610"/>
                      <a:pt x="55729" y="69264"/>
                      <a:pt x="54973" y="72364"/>
                    </a:cubicBezTo>
                    <a:cubicBezTo>
                      <a:pt x="54746" y="73347"/>
                      <a:pt x="54444" y="74330"/>
                      <a:pt x="54217" y="75238"/>
                    </a:cubicBezTo>
                    <a:cubicBezTo>
                      <a:pt x="53763" y="77128"/>
                      <a:pt x="53234" y="79018"/>
                      <a:pt x="52931" y="80909"/>
                    </a:cubicBezTo>
                    <a:cubicBezTo>
                      <a:pt x="52629" y="82497"/>
                      <a:pt x="52553" y="84009"/>
                      <a:pt x="52553" y="85446"/>
                    </a:cubicBezTo>
                    <a:cubicBezTo>
                      <a:pt x="52553" y="86051"/>
                      <a:pt x="52629" y="86656"/>
                      <a:pt x="52629" y="87185"/>
                    </a:cubicBezTo>
                    <a:cubicBezTo>
                      <a:pt x="52705" y="88092"/>
                      <a:pt x="52780" y="88924"/>
                      <a:pt x="52780" y="89756"/>
                    </a:cubicBezTo>
                    <a:cubicBezTo>
                      <a:pt x="52780" y="93158"/>
                      <a:pt x="52553" y="95881"/>
                      <a:pt x="51948" y="98225"/>
                    </a:cubicBezTo>
                    <a:cubicBezTo>
                      <a:pt x="51646" y="99737"/>
                      <a:pt x="51117" y="101022"/>
                      <a:pt x="50512" y="102081"/>
                    </a:cubicBezTo>
                    <a:cubicBezTo>
                      <a:pt x="49831" y="103215"/>
                      <a:pt x="48848" y="104198"/>
                      <a:pt x="47714" y="104879"/>
                    </a:cubicBezTo>
                    <a:cubicBezTo>
                      <a:pt x="46655" y="105484"/>
                      <a:pt x="45446" y="105937"/>
                      <a:pt x="43933" y="106315"/>
                    </a:cubicBezTo>
                    <a:cubicBezTo>
                      <a:pt x="42723" y="106542"/>
                      <a:pt x="41362" y="106694"/>
                      <a:pt x="39699" y="106694"/>
                    </a:cubicBezTo>
                    <a:cubicBezTo>
                      <a:pt x="39135" y="106725"/>
                      <a:pt x="38571" y="106743"/>
                      <a:pt x="37991" y="106743"/>
                    </a:cubicBezTo>
                    <a:cubicBezTo>
                      <a:pt x="37171" y="106743"/>
                      <a:pt x="36319" y="106707"/>
                      <a:pt x="35389" y="106618"/>
                    </a:cubicBezTo>
                    <a:lnTo>
                      <a:pt x="35086" y="106618"/>
                    </a:lnTo>
                    <a:cubicBezTo>
                      <a:pt x="34046" y="106557"/>
                      <a:pt x="32907" y="106446"/>
                      <a:pt x="31790" y="106446"/>
                    </a:cubicBezTo>
                    <a:cubicBezTo>
                      <a:pt x="31526" y="106446"/>
                      <a:pt x="31263" y="106452"/>
                      <a:pt x="31003" y="106467"/>
                    </a:cubicBezTo>
                    <a:cubicBezTo>
                      <a:pt x="28281" y="106618"/>
                      <a:pt x="25408" y="107072"/>
                      <a:pt x="22232" y="107979"/>
                    </a:cubicBezTo>
                    <a:cubicBezTo>
                      <a:pt x="19661" y="108735"/>
                      <a:pt x="17165" y="109643"/>
                      <a:pt x="14746" y="110474"/>
                    </a:cubicBezTo>
                    <a:lnTo>
                      <a:pt x="13914" y="110777"/>
                    </a:lnTo>
                    <a:cubicBezTo>
                      <a:pt x="12553" y="111306"/>
                      <a:pt x="11192" y="111760"/>
                      <a:pt x="9831" y="112213"/>
                    </a:cubicBezTo>
                    <a:cubicBezTo>
                      <a:pt x="8545" y="112592"/>
                      <a:pt x="7109" y="112894"/>
                      <a:pt x="5748" y="112894"/>
                    </a:cubicBezTo>
                    <a:cubicBezTo>
                      <a:pt x="5218" y="112894"/>
                      <a:pt x="4765" y="112894"/>
                      <a:pt x="4386" y="112743"/>
                    </a:cubicBezTo>
                    <a:cubicBezTo>
                      <a:pt x="4008" y="112667"/>
                      <a:pt x="3630" y="112440"/>
                      <a:pt x="3328" y="112213"/>
                    </a:cubicBezTo>
                    <a:cubicBezTo>
                      <a:pt x="2874" y="111760"/>
                      <a:pt x="2647" y="111079"/>
                      <a:pt x="2496" y="110550"/>
                    </a:cubicBezTo>
                    <a:cubicBezTo>
                      <a:pt x="2269" y="110021"/>
                      <a:pt x="2118" y="109340"/>
                      <a:pt x="1967" y="108584"/>
                    </a:cubicBezTo>
                    <a:cubicBezTo>
                      <a:pt x="1740" y="107298"/>
                      <a:pt x="1589" y="106013"/>
                      <a:pt x="1513" y="104274"/>
                    </a:cubicBezTo>
                    <a:cubicBezTo>
                      <a:pt x="1362" y="101174"/>
                      <a:pt x="1437" y="97998"/>
                      <a:pt x="1437" y="95654"/>
                    </a:cubicBezTo>
                    <a:cubicBezTo>
                      <a:pt x="1740" y="88924"/>
                      <a:pt x="2194" y="83404"/>
                      <a:pt x="2950" y="78338"/>
                    </a:cubicBezTo>
                    <a:cubicBezTo>
                      <a:pt x="3479" y="75238"/>
                      <a:pt x="4008" y="72440"/>
                      <a:pt x="4689" y="69869"/>
                    </a:cubicBezTo>
                    <a:cubicBezTo>
                      <a:pt x="5369" y="67374"/>
                      <a:pt x="6201" y="64500"/>
                      <a:pt x="7638" y="61929"/>
                    </a:cubicBezTo>
                    <a:cubicBezTo>
                      <a:pt x="10738" y="56788"/>
                      <a:pt x="12553" y="51116"/>
                      <a:pt x="14368" y="45672"/>
                    </a:cubicBezTo>
                    <a:lnTo>
                      <a:pt x="14519" y="45143"/>
                    </a:lnTo>
                    <a:cubicBezTo>
                      <a:pt x="15351" y="42648"/>
                      <a:pt x="16182" y="40001"/>
                      <a:pt x="17165" y="37506"/>
                    </a:cubicBezTo>
                    <a:cubicBezTo>
                      <a:pt x="18375" y="34330"/>
                      <a:pt x="19585" y="31910"/>
                      <a:pt x="20946" y="29869"/>
                    </a:cubicBezTo>
                    <a:cubicBezTo>
                      <a:pt x="24273" y="25029"/>
                      <a:pt x="27827" y="20417"/>
                      <a:pt x="31381" y="16031"/>
                    </a:cubicBezTo>
                    <a:cubicBezTo>
                      <a:pt x="33423" y="13460"/>
                      <a:pt x="35238" y="11419"/>
                      <a:pt x="37052" y="9604"/>
                    </a:cubicBezTo>
                    <a:cubicBezTo>
                      <a:pt x="38716" y="7865"/>
                      <a:pt x="40984" y="5747"/>
                      <a:pt x="43480" y="4160"/>
                    </a:cubicBezTo>
                    <a:cubicBezTo>
                      <a:pt x="44841" y="3328"/>
                      <a:pt x="45975" y="2798"/>
                      <a:pt x="47033" y="2572"/>
                    </a:cubicBezTo>
                    <a:cubicBezTo>
                      <a:pt x="47336" y="2572"/>
                      <a:pt x="47638" y="2496"/>
                      <a:pt x="47941" y="2496"/>
                    </a:cubicBezTo>
                    <a:lnTo>
                      <a:pt x="48016" y="2496"/>
                    </a:lnTo>
                    <a:cubicBezTo>
                      <a:pt x="48092" y="2496"/>
                      <a:pt x="48092" y="2572"/>
                      <a:pt x="48168" y="2572"/>
                    </a:cubicBezTo>
                    <a:cubicBezTo>
                      <a:pt x="48470" y="2798"/>
                      <a:pt x="49982" y="4311"/>
                      <a:pt x="50512" y="5899"/>
                    </a:cubicBezTo>
                    <a:cubicBezTo>
                      <a:pt x="51873" y="9982"/>
                      <a:pt x="52327" y="14292"/>
                      <a:pt x="52478" y="14973"/>
                    </a:cubicBezTo>
                    <a:cubicBezTo>
                      <a:pt x="53234" y="21627"/>
                      <a:pt x="53990" y="30247"/>
                      <a:pt x="54066" y="30927"/>
                    </a:cubicBezTo>
                    <a:cubicBezTo>
                      <a:pt x="54444" y="30852"/>
                      <a:pt x="53763" y="18375"/>
                      <a:pt x="53007" y="11721"/>
                    </a:cubicBezTo>
                    <a:lnTo>
                      <a:pt x="52478" y="7335"/>
                    </a:lnTo>
                    <a:cubicBezTo>
                      <a:pt x="52327" y="5974"/>
                      <a:pt x="52024" y="4386"/>
                      <a:pt x="51344" y="2798"/>
                    </a:cubicBezTo>
                    <a:cubicBezTo>
                      <a:pt x="50965" y="2042"/>
                      <a:pt x="50512" y="1211"/>
                      <a:pt x="49604" y="530"/>
                    </a:cubicBezTo>
                    <a:cubicBezTo>
                      <a:pt x="49378" y="379"/>
                      <a:pt x="49075" y="228"/>
                      <a:pt x="48848" y="152"/>
                    </a:cubicBezTo>
                    <a:cubicBezTo>
                      <a:pt x="48621" y="76"/>
                      <a:pt x="48470" y="76"/>
                      <a:pt x="482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506;p48">
                <a:extLst>
                  <a:ext uri="{FF2B5EF4-FFF2-40B4-BE49-F238E27FC236}">
                    <a16:creationId xmlns:a16="http://schemas.microsoft.com/office/drawing/2014/main" id="{F59921CA-78E7-AD7E-2A29-2AA11306581D}"/>
                  </a:ext>
                </a:extLst>
              </p:cNvPr>
              <p:cNvSpPr/>
              <p:nvPr/>
            </p:nvSpPr>
            <p:spPr>
              <a:xfrm>
                <a:off x="2475216" y="3061599"/>
                <a:ext cx="222328" cy="234278"/>
              </a:xfrm>
              <a:custGeom>
                <a:avLst/>
                <a:gdLst/>
                <a:ahLst/>
                <a:cxnLst/>
                <a:rect l="l" t="t" r="r" b="b"/>
                <a:pathLst>
                  <a:path w="10940" h="11528" extrusionOk="0">
                    <a:moveTo>
                      <a:pt x="1693" y="0"/>
                    </a:moveTo>
                    <a:cubicBezTo>
                      <a:pt x="882" y="0"/>
                      <a:pt x="1" y="7043"/>
                      <a:pt x="2546" y="8352"/>
                    </a:cubicBezTo>
                    <a:cubicBezTo>
                      <a:pt x="4058" y="10242"/>
                      <a:pt x="6024" y="10999"/>
                      <a:pt x="7612" y="11528"/>
                    </a:cubicBezTo>
                    <a:lnTo>
                      <a:pt x="10939" y="7596"/>
                    </a:lnTo>
                    <a:cubicBezTo>
                      <a:pt x="10032" y="3437"/>
                      <a:pt x="5041" y="2454"/>
                      <a:pt x="1790" y="34"/>
                    </a:cubicBezTo>
                    <a:cubicBezTo>
                      <a:pt x="1758" y="11"/>
                      <a:pt x="1726" y="0"/>
                      <a:pt x="1693" y="0"/>
                    </a:cubicBezTo>
                    <a:close/>
                  </a:path>
                </a:pathLst>
              </a:custGeom>
              <a:solidFill>
                <a:srgbClr val="CF9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507;p48">
                <a:extLst>
                  <a:ext uri="{FF2B5EF4-FFF2-40B4-BE49-F238E27FC236}">
                    <a16:creationId xmlns:a16="http://schemas.microsoft.com/office/drawing/2014/main" id="{AD9CEDFA-48A1-5FCA-FADF-934E4101B277}"/>
                  </a:ext>
                </a:extLst>
              </p:cNvPr>
              <p:cNvSpPr/>
              <p:nvPr/>
            </p:nvSpPr>
            <p:spPr>
              <a:xfrm>
                <a:off x="2047509" y="1476423"/>
                <a:ext cx="1037281" cy="1419933"/>
              </a:xfrm>
              <a:custGeom>
                <a:avLst/>
                <a:gdLst/>
                <a:ahLst/>
                <a:cxnLst/>
                <a:rect l="l" t="t" r="r" b="b"/>
                <a:pathLst>
                  <a:path w="51041" h="69870" extrusionOk="0">
                    <a:moveTo>
                      <a:pt x="6125" y="1"/>
                    </a:moveTo>
                    <a:cubicBezTo>
                      <a:pt x="5974" y="76"/>
                      <a:pt x="5747" y="76"/>
                      <a:pt x="5596" y="152"/>
                    </a:cubicBezTo>
                    <a:cubicBezTo>
                      <a:pt x="5293" y="228"/>
                      <a:pt x="5066" y="379"/>
                      <a:pt x="4764" y="530"/>
                    </a:cubicBezTo>
                    <a:cubicBezTo>
                      <a:pt x="3932" y="1211"/>
                      <a:pt x="3403" y="2042"/>
                      <a:pt x="3100" y="2798"/>
                    </a:cubicBezTo>
                    <a:cubicBezTo>
                      <a:pt x="2420" y="4386"/>
                      <a:pt x="2117" y="5974"/>
                      <a:pt x="1890" y="7335"/>
                    </a:cubicBezTo>
                    <a:lnTo>
                      <a:pt x="1361" y="11721"/>
                    </a:lnTo>
                    <a:cubicBezTo>
                      <a:pt x="605" y="18375"/>
                      <a:pt x="0" y="30852"/>
                      <a:pt x="378" y="30927"/>
                    </a:cubicBezTo>
                    <a:cubicBezTo>
                      <a:pt x="378" y="30247"/>
                      <a:pt x="1134" y="21627"/>
                      <a:pt x="1966" y="14973"/>
                    </a:cubicBezTo>
                    <a:cubicBezTo>
                      <a:pt x="2042" y="14292"/>
                      <a:pt x="2571" y="9982"/>
                      <a:pt x="3856" y="5899"/>
                    </a:cubicBezTo>
                    <a:cubicBezTo>
                      <a:pt x="4386" y="4311"/>
                      <a:pt x="5974" y="2798"/>
                      <a:pt x="6276" y="2572"/>
                    </a:cubicBezTo>
                    <a:cubicBezTo>
                      <a:pt x="6276" y="2572"/>
                      <a:pt x="6352" y="2496"/>
                      <a:pt x="6352" y="2496"/>
                    </a:cubicBezTo>
                    <a:lnTo>
                      <a:pt x="6503" y="2496"/>
                    </a:lnTo>
                    <a:cubicBezTo>
                      <a:pt x="6805" y="2496"/>
                      <a:pt x="7108" y="2572"/>
                      <a:pt x="7410" y="2572"/>
                    </a:cubicBezTo>
                    <a:cubicBezTo>
                      <a:pt x="8469" y="2798"/>
                      <a:pt x="9603" y="3328"/>
                      <a:pt x="10964" y="4160"/>
                    </a:cubicBezTo>
                    <a:cubicBezTo>
                      <a:pt x="13460" y="5747"/>
                      <a:pt x="15728" y="7865"/>
                      <a:pt x="17392" y="9604"/>
                    </a:cubicBezTo>
                    <a:cubicBezTo>
                      <a:pt x="19131" y="11419"/>
                      <a:pt x="20945" y="13460"/>
                      <a:pt x="23063" y="16031"/>
                    </a:cubicBezTo>
                    <a:cubicBezTo>
                      <a:pt x="26617" y="20417"/>
                      <a:pt x="30171" y="25029"/>
                      <a:pt x="33498" y="29869"/>
                    </a:cubicBezTo>
                    <a:cubicBezTo>
                      <a:pt x="34859" y="31910"/>
                      <a:pt x="35993" y="34330"/>
                      <a:pt x="37203" y="37506"/>
                    </a:cubicBezTo>
                    <a:cubicBezTo>
                      <a:pt x="38186" y="40001"/>
                      <a:pt x="39093" y="42648"/>
                      <a:pt x="39925" y="45143"/>
                    </a:cubicBezTo>
                    <a:lnTo>
                      <a:pt x="40076" y="45672"/>
                    </a:lnTo>
                    <a:cubicBezTo>
                      <a:pt x="41891" y="51116"/>
                      <a:pt x="43706" y="56788"/>
                      <a:pt x="46730" y="61929"/>
                    </a:cubicBezTo>
                    <a:cubicBezTo>
                      <a:pt x="48243" y="64500"/>
                      <a:pt x="49074" y="67374"/>
                      <a:pt x="49755" y="69869"/>
                    </a:cubicBezTo>
                    <a:cubicBezTo>
                      <a:pt x="50133" y="69415"/>
                      <a:pt x="50587" y="68962"/>
                      <a:pt x="51040" y="68508"/>
                    </a:cubicBezTo>
                    <a:cubicBezTo>
                      <a:pt x="50360" y="66088"/>
                      <a:pt x="49528" y="63517"/>
                      <a:pt x="48243" y="61098"/>
                    </a:cubicBezTo>
                    <a:cubicBezTo>
                      <a:pt x="45369" y="56107"/>
                      <a:pt x="43630" y="50512"/>
                      <a:pt x="41891" y="45067"/>
                    </a:cubicBezTo>
                    <a:lnTo>
                      <a:pt x="41740" y="44538"/>
                    </a:lnTo>
                    <a:cubicBezTo>
                      <a:pt x="40984" y="41967"/>
                      <a:pt x="40152" y="39321"/>
                      <a:pt x="39169" y="36750"/>
                    </a:cubicBezTo>
                    <a:cubicBezTo>
                      <a:pt x="37883" y="33423"/>
                      <a:pt x="36673" y="30852"/>
                      <a:pt x="35312" y="28659"/>
                    </a:cubicBezTo>
                    <a:cubicBezTo>
                      <a:pt x="33573" y="26088"/>
                      <a:pt x="31758" y="23593"/>
                      <a:pt x="30246" y="21475"/>
                    </a:cubicBezTo>
                    <a:cubicBezTo>
                      <a:pt x="28356" y="18904"/>
                      <a:pt x="26692" y="16636"/>
                      <a:pt x="24953" y="14519"/>
                    </a:cubicBezTo>
                    <a:cubicBezTo>
                      <a:pt x="22760" y="11872"/>
                      <a:pt x="20945" y="9755"/>
                      <a:pt x="19131" y="7865"/>
                    </a:cubicBezTo>
                    <a:cubicBezTo>
                      <a:pt x="17240" y="5974"/>
                      <a:pt x="14972" y="3781"/>
                      <a:pt x="12250" y="2042"/>
                    </a:cubicBezTo>
                    <a:cubicBezTo>
                      <a:pt x="11267" y="1437"/>
                      <a:pt x="9679" y="530"/>
                      <a:pt x="7864" y="152"/>
                    </a:cubicBezTo>
                    <a:cubicBezTo>
                      <a:pt x="7410" y="76"/>
                      <a:pt x="6957" y="1"/>
                      <a:pt x="6579" y="1"/>
                    </a:cubicBezTo>
                    <a:close/>
                  </a:path>
                </a:pathLst>
              </a:custGeom>
              <a:solidFill>
                <a:srgbClr val="E2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508;p48">
                <a:extLst>
                  <a:ext uri="{FF2B5EF4-FFF2-40B4-BE49-F238E27FC236}">
                    <a16:creationId xmlns:a16="http://schemas.microsoft.com/office/drawing/2014/main" id="{4A35462E-515B-A0CB-E034-DC3B0111E178}"/>
                  </a:ext>
                </a:extLst>
              </p:cNvPr>
              <p:cNvSpPr/>
              <p:nvPr/>
            </p:nvSpPr>
            <p:spPr>
              <a:xfrm>
                <a:off x="2606845" y="2868657"/>
                <a:ext cx="547102" cy="928190"/>
              </a:xfrm>
              <a:custGeom>
                <a:avLst/>
                <a:gdLst/>
                <a:ahLst/>
                <a:cxnLst/>
                <a:rect l="l" t="t" r="r" b="b"/>
                <a:pathLst>
                  <a:path w="26921" h="45673" extrusionOk="0">
                    <a:moveTo>
                      <a:pt x="23517" y="1"/>
                    </a:moveTo>
                    <a:cubicBezTo>
                      <a:pt x="23064" y="455"/>
                      <a:pt x="22610" y="908"/>
                      <a:pt x="22232" y="1362"/>
                    </a:cubicBezTo>
                    <a:cubicBezTo>
                      <a:pt x="22837" y="3933"/>
                      <a:pt x="23442" y="6731"/>
                      <a:pt x="23971" y="9831"/>
                    </a:cubicBezTo>
                    <a:cubicBezTo>
                      <a:pt x="24727" y="14897"/>
                      <a:pt x="25181" y="20417"/>
                      <a:pt x="25408" y="27147"/>
                    </a:cubicBezTo>
                    <a:cubicBezTo>
                      <a:pt x="25483" y="29491"/>
                      <a:pt x="25559" y="32667"/>
                      <a:pt x="25408" y="35767"/>
                    </a:cubicBezTo>
                    <a:cubicBezTo>
                      <a:pt x="25256" y="37506"/>
                      <a:pt x="25181" y="38791"/>
                      <a:pt x="24954" y="40077"/>
                    </a:cubicBezTo>
                    <a:cubicBezTo>
                      <a:pt x="24803" y="40833"/>
                      <a:pt x="24652" y="41514"/>
                      <a:pt x="24425" y="42043"/>
                    </a:cubicBezTo>
                    <a:cubicBezTo>
                      <a:pt x="24273" y="42572"/>
                      <a:pt x="23971" y="43253"/>
                      <a:pt x="23593" y="43706"/>
                    </a:cubicBezTo>
                    <a:cubicBezTo>
                      <a:pt x="23290" y="43933"/>
                      <a:pt x="22912" y="44160"/>
                      <a:pt x="22534" y="44236"/>
                    </a:cubicBezTo>
                    <a:cubicBezTo>
                      <a:pt x="22081" y="44387"/>
                      <a:pt x="21703" y="44387"/>
                      <a:pt x="21173" y="44387"/>
                    </a:cubicBezTo>
                    <a:cubicBezTo>
                      <a:pt x="19737" y="44387"/>
                      <a:pt x="18375" y="44085"/>
                      <a:pt x="17090" y="43706"/>
                    </a:cubicBezTo>
                    <a:cubicBezTo>
                      <a:pt x="15653" y="43253"/>
                      <a:pt x="14368" y="42799"/>
                      <a:pt x="12931" y="42270"/>
                    </a:cubicBezTo>
                    <a:lnTo>
                      <a:pt x="12099" y="41967"/>
                    </a:lnTo>
                    <a:cubicBezTo>
                      <a:pt x="9680" y="41136"/>
                      <a:pt x="7184" y="40228"/>
                      <a:pt x="4689" y="39472"/>
                    </a:cubicBezTo>
                    <a:cubicBezTo>
                      <a:pt x="3252" y="39094"/>
                      <a:pt x="1665" y="38716"/>
                      <a:pt x="379" y="38489"/>
                    </a:cubicBezTo>
                    <a:cubicBezTo>
                      <a:pt x="228" y="38943"/>
                      <a:pt x="152" y="39396"/>
                      <a:pt x="1" y="39850"/>
                    </a:cubicBezTo>
                    <a:cubicBezTo>
                      <a:pt x="1362" y="40077"/>
                      <a:pt x="2874" y="40379"/>
                      <a:pt x="4311" y="40757"/>
                    </a:cubicBezTo>
                    <a:cubicBezTo>
                      <a:pt x="6806" y="41438"/>
                      <a:pt x="9302" y="42345"/>
                      <a:pt x="11646" y="43253"/>
                    </a:cubicBezTo>
                    <a:lnTo>
                      <a:pt x="12478" y="43555"/>
                    </a:lnTo>
                    <a:cubicBezTo>
                      <a:pt x="13914" y="44009"/>
                      <a:pt x="15275" y="44538"/>
                      <a:pt x="16712" y="44916"/>
                    </a:cubicBezTo>
                    <a:cubicBezTo>
                      <a:pt x="18149" y="45294"/>
                      <a:pt x="19585" y="45672"/>
                      <a:pt x="21173" y="45672"/>
                    </a:cubicBezTo>
                    <a:cubicBezTo>
                      <a:pt x="21778" y="45672"/>
                      <a:pt x="22307" y="45597"/>
                      <a:pt x="22837" y="45521"/>
                    </a:cubicBezTo>
                    <a:cubicBezTo>
                      <a:pt x="23442" y="45370"/>
                      <a:pt x="23971" y="45068"/>
                      <a:pt x="24425" y="44689"/>
                    </a:cubicBezTo>
                    <a:cubicBezTo>
                      <a:pt x="24425" y="44689"/>
                      <a:pt x="24500" y="44689"/>
                      <a:pt x="24500" y="44614"/>
                    </a:cubicBezTo>
                    <a:cubicBezTo>
                      <a:pt x="25105" y="43933"/>
                      <a:pt x="25408" y="43102"/>
                      <a:pt x="25635" y="42497"/>
                    </a:cubicBezTo>
                    <a:cubicBezTo>
                      <a:pt x="25861" y="41816"/>
                      <a:pt x="26088" y="41136"/>
                      <a:pt x="26239" y="40304"/>
                    </a:cubicBezTo>
                    <a:cubicBezTo>
                      <a:pt x="26466" y="39018"/>
                      <a:pt x="26618" y="37657"/>
                      <a:pt x="26693" y="35842"/>
                    </a:cubicBezTo>
                    <a:cubicBezTo>
                      <a:pt x="26920" y="32667"/>
                      <a:pt x="26844" y="29491"/>
                      <a:pt x="26769" y="27071"/>
                    </a:cubicBezTo>
                    <a:cubicBezTo>
                      <a:pt x="26618" y="20266"/>
                      <a:pt x="26164" y="14746"/>
                      <a:pt x="25408" y="9604"/>
                    </a:cubicBezTo>
                    <a:cubicBezTo>
                      <a:pt x="24954" y="6428"/>
                      <a:pt x="24425" y="3630"/>
                      <a:pt x="23744" y="984"/>
                    </a:cubicBezTo>
                    <a:cubicBezTo>
                      <a:pt x="23669" y="681"/>
                      <a:pt x="23593" y="303"/>
                      <a:pt x="23517" y="1"/>
                    </a:cubicBezTo>
                    <a:close/>
                  </a:path>
                </a:pathLst>
              </a:custGeom>
              <a:solidFill>
                <a:srgbClr val="CF9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509;p48">
                <a:extLst>
                  <a:ext uri="{FF2B5EF4-FFF2-40B4-BE49-F238E27FC236}">
                    <a16:creationId xmlns:a16="http://schemas.microsoft.com/office/drawing/2014/main" id="{1740654A-F280-CCF6-3F57-9616B53A6BE8}"/>
                  </a:ext>
                </a:extLst>
              </p:cNvPr>
              <p:cNvSpPr/>
              <p:nvPr/>
            </p:nvSpPr>
            <p:spPr>
              <a:xfrm>
                <a:off x="1973738" y="2344662"/>
                <a:ext cx="642354" cy="1333867"/>
              </a:xfrm>
              <a:custGeom>
                <a:avLst/>
                <a:gdLst/>
                <a:ahLst/>
                <a:cxnLst/>
                <a:rect l="l" t="t" r="r" b="b"/>
                <a:pathLst>
                  <a:path w="31608" h="65635" extrusionOk="0">
                    <a:moveTo>
                      <a:pt x="2723" y="0"/>
                    </a:moveTo>
                    <a:cubicBezTo>
                      <a:pt x="2647" y="756"/>
                      <a:pt x="1135" y="16106"/>
                      <a:pt x="379" y="21097"/>
                    </a:cubicBezTo>
                    <a:cubicBezTo>
                      <a:pt x="1" y="23819"/>
                      <a:pt x="227" y="26768"/>
                      <a:pt x="1135" y="30095"/>
                    </a:cubicBezTo>
                    <a:cubicBezTo>
                      <a:pt x="1362" y="31154"/>
                      <a:pt x="1664" y="32137"/>
                      <a:pt x="1891" y="33120"/>
                    </a:cubicBezTo>
                    <a:cubicBezTo>
                      <a:pt x="2420" y="34934"/>
                      <a:pt x="2950" y="36674"/>
                      <a:pt x="3252" y="38488"/>
                    </a:cubicBezTo>
                    <a:cubicBezTo>
                      <a:pt x="3554" y="39925"/>
                      <a:pt x="3630" y="41362"/>
                      <a:pt x="3630" y="42723"/>
                    </a:cubicBezTo>
                    <a:cubicBezTo>
                      <a:pt x="3630" y="43252"/>
                      <a:pt x="3630" y="43781"/>
                      <a:pt x="3554" y="44386"/>
                    </a:cubicBezTo>
                    <a:cubicBezTo>
                      <a:pt x="3554" y="45218"/>
                      <a:pt x="3479" y="46125"/>
                      <a:pt x="3479" y="47033"/>
                    </a:cubicBezTo>
                    <a:cubicBezTo>
                      <a:pt x="3479" y="50587"/>
                      <a:pt x="3781" y="53384"/>
                      <a:pt x="4462" y="55880"/>
                    </a:cubicBezTo>
                    <a:cubicBezTo>
                      <a:pt x="4916" y="57619"/>
                      <a:pt x="5445" y="58980"/>
                      <a:pt x="6201" y="60190"/>
                    </a:cubicBezTo>
                    <a:cubicBezTo>
                      <a:pt x="7033" y="61551"/>
                      <a:pt x="8167" y="62685"/>
                      <a:pt x="9528" y="63441"/>
                    </a:cubicBezTo>
                    <a:cubicBezTo>
                      <a:pt x="10738" y="64197"/>
                      <a:pt x="12175" y="64727"/>
                      <a:pt x="13838" y="65029"/>
                    </a:cubicBezTo>
                    <a:cubicBezTo>
                      <a:pt x="15199" y="65256"/>
                      <a:pt x="16636" y="65407"/>
                      <a:pt x="18299" y="65483"/>
                    </a:cubicBezTo>
                    <a:cubicBezTo>
                      <a:pt x="19736" y="65483"/>
                      <a:pt x="21097" y="65483"/>
                      <a:pt x="22761" y="65332"/>
                    </a:cubicBezTo>
                    <a:lnTo>
                      <a:pt x="23063" y="65332"/>
                    </a:lnTo>
                    <a:cubicBezTo>
                      <a:pt x="24164" y="65270"/>
                      <a:pt x="25216" y="65160"/>
                      <a:pt x="26258" y="65160"/>
                    </a:cubicBezTo>
                    <a:cubicBezTo>
                      <a:pt x="26504" y="65160"/>
                      <a:pt x="26750" y="65166"/>
                      <a:pt x="26995" y="65180"/>
                    </a:cubicBezTo>
                    <a:cubicBezTo>
                      <a:pt x="28356" y="65256"/>
                      <a:pt x="29717" y="65407"/>
                      <a:pt x="31154" y="65634"/>
                    </a:cubicBezTo>
                    <a:cubicBezTo>
                      <a:pt x="31305" y="65180"/>
                      <a:pt x="31456" y="64727"/>
                      <a:pt x="31608" y="64273"/>
                    </a:cubicBezTo>
                    <a:cubicBezTo>
                      <a:pt x="29944" y="63971"/>
                      <a:pt x="28583" y="63819"/>
                      <a:pt x="27071" y="63744"/>
                    </a:cubicBezTo>
                    <a:cubicBezTo>
                      <a:pt x="26811" y="63729"/>
                      <a:pt x="26548" y="63723"/>
                      <a:pt x="26284" y="63723"/>
                    </a:cubicBezTo>
                    <a:cubicBezTo>
                      <a:pt x="25164" y="63723"/>
                      <a:pt x="24013" y="63834"/>
                      <a:pt x="22912" y="63895"/>
                    </a:cubicBezTo>
                    <a:lnTo>
                      <a:pt x="22609" y="63895"/>
                    </a:lnTo>
                    <a:cubicBezTo>
                      <a:pt x="21724" y="63984"/>
                      <a:pt x="20890" y="64020"/>
                      <a:pt x="20077" y="64020"/>
                    </a:cubicBezTo>
                    <a:cubicBezTo>
                      <a:pt x="19503" y="64020"/>
                      <a:pt x="18939" y="64002"/>
                      <a:pt x="18375" y="63971"/>
                    </a:cubicBezTo>
                    <a:cubicBezTo>
                      <a:pt x="16711" y="63971"/>
                      <a:pt x="15350" y="63819"/>
                      <a:pt x="14141" y="63592"/>
                    </a:cubicBezTo>
                    <a:cubicBezTo>
                      <a:pt x="12628" y="63214"/>
                      <a:pt x="11343" y="62761"/>
                      <a:pt x="10360" y="62156"/>
                    </a:cubicBezTo>
                    <a:cubicBezTo>
                      <a:pt x="9226" y="61475"/>
                      <a:pt x="8243" y="60492"/>
                      <a:pt x="7562" y="59358"/>
                    </a:cubicBezTo>
                    <a:cubicBezTo>
                      <a:pt x="6957" y="58299"/>
                      <a:pt x="6428" y="57014"/>
                      <a:pt x="6050" y="55502"/>
                    </a:cubicBezTo>
                    <a:cubicBezTo>
                      <a:pt x="5520" y="53158"/>
                      <a:pt x="5218" y="50435"/>
                      <a:pt x="5294" y="47033"/>
                    </a:cubicBezTo>
                    <a:cubicBezTo>
                      <a:pt x="5294" y="46201"/>
                      <a:pt x="5369" y="45369"/>
                      <a:pt x="5369" y="44462"/>
                    </a:cubicBezTo>
                    <a:cubicBezTo>
                      <a:pt x="5445" y="43933"/>
                      <a:pt x="5445" y="43328"/>
                      <a:pt x="5445" y="42723"/>
                    </a:cubicBezTo>
                    <a:cubicBezTo>
                      <a:pt x="5520" y="41286"/>
                      <a:pt x="5445" y="39774"/>
                      <a:pt x="5142" y="38186"/>
                    </a:cubicBezTo>
                    <a:cubicBezTo>
                      <a:pt x="4840" y="36295"/>
                      <a:pt x="4311" y="34405"/>
                      <a:pt x="3857" y="32515"/>
                    </a:cubicBezTo>
                    <a:cubicBezTo>
                      <a:pt x="3554" y="31607"/>
                      <a:pt x="3328" y="30624"/>
                      <a:pt x="3101" y="29641"/>
                    </a:cubicBezTo>
                    <a:cubicBezTo>
                      <a:pt x="2345" y="26541"/>
                      <a:pt x="2345" y="19887"/>
                      <a:pt x="2874" y="13535"/>
                    </a:cubicBezTo>
                    <a:cubicBezTo>
                      <a:pt x="2950" y="12855"/>
                      <a:pt x="3176" y="1966"/>
                      <a:pt x="2723" y="0"/>
                    </a:cubicBezTo>
                    <a:close/>
                  </a:path>
                </a:pathLst>
              </a:custGeom>
              <a:solidFill>
                <a:srgbClr val="E2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510;p48">
                <a:extLst>
                  <a:ext uri="{FF2B5EF4-FFF2-40B4-BE49-F238E27FC236}">
                    <a16:creationId xmlns:a16="http://schemas.microsoft.com/office/drawing/2014/main" id="{06FB37F1-2AA1-C4D1-A5FA-766B3DC06D5D}"/>
                  </a:ext>
                </a:extLst>
              </p:cNvPr>
              <p:cNvSpPr/>
              <p:nvPr/>
            </p:nvSpPr>
            <p:spPr>
              <a:xfrm>
                <a:off x="2528482" y="1900554"/>
                <a:ext cx="20" cy="20"/>
              </a:xfrm>
              <a:custGeom>
                <a:avLst/>
                <a:gdLst/>
                <a:ahLst/>
                <a:cxnLst/>
                <a:rect l="l" t="t" r="r" b="b"/>
                <a:pathLst>
                  <a:path w="1" h="1" extrusionOk="0">
                    <a:moveTo>
                      <a:pt x="1" y="0"/>
                    </a:moveTo>
                    <a:lnTo>
                      <a:pt x="1" y="0"/>
                    </a:lnTo>
                    <a:lnTo>
                      <a:pt x="1" y="0"/>
                    </a:lnTo>
                    <a:lnTo>
                      <a:pt x="1" y="0"/>
                    </a:lnTo>
                    <a:lnTo>
                      <a:pt x="1" y="0"/>
                    </a:lnTo>
                    <a:lnTo>
                      <a:pt x="1" y="0"/>
                    </a:lnTo>
                    <a:close/>
                    <a:moveTo>
                      <a:pt x="1" y="0"/>
                    </a:moveTo>
                    <a:cubicBezTo>
                      <a:pt x="1" y="0"/>
                      <a:pt x="1" y="0"/>
                      <a:pt x="1" y="0"/>
                    </a:cubicBezTo>
                    <a:lnTo>
                      <a:pt x="1" y="0"/>
                    </a:lnTo>
                    <a:lnTo>
                      <a:pt x="1" y="0"/>
                    </a:lnTo>
                    <a:lnTo>
                      <a:pt x="1" y="0"/>
                    </a:lnTo>
                    <a:cubicBezTo>
                      <a:pt x="1" y="0"/>
                      <a:pt x="1" y="0"/>
                      <a:pt x="1" y="0"/>
                    </a:cubicBezTo>
                    <a:close/>
                  </a:path>
                </a:pathLst>
              </a:custGeom>
              <a:solidFill>
                <a:srgbClr val="9752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511;p48">
                <a:extLst>
                  <a:ext uri="{FF2B5EF4-FFF2-40B4-BE49-F238E27FC236}">
                    <a16:creationId xmlns:a16="http://schemas.microsoft.com/office/drawing/2014/main" id="{651A7D67-FE4A-8A04-206E-5FDFDF09818D}"/>
                  </a:ext>
                </a:extLst>
              </p:cNvPr>
              <p:cNvSpPr/>
              <p:nvPr/>
            </p:nvSpPr>
            <p:spPr>
              <a:xfrm>
                <a:off x="599937" y="1398060"/>
                <a:ext cx="1358458" cy="2228220"/>
              </a:xfrm>
              <a:custGeom>
                <a:avLst/>
                <a:gdLst/>
                <a:ahLst/>
                <a:cxnLst/>
                <a:rect l="l" t="t" r="r" b="b"/>
                <a:pathLst>
                  <a:path w="66845" h="109643" extrusionOk="0">
                    <a:moveTo>
                      <a:pt x="54141" y="22836"/>
                    </a:moveTo>
                    <a:cubicBezTo>
                      <a:pt x="53385" y="30473"/>
                      <a:pt x="50133" y="40530"/>
                      <a:pt x="45672" y="43857"/>
                    </a:cubicBezTo>
                    <a:lnTo>
                      <a:pt x="45672" y="43857"/>
                    </a:lnTo>
                    <a:cubicBezTo>
                      <a:pt x="45218" y="44235"/>
                      <a:pt x="42874" y="45445"/>
                      <a:pt x="42269" y="45445"/>
                    </a:cubicBezTo>
                    <a:lnTo>
                      <a:pt x="42269" y="45445"/>
                    </a:lnTo>
                    <a:cubicBezTo>
                      <a:pt x="41967" y="45445"/>
                      <a:pt x="41740" y="45445"/>
                      <a:pt x="41438" y="45369"/>
                    </a:cubicBezTo>
                    <a:lnTo>
                      <a:pt x="41438" y="45369"/>
                    </a:lnTo>
                    <a:cubicBezTo>
                      <a:pt x="41060" y="45369"/>
                      <a:pt x="40833" y="45294"/>
                      <a:pt x="40530" y="45218"/>
                    </a:cubicBezTo>
                    <a:lnTo>
                      <a:pt x="40530" y="45218"/>
                    </a:lnTo>
                    <a:cubicBezTo>
                      <a:pt x="39547" y="44991"/>
                      <a:pt x="38640" y="44386"/>
                      <a:pt x="38111" y="43630"/>
                    </a:cubicBezTo>
                    <a:lnTo>
                      <a:pt x="38111" y="43630"/>
                    </a:lnTo>
                    <a:cubicBezTo>
                      <a:pt x="37657" y="43025"/>
                      <a:pt x="37354" y="42345"/>
                      <a:pt x="37279" y="41664"/>
                    </a:cubicBezTo>
                    <a:lnTo>
                      <a:pt x="37279" y="41664"/>
                    </a:lnTo>
                    <a:cubicBezTo>
                      <a:pt x="37279" y="40681"/>
                      <a:pt x="37581" y="39774"/>
                      <a:pt x="38035" y="39093"/>
                    </a:cubicBezTo>
                    <a:lnTo>
                      <a:pt x="38035" y="39093"/>
                    </a:lnTo>
                    <a:cubicBezTo>
                      <a:pt x="38337" y="38715"/>
                      <a:pt x="38640" y="38337"/>
                      <a:pt x="38942" y="38035"/>
                    </a:cubicBezTo>
                    <a:lnTo>
                      <a:pt x="38942" y="38035"/>
                    </a:lnTo>
                    <a:cubicBezTo>
                      <a:pt x="39547" y="37732"/>
                      <a:pt x="40228" y="37581"/>
                      <a:pt x="40833" y="37430"/>
                    </a:cubicBezTo>
                    <a:lnTo>
                      <a:pt x="40833" y="37430"/>
                    </a:lnTo>
                    <a:cubicBezTo>
                      <a:pt x="40833" y="37430"/>
                      <a:pt x="41362" y="37354"/>
                      <a:pt x="41664" y="37279"/>
                    </a:cubicBezTo>
                    <a:lnTo>
                      <a:pt x="41664" y="37279"/>
                    </a:lnTo>
                    <a:cubicBezTo>
                      <a:pt x="42874" y="37052"/>
                      <a:pt x="44009" y="36976"/>
                      <a:pt x="44916" y="37052"/>
                    </a:cubicBezTo>
                    <a:lnTo>
                      <a:pt x="44916" y="37052"/>
                    </a:lnTo>
                    <a:cubicBezTo>
                      <a:pt x="45975" y="37127"/>
                      <a:pt x="46806" y="37354"/>
                      <a:pt x="47260" y="37581"/>
                    </a:cubicBezTo>
                    <a:lnTo>
                      <a:pt x="47260" y="37581"/>
                    </a:lnTo>
                    <a:cubicBezTo>
                      <a:pt x="47789" y="37883"/>
                      <a:pt x="47941" y="38110"/>
                      <a:pt x="47941" y="38110"/>
                    </a:cubicBezTo>
                    <a:lnTo>
                      <a:pt x="47941" y="38110"/>
                    </a:lnTo>
                    <a:cubicBezTo>
                      <a:pt x="47941" y="38110"/>
                      <a:pt x="47789" y="37808"/>
                      <a:pt x="47336" y="37505"/>
                    </a:cubicBezTo>
                    <a:lnTo>
                      <a:pt x="47336" y="37505"/>
                    </a:lnTo>
                    <a:cubicBezTo>
                      <a:pt x="46882" y="37203"/>
                      <a:pt x="46126" y="36900"/>
                      <a:pt x="44992" y="36674"/>
                    </a:cubicBezTo>
                    <a:lnTo>
                      <a:pt x="44992" y="36674"/>
                    </a:lnTo>
                    <a:cubicBezTo>
                      <a:pt x="44462" y="36598"/>
                      <a:pt x="43857" y="36598"/>
                      <a:pt x="43177" y="36522"/>
                    </a:cubicBezTo>
                    <a:lnTo>
                      <a:pt x="43177" y="36522"/>
                    </a:lnTo>
                    <a:cubicBezTo>
                      <a:pt x="43782" y="36220"/>
                      <a:pt x="44387" y="35918"/>
                      <a:pt x="44840" y="35539"/>
                    </a:cubicBezTo>
                    <a:lnTo>
                      <a:pt x="44840" y="35539"/>
                    </a:lnTo>
                    <a:cubicBezTo>
                      <a:pt x="45899" y="34708"/>
                      <a:pt x="46655" y="33800"/>
                      <a:pt x="47033" y="32969"/>
                    </a:cubicBezTo>
                    <a:lnTo>
                      <a:pt x="47033" y="32969"/>
                    </a:lnTo>
                    <a:cubicBezTo>
                      <a:pt x="47487" y="32137"/>
                      <a:pt x="47562" y="31381"/>
                      <a:pt x="47638" y="30927"/>
                    </a:cubicBezTo>
                    <a:lnTo>
                      <a:pt x="47638" y="30927"/>
                    </a:lnTo>
                    <a:cubicBezTo>
                      <a:pt x="47638" y="30473"/>
                      <a:pt x="47638" y="30171"/>
                      <a:pt x="47638" y="30171"/>
                    </a:cubicBezTo>
                    <a:lnTo>
                      <a:pt x="47638" y="30171"/>
                    </a:lnTo>
                    <a:cubicBezTo>
                      <a:pt x="47638" y="30171"/>
                      <a:pt x="47638" y="30473"/>
                      <a:pt x="47487" y="30927"/>
                    </a:cubicBezTo>
                    <a:lnTo>
                      <a:pt x="47487" y="30927"/>
                    </a:lnTo>
                    <a:cubicBezTo>
                      <a:pt x="47411" y="31381"/>
                      <a:pt x="47184" y="31986"/>
                      <a:pt x="46731" y="32742"/>
                    </a:cubicBezTo>
                    <a:lnTo>
                      <a:pt x="46731" y="32742"/>
                    </a:lnTo>
                    <a:cubicBezTo>
                      <a:pt x="46277" y="33498"/>
                      <a:pt x="45596" y="34254"/>
                      <a:pt x="44462" y="34935"/>
                    </a:cubicBezTo>
                    <a:lnTo>
                      <a:pt x="44462" y="34935"/>
                    </a:lnTo>
                    <a:cubicBezTo>
                      <a:pt x="43404" y="35615"/>
                      <a:pt x="42118" y="36144"/>
                      <a:pt x="40530" y="36598"/>
                    </a:cubicBezTo>
                    <a:lnTo>
                      <a:pt x="40530" y="36598"/>
                    </a:lnTo>
                    <a:cubicBezTo>
                      <a:pt x="41286" y="36069"/>
                      <a:pt x="41967" y="35539"/>
                      <a:pt x="42572" y="35010"/>
                    </a:cubicBezTo>
                    <a:lnTo>
                      <a:pt x="42572" y="35010"/>
                    </a:lnTo>
                    <a:cubicBezTo>
                      <a:pt x="43252" y="34481"/>
                      <a:pt x="43857" y="33876"/>
                      <a:pt x="44311" y="33271"/>
                    </a:cubicBezTo>
                    <a:lnTo>
                      <a:pt x="44311" y="33271"/>
                    </a:lnTo>
                    <a:cubicBezTo>
                      <a:pt x="45218" y="32061"/>
                      <a:pt x="45445" y="30927"/>
                      <a:pt x="45596" y="30171"/>
                    </a:cubicBezTo>
                    <a:lnTo>
                      <a:pt x="45596" y="30171"/>
                    </a:lnTo>
                    <a:cubicBezTo>
                      <a:pt x="45672" y="29415"/>
                      <a:pt x="45596" y="29037"/>
                      <a:pt x="45596" y="29037"/>
                    </a:cubicBezTo>
                    <a:lnTo>
                      <a:pt x="45596" y="29037"/>
                    </a:lnTo>
                    <a:cubicBezTo>
                      <a:pt x="45596" y="29037"/>
                      <a:pt x="45596" y="29415"/>
                      <a:pt x="45445" y="30171"/>
                    </a:cubicBezTo>
                    <a:lnTo>
                      <a:pt x="45445" y="30171"/>
                    </a:lnTo>
                    <a:cubicBezTo>
                      <a:pt x="45294" y="30851"/>
                      <a:pt x="44992" y="31910"/>
                      <a:pt x="44084" y="33044"/>
                    </a:cubicBezTo>
                    <a:lnTo>
                      <a:pt x="44084" y="33044"/>
                    </a:lnTo>
                    <a:cubicBezTo>
                      <a:pt x="43555" y="33573"/>
                      <a:pt x="43026" y="34103"/>
                      <a:pt x="42269" y="34632"/>
                    </a:cubicBezTo>
                    <a:lnTo>
                      <a:pt x="42269" y="34632"/>
                    </a:lnTo>
                    <a:cubicBezTo>
                      <a:pt x="41589" y="35161"/>
                      <a:pt x="40757" y="35615"/>
                      <a:pt x="39925" y="36220"/>
                    </a:cubicBezTo>
                    <a:lnTo>
                      <a:pt x="39925" y="36220"/>
                    </a:lnTo>
                    <a:cubicBezTo>
                      <a:pt x="39472" y="36522"/>
                      <a:pt x="39094" y="36825"/>
                      <a:pt x="38640" y="37203"/>
                    </a:cubicBezTo>
                    <a:lnTo>
                      <a:pt x="38640" y="37203"/>
                    </a:lnTo>
                    <a:cubicBezTo>
                      <a:pt x="38640" y="37203"/>
                      <a:pt x="38564" y="37203"/>
                      <a:pt x="38564" y="37279"/>
                    </a:cubicBezTo>
                    <a:lnTo>
                      <a:pt x="38564" y="37279"/>
                    </a:lnTo>
                    <a:cubicBezTo>
                      <a:pt x="38489" y="37279"/>
                      <a:pt x="38413" y="37279"/>
                      <a:pt x="38337" y="37354"/>
                    </a:cubicBezTo>
                    <a:lnTo>
                      <a:pt x="38337" y="37354"/>
                    </a:lnTo>
                    <a:cubicBezTo>
                      <a:pt x="39094" y="36144"/>
                      <a:pt x="40152" y="35086"/>
                      <a:pt x="40757" y="33952"/>
                    </a:cubicBezTo>
                    <a:lnTo>
                      <a:pt x="40757" y="33952"/>
                    </a:lnTo>
                    <a:cubicBezTo>
                      <a:pt x="41211" y="33347"/>
                      <a:pt x="41589" y="32666"/>
                      <a:pt x="41740" y="31986"/>
                    </a:cubicBezTo>
                    <a:lnTo>
                      <a:pt x="41740" y="31986"/>
                    </a:lnTo>
                    <a:cubicBezTo>
                      <a:pt x="41891" y="31305"/>
                      <a:pt x="41816" y="30624"/>
                      <a:pt x="41664" y="30095"/>
                    </a:cubicBezTo>
                    <a:lnTo>
                      <a:pt x="41664" y="30095"/>
                    </a:lnTo>
                    <a:cubicBezTo>
                      <a:pt x="41362" y="29037"/>
                      <a:pt x="40681" y="28432"/>
                      <a:pt x="40379" y="27978"/>
                    </a:cubicBezTo>
                    <a:lnTo>
                      <a:pt x="40379" y="27978"/>
                    </a:lnTo>
                    <a:cubicBezTo>
                      <a:pt x="40228" y="27751"/>
                      <a:pt x="40077" y="27675"/>
                      <a:pt x="39925" y="27600"/>
                    </a:cubicBezTo>
                    <a:lnTo>
                      <a:pt x="39925" y="27600"/>
                    </a:lnTo>
                    <a:cubicBezTo>
                      <a:pt x="39850" y="27524"/>
                      <a:pt x="39774" y="27524"/>
                      <a:pt x="39774" y="27524"/>
                    </a:cubicBezTo>
                    <a:lnTo>
                      <a:pt x="39774" y="27524"/>
                    </a:lnTo>
                    <a:cubicBezTo>
                      <a:pt x="39774" y="27524"/>
                      <a:pt x="40077" y="27600"/>
                      <a:pt x="40303" y="28054"/>
                    </a:cubicBezTo>
                    <a:lnTo>
                      <a:pt x="40303" y="28054"/>
                    </a:lnTo>
                    <a:cubicBezTo>
                      <a:pt x="40379" y="28280"/>
                      <a:pt x="40606" y="28583"/>
                      <a:pt x="40833" y="28885"/>
                    </a:cubicBezTo>
                    <a:lnTo>
                      <a:pt x="40833" y="28885"/>
                    </a:lnTo>
                    <a:cubicBezTo>
                      <a:pt x="40984" y="29263"/>
                      <a:pt x="41135" y="29641"/>
                      <a:pt x="41286" y="30095"/>
                    </a:cubicBezTo>
                    <a:lnTo>
                      <a:pt x="41286" y="30095"/>
                    </a:lnTo>
                    <a:cubicBezTo>
                      <a:pt x="41362" y="30624"/>
                      <a:pt x="41362" y="31154"/>
                      <a:pt x="41135" y="31683"/>
                    </a:cubicBezTo>
                    <a:lnTo>
                      <a:pt x="41135" y="31683"/>
                    </a:lnTo>
                    <a:cubicBezTo>
                      <a:pt x="40984" y="32288"/>
                      <a:pt x="40606" y="32817"/>
                      <a:pt x="40152" y="33422"/>
                    </a:cubicBezTo>
                    <a:lnTo>
                      <a:pt x="40152" y="33422"/>
                    </a:lnTo>
                    <a:cubicBezTo>
                      <a:pt x="39698" y="33952"/>
                      <a:pt x="39169" y="34556"/>
                      <a:pt x="38564" y="35161"/>
                    </a:cubicBezTo>
                    <a:lnTo>
                      <a:pt x="38564" y="35161"/>
                    </a:lnTo>
                    <a:cubicBezTo>
                      <a:pt x="37959" y="35766"/>
                      <a:pt x="37279" y="36447"/>
                      <a:pt x="36674" y="37279"/>
                    </a:cubicBezTo>
                    <a:lnTo>
                      <a:pt x="36674" y="37279"/>
                    </a:lnTo>
                    <a:cubicBezTo>
                      <a:pt x="36674" y="37279"/>
                      <a:pt x="36674" y="37279"/>
                      <a:pt x="36674" y="37203"/>
                    </a:cubicBezTo>
                    <a:lnTo>
                      <a:pt x="36674" y="37203"/>
                    </a:lnTo>
                    <a:cubicBezTo>
                      <a:pt x="36674" y="36598"/>
                      <a:pt x="36749" y="35993"/>
                      <a:pt x="36901" y="35388"/>
                    </a:cubicBezTo>
                    <a:lnTo>
                      <a:pt x="36901" y="35388"/>
                    </a:lnTo>
                    <a:cubicBezTo>
                      <a:pt x="37052" y="34103"/>
                      <a:pt x="37430" y="32893"/>
                      <a:pt x="37581" y="31683"/>
                    </a:cubicBezTo>
                    <a:lnTo>
                      <a:pt x="37581" y="31683"/>
                    </a:lnTo>
                    <a:cubicBezTo>
                      <a:pt x="37581" y="31381"/>
                      <a:pt x="37657" y="31003"/>
                      <a:pt x="37581" y="30700"/>
                    </a:cubicBezTo>
                    <a:lnTo>
                      <a:pt x="37581" y="30700"/>
                    </a:lnTo>
                    <a:cubicBezTo>
                      <a:pt x="37581" y="30473"/>
                      <a:pt x="37581" y="30246"/>
                      <a:pt x="37581" y="30020"/>
                    </a:cubicBezTo>
                    <a:lnTo>
                      <a:pt x="37581" y="30020"/>
                    </a:lnTo>
                    <a:cubicBezTo>
                      <a:pt x="37581" y="30020"/>
                      <a:pt x="38186" y="27373"/>
                      <a:pt x="38413" y="26919"/>
                    </a:cubicBezTo>
                    <a:lnTo>
                      <a:pt x="38413" y="26919"/>
                    </a:lnTo>
                    <a:cubicBezTo>
                      <a:pt x="39094" y="25785"/>
                      <a:pt x="39925" y="25029"/>
                      <a:pt x="40757" y="24651"/>
                    </a:cubicBezTo>
                    <a:lnTo>
                      <a:pt x="40757" y="24651"/>
                    </a:lnTo>
                    <a:cubicBezTo>
                      <a:pt x="41589" y="24197"/>
                      <a:pt x="42345" y="24348"/>
                      <a:pt x="42799" y="24500"/>
                    </a:cubicBezTo>
                    <a:lnTo>
                      <a:pt x="42799" y="24500"/>
                    </a:lnTo>
                    <a:cubicBezTo>
                      <a:pt x="43252" y="24651"/>
                      <a:pt x="43479" y="24878"/>
                      <a:pt x="43479" y="24802"/>
                    </a:cubicBezTo>
                    <a:lnTo>
                      <a:pt x="43479" y="24802"/>
                    </a:lnTo>
                    <a:cubicBezTo>
                      <a:pt x="43479" y="24878"/>
                      <a:pt x="43328" y="24651"/>
                      <a:pt x="42874" y="24424"/>
                    </a:cubicBezTo>
                    <a:lnTo>
                      <a:pt x="42874" y="24424"/>
                    </a:lnTo>
                    <a:cubicBezTo>
                      <a:pt x="42421" y="24197"/>
                      <a:pt x="41589" y="23970"/>
                      <a:pt x="40681" y="24273"/>
                    </a:cubicBezTo>
                    <a:lnTo>
                      <a:pt x="40681" y="24273"/>
                    </a:lnTo>
                    <a:cubicBezTo>
                      <a:pt x="39698" y="24575"/>
                      <a:pt x="38715" y="25407"/>
                      <a:pt x="37884" y="26466"/>
                    </a:cubicBezTo>
                    <a:lnTo>
                      <a:pt x="37884" y="26466"/>
                    </a:lnTo>
                    <a:cubicBezTo>
                      <a:pt x="37884" y="26541"/>
                      <a:pt x="37884" y="26541"/>
                      <a:pt x="37808" y="26541"/>
                    </a:cubicBezTo>
                    <a:lnTo>
                      <a:pt x="37808" y="26541"/>
                    </a:lnTo>
                    <a:cubicBezTo>
                      <a:pt x="37884" y="26088"/>
                      <a:pt x="37884" y="25558"/>
                      <a:pt x="37884" y="25105"/>
                    </a:cubicBezTo>
                    <a:lnTo>
                      <a:pt x="37884" y="25105"/>
                    </a:lnTo>
                    <a:cubicBezTo>
                      <a:pt x="37808" y="23668"/>
                      <a:pt x="37506" y="22307"/>
                      <a:pt x="36749" y="21475"/>
                    </a:cubicBezTo>
                    <a:lnTo>
                      <a:pt x="36749" y="21475"/>
                    </a:lnTo>
                    <a:cubicBezTo>
                      <a:pt x="36371" y="21097"/>
                      <a:pt x="35993" y="20794"/>
                      <a:pt x="35540" y="20643"/>
                    </a:cubicBezTo>
                    <a:lnTo>
                      <a:pt x="35540" y="20643"/>
                    </a:lnTo>
                    <a:cubicBezTo>
                      <a:pt x="35162" y="20492"/>
                      <a:pt x="34859" y="20492"/>
                      <a:pt x="34557" y="20416"/>
                    </a:cubicBezTo>
                    <a:lnTo>
                      <a:pt x="34557" y="20416"/>
                    </a:lnTo>
                    <a:cubicBezTo>
                      <a:pt x="34179" y="20341"/>
                      <a:pt x="33876" y="20341"/>
                      <a:pt x="33800" y="20416"/>
                    </a:cubicBezTo>
                    <a:lnTo>
                      <a:pt x="33800" y="20416"/>
                    </a:lnTo>
                    <a:cubicBezTo>
                      <a:pt x="33725" y="20416"/>
                      <a:pt x="33725" y="20416"/>
                      <a:pt x="33725" y="20416"/>
                    </a:cubicBezTo>
                    <a:lnTo>
                      <a:pt x="33725" y="20416"/>
                    </a:lnTo>
                    <a:cubicBezTo>
                      <a:pt x="33725" y="20416"/>
                      <a:pt x="34027" y="20416"/>
                      <a:pt x="34557" y="20492"/>
                    </a:cubicBezTo>
                    <a:lnTo>
                      <a:pt x="34557" y="20492"/>
                    </a:lnTo>
                    <a:cubicBezTo>
                      <a:pt x="35010" y="20643"/>
                      <a:pt x="35842" y="20870"/>
                      <a:pt x="36447" y="21626"/>
                    </a:cubicBezTo>
                    <a:lnTo>
                      <a:pt x="36447" y="21626"/>
                    </a:lnTo>
                    <a:cubicBezTo>
                      <a:pt x="37052" y="22458"/>
                      <a:pt x="37279" y="23668"/>
                      <a:pt x="37203" y="25105"/>
                    </a:cubicBezTo>
                    <a:lnTo>
                      <a:pt x="37203" y="25105"/>
                    </a:lnTo>
                    <a:cubicBezTo>
                      <a:pt x="37128" y="25785"/>
                      <a:pt x="37052" y="26541"/>
                      <a:pt x="36976" y="27373"/>
                    </a:cubicBezTo>
                    <a:lnTo>
                      <a:pt x="36976" y="27373"/>
                    </a:lnTo>
                    <a:cubicBezTo>
                      <a:pt x="36901" y="27449"/>
                      <a:pt x="36901" y="27524"/>
                      <a:pt x="36901" y="27675"/>
                    </a:cubicBezTo>
                    <a:lnTo>
                      <a:pt x="36901" y="27675"/>
                    </a:lnTo>
                    <a:cubicBezTo>
                      <a:pt x="36523" y="26844"/>
                      <a:pt x="35993" y="26239"/>
                      <a:pt x="35464" y="25785"/>
                    </a:cubicBezTo>
                    <a:lnTo>
                      <a:pt x="35464" y="25785"/>
                    </a:lnTo>
                    <a:cubicBezTo>
                      <a:pt x="34708" y="25180"/>
                      <a:pt x="34027" y="24878"/>
                      <a:pt x="33347" y="24726"/>
                    </a:cubicBezTo>
                    <a:lnTo>
                      <a:pt x="33347" y="24726"/>
                    </a:lnTo>
                    <a:cubicBezTo>
                      <a:pt x="32742" y="24500"/>
                      <a:pt x="32137" y="24424"/>
                      <a:pt x="31683" y="24424"/>
                    </a:cubicBezTo>
                    <a:lnTo>
                      <a:pt x="31683" y="24424"/>
                    </a:lnTo>
                    <a:cubicBezTo>
                      <a:pt x="31078" y="24348"/>
                      <a:pt x="30700" y="24348"/>
                      <a:pt x="30473" y="24348"/>
                    </a:cubicBezTo>
                    <a:lnTo>
                      <a:pt x="30473" y="24348"/>
                    </a:lnTo>
                    <a:cubicBezTo>
                      <a:pt x="30398" y="24348"/>
                      <a:pt x="30322" y="24348"/>
                      <a:pt x="30322" y="24348"/>
                    </a:cubicBezTo>
                    <a:lnTo>
                      <a:pt x="30322" y="24348"/>
                    </a:lnTo>
                    <a:cubicBezTo>
                      <a:pt x="30322" y="24348"/>
                      <a:pt x="30776" y="24424"/>
                      <a:pt x="31608" y="24575"/>
                    </a:cubicBezTo>
                    <a:lnTo>
                      <a:pt x="31608" y="24575"/>
                    </a:lnTo>
                    <a:cubicBezTo>
                      <a:pt x="32439" y="24802"/>
                      <a:pt x="33800" y="25105"/>
                      <a:pt x="34859" y="26239"/>
                    </a:cubicBezTo>
                    <a:lnTo>
                      <a:pt x="34859" y="26239"/>
                    </a:lnTo>
                    <a:cubicBezTo>
                      <a:pt x="35464" y="26768"/>
                      <a:pt x="35918" y="27524"/>
                      <a:pt x="36145" y="28432"/>
                    </a:cubicBezTo>
                    <a:lnTo>
                      <a:pt x="36145" y="28432"/>
                    </a:lnTo>
                    <a:cubicBezTo>
                      <a:pt x="36220" y="28810"/>
                      <a:pt x="36296" y="29339"/>
                      <a:pt x="36296" y="29793"/>
                    </a:cubicBezTo>
                    <a:lnTo>
                      <a:pt x="36296" y="29793"/>
                    </a:lnTo>
                    <a:lnTo>
                      <a:pt x="36296" y="29944"/>
                    </a:lnTo>
                    <a:cubicBezTo>
                      <a:pt x="35993" y="29339"/>
                      <a:pt x="35388" y="28810"/>
                      <a:pt x="34783" y="28507"/>
                    </a:cubicBezTo>
                    <a:lnTo>
                      <a:pt x="34783" y="28507"/>
                    </a:lnTo>
                    <a:cubicBezTo>
                      <a:pt x="33952" y="28054"/>
                      <a:pt x="33196" y="27902"/>
                      <a:pt x="32439" y="27827"/>
                    </a:cubicBezTo>
                    <a:lnTo>
                      <a:pt x="32439" y="27827"/>
                    </a:lnTo>
                    <a:cubicBezTo>
                      <a:pt x="31683" y="27751"/>
                      <a:pt x="31078" y="27751"/>
                      <a:pt x="30473" y="27751"/>
                    </a:cubicBezTo>
                    <a:lnTo>
                      <a:pt x="30473" y="27751"/>
                    </a:lnTo>
                    <a:cubicBezTo>
                      <a:pt x="29264" y="27751"/>
                      <a:pt x="28356" y="27751"/>
                      <a:pt x="27827" y="27449"/>
                    </a:cubicBezTo>
                    <a:lnTo>
                      <a:pt x="27827" y="27449"/>
                    </a:lnTo>
                    <a:cubicBezTo>
                      <a:pt x="27298" y="27222"/>
                      <a:pt x="27222" y="26919"/>
                      <a:pt x="27146" y="26844"/>
                    </a:cubicBezTo>
                    <a:lnTo>
                      <a:pt x="27146" y="26844"/>
                    </a:lnTo>
                    <a:cubicBezTo>
                      <a:pt x="27222" y="26919"/>
                      <a:pt x="27222" y="27297"/>
                      <a:pt x="27751" y="27524"/>
                    </a:cubicBezTo>
                    <a:lnTo>
                      <a:pt x="27751" y="27524"/>
                    </a:lnTo>
                    <a:cubicBezTo>
                      <a:pt x="28281" y="27902"/>
                      <a:pt x="29264" y="27978"/>
                      <a:pt x="30398" y="28129"/>
                    </a:cubicBezTo>
                    <a:lnTo>
                      <a:pt x="30398" y="28129"/>
                    </a:lnTo>
                    <a:cubicBezTo>
                      <a:pt x="31003" y="28129"/>
                      <a:pt x="31608" y="28205"/>
                      <a:pt x="32288" y="28356"/>
                    </a:cubicBezTo>
                    <a:lnTo>
                      <a:pt x="32288" y="28356"/>
                    </a:lnTo>
                    <a:cubicBezTo>
                      <a:pt x="32969" y="28432"/>
                      <a:pt x="33725" y="28658"/>
                      <a:pt x="34405" y="29037"/>
                    </a:cubicBezTo>
                    <a:lnTo>
                      <a:pt x="34405" y="29037"/>
                    </a:lnTo>
                    <a:cubicBezTo>
                      <a:pt x="34859" y="29339"/>
                      <a:pt x="35313" y="29793"/>
                      <a:pt x="35615" y="30322"/>
                    </a:cubicBezTo>
                    <a:lnTo>
                      <a:pt x="35615" y="30322"/>
                    </a:lnTo>
                    <a:cubicBezTo>
                      <a:pt x="35540" y="30322"/>
                      <a:pt x="35464" y="30322"/>
                      <a:pt x="35388" y="30246"/>
                    </a:cubicBezTo>
                    <a:lnTo>
                      <a:pt x="35388" y="30246"/>
                    </a:lnTo>
                    <a:cubicBezTo>
                      <a:pt x="34557" y="30095"/>
                      <a:pt x="33800" y="30095"/>
                      <a:pt x="33120" y="30171"/>
                    </a:cubicBezTo>
                    <a:lnTo>
                      <a:pt x="33120" y="30171"/>
                    </a:lnTo>
                    <a:cubicBezTo>
                      <a:pt x="31759" y="30246"/>
                      <a:pt x="30549" y="30473"/>
                      <a:pt x="29642" y="30624"/>
                    </a:cubicBezTo>
                    <a:lnTo>
                      <a:pt x="29642" y="30624"/>
                    </a:lnTo>
                    <a:cubicBezTo>
                      <a:pt x="28659" y="30776"/>
                      <a:pt x="27903" y="30776"/>
                      <a:pt x="27373" y="30776"/>
                    </a:cubicBezTo>
                    <a:lnTo>
                      <a:pt x="27373" y="30776"/>
                    </a:lnTo>
                    <a:cubicBezTo>
                      <a:pt x="26920" y="30700"/>
                      <a:pt x="26693" y="30549"/>
                      <a:pt x="26693" y="30549"/>
                    </a:cubicBezTo>
                    <a:lnTo>
                      <a:pt x="26693" y="30549"/>
                    </a:lnTo>
                    <a:cubicBezTo>
                      <a:pt x="26693" y="30549"/>
                      <a:pt x="26844" y="30700"/>
                      <a:pt x="27373" y="30851"/>
                    </a:cubicBezTo>
                    <a:lnTo>
                      <a:pt x="27373" y="30851"/>
                    </a:lnTo>
                    <a:cubicBezTo>
                      <a:pt x="27903" y="30927"/>
                      <a:pt x="28659" y="31003"/>
                      <a:pt x="29566" y="31003"/>
                    </a:cubicBezTo>
                    <a:lnTo>
                      <a:pt x="29566" y="31003"/>
                    </a:lnTo>
                    <a:cubicBezTo>
                      <a:pt x="30549" y="30927"/>
                      <a:pt x="31759" y="30851"/>
                      <a:pt x="33120" y="30851"/>
                    </a:cubicBezTo>
                    <a:lnTo>
                      <a:pt x="33120" y="30851"/>
                    </a:lnTo>
                    <a:cubicBezTo>
                      <a:pt x="33725" y="30851"/>
                      <a:pt x="34481" y="30851"/>
                      <a:pt x="35162" y="31078"/>
                    </a:cubicBezTo>
                    <a:lnTo>
                      <a:pt x="35162" y="31078"/>
                    </a:lnTo>
                    <a:cubicBezTo>
                      <a:pt x="35464" y="31154"/>
                      <a:pt x="35766" y="31305"/>
                      <a:pt x="35918" y="31532"/>
                    </a:cubicBezTo>
                    <a:lnTo>
                      <a:pt x="35918" y="31532"/>
                    </a:lnTo>
                    <a:cubicBezTo>
                      <a:pt x="35918" y="31532"/>
                      <a:pt x="35918" y="31532"/>
                      <a:pt x="35918" y="31532"/>
                    </a:cubicBezTo>
                    <a:lnTo>
                      <a:pt x="35918" y="31532"/>
                    </a:lnTo>
                    <a:cubicBezTo>
                      <a:pt x="35993" y="31759"/>
                      <a:pt x="35993" y="31986"/>
                      <a:pt x="35993" y="32212"/>
                    </a:cubicBezTo>
                    <a:lnTo>
                      <a:pt x="35993" y="32212"/>
                    </a:lnTo>
                    <a:cubicBezTo>
                      <a:pt x="35766" y="33044"/>
                      <a:pt x="35464" y="33952"/>
                      <a:pt x="35162" y="34935"/>
                    </a:cubicBezTo>
                    <a:lnTo>
                      <a:pt x="35162" y="34935"/>
                    </a:lnTo>
                    <a:cubicBezTo>
                      <a:pt x="35010" y="35615"/>
                      <a:pt x="34859" y="36296"/>
                      <a:pt x="34783" y="37127"/>
                    </a:cubicBezTo>
                    <a:lnTo>
                      <a:pt x="34783" y="37127"/>
                    </a:lnTo>
                    <a:cubicBezTo>
                      <a:pt x="34783" y="37581"/>
                      <a:pt x="34783" y="37959"/>
                      <a:pt x="34859" y="38488"/>
                    </a:cubicBezTo>
                    <a:lnTo>
                      <a:pt x="34859" y="38488"/>
                    </a:lnTo>
                    <a:cubicBezTo>
                      <a:pt x="35010" y="38866"/>
                      <a:pt x="35237" y="39320"/>
                      <a:pt x="35615" y="39698"/>
                    </a:cubicBezTo>
                    <a:lnTo>
                      <a:pt x="35615" y="39698"/>
                    </a:lnTo>
                    <a:cubicBezTo>
                      <a:pt x="35388" y="40606"/>
                      <a:pt x="35313" y="41589"/>
                      <a:pt x="35540" y="42572"/>
                    </a:cubicBezTo>
                    <a:lnTo>
                      <a:pt x="35540" y="42572"/>
                    </a:lnTo>
                    <a:cubicBezTo>
                      <a:pt x="35464" y="42496"/>
                      <a:pt x="35313" y="42420"/>
                      <a:pt x="35237" y="42345"/>
                    </a:cubicBezTo>
                    <a:lnTo>
                      <a:pt x="35237" y="42345"/>
                    </a:lnTo>
                    <a:cubicBezTo>
                      <a:pt x="34481" y="41815"/>
                      <a:pt x="33574" y="41059"/>
                      <a:pt x="32364" y="40681"/>
                    </a:cubicBezTo>
                    <a:lnTo>
                      <a:pt x="32364" y="40681"/>
                    </a:lnTo>
                    <a:cubicBezTo>
                      <a:pt x="32061" y="40606"/>
                      <a:pt x="31759" y="40530"/>
                      <a:pt x="31456" y="40530"/>
                    </a:cubicBezTo>
                    <a:lnTo>
                      <a:pt x="31456" y="40530"/>
                    </a:lnTo>
                    <a:lnTo>
                      <a:pt x="30776" y="40454"/>
                    </a:lnTo>
                    <a:cubicBezTo>
                      <a:pt x="30700" y="40454"/>
                      <a:pt x="30549" y="40454"/>
                      <a:pt x="30473" y="40454"/>
                    </a:cubicBezTo>
                    <a:lnTo>
                      <a:pt x="30473" y="40454"/>
                    </a:lnTo>
                    <a:cubicBezTo>
                      <a:pt x="30322" y="40379"/>
                      <a:pt x="30247" y="40303"/>
                      <a:pt x="30095" y="40228"/>
                    </a:cubicBezTo>
                    <a:lnTo>
                      <a:pt x="30095" y="40228"/>
                    </a:lnTo>
                    <a:cubicBezTo>
                      <a:pt x="29717" y="39925"/>
                      <a:pt x="29339" y="39623"/>
                      <a:pt x="28961" y="39396"/>
                    </a:cubicBezTo>
                    <a:lnTo>
                      <a:pt x="28961" y="39396"/>
                    </a:lnTo>
                    <a:cubicBezTo>
                      <a:pt x="28583" y="38942"/>
                      <a:pt x="28356" y="38337"/>
                      <a:pt x="28129" y="37808"/>
                    </a:cubicBezTo>
                    <a:lnTo>
                      <a:pt x="28129" y="37808"/>
                    </a:lnTo>
                    <a:cubicBezTo>
                      <a:pt x="28054" y="37127"/>
                      <a:pt x="28054" y="36522"/>
                      <a:pt x="28054" y="35993"/>
                    </a:cubicBezTo>
                    <a:lnTo>
                      <a:pt x="28054" y="35993"/>
                    </a:lnTo>
                    <a:cubicBezTo>
                      <a:pt x="28129" y="35086"/>
                      <a:pt x="28507" y="34254"/>
                      <a:pt x="29037" y="33876"/>
                    </a:cubicBezTo>
                    <a:lnTo>
                      <a:pt x="29037" y="33876"/>
                    </a:lnTo>
                    <a:cubicBezTo>
                      <a:pt x="29566" y="33422"/>
                      <a:pt x="30171" y="33347"/>
                      <a:pt x="30549" y="33347"/>
                    </a:cubicBezTo>
                    <a:lnTo>
                      <a:pt x="30549" y="33347"/>
                    </a:lnTo>
                    <a:cubicBezTo>
                      <a:pt x="30776" y="33347"/>
                      <a:pt x="31003" y="33347"/>
                      <a:pt x="31078" y="33347"/>
                    </a:cubicBezTo>
                    <a:lnTo>
                      <a:pt x="31078" y="33347"/>
                    </a:lnTo>
                    <a:cubicBezTo>
                      <a:pt x="31154" y="33347"/>
                      <a:pt x="31154" y="33347"/>
                      <a:pt x="31154" y="33347"/>
                    </a:cubicBezTo>
                    <a:lnTo>
                      <a:pt x="31154" y="33347"/>
                    </a:lnTo>
                    <a:cubicBezTo>
                      <a:pt x="31154" y="33347"/>
                      <a:pt x="30927" y="33271"/>
                      <a:pt x="30549" y="33271"/>
                    </a:cubicBezTo>
                    <a:lnTo>
                      <a:pt x="30549" y="33271"/>
                    </a:lnTo>
                    <a:cubicBezTo>
                      <a:pt x="30171" y="33195"/>
                      <a:pt x="29566" y="33195"/>
                      <a:pt x="28886" y="33573"/>
                    </a:cubicBezTo>
                    <a:lnTo>
                      <a:pt x="28886" y="33573"/>
                    </a:lnTo>
                    <a:cubicBezTo>
                      <a:pt x="28205" y="33952"/>
                      <a:pt x="27600" y="34783"/>
                      <a:pt x="27373" y="35842"/>
                    </a:cubicBezTo>
                    <a:lnTo>
                      <a:pt x="27373" y="35842"/>
                    </a:lnTo>
                    <a:cubicBezTo>
                      <a:pt x="27373" y="35918"/>
                      <a:pt x="27373" y="35993"/>
                      <a:pt x="27373" y="36069"/>
                    </a:cubicBezTo>
                    <a:lnTo>
                      <a:pt x="27373" y="36069"/>
                    </a:lnTo>
                    <a:cubicBezTo>
                      <a:pt x="26844" y="35086"/>
                      <a:pt x="26239" y="34254"/>
                      <a:pt x="25558" y="33725"/>
                    </a:cubicBezTo>
                    <a:lnTo>
                      <a:pt x="25558" y="33725"/>
                    </a:lnTo>
                    <a:cubicBezTo>
                      <a:pt x="25029" y="33347"/>
                      <a:pt x="24500" y="33120"/>
                      <a:pt x="23971" y="33120"/>
                    </a:cubicBezTo>
                    <a:lnTo>
                      <a:pt x="23971" y="33120"/>
                    </a:lnTo>
                    <a:cubicBezTo>
                      <a:pt x="23441" y="33044"/>
                      <a:pt x="23063" y="33195"/>
                      <a:pt x="22761" y="33347"/>
                    </a:cubicBezTo>
                    <a:lnTo>
                      <a:pt x="22761" y="33347"/>
                    </a:lnTo>
                    <a:cubicBezTo>
                      <a:pt x="22231" y="33649"/>
                      <a:pt x="22005" y="33876"/>
                      <a:pt x="22005" y="33952"/>
                    </a:cubicBezTo>
                    <a:lnTo>
                      <a:pt x="22005" y="33952"/>
                    </a:lnTo>
                    <a:cubicBezTo>
                      <a:pt x="22005" y="33876"/>
                      <a:pt x="22231" y="33725"/>
                      <a:pt x="22761" y="33422"/>
                    </a:cubicBezTo>
                    <a:lnTo>
                      <a:pt x="22761" y="33422"/>
                    </a:lnTo>
                    <a:cubicBezTo>
                      <a:pt x="23063" y="33347"/>
                      <a:pt x="23441" y="33271"/>
                      <a:pt x="23895" y="33271"/>
                    </a:cubicBezTo>
                    <a:lnTo>
                      <a:pt x="23895" y="33271"/>
                    </a:lnTo>
                    <a:cubicBezTo>
                      <a:pt x="24349" y="33347"/>
                      <a:pt x="24802" y="33573"/>
                      <a:pt x="25256" y="33952"/>
                    </a:cubicBezTo>
                    <a:lnTo>
                      <a:pt x="25256" y="33952"/>
                    </a:lnTo>
                    <a:cubicBezTo>
                      <a:pt x="26088" y="34708"/>
                      <a:pt x="26768" y="35918"/>
                      <a:pt x="27222" y="37354"/>
                    </a:cubicBezTo>
                    <a:lnTo>
                      <a:pt x="27222" y="37354"/>
                    </a:lnTo>
                    <a:cubicBezTo>
                      <a:pt x="27524" y="38186"/>
                      <a:pt x="27524" y="38186"/>
                      <a:pt x="27676" y="38791"/>
                    </a:cubicBezTo>
                    <a:lnTo>
                      <a:pt x="27676" y="38791"/>
                    </a:lnTo>
                    <a:cubicBezTo>
                      <a:pt x="26768" y="38488"/>
                      <a:pt x="25483" y="37959"/>
                      <a:pt x="24651" y="37808"/>
                    </a:cubicBezTo>
                    <a:lnTo>
                      <a:pt x="24651" y="37808"/>
                    </a:lnTo>
                    <a:cubicBezTo>
                      <a:pt x="22761" y="37581"/>
                      <a:pt x="21097" y="37883"/>
                      <a:pt x="19812" y="38262"/>
                    </a:cubicBezTo>
                    <a:lnTo>
                      <a:pt x="19812" y="38262"/>
                    </a:lnTo>
                    <a:cubicBezTo>
                      <a:pt x="18526" y="38715"/>
                      <a:pt x="17694" y="39320"/>
                      <a:pt x="17165" y="39698"/>
                    </a:cubicBezTo>
                    <a:lnTo>
                      <a:pt x="17165" y="39698"/>
                    </a:lnTo>
                    <a:cubicBezTo>
                      <a:pt x="16636" y="40152"/>
                      <a:pt x="16409" y="40454"/>
                      <a:pt x="16409" y="40454"/>
                    </a:cubicBezTo>
                    <a:lnTo>
                      <a:pt x="16409" y="40454"/>
                    </a:lnTo>
                    <a:cubicBezTo>
                      <a:pt x="16409" y="40454"/>
                      <a:pt x="16636" y="40228"/>
                      <a:pt x="17165" y="39849"/>
                    </a:cubicBezTo>
                    <a:lnTo>
                      <a:pt x="17165" y="39849"/>
                    </a:lnTo>
                    <a:cubicBezTo>
                      <a:pt x="17770" y="39471"/>
                      <a:pt x="18602" y="38942"/>
                      <a:pt x="19887" y="38640"/>
                    </a:cubicBezTo>
                    <a:lnTo>
                      <a:pt x="19887" y="38640"/>
                    </a:lnTo>
                    <a:cubicBezTo>
                      <a:pt x="21097" y="38337"/>
                      <a:pt x="22685" y="38186"/>
                      <a:pt x="24500" y="38488"/>
                    </a:cubicBezTo>
                    <a:lnTo>
                      <a:pt x="24500" y="38488"/>
                    </a:lnTo>
                    <a:cubicBezTo>
                      <a:pt x="25861" y="38715"/>
                      <a:pt x="27373" y="39320"/>
                      <a:pt x="28659" y="40379"/>
                    </a:cubicBezTo>
                    <a:lnTo>
                      <a:pt x="28659" y="40379"/>
                    </a:lnTo>
                    <a:cubicBezTo>
                      <a:pt x="27978" y="40303"/>
                      <a:pt x="27222" y="40303"/>
                      <a:pt x="26466" y="40379"/>
                    </a:cubicBezTo>
                    <a:lnTo>
                      <a:pt x="26466" y="40379"/>
                    </a:lnTo>
                    <a:cubicBezTo>
                      <a:pt x="26012" y="40454"/>
                      <a:pt x="25558" y="40454"/>
                      <a:pt x="25105" y="40606"/>
                    </a:cubicBezTo>
                    <a:lnTo>
                      <a:pt x="25105" y="40606"/>
                    </a:lnTo>
                    <a:cubicBezTo>
                      <a:pt x="24651" y="40681"/>
                      <a:pt x="24197" y="40832"/>
                      <a:pt x="23819" y="40984"/>
                    </a:cubicBezTo>
                    <a:lnTo>
                      <a:pt x="23819" y="40984"/>
                    </a:lnTo>
                    <a:cubicBezTo>
                      <a:pt x="22988" y="41362"/>
                      <a:pt x="22231" y="41740"/>
                      <a:pt x="21626" y="42269"/>
                    </a:cubicBezTo>
                    <a:lnTo>
                      <a:pt x="21626" y="42269"/>
                    </a:lnTo>
                    <a:cubicBezTo>
                      <a:pt x="20417" y="43328"/>
                      <a:pt x="19660" y="44538"/>
                      <a:pt x="18980" y="45521"/>
                    </a:cubicBezTo>
                    <a:lnTo>
                      <a:pt x="18980" y="45521"/>
                    </a:lnTo>
                    <a:cubicBezTo>
                      <a:pt x="18299" y="46579"/>
                      <a:pt x="17770" y="47487"/>
                      <a:pt x="17165" y="48243"/>
                    </a:cubicBezTo>
                    <a:lnTo>
                      <a:pt x="17165" y="48243"/>
                    </a:lnTo>
                    <a:cubicBezTo>
                      <a:pt x="16636" y="48999"/>
                      <a:pt x="16107" y="49528"/>
                      <a:pt x="15577" y="49906"/>
                    </a:cubicBezTo>
                    <a:lnTo>
                      <a:pt x="15577" y="49906"/>
                    </a:lnTo>
                    <a:cubicBezTo>
                      <a:pt x="15048" y="50284"/>
                      <a:pt x="14519" y="50436"/>
                      <a:pt x="14216" y="50511"/>
                    </a:cubicBezTo>
                    <a:lnTo>
                      <a:pt x="14216" y="50511"/>
                    </a:lnTo>
                    <a:cubicBezTo>
                      <a:pt x="13914" y="50587"/>
                      <a:pt x="13687" y="50587"/>
                      <a:pt x="13687" y="50587"/>
                    </a:cubicBezTo>
                    <a:lnTo>
                      <a:pt x="13687" y="50587"/>
                    </a:lnTo>
                    <a:cubicBezTo>
                      <a:pt x="13687" y="50587"/>
                      <a:pt x="13762" y="50587"/>
                      <a:pt x="13762" y="50587"/>
                    </a:cubicBezTo>
                    <a:lnTo>
                      <a:pt x="13762" y="50587"/>
                    </a:lnTo>
                    <a:cubicBezTo>
                      <a:pt x="13838" y="50587"/>
                      <a:pt x="13989" y="50587"/>
                      <a:pt x="14216" y="50587"/>
                    </a:cubicBezTo>
                    <a:lnTo>
                      <a:pt x="14216" y="50587"/>
                    </a:lnTo>
                    <a:cubicBezTo>
                      <a:pt x="14519" y="50511"/>
                      <a:pt x="15048" y="50436"/>
                      <a:pt x="15653" y="50133"/>
                    </a:cubicBezTo>
                    <a:lnTo>
                      <a:pt x="15653" y="50133"/>
                    </a:lnTo>
                    <a:cubicBezTo>
                      <a:pt x="16182" y="49831"/>
                      <a:pt x="16863" y="49301"/>
                      <a:pt x="17468" y="48545"/>
                    </a:cubicBezTo>
                    <a:lnTo>
                      <a:pt x="17468" y="48545"/>
                    </a:lnTo>
                    <a:cubicBezTo>
                      <a:pt x="18073" y="47865"/>
                      <a:pt x="18753" y="46957"/>
                      <a:pt x="19509" y="46050"/>
                    </a:cubicBezTo>
                    <a:lnTo>
                      <a:pt x="19509" y="46050"/>
                    </a:lnTo>
                    <a:cubicBezTo>
                      <a:pt x="19660" y="45823"/>
                      <a:pt x="19812" y="45672"/>
                      <a:pt x="19963" y="45445"/>
                    </a:cubicBezTo>
                    <a:lnTo>
                      <a:pt x="19963" y="45445"/>
                    </a:lnTo>
                    <a:cubicBezTo>
                      <a:pt x="19963" y="45596"/>
                      <a:pt x="19887" y="45672"/>
                      <a:pt x="19887" y="45823"/>
                    </a:cubicBezTo>
                    <a:lnTo>
                      <a:pt x="19887" y="45823"/>
                    </a:lnTo>
                    <a:cubicBezTo>
                      <a:pt x="19736" y="47033"/>
                      <a:pt x="19736" y="48016"/>
                      <a:pt x="19660" y="48848"/>
                    </a:cubicBezTo>
                    <a:lnTo>
                      <a:pt x="19660" y="48848"/>
                    </a:lnTo>
                    <a:cubicBezTo>
                      <a:pt x="19660" y="49679"/>
                      <a:pt x="19585" y="50284"/>
                      <a:pt x="19585" y="50738"/>
                    </a:cubicBezTo>
                    <a:lnTo>
                      <a:pt x="19585" y="50738"/>
                    </a:lnTo>
                    <a:cubicBezTo>
                      <a:pt x="19509" y="51116"/>
                      <a:pt x="19434" y="51343"/>
                      <a:pt x="19434" y="51343"/>
                    </a:cubicBezTo>
                    <a:lnTo>
                      <a:pt x="19434" y="51343"/>
                    </a:lnTo>
                    <a:cubicBezTo>
                      <a:pt x="19434" y="51343"/>
                      <a:pt x="19509" y="51192"/>
                      <a:pt x="19660" y="50738"/>
                    </a:cubicBezTo>
                    <a:lnTo>
                      <a:pt x="19660" y="50738"/>
                    </a:lnTo>
                    <a:cubicBezTo>
                      <a:pt x="19736" y="50360"/>
                      <a:pt x="19887" y="49755"/>
                      <a:pt x="20039" y="48923"/>
                    </a:cubicBezTo>
                    <a:lnTo>
                      <a:pt x="20039" y="48923"/>
                    </a:lnTo>
                    <a:cubicBezTo>
                      <a:pt x="20190" y="48092"/>
                      <a:pt x="20265" y="47109"/>
                      <a:pt x="20568" y="45974"/>
                    </a:cubicBezTo>
                    <a:lnTo>
                      <a:pt x="20568" y="45974"/>
                    </a:lnTo>
                    <a:cubicBezTo>
                      <a:pt x="20719" y="45445"/>
                      <a:pt x="20870" y="44840"/>
                      <a:pt x="21173" y="44386"/>
                    </a:cubicBezTo>
                    <a:lnTo>
                      <a:pt x="21173" y="44386"/>
                    </a:lnTo>
                    <a:cubicBezTo>
                      <a:pt x="21475" y="43857"/>
                      <a:pt x="22383" y="43025"/>
                      <a:pt x="22383" y="43025"/>
                    </a:cubicBezTo>
                    <a:lnTo>
                      <a:pt x="22383" y="43025"/>
                    </a:lnTo>
                    <a:cubicBezTo>
                      <a:pt x="22912" y="42647"/>
                      <a:pt x="23441" y="42345"/>
                      <a:pt x="24122" y="42118"/>
                    </a:cubicBezTo>
                    <a:lnTo>
                      <a:pt x="24122" y="42118"/>
                    </a:lnTo>
                    <a:cubicBezTo>
                      <a:pt x="24500" y="42042"/>
                      <a:pt x="24878" y="41891"/>
                      <a:pt x="25180" y="41891"/>
                    </a:cubicBezTo>
                    <a:lnTo>
                      <a:pt x="25180" y="41891"/>
                    </a:lnTo>
                    <a:cubicBezTo>
                      <a:pt x="25558" y="41815"/>
                      <a:pt x="26012" y="41740"/>
                      <a:pt x="26390" y="41740"/>
                    </a:cubicBezTo>
                    <a:lnTo>
                      <a:pt x="26390" y="41740"/>
                    </a:lnTo>
                    <a:cubicBezTo>
                      <a:pt x="26920" y="41740"/>
                      <a:pt x="27373" y="41740"/>
                      <a:pt x="27903" y="41740"/>
                    </a:cubicBezTo>
                    <a:lnTo>
                      <a:pt x="27903" y="41740"/>
                    </a:lnTo>
                    <a:cubicBezTo>
                      <a:pt x="27524" y="42194"/>
                      <a:pt x="27146" y="42572"/>
                      <a:pt x="26844" y="43025"/>
                    </a:cubicBezTo>
                    <a:lnTo>
                      <a:pt x="26844" y="43025"/>
                    </a:lnTo>
                    <a:cubicBezTo>
                      <a:pt x="25861" y="44235"/>
                      <a:pt x="25256" y="45445"/>
                      <a:pt x="24802" y="46428"/>
                    </a:cubicBezTo>
                    <a:lnTo>
                      <a:pt x="24802" y="46428"/>
                    </a:lnTo>
                    <a:cubicBezTo>
                      <a:pt x="23819" y="48318"/>
                      <a:pt x="23517" y="49453"/>
                      <a:pt x="23517" y="49453"/>
                    </a:cubicBezTo>
                    <a:lnTo>
                      <a:pt x="23517" y="49453"/>
                    </a:lnTo>
                    <a:cubicBezTo>
                      <a:pt x="23517" y="49453"/>
                      <a:pt x="23971" y="48394"/>
                      <a:pt x="25105" y="46579"/>
                    </a:cubicBezTo>
                    <a:lnTo>
                      <a:pt x="25105" y="46579"/>
                    </a:lnTo>
                    <a:cubicBezTo>
                      <a:pt x="25634" y="45672"/>
                      <a:pt x="26315" y="44613"/>
                      <a:pt x="27298" y="43479"/>
                    </a:cubicBezTo>
                    <a:lnTo>
                      <a:pt x="27298" y="43479"/>
                    </a:lnTo>
                    <a:cubicBezTo>
                      <a:pt x="27827" y="42950"/>
                      <a:pt x="28356" y="42345"/>
                      <a:pt x="29037" y="41967"/>
                    </a:cubicBezTo>
                    <a:lnTo>
                      <a:pt x="29037" y="41967"/>
                    </a:lnTo>
                    <a:cubicBezTo>
                      <a:pt x="29112" y="41891"/>
                      <a:pt x="29112" y="41891"/>
                      <a:pt x="29188" y="41891"/>
                    </a:cubicBezTo>
                    <a:lnTo>
                      <a:pt x="29188" y="41891"/>
                    </a:lnTo>
                    <a:cubicBezTo>
                      <a:pt x="29566" y="41967"/>
                      <a:pt x="30020" y="41967"/>
                      <a:pt x="30473" y="42042"/>
                    </a:cubicBezTo>
                    <a:lnTo>
                      <a:pt x="30473" y="42042"/>
                    </a:lnTo>
                    <a:lnTo>
                      <a:pt x="31154" y="42194"/>
                    </a:lnTo>
                    <a:cubicBezTo>
                      <a:pt x="31456" y="42194"/>
                      <a:pt x="31608" y="42194"/>
                      <a:pt x="31759" y="42269"/>
                    </a:cubicBezTo>
                    <a:lnTo>
                      <a:pt x="31759" y="42269"/>
                    </a:lnTo>
                    <a:cubicBezTo>
                      <a:pt x="32515" y="42496"/>
                      <a:pt x="33196" y="43101"/>
                      <a:pt x="34027" y="43781"/>
                    </a:cubicBezTo>
                    <a:lnTo>
                      <a:pt x="34027" y="43781"/>
                    </a:lnTo>
                    <a:cubicBezTo>
                      <a:pt x="34481" y="44160"/>
                      <a:pt x="35010" y="44538"/>
                      <a:pt x="35615" y="44840"/>
                    </a:cubicBezTo>
                    <a:lnTo>
                      <a:pt x="35615" y="44840"/>
                    </a:lnTo>
                    <a:cubicBezTo>
                      <a:pt x="35918" y="44991"/>
                      <a:pt x="36296" y="45067"/>
                      <a:pt x="36674" y="45143"/>
                    </a:cubicBezTo>
                    <a:lnTo>
                      <a:pt x="36674" y="45143"/>
                    </a:lnTo>
                    <a:cubicBezTo>
                      <a:pt x="36901" y="45521"/>
                      <a:pt x="37203" y="45823"/>
                      <a:pt x="37506" y="46126"/>
                    </a:cubicBezTo>
                    <a:lnTo>
                      <a:pt x="37506" y="46126"/>
                    </a:lnTo>
                    <a:cubicBezTo>
                      <a:pt x="36976" y="46277"/>
                      <a:pt x="36523" y="46428"/>
                      <a:pt x="35993" y="46655"/>
                    </a:cubicBezTo>
                    <a:lnTo>
                      <a:pt x="35993" y="46655"/>
                    </a:lnTo>
                    <a:cubicBezTo>
                      <a:pt x="35388" y="46957"/>
                      <a:pt x="34783" y="47335"/>
                      <a:pt x="34254" y="47713"/>
                    </a:cubicBezTo>
                    <a:lnTo>
                      <a:pt x="34254" y="47713"/>
                    </a:lnTo>
                    <a:cubicBezTo>
                      <a:pt x="33725" y="48092"/>
                      <a:pt x="33271" y="48545"/>
                      <a:pt x="32893" y="48999"/>
                    </a:cubicBezTo>
                    <a:lnTo>
                      <a:pt x="32893" y="48999"/>
                    </a:lnTo>
                    <a:cubicBezTo>
                      <a:pt x="32061" y="49831"/>
                      <a:pt x="31381" y="50587"/>
                      <a:pt x="30700" y="51267"/>
                    </a:cubicBezTo>
                    <a:lnTo>
                      <a:pt x="30700" y="51267"/>
                    </a:lnTo>
                    <a:cubicBezTo>
                      <a:pt x="29415" y="52704"/>
                      <a:pt x="28281" y="53611"/>
                      <a:pt x="27298" y="53989"/>
                    </a:cubicBezTo>
                    <a:lnTo>
                      <a:pt x="27298" y="53989"/>
                    </a:lnTo>
                    <a:cubicBezTo>
                      <a:pt x="26390" y="54368"/>
                      <a:pt x="25785" y="54368"/>
                      <a:pt x="25785" y="54368"/>
                    </a:cubicBezTo>
                    <a:lnTo>
                      <a:pt x="25785" y="54368"/>
                    </a:lnTo>
                    <a:cubicBezTo>
                      <a:pt x="25785" y="54368"/>
                      <a:pt x="26315" y="54443"/>
                      <a:pt x="27298" y="54141"/>
                    </a:cubicBezTo>
                    <a:lnTo>
                      <a:pt x="27298" y="54141"/>
                    </a:lnTo>
                    <a:cubicBezTo>
                      <a:pt x="28281" y="53763"/>
                      <a:pt x="29566" y="52931"/>
                      <a:pt x="30927" y="51570"/>
                    </a:cubicBezTo>
                    <a:lnTo>
                      <a:pt x="30927" y="51570"/>
                    </a:lnTo>
                    <a:cubicBezTo>
                      <a:pt x="31608" y="50965"/>
                      <a:pt x="32364" y="50209"/>
                      <a:pt x="33196" y="49377"/>
                    </a:cubicBezTo>
                    <a:lnTo>
                      <a:pt x="33196" y="49377"/>
                    </a:lnTo>
                    <a:cubicBezTo>
                      <a:pt x="33574" y="48999"/>
                      <a:pt x="34027" y="48621"/>
                      <a:pt x="34557" y="48243"/>
                    </a:cubicBezTo>
                    <a:lnTo>
                      <a:pt x="34557" y="48243"/>
                    </a:lnTo>
                    <a:cubicBezTo>
                      <a:pt x="35010" y="47940"/>
                      <a:pt x="35615" y="47562"/>
                      <a:pt x="36220" y="47335"/>
                    </a:cubicBezTo>
                    <a:lnTo>
                      <a:pt x="36220" y="47335"/>
                    </a:lnTo>
                    <a:cubicBezTo>
                      <a:pt x="36825" y="47033"/>
                      <a:pt x="37581" y="46882"/>
                      <a:pt x="38337" y="46806"/>
                    </a:cubicBezTo>
                    <a:lnTo>
                      <a:pt x="38337" y="46806"/>
                    </a:lnTo>
                    <a:cubicBezTo>
                      <a:pt x="38715" y="47033"/>
                      <a:pt x="39169" y="47260"/>
                      <a:pt x="39623" y="47411"/>
                    </a:cubicBezTo>
                    <a:lnTo>
                      <a:pt x="39623" y="47411"/>
                    </a:lnTo>
                    <a:cubicBezTo>
                      <a:pt x="39925" y="47562"/>
                      <a:pt x="40379" y="47638"/>
                      <a:pt x="40757" y="47713"/>
                    </a:cubicBezTo>
                    <a:lnTo>
                      <a:pt x="40757" y="47713"/>
                    </a:lnTo>
                    <a:cubicBezTo>
                      <a:pt x="41060" y="47789"/>
                      <a:pt x="41438" y="47940"/>
                      <a:pt x="41891" y="47940"/>
                    </a:cubicBezTo>
                    <a:lnTo>
                      <a:pt x="41891" y="47940"/>
                    </a:lnTo>
                    <a:cubicBezTo>
                      <a:pt x="42572" y="48016"/>
                      <a:pt x="43328" y="48016"/>
                      <a:pt x="44160" y="48016"/>
                    </a:cubicBezTo>
                    <a:lnTo>
                      <a:pt x="44160" y="48016"/>
                    </a:lnTo>
                    <a:cubicBezTo>
                      <a:pt x="42043" y="49831"/>
                      <a:pt x="39850" y="51494"/>
                      <a:pt x="37506" y="53082"/>
                    </a:cubicBezTo>
                    <a:lnTo>
                      <a:pt x="37506" y="53082"/>
                    </a:lnTo>
                    <a:cubicBezTo>
                      <a:pt x="36447" y="53838"/>
                      <a:pt x="35388" y="54594"/>
                      <a:pt x="34330" y="55351"/>
                    </a:cubicBezTo>
                    <a:lnTo>
                      <a:pt x="34330" y="55351"/>
                    </a:lnTo>
                    <a:cubicBezTo>
                      <a:pt x="33800" y="55729"/>
                      <a:pt x="33347" y="56031"/>
                      <a:pt x="32818" y="56409"/>
                    </a:cubicBezTo>
                    <a:lnTo>
                      <a:pt x="32818" y="56409"/>
                    </a:lnTo>
                    <a:cubicBezTo>
                      <a:pt x="32439" y="56712"/>
                      <a:pt x="31986" y="57014"/>
                      <a:pt x="31532" y="57317"/>
                    </a:cubicBezTo>
                    <a:lnTo>
                      <a:pt x="31532" y="57317"/>
                    </a:lnTo>
                    <a:cubicBezTo>
                      <a:pt x="31532" y="57317"/>
                      <a:pt x="29717" y="58678"/>
                      <a:pt x="29264" y="59056"/>
                    </a:cubicBezTo>
                    <a:lnTo>
                      <a:pt x="29264" y="59056"/>
                    </a:lnTo>
                    <a:cubicBezTo>
                      <a:pt x="28810" y="59358"/>
                      <a:pt x="28356" y="59585"/>
                      <a:pt x="27827" y="59661"/>
                    </a:cubicBezTo>
                    <a:lnTo>
                      <a:pt x="27827" y="59661"/>
                    </a:lnTo>
                    <a:cubicBezTo>
                      <a:pt x="26466" y="60114"/>
                      <a:pt x="25029" y="60114"/>
                      <a:pt x="23668" y="59887"/>
                    </a:cubicBezTo>
                    <a:lnTo>
                      <a:pt x="23668" y="59887"/>
                    </a:lnTo>
                    <a:cubicBezTo>
                      <a:pt x="23063" y="59812"/>
                      <a:pt x="22534" y="59661"/>
                      <a:pt x="22005" y="59509"/>
                    </a:cubicBezTo>
                    <a:lnTo>
                      <a:pt x="22005" y="59509"/>
                    </a:lnTo>
                    <a:cubicBezTo>
                      <a:pt x="21778" y="59358"/>
                      <a:pt x="21626" y="59283"/>
                      <a:pt x="21551" y="59131"/>
                    </a:cubicBezTo>
                    <a:lnTo>
                      <a:pt x="21551" y="59131"/>
                    </a:lnTo>
                    <a:cubicBezTo>
                      <a:pt x="21551" y="59131"/>
                      <a:pt x="21400" y="58602"/>
                      <a:pt x="21324" y="58375"/>
                    </a:cubicBezTo>
                    <a:lnTo>
                      <a:pt x="21324" y="58375"/>
                    </a:lnTo>
                    <a:cubicBezTo>
                      <a:pt x="21324" y="58224"/>
                      <a:pt x="21324" y="57921"/>
                      <a:pt x="21400" y="57695"/>
                    </a:cubicBezTo>
                    <a:lnTo>
                      <a:pt x="21400" y="57695"/>
                    </a:lnTo>
                    <a:cubicBezTo>
                      <a:pt x="21626" y="57165"/>
                      <a:pt x="21853" y="56712"/>
                      <a:pt x="22156" y="56258"/>
                    </a:cubicBezTo>
                    <a:lnTo>
                      <a:pt x="22156" y="56258"/>
                    </a:lnTo>
                    <a:cubicBezTo>
                      <a:pt x="22761" y="55351"/>
                      <a:pt x="23366" y="54594"/>
                      <a:pt x="23819" y="53989"/>
                    </a:cubicBezTo>
                    <a:lnTo>
                      <a:pt x="23819" y="53989"/>
                    </a:lnTo>
                    <a:cubicBezTo>
                      <a:pt x="24273" y="53385"/>
                      <a:pt x="24651" y="52855"/>
                      <a:pt x="24802" y="52477"/>
                    </a:cubicBezTo>
                    <a:lnTo>
                      <a:pt x="24802" y="52477"/>
                    </a:lnTo>
                    <a:cubicBezTo>
                      <a:pt x="25029" y="52175"/>
                      <a:pt x="25105" y="51948"/>
                      <a:pt x="25105" y="51948"/>
                    </a:cubicBezTo>
                    <a:lnTo>
                      <a:pt x="25105" y="51948"/>
                    </a:lnTo>
                    <a:cubicBezTo>
                      <a:pt x="25105" y="51948"/>
                      <a:pt x="25029" y="52099"/>
                      <a:pt x="24727" y="52402"/>
                    </a:cubicBezTo>
                    <a:lnTo>
                      <a:pt x="24727" y="52402"/>
                    </a:lnTo>
                    <a:cubicBezTo>
                      <a:pt x="24500" y="52704"/>
                      <a:pt x="24122" y="53158"/>
                      <a:pt x="23517" y="53687"/>
                    </a:cubicBezTo>
                    <a:lnTo>
                      <a:pt x="23517" y="53687"/>
                    </a:lnTo>
                    <a:cubicBezTo>
                      <a:pt x="22988" y="54292"/>
                      <a:pt x="22307" y="54897"/>
                      <a:pt x="21626" y="55804"/>
                    </a:cubicBezTo>
                    <a:lnTo>
                      <a:pt x="21626" y="55804"/>
                    </a:lnTo>
                    <a:cubicBezTo>
                      <a:pt x="21248" y="56258"/>
                      <a:pt x="20946" y="56712"/>
                      <a:pt x="20643" y="57392"/>
                    </a:cubicBezTo>
                    <a:lnTo>
                      <a:pt x="20643" y="57392"/>
                    </a:lnTo>
                    <a:cubicBezTo>
                      <a:pt x="20568" y="57468"/>
                      <a:pt x="20492" y="57619"/>
                      <a:pt x="20492" y="57770"/>
                    </a:cubicBezTo>
                    <a:lnTo>
                      <a:pt x="20492" y="57770"/>
                    </a:lnTo>
                    <a:cubicBezTo>
                      <a:pt x="20114" y="57165"/>
                      <a:pt x="20114" y="56485"/>
                      <a:pt x="20190" y="55955"/>
                    </a:cubicBezTo>
                    <a:lnTo>
                      <a:pt x="20190" y="55955"/>
                    </a:lnTo>
                    <a:cubicBezTo>
                      <a:pt x="20341" y="55275"/>
                      <a:pt x="20719" y="54821"/>
                      <a:pt x="21022" y="54519"/>
                    </a:cubicBezTo>
                    <a:lnTo>
                      <a:pt x="21022" y="54519"/>
                    </a:lnTo>
                    <a:cubicBezTo>
                      <a:pt x="21248" y="54216"/>
                      <a:pt x="21400" y="54065"/>
                      <a:pt x="21400" y="54065"/>
                    </a:cubicBezTo>
                    <a:lnTo>
                      <a:pt x="21400" y="54065"/>
                    </a:lnTo>
                    <a:cubicBezTo>
                      <a:pt x="21400" y="54065"/>
                      <a:pt x="21248" y="54141"/>
                      <a:pt x="20946" y="54443"/>
                    </a:cubicBezTo>
                    <a:lnTo>
                      <a:pt x="20946" y="54443"/>
                    </a:lnTo>
                    <a:cubicBezTo>
                      <a:pt x="20643" y="54670"/>
                      <a:pt x="20190" y="55048"/>
                      <a:pt x="19887" y="55804"/>
                    </a:cubicBezTo>
                    <a:lnTo>
                      <a:pt x="19887" y="55804"/>
                    </a:lnTo>
                    <a:cubicBezTo>
                      <a:pt x="19585" y="56560"/>
                      <a:pt x="19585" y="57695"/>
                      <a:pt x="20190" y="58678"/>
                    </a:cubicBezTo>
                    <a:lnTo>
                      <a:pt x="20190" y="58678"/>
                    </a:lnTo>
                    <a:cubicBezTo>
                      <a:pt x="20265" y="58753"/>
                      <a:pt x="20265" y="58829"/>
                      <a:pt x="20341" y="58904"/>
                    </a:cubicBezTo>
                    <a:lnTo>
                      <a:pt x="20341" y="58904"/>
                    </a:lnTo>
                    <a:cubicBezTo>
                      <a:pt x="19207" y="58375"/>
                      <a:pt x="18148" y="57770"/>
                      <a:pt x="17316" y="57165"/>
                    </a:cubicBezTo>
                    <a:lnTo>
                      <a:pt x="17316" y="57165"/>
                    </a:lnTo>
                    <a:cubicBezTo>
                      <a:pt x="15728" y="55955"/>
                      <a:pt x="14745" y="54821"/>
                      <a:pt x="14141" y="53989"/>
                    </a:cubicBezTo>
                    <a:lnTo>
                      <a:pt x="14141" y="53989"/>
                    </a:lnTo>
                    <a:cubicBezTo>
                      <a:pt x="13536" y="53158"/>
                      <a:pt x="13309" y="52628"/>
                      <a:pt x="13233" y="52628"/>
                    </a:cubicBezTo>
                    <a:lnTo>
                      <a:pt x="13233" y="52628"/>
                    </a:lnTo>
                    <a:cubicBezTo>
                      <a:pt x="13309" y="52628"/>
                      <a:pt x="13460" y="53158"/>
                      <a:pt x="13914" y="54065"/>
                    </a:cubicBezTo>
                    <a:lnTo>
                      <a:pt x="13914" y="54065"/>
                    </a:lnTo>
                    <a:cubicBezTo>
                      <a:pt x="14443" y="54972"/>
                      <a:pt x="15275" y="56258"/>
                      <a:pt x="16787" y="57619"/>
                    </a:cubicBezTo>
                    <a:lnTo>
                      <a:pt x="16787" y="57619"/>
                    </a:lnTo>
                    <a:cubicBezTo>
                      <a:pt x="17392" y="58148"/>
                      <a:pt x="18073" y="58678"/>
                      <a:pt x="18829" y="59207"/>
                    </a:cubicBezTo>
                    <a:lnTo>
                      <a:pt x="18829" y="59207"/>
                    </a:lnTo>
                    <a:cubicBezTo>
                      <a:pt x="18526" y="59207"/>
                      <a:pt x="18224" y="59207"/>
                      <a:pt x="17921" y="59207"/>
                    </a:cubicBezTo>
                    <a:lnTo>
                      <a:pt x="17921" y="59207"/>
                    </a:lnTo>
                    <a:cubicBezTo>
                      <a:pt x="16636" y="58980"/>
                      <a:pt x="15426" y="58904"/>
                      <a:pt x="14367" y="59056"/>
                    </a:cubicBezTo>
                    <a:lnTo>
                      <a:pt x="14367" y="59056"/>
                    </a:lnTo>
                    <a:cubicBezTo>
                      <a:pt x="13006" y="59207"/>
                      <a:pt x="11872" y="59812"/>
                      <a:pt x="11040" y="60417"/>
                    </a:cubicBezTo>
                    <a:lnTo>
                      <a:pt x="11040" y="60417"/>
                    </a:lnTo>
                    <a:cubicBezTo>
                      <a:pt x="10209" y="61097"/>
                      <a:pt x="9604" y="61702"/>
                      <a:pt x="9150" y="62307"/>
                    </a:cubicBezTo>
                    <a:lnTo>
                      <a:pt x="9150" y="62307"/>
                    </a:lnTo>
                    <a:cubicBezTo>
                      <a:pt x="8243" y="63366"/>
                      <a:pt x="7864" y="63971"/>
                      <a:pt x="7864" y="63971"/>
                    </a:cubicBezTo>
                    <a:lnTo>
                      <a:pt x="7864" y="63971"/>
                    </a:lnTo>
                    <a:cubicBezTo>
                      <a:pt x="7864" y="64046"/>
                      <a:pt x="8318" y="63366"/>
                      <a:pt x="9226" y="62383"/>
                    </a:cubicBezTo>
                    <a:lnTo>
                      <a:pt x="9226" y="62383"/>
                    </a:lnTo>
                    <a:cubicBezTo>
                      <a:pt x="9679" y="61853"/>
                      <a:pt x="10284" y="61249"/>
                      <a:pt x="11116" y="60644"/>
                    </a:cubicBezTo>
                    <a:lnTo>
                      <a:pt x="11116" y="60644"/>
                    </a:lnTo>
                    <a:cubicBezTo>
                      <a:pt x="11872" y="60114"/>
                      <a:pt x="13006" y="59585"/>
                      <a:pt x="14292" y="59434"/>
                    </a:cubicBezTo>
                    <a:lnTo>
                      <a:pt x="14292" y="59434"/>
                    </a:lnTo>
                    <a:cubicBezTo>
                      <a:pt x="14972" y="59358"/>
                      <a:pt x="15653" y="59358"/>
                      <a:pt x="16409" y="59434"/>
                    </a:cubicBezTo>
                    <a:lnTo>
                      <a:pt x="16409" y="59434"/>
                    </a:lnTo>
                    <a:cubicBezTo>
                      <a:pt x="15124" y="59736"/>
                      <a:pt x="14065" y="60417"/>
                      <a:pt x="13384" y="61097"/>
                    </a:cubicBezTo>
                    <a:lnTo>
                      <a:pt x="13384" y="61097"/>
                    </a:lnTo>
                    <a:cubicBezTo>
                      <a:pt x="12553" y="61929"/>
                      <a:pt x="12250" y="62836"/>
                      <a:pt x="12326" y="63441"/>
                    </a:cubicBezTo>
                    <a:lnTo>
                      <a:pt x="12326" y="63441"/>
                    </a:lnTo>
                    <a:cubicBezTo>
                      <a:pt x="12326" y="63744"/>
                      <a:pt x="12477" y="63971"/>
                      <a:pt x="12628" y="64046"/>
                    </a:cubicBezTo>
                    <a:lnTo>
                      <a:pt x="12628" y="64046"/>
                    </a:lnTo>
                    <a:cubicBezTo>
                      <a:pt x="12779" y="64122"/>
                      <a:pt x="12855" y="64198"/>
                      <a:pt x="12855" y="64198"/>
                    </a:cubicBezTo>
                    <a:lnTo>
                      <a:pt x="12855" y="64198"/>
                    </a:lnTo>
                    <a:cubicBezTo>
                      <a:pt x="12855" y="64198"/>
                      <a:pt x="12779" y="64122"/>
                      <a:pt x="12628" y="64046"/>
                    </a:cubicBezTo>
                    <a:lnTo>
                      <a:pt x="12628" y="64046"/>
                    </a:lnTo>
                    <a:cubicBezTo>
                      <a:pt x="12553" y="63971"/>
                      <a:pt x="12401" y="63744"/>
                      <a:pt x="12401" y="63441"/>
                    </a:cubicBezTo>
                    <a:lnTo>
                      <a:pt x="12401" y="63441"/>
                    </a:lnTo>
                    <a:cubicBezTo>
                      <a:pt x="12401" y="62912"/>
                      <a:pt x="12779" y="62080"/>
                      <a:pt x="13611" y="61400"/>
                    </a:cubicBezTo>
                    <a:lnTo>
                      <a:pt x="13611" y="61400"/>
                    </a:lnTo>
                    <a:cubicBezTo>
                      <a:pt x="14443" y="60644"/>
                      <a:pt x="15728" y="60039"/>
                      <a:pt x="17316" y="59963"/>
                    </a:cubicBezTo>
                    <a:lnTo>
                      <a:pt x="17316" y="59963"/>
                    </a:lnTo>
                    <a:cubicBezTo>
                      <a:pt x="17997" y="59887"/>
                      <a:pt x="18829" y="59963"/>
                      <a:pt x="19585" y="60114"/>
                    </a:cubicBezTo>
                    <a:lnTo>
                      <a:pt x="19585" y="60114"/>
                    </a:lnTo>
                    <a:cubicBezTo>
                      <a:pt x="19736" y="60190"/>
                      <a:pt x="19887" y="60190"/>
                      <a:pt x="20039" y="60190"/>
                    </a:cubicBezTo>
                    <a:lnTo>
                      <a:pt x="20039" y="60190"/>
                    </a:lnTo>
                    <a:cubicBezTo>
                      <a:pt x="19207" y="60492"/>
                      <a:pt x="18526" y="60870"/>
                      <a:pt x="17997" y="61324"/>
                    </a:cubicBezTo>
                    <a:lnTo>
                      <a:pt x="17997" y="61324"/>
                    </a:lnTo>
                    <a:cubicBezTo>
                      <a:pt x="16938" y="62307"/>
                      <a:pt x="16409" y="63517"/>
                      <a:pt x="16258" y="64500"/>
                    </a:cubicBezTo>
                    <a:lnTo>
                      <a:pt x="16258" y="64500"/>
                    </a:lnTo>
                    <a:cubicBezTo>
                      <a:pt x="16107" y="65559"/>
                      <a:pt x="16485" y="66315"/>
                      <a:pt x="16938" y="66693"/>
                    </a:cubicBezTo>
                    <a:lnTo>
                      <a:pt x="16938" y="66693"/>
                    </a:lnTo>
                    <a:cubicBezTo>
                      <a:pt x="17316" y="66995"/>
                      <a:pt x="17619" y="67071"/>
                      <a:pt x="17619" y="67071"/>
                    </a:cubicBezTo>
                    <a:lnTo>
                      <a:pt x="17619" y="67071"/>
                    </a:lnTo>
                    <a:cubicBezTo>
                      <a:pt x="17619" y="67071"/>
                      <a:pt x="17316" y="66995"/>
                      <a:pt x="17014" y="66617"/>
                    </a:cubicBezTo>
                    <a:lnTo>
                      <a:pt x="17014" y="66617"/>
                    </a:lnTo>
                    <a:cubicBezTo>
                      <a:pt x="16636" y="66239"/>
                      <a:pt x="16409" y="65559"/>
                      <a:pt x="16560" y="64651"/>
                    </a:cubicBezTo>
                    <a:lnTo>
                      <a:pt x="16560" y="64651"/>
                    </a:lnTo>
                    <a:cubicBezTo>
                      <a:pt x="16787" y="63744"/>
                      <a:pt x="17392" y="62685"/>
                      <a:pt x="18451" y="61853"/>
                    </a:cubicBezTo>
                    <a:lnTo>
                      <a:pt x="18451" y="61853"/>
                    </a:lnTo>
                    <a:cubicBezTo>
                      <a:pt x="19434" y="61097"/>
                      <a:pt x="21022" y="60644"/>
                      <a:pt x="22609" y="61097"/>
                    </a:cubicBezTo>
                    <a:lnTo>
                      <a:pt x="22609" y="61097"/>
                    </a:lnTo>
                    <a:lnTo>
                      <a:pt x="22609" y="61022"/>
                    </a:lnTo>
                    <a:cubicBezTo>
                      <a:pt x="22761" y="61097"/>
                      <a:pt x="25332" y="61551"/>
                      <a:pt x="26466" y="61551"/>
                    </a:cubicBezTo>
                    <a:lnTo>
                      <a:pt x="26466" y="61551"/>
                    </a:lnTo>
                    <a:cubicBezTo>
                      <a:pt x="25256" y="62685"/>
                      <a:pt x="24122" y="63895"/>
                      <a:pt x="23139" y="65181"/>
                    </a:cubicBezTo>
                    <a:lnTo>
                      <a:pt x="23139" y="65181"/>
                    </a:lnTo>
                    <a:cubicBezTo>
                      <a:pt x="22836" y="65634"/>
                      <a:pt x="22534" y="66088"/>
                      <a:pt x="22231" y="66542"/>
                    </a:cubicBezTo>
                    <a:lnTo>
                      <a:pt x="22231" y="66542"/>
                    </a:lnTo>
                    <a:cubicBezTo>
                      <a:pt x="22005" y="66995"/>
                      <a:pt x="21778" y="67449"/>
                      <a:pt x="21551" y="67903"/>
                    </a:cubicBezTo>
                    <a:lnTo>
                      <a:pt x="21551" y="67903"/>
                    </a:lnTo>
                    <a:cubicBezTo>
                      <a:pt x="21475" y="67978"/>
                      <a:pt x="21475" y="67978"/>
                      <a:pt x="21475" y="68054"/>
                    </a:cubicBezTo>
                    <a:lnTo>
                      <a:pt x="21475" y="68054"/>
                    </a:lnTo>
                    <a:cubicBezTo>
                      <a:pt x="20265" y="69491"/>
                      <a:pt x="18829" y="70625"/>
                      <a:pt x="17392" y="71230"/>
                    </a:cubicBezTo>
                    <a:lnTo>
                      <a:pt x="17392" y="71230"/>
                    </a:lnTo>
                    <a:cubicBezTo>
                      <a:pt x="17165" y="71305"/>
                      <a:pt x="17014" y="71381"/>
                      <a:pt x="16787" y="71457"/>
                    </a:cubicBezTo>
                    <a:lnTo>
                      <a:pt x="16787" y="71457"/>
                    </a:lnTo>
                    <a:cubicBezTo>
                      <a:pt x="15955" y="71532"/>
                      <a:pt x="15124" y="71381"/>
                      <a:pt x="14519" y="71154"/>
                    </a:cubicBezTo>
                    <a:lnTo>
                      <a:pt x="14519" y="71154"/>
                    </a:lnTo>
                    <a:cubicBezTo>
                      <a:pt x="13838" y="70852"/>
                      <a:pt x="13309" y="70398"/>
                      <a:pt x="12931" y="70020"/>
                    </a:cubicBezTo>
                    <a:lnTo>
                      <a:pt x="12931" y="70020"/>
                    </a:lnTo>
                    <a:cubicBezTo>
                      <a:pt x="12175" y="69188"/>
                      <a:pt x="11948" y="68583"/>
                      <a:pt x="11948" y="68583"/>
                    </a:cubicBezTo>
                    <a:lnTo>
                      <a:pt x="11948" y="68583"/>
                    </a:lnTo>
                    <a:cubicBezTo>
                      <a:pt x="11948" y="68583"/>
                      <a:pt x="12023" y="69188"/>
                      <a:pt x="12628" y="70171"/>
                    </a:cubicBezTo>
                    <a:lnTo>
                      <a:pt x="12628" y="70171"/>
                    </a:lnTo>
                    <a:cubicBezTo>
                      <a:pt x="12931" y="70700"/>
                      <a:pt x="13384" y="71230"/>
                      <a:pt x="14141" y="71683"/>
                    </a:cubicBezTo>
                    <a:lnTo>
                      <a:pt x="14141" y="71683"/>
                    </a:lnTo>
                    <a:cubicBezTo>
                      <a:pt x="14216" y="71759"/>
                      <a:pt x="14367" y="71835"/>
                      <a:pt x="14519" y="71910"/>
                    </a:cubicBezTo>
                    <a:lnTo>
                      <a:pt x="14519" y="71910"/>
                    </a:lnTo>
                    <a:cubicBezTo>
                      <a:pt x="13687" y="71910"/>
                      <a:pt x="13006" y="71759"/>
                      <a:pt x="12401" y="71457"/>
                    </a:cubicBezTo>
                    <a:lnTo>
                      <a:pt x="12401" y="71457"/>
                    </a:lnTo>
                    <a:cubicBezTo>
                      <a:pt x="11040" y="70927"/>
                      <a:pt x="10133" y="70020"/>
                      <a:pt x="9604" y="69491"/>
                    </a:cubicBezTo>
                    <a:lnTo>
                      <a:pt x="9604" y="69491"/>
                    </a:lnTo>
                    <a:cubicBezTo>
                      <a:pt x="9150" y="68886"/>
                      <a:pt x="8923" y="68508"/>
                      <a:pt x="8847" y="68508"/>
                    </a:cubicBezTo>
                    <a:lnTo>
                      <a:pt x="8847" y="68508"/>
                    </a:lnTo>
                    <a:cubicBezTo>
                      <a:pt x="8923" y="68508"/>
                      <a:pt x="9074" y="68886"/>
                      <a:pt x="9452" y="69566"/>
                    </a:cubicBezTo>
                    <a:lnTo>
                      <a:pt x="9452" y="69566"/>
                    </a:lnTo>
                    <a:cubicBezTo>
                      <a:pt x="9906" y="70247"/>
                      <a:pt x="10587" y="71230"/>
                      <a:pt x="11948" y="72061"/>
                    </a:cubicBezTo>
                    <a:lnTo>
                      <a:pt x="11948" y="72061"/>
                    </a:lnTo>
                    <a:cubicBezTo>
                      <a:pt x="12704" y="72440"/>
                      <a:pt x="13536" y="72818"/>
                      <a:pt x="14594" y="72893"/>
                    </a:cubicBezTo>
                    <a:lnTo>
                      <a:pt x="14594" y="72893"/>
                    </a:lnTo>
                    <a:cubicBezTo>
                      <a:pt x="15577" y="72969"/>
                      <a:pt x="16711" y="72893"/>
                      <a:pt x="17770" y="72515"/>
                    </a:cubicBezTo>
                    <a:lnTo>
                      <a:pt x="17770" y="72515"/>
                    </a:lnTo>
                    <a:cubicBezTo>
                      <a:pt x="18451" y="72288"/>
                      <a:pt x="19131" y="72061"/>
                      <a:pt x="19812" y="71683"/>
                    </a:cubicBezTo>
                    <a:lnTo>
                      <a:pt x="19812" y="71683"/>
                    </a:lnTo>
                    <a:cubicBezTo>
                      <a:pt x="19282" y="72893"/>
                      <a:pt x="18677" y="73952"/>
                      <a:pt x="17921" y="74935"/>
                    </a:cubicBezTo>
                    <a:lnTo>
                      <a:pt x="17921" y="74935"/>
                    </a:lnTo>
                    <a:cubicBezTo>
                      <a:pt x="17694" y="75237"/>
                      <a:pt x="17392" y="75615"/>
                      <a:pt x="17090" y="75918"/>
                    </a:cubicBezTo>
                    <a:lnTo>
                      <a:pt x="17090" y="75918"/>
                    </a:lnTo>
                    <a:cubicBezTo>
                      <a:pt x="16333" y="76220"/>
                      <a:pt x="15577" y="76447"/>
                      <a:pt x="14821" y="76598"/>
                    </a:cubicBezTo>
                    <a:lnTo>
                      <a:pt x="14821" y="76598"/>
                    </a:lnTo>
                    <a:cubicBezTo>
                      <a:pt x="13838" y="76750"/>
                      <a:pt x="12855" y="76825"/>
                      <a:pt x="11948" y="76750"/>
                    </a:cubicBezTo>
                    <a:lnTo>
                      <a:pt x="11948" y="76750"/>
                    </a:lnTo>
                    <a:cubicBezTo>
                      <a:pt x="10738" y="76598"/>
                      <a:pt x="9604" y="76447"/>
                      <a:pt x="8621" y="76220"/>
                    </a:cubicBezTo>
                    <a:lnTo>
                      <a:pt x="8621" y="76220"/>
                    </a:lnTo>
                    <a:cubicBezTo>
                      <a:pt x="7411" y="75993"/>
                      <a:pt x="6428" y="75540"/>
                      <a:pt x="5672" y="75086"/>
                    </a:cubicBezTo>
                    <a:lnTo>
                      <a:pt x="5672" y="75086"/>
                    </a:lnTo>
                    <a:cubicBezTo>
                      <a:pt x="4915" y="74632"/>
                      <a:pt x="4386" y="74179"/>
                      <a:pt x="4084" y="73876"/>
                    </a:cubicBezTo>
                    <a:lnTo>
                      <a:pt x="4084" y="73876"/>
                    </a:lnTo>
                    <a:cubicBezTo>
                      <a:pt x="3706" y="73574"/>
                      <a:pt x="3554" y="73347"/>
                      <a:pt x="3554" y="73347"/>
                    </a:cubicBezTo>
                    <a:lnTo>
                      <a:pt x="3554" y="73347"/>
                    </a:lnTo>
                    <a:cubicBezTo>
                      <a:pt x="3554" y="73347"/>
                      <a:pt x="3706" y="73574"/>
                      <a:pt x="3932" y="73952"/>
                    </a:cubicBezTo>
                    <a:lnTo>
                      <a:pt x="3932" y="73952"/>
                    </a:lnTo>
                    <a:cubicBezTo>
                      <a:pt x="4235" y="74254"/>
                      <a:pt x="4689" y="74784"/>
                      <a:pt x="5445" y="75389"/>
                    </a:cubicBezTo>
                    <a:lnTo>
                      <a:pt x="5445" y="75389"/>
                    </a:lnTo>
                    <a:cubicBezTo>
                      <a:pt x="5898" y="75767"/>
                      <a:pt x="6655" y="76220"/>
                      <a:pt x="7486" y="76523"/>
                    </a:cubicBezTo>
                    <a:lnTo>
                      <a:pt x="7486" y="76523"/>
                    </a:lnTo>
                    <a:cubicBezTo>
                      <a:pt x="7260" y="76523"/>
                      <a:pt x="7033" y="76598"/>
                      <a:pt x="6806" y="76598"/>
                    </a:cubicBezTo>
                    <a:lnTo>
                      <a:pt x="6806" y="76598"/>
                    </a:lnTo>
                    <a:cubicBezTo>
                      <a:pt x="5596" y="76674"/>
                      <a:pt x="4537" y="76976"/>
                      <a:pt x="3706" y="77355"/>
                    </a:cubicBezTo>
                    <a:lnTo>
                      <a:pt x="3706" y="77355"/>
                    </a:lnTo>
                    <a:cubicBezTo>
                      <a:pt x="1891" y="78186"/>
                      <a:pt x="983" y="79472"/>
                      <a:pt x="530" y="80379"/>
                    </a:cubicBezTo>
                    <a:lnTo>
                      <a:pt x="530" y="80379"/>
                    </a:lnTo>
                    <a:cubicBezTo>
                      <a:pt x="76" y="81287"/>
                      <a:pt x="0" y="81816"/>
                      <a:pt x="0" y="81816"/>
                    </a:cubicBezTo>
                    <a:lnTo>
                      <a:pt x="0" y="81816"/>
                    </a:lnTo>
                    <a:cubicBezTo>
                      <a:pt x="0" y="81816"/>
                      <a:pt x="152" y="81287"/>
                      <a:pt x="605" y="80455"/>
                    </a:cubicBezTo>
                    <a:lnTo>
                      <a:pt x="605" y="80455"/>
                    </a:lnTo>
                    <a:cubicBezTo>
                      <a:pt x="1059" y="79623"/>
                      <a:pt x="2042" y="78413"/>
                      <a:pt x="3706" y="77733"/>
                    </a:cubicBezTo>
                    <a:lnTo>
                      <a:pt x="3706" y="77733"/>
                    </a:lnTo>
                    <a:cubicBezTo>
                      <a:pt x="4613" y="77355"/>
                      <a:pt x="5596" y="77128"/>
                      <a:pt x="6730" y="77128"/>
                    </a:cubicBezTo>
                    <a:lnTo>
                      <a:pt x="6730" y="77128"/>
                    </a:lnTo>
                    <a:cubicBezTo>
                      <a:pt x="7335" y="77052"/>
                      <a:pt x="7864" y="77052"/>
                      <a:pt x="8545" y="77128"/>
                    </a:cubicBezTo>
                    <a:lnTo>
                      <a:pt x="8545" y="77128"/>
                    </a:lnTo>
                    <a:cubicBezTo>
                      <a:pt x="8923" y="77128"/>
                      <a:pt x="9377" y="77203"/>
                      <a:pt x="9830" y="77279"/>
                    </a:cubicBezTo>
                    <a:lnTo>
                      <a:pt x="9830" y="77279"/>
                    </a:lnTo>
                    <a:cubicBezTo>
                      <a:pt x="10133" y="77355"/>
                      <a:pt x="10360" y="77430"/>
                      <a:pt x="10662" y="77430"/>
                    </a:cubicBezTo>
                    <a:lnTo>
                      <a:pt x="10662" y="77430"/>
                    </a:lnTo>
                    <a:cubicBezTo>
                      <a:pt x="10057" y="77581"/>
                      <a:pt x="9452" y="77733"/>
                      <a:pt x="8923" y="77884"/>
                    </a:cubicBezTo>
                    <a:lnTo>
                      <a:pt x="8923" y="77884"/>
                    </a:lnTo>
                    <a:cubicBezTo>
                      <a:pt x="6730" y="78489"/>
                      <a:pt x="4915" y="79321"/>
                      <a:pt x="3630" y="80228"/>
                    </a:cubicBezTo>
                    <a:lnTo>
                      <a:pt x="3630" y="80228"/>
                    </a:lnTo>
                    <a:cubicBezTo>
                      <a:pt x="2345" y="81135"/>
                      <a:pt x="1513" y="82194"/>
                      <a:pt x="1135" y="82874"/>
                    </a:cubicBezTo>
                    <a:lnTo>
                      <a:pt x="1135" y="82874"/>
                    </a:lnTo>
                    <a:cubicBezTo>
                      <a:pt x="757" y="83631"/>
                      <a:pt x="681" y="84084"/>
                      <a:pt x="681" y="84084"/>
                    </a:cubicBezTo>
                    <a:lnTo>
                      <a:pt x="681" y="84084"/>
                    </a:lnTo>
                    <a:cubicBezTo>
                      <a:pt x="681" y="84084"/>
                      <a:pt x="757" y="83631"/>
                      <a:pt x="1210" y="82950"/>
                    </a:cubicBezTo>
                    <a:lnTo>
                      <a:pt x="1210" y="82950"/>
                    </a:lnTo>
                    <a:cubicBezTo>
                      <a:pt x="1664" y="82270"/>
                      <a:pt x="2420" y="81362"/>
                      <a:pt x="3781" y="80530"/>
                    </a:cubicBezTo>
                    <a:lnTo>
                      <a:pt x="3781" y="80530"/>
                    </a:lnTo>
                    <a:cubicBezTo>
                      <a:pt x="5067" y="79774"/>
                      <a:pt x="6881" y="79018"/>
                      <a:pt x="8999" y="78564"/>
                    </a:cubicBezTo>
                    <a:lnTo>
                      <a:pt x="8999" y="78564"/>
                    </a:lnTo>
                    <a:cubicBezTo>
                      <a:pt x="10587" y="78186"/>
                      <a:pt x="12401" y="77959"/>
                      <a:pt x="14292" y="77884"/>
                    </a:cubicBezTo>
                    <a:lnTo>
                      <a:pt x="14292" y="77884"/>
                    </a:lnTo>
                    <a:cubicBezTo>
                      <a:pt x="13687" y="78186"/>
                      <a:pt x="13082" y="78489"/>
                      <a:pt x="12477" y="78716"/>
                    </a:cubicBezTo>
                    <a:lnTo>
                      <a:pt x="12477" y="78716"/>
                    </a:lnTo>
                    <a:cubicBezTo>
                      <a:pt x="11721" y="79018"/>
                      <a:pt x="10965" y="79321"/>
                      <a:pt x="10284" y="79699"/>
                    </a:cubicBezTo>
                    <a:lnTo>
                      <a:pt x="10284" y="79699"/>
                    </a:lnTo>
                    <a:cubicBezTo>
                      <a:pt x="8923" y="80455"/>
                      <a:pt x="7713" y="81287"/>
                      <a:pt x="6730" y="82270"/>
                    </a:cubicBezTo>
                    <a:lnTo>
                      <a:pt x="6730" y="82270"/>
                    </a:lnTo>
                    <a:cubicBezTo>
                      <a:pt x="5823" y="83101"/>
                      <a:pt x="5067" y="84009"/>
                      <a:pt x="4462" y="84916"/>
                    </a:cubicBezTo>
                    <a:lnTo>
                      <a:pt x="4462" y="84916"/>
                    </a:lnTo>
                    <a:lnTo>
                      <a:pt x="4386" y="84916"/>
                    </a:lnTo>
                    <a:cubicBezTo>
                      <a:pt x="4235" y="85143"/>
                      <a:pt x="4159" y="85370"/>
                      <a:pt x="4008" y="85597"/>
                    </a:cubicBezTo>
                    <a:lnTo>
                      <a:pt x="4008" y="85597"/>
                    </a:lnTo>
                    <a:cubicBezTo>
                      <a:pt x="3479" y="86504"/>
                      <a:pt x="3101" y="87336"/>
                      <a:pt x="2723" y="88167"/>
                    </a:cubicBezTo>
                    <a:lnTo>
                      <a:pt x="2723" y="88167"/>
                    </a:lnTo>
                    <a:cubicBezTo>
                      <a:pt x="1966" y="90058"/>
                      <a:pt x="1664" y="91721"/>
                      <a:pt x="1437" y="93082"/>
                    </a:cubicBezTo>
                    <a:lnTo>
                      <a:pt x="1437" y="93082"/>
                    </a:lnTo>
                    <a:cubicBezTo>
                      <a:pt x="1059" y="95880"/>
                      <a:pt x="1210" y="97317"/>
                      <a:pt x="1135" y="97317"/>
                    </a:cubicBezTo>
                    <a:lnTo>
                      <a:pt x="1135" y="97317"/>
                    </a:lnTo>
                    <a:cubicBezTo>
                      <a:pt x="1210" y="97317"/>
                      <a:pt x="1210" y="95880"/>
                      <a:pt x="1815" y="93309"/>
                    </a:cubicBezTo>
                    <a:lnTo>
                      <a:pt x="1815" y="93309"/>
                    </a:lnTo>
                    <a:cubicBezTo>
                      <a:pt x="2042" y="92251"/>
                      <a:pt x="2420" y="90965"/>
                      <a:pt x="3025" y="89604"/>
                    </a:cubicBezTo>
                    <a:lnTo>
                      <a:pt x="3025" y="89604"/>
                    </a:lnTo>
                    <a:cubicBezTo>
                      <a:pt x="2949" y="90587"/>
                      <a:pt x="3025" y="91495"/>
                      <a:pt x="3176" y="92326"/>
                    </a:cubicBezTo>
                    <a:lnTo>
                      <a:pt x="3176" y="92326"/>
                    </a:lnTo>
                    <a:cubicBezTo>
                      <a:pt x="3479" y="94519"/>
                      <a:pt x="4084" y="96334"/>
                      <a:pt x="4462" y="97771"/>
                    </a:cubicBezTo>
                    <a:lnTo>
                      <a:pt x="4462" y="97771"/>
                    </a:lnTo>
                    <a:cubicBezTo>
                      <a:pt x="5294" y="100720"/>
                      <a:pt x="5369" y="102459"/>
                      <a:pt x="5369" y="102534"/>
                    </a:cubicBezTo>
                    <a:lnTo>
                      <a:pt x="5369" y="102534"/>
                    </a:lnTo>
                    <a:cubicBezTo>
                      <a:pt x="5369" y="102459"/>
                      <a:pt x="5445" y="100795"/>
                      <a:pt x="4840" y="97771"/>
                    </a:cubicBezTo>
                    <a:lnTo>
                      <a:pt x="4840" y="97771"/>
                    </a:lnTo>
                    <a:cubicBezTo>
                      <a:pt x="4613" y="96258"/>
                      <a:pt x="4084" y="94444"/>
                      <a:pt x="3857" y="92326"/>
                    </a:cubicBezTo>
                    <a:lnTo>
                      <a:pt x="3857" y="92326"/>
                    </a:lnTo>
                    <a:cubicBezTo>
                      <a:pt x="3706" y="91268"/>
                      <a:pt x="3706" y="90133"/>
                      <a:pt x="3932" y="88924"/>
                    </a:cubicBezTo>
                    <a:lnTo>
                      <a:pt x="3932" y="88924"/>
                    </a:lnTo>
                    <a:cubicBezTo>
                      <a:pt x="4084" y="88167"/>
                      <a:pt x="4311" y="87336"/>
                      <a:pt x="4689" y="86580"/>
                    </a:cubicBezTo>
                    <a:lnTo>
                      <a:pt x="4689" y="86580"/>
                    </a:lnTo>
                    <a:cubicBezTo>
                      <a:pt x="5445" y="85521"/>
                      <a:pt x="6352" y="84387"/>
                      <a:pt x="7486" y="83404"/>
                    </a:cubicBezTo>
                    <a:lnTo>
                      <a:pt x="7486" y="83404"/>
                    </a:lnTo>
                    <a:cubicBezTo>
                      <a:pt x="8469" y="82648"/>
                      <a:pt x="9604" y="81891"/>
                      <a:pt x="10813" y="81362"/>
                    </a:cubicBezTo>
                    <a:lnTo>
                      <a:pt x="10813" y="81362"/>
                    </a:lnTo>
                    <a:cubicBezTo>
                      <a:pt x="11494" y="81060"/>
                      <a:pt x="12099" y="80757"/>
                      <a:pt x="12855" y="80530"/>
                    </a:cubicBezTo>
                    <a:lnTo>
                      <a:pt x="12855" y="80530"/>
                    </a:lnTo>
                    <a:cubicBezTo>
                      <a:pt x="13536" y="80304"/>
                      <a:pt x="14367" y="80077"/>
                      <a:pt x="15124" y="79699"/>
                    </a:cubicBezTo>
                    <a:lnTo>
                      <a:pt x="15124" y="79699"/>
                    </a:lnTo>
                    <a:cubicBezTo>
                      <a:pt x="16711" y="79018"/>
                      <a:pt x="18299" y="78035"/>
                      <a:pt x="19585" y="76674"/>
                    </a:cubicBezTo>
                    <a:lnTo>
                      <a:pt x="19585" y="76674"/>
                    </a:lnTo>
                    <a:cubicBezTo>
                      <a:pt x="20870" y="75237"/>
                      <a:pt x="21853" y="73574"/>
                      <a:pt x="22685" y="71910"/>
                    </a:cubicBezTo>
                    <a:lnTo>
                      <a:pt x="22685" y="71910"/>
                    </a:lnTo>
                    <a:cubicBezTo>
                      <a:pt x="23139" y="71078"/>
                      <a:pt x="23517" y="70247"/>
                      <a:pt x="23971" y="69491"/>
                    </a:cubicBezTo>
                    <a:lnTo>
                      <a:pt x="23971" y="69491"/>
                    </a:lnTo>
                    <a:cubicBezTo>
                      <a:pt x="24197" y="69037"/>
                      <a:pt x="24500" y="68659"/>
                      <a:pt x="24727" y="68281"/>
                    </a:cubicBezTo>
                    <a:lnTo>
                      <a:pt x="24727" y="68281"/>
                    </a:lnTo>
                    <a:cubicBezTo>
                      <a:pt x="24954" y="67903"/>
                      <a:pt x="25180" y="67600"/>
                      <a:pt x="25483" y="67222"/>
                    </a:cubicBezTo>
                    <a:lnTo>
                      <a:pt x="25483" y="67222"/>
                    </a:lnTo>
                    <a:cubicBezTo>
                      <a:pt x="25785" y="66844"/>
                      <a:pt x="26088" y="66466"/>
                      <a:pt x="26466" y="66164"/>
                    </a:cubicBezTo>
                    <a:lnTo>
                      <a:pt x="26466" y="66164"/>
                    </a:lnTo>
                    <a:cubicBezTo>
                      <a:pt x="26239" y="67373"/>
                      <a:pt x="26163" y="68659"/>
                      <a:pt x="26239" y="69869"/>
                    </a:cubicBezTo>
                    <a:lnTo>
                      <a:pt x="26239" y="69869"/>
                    </a:lnTo>
                    <a:cubicBezTo>
                      <a:pt x="26315" y="70700"/>
                      <a:pt x="26466" y="71457"/>
                      <a:pt x="26617" y="72213"/>
                    </a:cubicBezTo>
                    <a:lnTo>
                      <a:pt x="26617" y="72213"/>
                    </a:lnTo>
                    <a:cubicBezTo>
                      <a:pt x="26844" y="72969"/>
                      <a:pt x="26995" y="73725"/>
                      <a:pt x="27222" y="74406"/>
                    </a:cubicBezTo>
                    <a:lnTo>
                      <a:pt x="27222" y="74406"/>
                    </a:lnTo>
                    <a:cubicBezTo>
                      <a:pt x="27298" y="74859"/>
                      <a:pt x="27449" y="75313"/>
                      <a:pt x="27600" y="75767"/>
                    </a:cubicBezTo>
                    <a:lnTo>
                      <a:pt x="27600" y="75767"/>
                    </a:lnTo>
                    <a:cubicBezTo>
                      <a:pt x="27600" y="76069"/>
                      <a:pt x="27600" y="76296"/>
                      <a:pt x="27524" y="76598"/>
                    </a:cubicBezTo>
                    <a:lnTo>
                      <a:pt x="27524" y="76598"/>
                    </a:lnTo>
                    <a:cubicBezTo>
                      <a:pt x="27373" y="77808"/>
                      <a:pt x="26995" y="78942"/>
                      <a:pt x="26466" y="79925"/>
                    </a:cubicBezTo>
                    <a:lnTo>
                      <a:pt x="26466" y="79925"/>
                    </a:lnTo>
                    <a:cubicBezTo>
                      <a:pt x="25861" y="80908"/>
                      <a:pt x="25105" y="81740"/>
                      <a:pt x="24273" y="82496"/>
                    </a:cubicBezTo>
                    <a:lnTo>
                      <a:pt x="24273" y="82496"/>
                    </a:lnTo>
                    <a:cubicBezTo>
                      <a:pt x="23971" y="82723"/>
                      <a:pt x="23668" y="82950"/>
                      <a:pt x="23366" y="83101"/>
                    </a:cubicBezTo>
                    <a:lnTo>
                      <a:pt x="23366" y="83101"/>
                    </a:lnTo>
                    <a:cubicBezTo>
                      <a:pt x="22912" y="83328"/>
                      <a:pt x="22458" y="83404"/>
                      <a:pt x="22005" y="83555"/>
                    </a:cubicBezTo>
                    <a:lnTo>
                      <a:pt x="22005" y="83555"/>
                    </a:lnTo>
                    <a:cubicBezTo>
                      <a:pt x="20643" y="83782"/>
                      <a:pt x="19434" y="83933"/>
                      <a:pt x="18224" y="84084"/>
                    </a:cubicBezTo>
                    <a:lnTo>
                      <a:pt x="18224" y="84084"/>
                    </a:lnTo>
                    <a:cubicBezTo>
                      <a:pt x="15804" y="84462"/>
                      <a:pt x="13687" y="85067"/>
                      <a:pt x="12175" y="85823"/>
                    </a:cubicBezTo>
                    <a:lnTo>
                      <a:pt x="12175" y="85823"/>
                    </a:lnTo>
                    <a:cubicBezTo>
                      <a:pt x="10587" y="86504"/>
                      <a:pt x="9528" y="87411"/>
                      <a:pt x="8923" y="88016"/>
                    </a:cubicBezTo>
                    <a:lnTo>
                      <a:pt x="8923" y="88016"/>
                    </a:lnTo>
                    <a:cubicBezTo>
                      <a:pt x="8243" y="88621"/>
                      <a:pt x="7940" y="88999"/>
                      <a:pt x="7940" y="88999"/>
                    </a:cubicBezTo>
                    <a:lnTo>
                      <a:pt x="7940" y="88999"/>
                    </a:lnTo>
                    <a:cubicBezTo>
                      <a:pt x="7940" y="88999"/>
                      <a:pt x="8243" y="88621"/>
                      <a:pt x="8923" y="88092"/>
                    </a:cubicBezTo>
                    <a:lnTo>
                      <a:pt x="8923" y="88092"/>
                    </a:lnTo>
                    <a:cubicBezTo>
                      <a:pt x="9604" y="87563"/>
                      <a:pt x="10662" y="86806"/>
                      <a:pt x="12250" y="86126"/>
                    </a:cubicBezTo>
                    <a:lnTo>
                      <a:pt x="12250" y="86126"/>
                    </a:lnTo>
                    <a:cubicBezTo>
                      <a:pt x="13762" y="85521"/>
                      <a:pt x="15804" y="84992"/>
                      <a:pt x="18224" y="84765"/>
                    </a:cubicBezTo>
                    <a:lnTo>
                      <a:pt x="18224" y="84765"/>
                    </a:lnTo>
                    <a:cubicBezTo>
                      <a:pt x="19131" y="84689"/>
                      <a:pt x="20114" y="84614"/>
                      <a:pt x="21173" y="84462"/>
                    </a:cubicBezTo>
                    <a:lnTo>
                      <a:pt x="21173" y="84462"/>
                    </a:lnTo>
                    <a:cubicBezTo>
                      <a:pt x="20341" y="84992"/>
                      <a:pt x="19509" y="85370"/>
                      <a:pt x="18753" y="85823"/>
                    </a:cubicBezTo>
                    <a:lnTo>
                      <a:pt x="18753" y="85823"/>
                    </a:lnTo>
                    <a:cubicBezTo>
                      <a:pt x="16938" y="86806"/>
                      <a:pt x="15275" y="87714"/>
                      <a:pt x="13914" y="88697"/>
                    </a:cubicBezTo>
                    <a:lnTo>
                      <a:pt x="13914" y="88697"/>
                    </a:lnTo>
                    <a:cubicBezTo>
                      <a:pt x="12553" y="89755"/>
                      <a:pt x="11494" y="90890"/>
                      <a:pt x="10889" y="92024"/>
                    </a:cubicBezTo>
                    <a:lnTo>
                      <a:pt x="10889" y="92024"/>
                    </a:lnTo>
                    <a:cubicBezTo>
                      <a:pt x="10209" y="93234"/>
                      <a:pt x="9982" y="94292"/>
                      <a:pt x="9830" y="95124"/>
                    </a:cubicBezTo>
                    <a:lnTo>
                      <a:pt x="9830" y="95124"/>
                    </a:lnTo>
                    <a:cubicBezTo>
                      <a:pt x="9604" y="96788"/>
                      <a:pt x="9755" y="97695"/>
                      <a:pt x="9755" y="97771"/>
                    </a:cubicBezTo>
                    <a:lnTo>
                      <a:pt x="9755" y="97771"/>
                    </a:lnTo>
                    <a:cubicBezTo>
                      <a:pt x="9755" y="97695"/>
                      <a:pt x="9679" y="96788"/>
                      <a:pt x="9982" y="95275"/>
                    </a:cubicBezTo>
                    <a:lnTo>
                      <a:pt x="9982" y="95275"/>
                    </a:lnTo>
                    <a:cubicBezTo>
                      <a:pt x="10209" y="94444"/>
                      <a:pt x="10511" y="93385"/>
                      <a:pt x="11192" y="92402"/>
                    </a:cubicBezTo>
                    <a:lnTo>
                      <a:pt x="11192" y="92402"/>
                    </a:lnTo>
                    <a:cubicBezTo>
                      <a:pt x="11872" y="91343"/>
                      <a:pt x="12855" y="90285"/>
                      <a:pt x="14216" y="89377"/>
                    </a:cubicBezTo>
                    <a:lnTo>
                      <a:pt x="14216" y="89377"/>
                    </a:lnTo>
                    <a:cubicBezTo>
                      <a:pt x="14972" y="88848"/>
                      <a:pt x="15880" y="88319"/>
                      <a:pt x="16863" y="87865"/>
                    </a:cubicBezTo>
                    <a:lnTo>
                      <a:pt x="16863" y="87865"/>
                    </a:lnTo>
                    <a:cubicBezTo>
                      <a:pt x="16560" y="88243"/>
                      <a:pt x="16258" y="88697"/>
                      <a:pt x="15955" y="89075"/>
                    </a:cubicBezTo>
                    <a:lnTo>
                      <a:pt x="15955" y="89075"/>
                    </a:lnTo>
                    <a:cubicBezTo>
                      <a:pt x="14972" y="90512"/>
                      <a:pt x="14367" y="91948"/>
                      <a:pt x="13914" y="93082"/>
                    </a:cubicBezTo>
                    <a:lnTo>
                      <a:pt x="13914" y="93082"/>
                    </a:lnTo>
                    <a:cubicBezTo>
                      <a:pt x="13082" y="95427"/>
                      <a:pt x="13233" y="96788"/>
                      <a:pt x="13233" y="96788"/>
                    </a:cubicBezTo>
                    <a:lnTo>
                      <a:pt x="13233" y="96788"/>
                    </a:lnTo>
                    <a:cubicBezTo>
                      <a:pt x="13233" y="96788"/>
                      <a:pt x="13233" y="95427"/>
                      <a:pt x="14216" y="93234"/>
                    </a:cubicBezTo>
                    <a:lnTo>
                      <a:pt x="14216" y="93234"/>
                    </a:lnTo>
                    <a:cubicBezTo>
                      <a:pt x="14745" y="92175"/>
                      <a:pt x="15426" y="90890"/>
                      <a:pt x="16485" y="89529"/>
                    </a:cubicBezTo>
                    <a:lnTo>
                      <a:pt x="16485" y="89529"/>
                    </a:lnTo>
                    <a:cubicBezTo>
                      <a:pt x="16711" y="89226"/>
                      <a:pt x="16938" y="88848"/>
                      <a:pt x="17241" y="88546"/>
                    </a:cubicBezTo>
                    <a:lnTo>
                      <a:pt x="17241" y="88546"/>
                    </a:lnTo>
                    <a:cubicBezTo>
                      <a:pt x="17241" y="88621"/>
                      <a:pt x="17241" y="88621"/>
                      <a:pt x="17241" y="88621"/>
                    </a:cubicBezTo>
                    <a:lnTo>
                      <a:pt x="17241" y="88621"/>
                    </a:lnTo>
                    <a:cubicBezTo>
                      <a:pt x="17165" y="88999"/>
                      <a:pt x="17090" y="89302"/>
                      <a:pt x="17014" y="89604"/>
                    </a:cubicBezTo>
                    <a:lnTo>
                      <a:pt x="17014" y="89604"/>
                    </a:lnTo>
                    <a:cubicBezTo>
                      <a:pt x="16938" y="89907"/>
                      <a:pt x="16863" y="90285"/>
                      <a:pt x="16863" y="90587"/>
                    </a:cubicBezTo>
                    <a:lnTo>
                      <a:pt x="16863" y="90587"/>
                    </a:lnTo>
                    <a:cubicBezTo>
                      <a:pt x="16787" y="91116"/>
                      <a:pt x="16787" y="91721"/>
                      <a:pt x="16863" y="92175"/>
                    </a:cubicBezTo>
                    <a:lnTo>
                      <a:pt x="16863" y="92175"/>
                    </a:lnTo>
                    <a:cubicBezTo>
                      <a:pt x="16938" y="93158"/>
                      <a:pt x="17165" y="93914"/>
                      <a:pt x="17543" y="94368"/>
                    </a:cubicBezTo>
                    <a:lnTo>
                      <a:pt x="17543" y="94368"/>
                    </a:lnTo>
                    <a:cubicBezTo>
                      <a:pt x="17921" y="94670"/>
                      <a:pt x="18224" y="94746"/>
                      <a:pt x="18224" y="94746"/>
                    </a:cubicBezTo>
                    <a:lnTo>
                      <a:pt x="18224" y="94746"/>
                    </a:lnTo>
                    <a:cubicBezTo>
                      <a:pt x="18224" y="94746"/>
                      <a:pt x="17921" y="94670"/>
                      <a:pt x="17619" y="94292"/>
                    </a:cubicBezTo>
                    <a:lnTo>
                      <a:pt x="17619" y="94292"/>
                    </a:lnTo>
                    <a:cubicBezTo>
                      <a:pt x="17392" y="93914"/>
                      <a:pt x="17165" y="93158"/>
                      <a:pt x="17241" y="92251"/>
                    </a:cubicBezTo>
                    <a:lnTo>
                      <a:pt x="17241" y="92251"/>
                    </a:lnTo>
                    <a:cubicBezTo>
                      <a:pt x="17241" y="91797"/>
                      <a:pt x="17241" y="91268"/>
                      <a:pt x="17392" y="90663"/>
                    </a:cubicBezTo>
                    <a:lnTo>
                      <a:pt x="17392" y="90663"/>
                    </a:lnTo>
                    <a:cubicBezTo>
                      <a:pt x="17392" y="90360"/>
                      <a:pt x="17468" y="90133"/>
                      <a:pt x="17543" y="89831"/>
                    </a:cubicBezTo>
                    <a:lnTo>
                      <a:pt x="17543" y="89831"/>
                    </a:lnTo>
                    <a:lnTo>
                      <a:pt x="17846" y="88848"/>
                    </a:lnTo>
                    <a:cubicBezTo>
                      <a:pt x="18073" y="88243"/>
                      <a:pt x="18375" y="87638"/>
                      <a:pt x="18904" y="87109"/>
                    </a:cubicBezTo>
                    <a:lnTo>
                      <a:pt x="18904" y="87109"/>
                    </a:lnTo>
                    <a:cubicBezTo>
                      <a:pt x="19131" y="86882"/>
                      <a:pt x="19434" y="86655"/>
                      <a:pt x="19736" y="86504"/>
                    </a:cubicBezTo>
                    <a:lnTo>
                      <a:pt x="19736" y="86504"/>
                    </a:lnTo>
                    <a:cubicBezTo>
                      <a:pt x="21400" y="85748"/>
                      <a:pt x="23214" y="84916"/>
                      <a:pt x="24954" y="83631"/>
                    </a:cubicBezTo>
                    <a:lnTo>
                      <a:pt x="24954" y="83631"/>
                    </a:lnTo>
                    <a:cubicBezTo>
                      <a:pt x="25256" y="83404"/>
                      <a:pt x="25558" y="83177"/>
                      <a:pt x="25861" y="82950"/>
                    </a:cubicBezTo>
                    <a:lnTo>
                      <a:pt x="25861" y="82950"/>
                    </a:lnTo>
                    <a:cubicBezTo>
                      <a:pt x="26012" y="82799"/>
                      <a:pt x="26163" y="82648"/>
                      <a:pt x="26315" y="82496"/>
                    </a:cubicBezTo>
                    <a:lnTo>
                      <a:pt x="26315" y="82496"/>
                    </a:lnTo>
                    <a:lnTo>
                      <a:pt x="26315" y="82496"/>
                    </a:lnTo>
                    <a:cubicBezTo>
                      <a:pt x="26768" y="82043"/>
                      <a:pt x="27298" y="81438"/>
                      <a:pt x="27676" y="80833"/>
                    </a:cubicBezTo>
                    <a:lnTo>
                      <a:pt x="27676" y="80833"/>
                    </a:lnTo>
                    <a:cubicBezTo>
                      <a:pt x="28054" y="80304"/>
                      <a:pt x="28356" y="79699"/>
                      <a:pt x="28583" y="79094"/>
                    </a:cubicBezTo>
                    <a:lnTo>
                      <a:pt x="28583" y="79094"/>
                    </a:lnTo>
                    <a:cubicBezTo>
                      <a:pt x="29264" y="81438"/>
                      <a:pt x="29642" y="83631"/>
                      <a:pt x="29490" y="85748"/>
                    </a:cubicBezTo>
                    <a:lnTo>
                      <a:pt x="29490" y="85748"/>
                    </a:lnTo>
                    <a:cubicBezTo>
                      <a:pt x="29415" y="86277"/>
                      <a:pt x="29339" y="86806"/>
                      <a:pt x="29264" y="87336"/>
                    </a:cubicBezTo>
                    <a:lnTo>
                      <a:pt x="29264" y="87336"/>
                    </a:lnTo>
                    <a:cubicBezTo>
                      <a:pt x="29264" y="87336"/>
                      <a:pt x="28886" y="90436"/>
                      <a:pt x="27146" y="91419"/>
                    </a:cubicBezTo>
                    <a:lnTo>
                      <a:pt x="27146" y="91419"/>
                    </a:lnTo>
                    <a:cubicBezTo>
                      <a:pt x="25861" y="92251"/>
                      <a:pt x="24727" y="93234"/>
                      <a:pt x="23517" y="93914"/>
                    </a:cubicBezTo>
                    <a:lnTo>
                      <a:pt x="23517" y="93914"/>
                    </a:lnTo>
                    <a:cubicBezTo>
                      <a:pt x="20946" y="95275"/>
                      <a:pt x="18677" y="96258"/>
                      <a:pt x="17014" y="97468"/>
                    </a:cubicBezTo>
                    <a:lnTo>
                      <a:pt x="17014" y="97468"/>
                    </a:lnTo>
                    <a:cubicBezTo>
                      <a:pt x="15350" y="98754"/>
                      <a:pt x="14443" y="100039"/>
                      <a:pt x="13914" y="100946"/>
                    </a:cubicBezTo>
                    <a:lnTo>
                      <a:pt x="13914" y="100946"/>
                    </a:lnTo>
                    <a:cubicBezTo>
                      <a:pt x="13384" y="101854"/>
                      <a:pt x="13233" y="102383"/>
                      <a:pt x="13158" y="102383"/>
                    </a:cubicBezTo>
                    <a:lnTo>
                      <a:pt x="13158" y="102383"/>
                    </a:lnTo>
                    <a:cubicBezTo>
                      <a:pt x="13233" y="102383"/>
                      <a:pt x="13384" y="101929"/>
                      <a:pt x="13989" y="101022"/>
                    </a:cubicBezTo>
                    <a:lnTo>
                      <a:pt x="13989" y="101022"/>
                    </a:lnTo>
                    <a:cubicBezTo>
                      <a:pt x="14519" y="100190"/>
                      <a:pt x="15502" y="98980"/>
                      <a:pt x="17165" y="97846"/>
                    </a:cubicBezTo>
                    <a:lnTo>
                      <a:pt x="17165" y="97846"/>
                    </a:lnTo>
                    <a:cubicBezTo>
                      <a:pt x="18753" y="96712"/>
                      <a:pt x="21097" y="95805"/>
                      <a:pt x="23668" y="94595"/>
                    </a:cubicBezTo>
                    <a:lnTo>
                      <a:pt x="23668" y="94595"/>
                    </a:lnTo>
                    <a:cubicBezTo>
                      <a:pt x="25029" y="93914"/>
                      <a:pt x="26390" y="93234"/>
                      <a:pt x="27676" y="92099"/>
                    </a:cubicBezTo>
                    <a:lnTo>
                      <a:pt x="27676" y="92099"/>
                    </a:lnTo>
                    <a:cubicBezTo>
                      <a:pt x="26693" y="93914"/>
                      <a:pt x="25407" y="95502"/>
                      <a:pt x="24197" y="96788"/>
                    </a:cubicBezTo>
                    <a:lnTo>
                      <a:pt x="24197" y="96788"/>
                    </a:lnTo>
                    <a:cubicBezTo>
                      <a:pt x="21551" y="99510"/>
                      <a:pt x="18829" y="101325"/>
                      <a:pt x="16485" y="102459"/>
                    </a:cubicBezTo>
                    <a:lnTo>
                      <a:pt x="16485" y="102459"/>
                    </a:lnTo>
                    <a:cubicBezTo>
                      <a:pt x="14065" y="103517"/>
                      <a:pt x="12099" y="103971"/>
                      <a:pt x="10738" y="104198"/>
                    </a:cubicBezTo>
                    <a:lnTo>
                      <a:pt x="10738" y="104198"/>
                    </a:lnTo>
                    <a:cubicBezTo>
                      <a:pt x="9452" y="104425"/>
                      <a:pt x="8696" y="104500"/>
                      <a:pt x="8696" y="104500"/>
                    </a:cubicBezTo>
                    <a:lnTo>
                      <a:pt x="8696" y="104500"/>
                    </a:lnTo>
                    <a:cubicBezTo>
                      <a:pt x="8696" y="104500"/>
                      <a:pt x="9377" y="104500"/>
                      <a:pt x="10738" y="104349"/>
                    </a:cubicBezTo>
                    <a:lnTo>
                      <a:pt x="10738" y="104349"/>
                    </a:lnTo>
                    <a:cubicBezTo>
                      <a:pt x="12099" y="104273"/>
                      <a:pt x="14065" y="103971"/>
                      <a:pt x="16560" y="103064"/>
                    </a:cubicBezTo>
                    <a:lnTo>
                      <a:pt x="16560" y="103064"/>
                    </a:lnTo>
                    <a:cubicBezTo>
                      <a:pt x="18224" y="102383"/>
                      <a:pt x="20190" y="101476"/>
                      <a:pt x="22156" y="100115"/>
                    </a:cubicBezTo>
                    <a:lnTo>
                      <a:pt x="22156" y="100115"/>
                    </a:lnTo>
                    <a:cubicBezTo>
                      <a:pt x="22231" y="101551"/>
                      <a:pt x="21929" y="102837"/>
                      <a:pt x="21400" y="103895"/>
                    </a:cubicBezTo>
                    <a:lnTo>
                      <a:pt x="21400" y="103895"/>
                    </a:lnTo>
                    <a:cubicBezTo>
                      <a:pt x="20795" y="105030"/>
                      <a:pt x="20114" y="105937"/>
                      <a:pt x="19585" y="106618"/>
                    </a:cubicBezTo>
                    <a:lnTo>
                      <a:pt x="19585" y="106618"/>
                    </a:lnTo>
                    <a:cubicBezTo>
                      <a:pt x="18375" y="108054"/>
                      <a:pt x="17694" y="108886"/>
                      <a:pt x="17694" y="108886"/>
                    </a:cubicBezTo>
                    <a:lnTo>
                      <a:pt x="17694" y="108886"/>
                    </a:lnTo>
                    <a:cubicBezTo>
                      <a:pt x="17694" y="108886"/>
                      <a:pt x="18451" y="108205"/>
                      <a:pt x="19812" y="106920"/>
                    </a:cubicBezTo>
                    <a:lnTo>
                      <a:pt x="19812" y="106920"/>
                    </a:lnTo>
                    <a:cubicBezTo>
                      <a:pt x="20341" y="106315"/>
                      <a:pt x="21097" y="105559"/>
                      <a:pt x="21702" y="104576"/>
                    </a:cubicBezTo>
                    <a:lnTo>
                      <a:pt x="21702" y="104576"/>
                    </a:lnTo>
                    <a:cubicBezTo>
                      <a:pt x="21702" y="105181"/>
                      <a:pt x="21702" y="105786"/>
                      <a:pt x="21778" y="106315"/>
                    </a:cubicBezTo>
                    <a:lnTo>
                      <a:pt x="21778" y="106315"/>
                    </a:lnTo>
                    <a:cubicBezTo>
                      <a:pt x="21929" y="108508"/>
                      <a:pt x="22307" y="109642"/>
                      <a:pt x="22307" y="109642"/>
                    </a:cubicBezTo>
                    <a:lnTo>
                      <a:pt x="22307" y="109642"/>
                    </a:lnTo>
                    <a:cubicBezTo>
                      <a:pt x="22307" y="109642"/>
                      <a:pt x="22080" y="108432"/>
                      <a:pt x="22080" y="106315"/>
                    </a:cubicBezTo>
                    <a:lnTo>
                      <a:pt x="22080" y="106315"/>
                    </a:lnTo>
                    <a:cubicBezTo>
                      <a:pt x="22156" y="105483"/>
                      <a:pt x="22231" y="104500"/>
                      <a:pt x="22458" y="103366"/>
                    </a:cubicBezTo>
                    <a:lnTo>
                      <a:pt x="22458" y="103366"/>
                    </a:lnTo>
                    <a:cubicBezTo>
                      <a:pt x="22761" y="102686"/>
                      <a:pt x="22988" y="101929"/>
                      <a:pt x="23063" y="101098"/>
                    </a:cubicBezTo>
                    <a:lnTo>
                      <a:pt x="23063" y="101098"/>
                    </a:lnTo>
                    <a:cubicBezTo>
                      <a:pt x="23441" y="100190"/>
                      <a:pt x="23895" y="99283"/>
                      <a:pt x="24424" y="98300"/>
                    </a:cubicBezTo>
                    <a:lnTo>
                      <a:pt x="24424" y="98300"/>
                    </a:lnTo>
                    <a:cubicBezTo>
                      <a:pt x="24575" y="98149"/>
                      <a:pt x="24727" y="98073"/>
                      <a:pt x="24802" y="97922"/>
                    </a:cubicBezTo>
                    <a:lnTo>
                      <a:pt x="24802" y="97922"/>
                    </a:lnTo>
                    <a:cubicBezTo>
                      <a:pt x="26163" y="96788"/>
                      <a:pt x="27449" y="95351"/>
                      <a:pt x="28659" y="93687"/>
                    </a:cubicBezTo>
                    <a:lnTo>
                      <a:pt x="28659" y="93687"/>
                    </a:lnTo>
                    <a:cubicBezTo>
                      <a:pt x="28659" y="94217"/>
                      <a:pt x="28734" y="94595"/>
                      <a:pt x="28810" y="94973"/>
                    </a:cubicBezTo>
                    <a:lnTo>
                      <a:pt x="28810" y="94973"/>
                    </a:lnTo>
                    <a:cubicBezTo>
                      <a:pt x="29037" y="95805"/>
                      <a:pt x="29490" y="96485"/>
                      <a:pt x="29717" y="96863"/>
                    </a:cubicBezTo>
                    <a:lnTo>
                      <a:pt x="29717" y="96863"/>
                    </a:lnTo>
                    <a:cubicBezTo>
                      <a:pt x="29944" y="97997"/>
                      <a:pt x="30171" y="99056"/>
                      <a:pt x="30322" y="100039"/>
                    </a:cubicBezTo>
                    <a:lnTo>
                      <a:pt x="30322" y="100039"/>
                    </a:lnTo>
                    <a:cubicBezTo>
                      <a:pt x="30473" y="101173"/>
                      <a:pt x="30473" y="102232"/>
                      <a:pt x="30398" y="103139"/>
                    </a:cubicBezTo>
                    <a:lnTo>
                      <a:pt x="30398" y="103139"/>
                    </a:lnTo>
                    <a:cubicBezTo>
                      <a:pt x="30247" y="104047"/>
                      <a:pt x="29944" y="104727"/>
                      <a:pt x="29566" y="105256"/>
                    </a:cubicBezTo>
                    <a:lnTo>
                      <a:pt x="29566" y="105256"/>
                    </a:lnTo>
                    <a:cubicBezTo>
                      <a:pt x="28886" y="106315"/>
                      <a:pt x="28281" y="106693"/>
                      <a:pt x="28281" y="106693"/>
                    </a:cubicBezTo>
                    <a:lnTo>
                      <a:pt x="28281" y="106693"/>
                    </a:lnTo>
                    <a:cubicBezTo>
                      <a:pt x="28281" y="106693"/>
                      <a:pt x="28432" y="106618"/>
                      <a:pt x="28659" y="106391"/>
                    </a:cubicBezTo>
                    <a:lnTo>
                      <a:pt x="28659" y="106391"/>
                    </a:lnTo>
                    <a:cubicBezTo>
                      <a:pt x="28961" y="106164"/>
                      <a:pt x="29264" y="105861"/>
                      <a:pt x="29642" y="105332"/>
                    </a:cubicBezTo>
                    <a:lnTo>
                      <a:pt x="29642" y="105332"/>
                    </a:lnTo>
                    <a:cubicBezTo>
                      <a:pt x="30020" y="104878"/>
                      <a:pt x="30398" y="104122"/>
                      <a:pt x="30549" y="103291"/>
                    </a:cubicBezTo>
                    <a:lnTo>
                      <a:pt x="30549" y="103291"/>
                    </a:lnTo>
                    <a:cubicBezTo>
                      <a:pt x="30776" y="102383"/>
                      <a:pt x="30776" y="101325"/>
                      <a:pt x="30625" y="100115"/>
                    </a:cubicBezTo>
                    <a:lnTo>
                      <a:pt x="30625" y="100115"/>
                    </a:lnTo>
                    <a:cubicBezTo>
                      <a:pt x="30625" y="99434"/>
                      <a:pt x="30473" y="98754"/>
                      <a:pt x="30398" y="97997"/>
                    </a:cubicBezTo>
                    <a:lnTo>
                      <a:pt x="30398" y="97997"/>
                    </a:lnTo>
                    <a:cubicBezTo>
                      <a:pt x="30700" y="98451"/>
                      <a:pt x="31003" y="98905"/>
                      <a:pt x="31305" y="99283"/>
                    </a:cubicBezTo>
                    <a:lnTo>
                      <a:pt x="31305" y="99283"/>
                    </a:lnTo>
                    <a:cubicBezTo>
                      <a:pt x="32288" y="100568"/>
                      <a:pt x="33044" y="101703"/>
                      <a:pt x="33574" y="102761"/>
                    </a:cubicBezTo>
                    <a:lnTo>
                      <a:pt x="33574" y="102761"/>
                    </a:lnTo>
                    <a:cubicBezTo>
                      <a:pt x="34027" y="103820"/>
                      <a:pt x="34254" y="104652"/>
                      <a:pt x="34405" y="105256"/>
                    </a:cubicBezTo>
                    <a:lnTo>
                      <a:pt x="34405" y="105256"/>
                    </a:lnTo>
                    <a:cubicBezTo>
                      <a:pt x="34557" y="105861"/>
                      <a:pt x="34632" y="106164"/>
                      <a:pt x="34632" y="106164"/>
                    </a:cubicBezTo>
                    <a:lnTo>
                      <a:pt x="34632" y="106164"/>
                    </a:lnTo>
                    <a:cubicBezTo>
                      <a:pt x="34632" y="106164"/>
                      <a:pt x="34632" y="105861"/>
                      <a:pt x="34557" y="105256"/>
                    </a:cubicBezTo>
                    <a:lnTo>
                      <a:pt x="34557" y="105256"/>
                    </a:lnTo>
                    <a:cubicBezTo>
                      <a:pt x="34481" y="104652"/>
                      <a:pt x="34330" y="103744"/>
                      <a:pt x="33876" y="102686"/>
                    </a:cubicBezTo>
                    <a:lnTo>
                      <a:pt x="33876" y="102686"/>
                    </a:lnTo>
                    <a:cubicBezTo>
                      <a:pt x="33498" y="101551"/>
                      <a:pt x="32742" y="100342"/>
                      <a:pt x="31910" y="98980"/>
                    </a:cubicBezTo>
                    <a:lnTo>
                      <a:pt x="31910" y="98980"/>
                    </a:lnTo>
                    <a:cubicBezTo>
                      <a:pt x="31456" y="98224"/>
                      <a:pt x="30927" y="97544"/>
                      <a:pt x="30549" y="96712"/>
                    </a:cubicBezTo>
                    <a:lnTo>
                      <a:pt x="30549" y="96712"/>
                    </a:lnTo>
                    <a:cubicBezTo>
                      <a:pt x="30171" y="95880"/>
                      <a:pt x="29944" y="94065"/>
                      <a:pt x="29944" y="94065"/>
                    </a:cubicBezTo>
                    <a:lnTo>
                      <a:pt x="29944" y="94065"/>
                    </a:lnTo>
                    <a:lnTo>
                      <a:pt x="29944" y="94065"/>
                    </a:lnTo>
                    <a:cubicBezTo>
                      <a:pt x="29944" y="93687"/>
                      <a:pt x="29944" y="93309"/>
                      <a:pt x="30020" y="92856"/>
                    </a:cubicBezTo>
                    <a:lnTo>
                      <a:pt x="30020" y="92856"/>
                    </a:lnTo>
                    <a:cubicBezTo>
                      <a:pt x="30095" y="92478"/>
                      <a:pt x="30171" y="92099"/>
                      <a:pt x="30247" y="91721"/>
                    </a:cubicBezTo>
                    <a:lnTo>
                      <a:pt x="30247" y="91721"/>
                    </a:lnTo>
                    <a:cubicBezTo>
                      <a:pt x="30398" y="91116"/>
                      <a:pt x="30549" y="90512"/>
                      <a:pt x="30625" y="89831"/>
                    </a:cubicBezTo>
                    <a:lnTo>
                      <a:pt x="30625" y="89831"/>
                    </a:lnTo>
                    <a:cubicBezTo>
                      <a:pt x="31003" y="88772"/>
                      <a:pt x="31305" y="87638"/>
                      <a:pt x="31532" y="86428"/>
                    </a:cubicBezTo>
                    <a:lnTo>
                      <a:pt x="31532" y="86428"/>
                    </a:lnTo>
                    <a:cubicBezTo>
                      <a:pt x="31759" y="85143"/>
                      <a:pt x="31835" y="83857"/>
                      <a:pt x="31759" y="82496"/>
                    </a:cubicBezTo>
                    <a:lnTo>
                      <a:pt x="31759" y="82496"/>
                    </a:lnTo>
                    <a:cubicBezTo>
                      <a:pt x="31683" y="81060"/>
                      <a:pt x="31381" y="79699"/>
                      <a:pt x="31078" y="78338"/>
                    </a:cubicBezTo>
                    <a:lnTo>
                      <a:pt x="31078" y="78338"/>
                    </a:lnTo>
                    <a:lnTo>
                      <a:pt x="30095" y="74254"/>
                    </a:lnTo>
                    <a:cubicBezTo>
                      <a:pt x="29944" y="73725"/>
                      <a:pt x="29869" y="73120"/>
                      <a:pt x="29717" y="72591"/>
                    </a:cubicBezTo>
                    <a:lnTo>
                      <a:pt x="29717" y="72591"/>
                    </a:lnTo>
                    <a:cubicBezTo>
                      <a:pt x="30322" y="73649"/>
                      <a:pt x="31078" y="74406"/>
                      <a:pt x="31759" y="75010"/>
                    </a:cubicBezTo>
                    <a:lnTo>
                      <a:pt x="31759" y="75010"/>
                    </a:lnTo>
                    <a:cubicBezTo>
                      <a:pt x="32666" y="75767"/>
                      <a:pt x="33498" y="76145"/>
                      <a:pt x="34027" y="76296"/>
                    </a:cubicBezTo>
                    <a:lnTo>
                      <a:pt x="34027" y="76296"/>
                    </a:lnTo>
                    <a:cubicBezTo>
                      <a:pt x="34632" y="76523"/>
                      <a:pt x="34935" y="76523"/>
                      <a:pt x="34935" y="76523"/>
                    </a:cubicBezTo>
                    <a:lnTo>
                      <a:pt x="34935" y="76523"/>
                    </a:lnTo>
                    <a:cubicBezTo>
                      <a:pt x="34935" y="76523"/>
                      <a:pt x="34632" y="76447"/>
                      <a:pt x="34103" y="76220"/>
                    </a:cubicBezTo>
                    <a:lnTo>
                      <a:pt x="34103" y="76220"/>
                    </a:lnTo>
                    <a:cubicBezTo>
                      <a:pt x="33574" y="75993"/>
                      <a:pt x="32818" y="75615"/>
                      <a:pt x="32061" y="74784"/>
                    </a:cubicBezTo>
                    <a:lnTo>
                      <a:pt x="32061" y="74784"/>
                    </a:lnTo>
                    <a:cubicBezTo>
                      <a:pt x="31305" y="74027"/>
                      <a:pt x="30473" y="72969"/>
                      <a:pt x="29944" y="71532"/>
                    </a:cubicBezTo>
                    <a:lnTo>
                      <a:pt x="29944" y="71532"/>
                    </a:lnTo>
                    <a:cubicBezTo>
                      <a:pt x="29717" y="70927"/>
                      <a:pt x="29490" y="70247"/>
                      <a:pt x="29415" y="69491"/>
                    </a:cubicBezTo>
                    <a:lnTo>
                      <a:pt x="29415" y="69491"/>
                    </a:lnTo>
                    <a:cubicBezTo>
                      <a:pt x="29339" y="68432"/>
                      <a:pt x="29490" y="67298"/>
                      <a:pt x="29869" y="66239"/>
                    </a:cubicBezTo>
                    <a:lnTo>
                      <a:pt x="29869" y="66239"/>
                    </a:lnTo>
                    <a:cubicBezTo>
                      <a:pt x="30247" y="64954"/>
                      <a:pt x="30927" y="63744"/>
                      <a:pt x="31835" y="62685"/>
                    </a:cubicBezTo>
                    <a:lnTo>
                      <a:pt x="31835" y="62685"/>
                    </a:lnTo>
                    <a:cubicBezTo>
                      <a:pt x="33271" y="60946"/>
                      <a:pt x="35162" y="59509"/>
                      <a:pt x="37279" y="58073"/>
                    </a:cubicBezTo>
                    <a:lnTo>
                      <a:pt x="37279" y="58073"/>
                    </a:lnTo>
                    <a:cubicBezTo>
                      <a:pt x="37430" y="57997"/>
                      <a:pt x="37581" y="57921"/>
                      <a:pt x="37732" y="57846"/>
                    </a:cubicBezTo>
                    <a:lnTo>
                      <a:pt x="37732" y="57846"/>
                    </a:lnTo>
                    <a:cubicBezTo>
                      <a:pt x="38186" y="57619"/>
                      <a:pt x="38640" y="57317"/>
                      <a:pt x="39018" y="57165"/>
                    </a:cubicBezTo>
                    <a:lnTo>
                      <a:pt x="39018" y="57165"/>
                    </a:lnTo>
                    <a:cubicBezTo>
                      <a:pt x="38942" y="57997"/>
                      <a:pt x="38867" y="58904"/>
                      <a:pt x="38867" y="59736"/>
                    </a:cubicBezTo>
                    <a:lnTo>
                      <a:pt x="38867" y="59736"/>
                    </a:lnTo>
                    <a:cubicBezTo>
                      <a:pt x="38867" y="63744"/>
                      <a:pt x="39698" y="67373"/>
                      <a:pt x="40757" y="70625"/>
                    </a:cubicBezTo>
                    <a:lnTo>
                      <a:pt x="40757" y="70625"/>
                    </a:lnTo>
                    <a:cubicBezTo>
                      <a:pt x="41060" y="71457"/>
                      <a:pt x="41362" y="72288"/>
                      <a:pt x="41664" y="73044"/>
                    </a:cubicBezTo>
                    <a:lnTo>
                      <a:pt x="41664" y="73044"/>
                    </a:lnTo>
                    <a:lnTo>
                      <a:pt x="42194" y="74179"/>
                    </a:lnTo>
                    <a:cubicBezTo>
                      <a:pt x="42194" y="74179"/>
                      <a:pt x="42194" y="74179"/>
                      <a:pt x="42194" y="74254"/>
                    </a:cubicBezTo>
                    <a:lnTo>
                      <a:pt x="42194" y="74254"/>
                    </a:lnTo>
                    <a:cubicBezTo>
                      <a:pt x="42194" y="74632"/>
                      <a:pt x="42194" y="75010"/>
                      <a:pt x="42118" y="75389"/>
                    </a:cubicBezTo>
                    <a:lnTo>
                      <a:pt x="42118" y="75389"/>
                    </a:lnTo>
                    <a:cubicBezTo>
                      <a:pt x="41967" y="76145"/>
                      <a:pt x="41664" y="76825"/>
                      <a:pt x="41286" y="77506"/>
                    </a:cubicBezTo>
                    <a:lnTo>
                      <a:pt x="41286" y="77506"/>
                    </a:lnTo>
                    <a:cubicBezTo>
                      <a:pt x="41286" y="77506"/>
                      <a:pt x="39320" y="79547"/>
                      <a:pt x="38262" y="80077"/>
                    </a:cubicBezTo>
                    <a:lnTo>
                      <a:pt x="38262" y="80077"/>
                    </a:lnTo>
                    <a:cubicBezTo>
                      <a:pt x="37279" y="80606"/>
                      <a:pt x="36220" y="80606"/>
                      <a:pt x="35464" y="80304"/>
                    </a:cubicBezTo>
                    <a:lnTo>
                      <a:pt x="35464" y="80304"/>
                    </a:lnTo>
                    <a:cubicBezTo>
                      <a:pt x="34632" y="80001"/>
                      <a:pt x="34179" y="79472"/>
                      <a:pt x="33800" y="79245"/>
                    </a:cubicBezTo>
                    <a:lnTo>
                      <a:pt x="33800" y="79245"/>
                    </a:lnTo>
                    <a:cubicBezTo>
                      <a:pt x="33498" y="78867"/>
                      <a:pt x="33347" y="78716"/>
                      <a:pt x="33347" y="78716"/>
                    </a:cubicBezTo>
                    <a:lnTo>
                      <a:pt x="33347" y="78716"/>
                    </a:lnTo>
                    <a:cubicBezTo>
                      <a:pt x="33347" y="78716"/>
                      <a:pt x="33422" y="78942"/>
                      <a:pt x="33725" y="79245"/>
                    </a:cubicBezTo>
                    <a:lnTo>
                      <a:pt x="33725" y="79245"/>
                    </a:lnTo>
                    <a:cubicBezTo>
                      <a:pt x="34027" y="79623"/>
                      <a:pt x="34481" y="80152"/>
                      <a:pt x="35237" y="80606"/>
                    </a:cubicBezTo>
                    <a:lnTo>
                      <a:pt x="35237" y="80606"/>
                    </a:lnTo>
                    <a:cubicBezTo>
                      <a:pt x="35615" y="80833"/>
                      <a:pt x="36145" y="80984"/>
                      <a:pt x="36749" y="80984"/>
                    </a:cubicBezTo>
                    <a:lnTo>
                      <a:pt x="36749" y="80984"/>
                    </a:lnTo>
                    <a:cubicBezTo>
                      <a:pt x="37279" y="81060"/>
                      <a:pt x="37959" y="80984"/>
                      <a:pt x="38564" y="80682"/>
                    </a:cubicBezTo>
                    <a:lnTo>
                      <a:pt x="38564" y="80682"/>
                    </a:lnTo>
                    <a:cubicBezTo>
                      <a:pt x="38715" y="80606"/>
                      <a:pt x="38867" y="80530"/>
                      <a:pt x="39094" y="80455"/>
                    </a:cubicBezTo>
                    <a:lnTo>
                      <a:pt x="39094" y="80455"/>
                    </a:lnTo>
                    <a:cubicBezTo>
                      <a:pt x="38867" y="80682"/>
                      <a:pt x="38715" y="80833"/>
                      <a:pt x="38564" y="81060"/>
                    </a:cubicBezTo>
                    <a:lnTo>
                      <a:pt x="38564" y="81060"/>
                    </a:lnTo>
                    <a:cubicBezTo>
                      <a:pt x="37884" y="81816"/>
                      <a:pt x="37279" y="82572"/>
                      <a:pt x="36749" y="83328"/>
                    </a:cubicBezTo>
                    <a:lnTo>
                      <a:pt x="36749" y="83328"/>
                    </a:lnTo>
                    <a:cubicBezTo>
                      <a:pt x="35766" y="84765"/>
                      <a:pt x="35388" y="86050"/>
                      <a:pt x="35237" y="86958"/>
                    </a:cubicBezTo>
                    <a:lnTo>
                      <a:pt x="35237" y="86958"/>
                    </a:lnTo>
                    <a:cubicBezTo>
                      <a:pt x="35086" y="87789"/>
                      <a:pt x="35086" y="88319"/>
                      <a:pt x="35086" y="88319"/>
                    </a:cubicBezTo>
                    <a:lnTo>
                      <a:pt x="35086" y="88319"/>
                    </a:lnTo>
                    <a:cubicBezTo>
                      <a:pt x="35086" y="88319"/>
                      <a:pt x="35162" y="87865"/>
                      <a:pt x="35388" y="87033"/>
                    </a:cubicBezTo>
                    <a:lnTo>
                      <a:pt x="35388" y="87033"/>
                    </a:lnTo>
                    <a:cubicBezTo>
                      <a:pt x="35691" y="86202"/>
                      <a:pt x="36220" y="84992"/>
                      <a:pt x="37279" y="83782"/>
                    </a:cubicBezTo>
                    <a:lnTo>
                      <a:pt x="37279" y="83782"/>
                    </a:lnTo>
                    <a:cubicBezTo>
                      <a:pt x="37808" y="83253"/>
                      <a:pt x="38337" y="82648"/>
                      <a:pt x="39018" y="82043"/>
                    </a:cubicBezTo>
                    <a:lnTo>
                      <a:pt x="39018" y="82043"/>
                    </a:lnTo>
                    <a:cubicBezTo>
                      <a:pt x="38791" y="82572"/>
                      <a:pt x="38640" y="83177"/>
                      <a:pt x="38489" y="83706"/>
                    </a:cubicBezTo>
                    <a:lnTo>
                      <a:pt x="38489" y="83706"/>
                    </a:lnTo>
                    <a:cubicBezTo>
                      <a:pt x="38111" y="85143"/>
                      <a:pt x="37884" y="86353"/>
                      <a:pt x="37808" y="87411"/>
                    </a:cubicBezTo>
                    <a:lnTo>
                      <a:pt x="37808" y="87411"/>
                    </a:lnTo>
                    <a:cubicBezTo>
                      <a:pt x="37581" y="89453"/>
                      <a:pt x="37657" y="90587"/>
                      <a:pt x="37657" y="90587"/>
                    </a:cubicBezTo>
                    <a:lnTo>
                      <a:pt x="37657" y="90587"/>
                    </a:lnTo>
                    <a:cubicBezTo>
                      <a:pt x="37657" y="90587"/>
                      <a:pt x="37732" y="89529"/>
                      <a:pt x="38111" y="87487"/>
                    </a:cubicBezTo>
                    <a:lnTo>
                      <a:pt x="38111" y="87487"/>
                    </a:lnTo>
                    <a:cubicBezTo>
                      <a:pt x="38337" y="86504"/>
                      <a:pt x="38640" y="85294"/>
                      <a:pt x="39094" y="83933"/>
                    </a:cubicBezTo>
                    <a:lnTo>
                      <a:pt x="39094" y="83933"/>
                    </a:lnTo>
                    <a:cubicBezTo>
                      <a:pt x="39547" y="82723"/>
                      <a:pt x="40152" y="81362"/>
                      <a:pt x="41060" y="80077"/>
                    </a:cubicBezTo>
                    <a:lnTo>
                      <a:pt x="41060" y="80077"/>
                    </a:lnTo>
                    <a:cubicBezTo>
                      <a:pt x="41286" y="79850"/>
                      <a:pt x="41438" y="79699"/>
                      <a:pt x="41664" y="79472"/>
                    </a:cubicBezTo>
                    <a:lnTo>
                      <a:pt x="41664" y="79472"/>
                    </a:lnTo>
                    <a:cubicBezTo>
                      <a:pt x="42194" y="78791"/>
                      <a:pt x="42799" y="78111"/>
                      <a:pt x="43177" y="77203"/>
                    </a:cubicBezTo>
                    <a:lnTo>
                      <a:pt x="43177" y="77203"/>
                    </a:lnTo>
                    <a:cubicBezTo>
                      <a:pt x="43404" y="77959"/>
                      <a:pt x="43479" y="78640"/>
                      <a:pt x="43630" y="79321"/>
                    </a:cubicBezTo>
                    <a:lnTo>
                      <a:pt x="43630" y="79321"/>
                    </a:lnTo>
                    <a:cubicBezTo>
                      <a:pt x="44009" y="81967"/>
                      <a:pt x="43782" y="84538"/>
                      <a:pt x="43101" y="86655"/>
                    </a:cubicBezTo>
                    <a:lnTo>
                      <a:pt x="43101" y="86655"/>
                    </a:lnTo>
                    <a:cubicBezTo>
                      <a:pt x="42950" y="87260"/>
                      <a:pt x="42799" y="87714"/>
                      <a:pt x="42572" y="88243"/>
                    </a:cubicBezTo>
                    <a:lnTo>
                      <a:pt x="42572" y="88243"/>
                    </a:lnTo>
                    <a:cubicBezTo>
                      <a:pt x="42345" y="88621"/>
                      <a:pt x="42118" y="89075"/>
                      <a:pt x="41891" y="89529"/>
                    </a:cubicBezTo>
                    <a:lnTo>
                      <a:pt x="41891" y="89529"/>
                    </a:lnTo>
                    <a:cubicBezTo>
                      <a:pt x="41362" y="90436"/>
                      <a:pt x="40757" y="91192"/>
                      <a:pt x="40077" y="91797"/>
                    </a:cubicBezTo>
                    <a:lnTo>
                      <a:pt x="40077" y="91797"/>
                    </a:lnTo>
                    <a:cubicBezTo>
                      <a:pt x="38791" y="92931"/>
                      <a:pt x="37354" y="93612"/>
                      <a:pt x="36145" y="93914"/>
                    </a:cubicBezTo>
                    <a:lnTo>
                      <a:pt x="36145" y="93914"/>
                    </a:lnTo>
                    <a:cubicBezTo>
                      <a:pt x="34935" y="94141"/>
                      <a:pt x="33952" y="94217"/>
                      <a:pt x="33271" y="94217"/>
                    </a:cubicBezTo>
                    <a:lnTo>
                      <a:pt x="33271" y="94217"/>
                    </a:lnTo>
                    <a:cubicBezTo>
                      <a:pt x="32666" y="94217"/>
                      <a:pt x="32288" y="94141"/>
                      <a:pt x="32288" y="94141"/>
                    </a:cubicBezTo>
                    <a:lnTo>
                      <a:pt x="32288" y="94141"/>
                    </a:lnTo>
                    <a:cubicBezTo>
                      <a:pt x="32288" y="94141"/>
                      <a:pt x="32591" y="94217"/>
                      <a:pt x="33271" y="94292"/>
                    </a:cubicBezTo>
                    <a:lnTo>
                      <a:pt x="33271" y="94292"/>
                    </a:lnTo>
                    <a:cubicBezTo>
                      <a:pt x="33876" y="94368"/>
                      <a:pt x="34859" y="94444"/>
                      <a:pt x="36145" y="94292"/>
                    </a:cubicBezTo>
                    <a:lnTo>
                      <a:pt x="36145" y="94292"/>
                    </a:lnTo>
                    <a:cubicBezTo>
                      <a:pt x="37354" y="94141"/>
                      <a:pt x="38942" y="93612"/>
                      <a:pt x="40455" y="92553"/>
                    </a:cubicBezTo>
                    <a:lnTo>
                      <a:pt x="40455" y="92553"/>
                    </a:lnTo>
                    <a:cubicBezTo>
                      <a:pt x="40681" y="92402"/>
                      <a:pt x="40908" y="92251"/>
                      <a:pt x="41060" y="92099"/>
                    </a:cubicBezTo>
                    <a:lnTo>
                      <a:pt x="41060" y="92099"/>
                    </a:lnTo>
                    <a:cubicBezTo>
                      <a:pt x="40984" y="92478"/>
                      <a:pt x="40833" y="92931"/>
                      <a:pt x="40757" y="93309"/>
                    </a:cubicBezTo>
                    <a:lnTo>
                      <a:pt x="40757" y="93309"/>
                    </a:lnTo>
                    <a:cubicBezTo>
                      <a:pt x="40455" y="94973"/>
                      <a:pt x="40077" y="96410"/>
                      <a:pt x="39623" y="97544"/>
                    </a:cubicBezTo>
                    <a:lnTo>
                      <a:pt x="39623" y="97544"/>
                    </a:lnTo>
                    <a:cubicBezTo>
                      <a:pt x="39245" y="98602"/>
                      <a:pt x="38715" y="99434"/>
                      <a:pt x="38337" y="99963"/>
                    </a:cubicBezTo>
                    <a:lnTo>
                      <a:pt x="38337" y="99963"/>
                    </a:lnTo>
                    <a:cubicBezTo>
                      <a:pt x="37959" y="100417"/>
                      <a:pt x="37657" y="100644"/>
                      <a:pt x="37657" y="100720"/>
                    </a:cubicBezTo>
                    <a:lnTo>
                      <a:pt x="37657" y="100720"/>
                    </a:lnTo>
                    <a:cubicBezTo>
                      <a:pt x="37657" y="100644"/>
                      <a:pt x="37959" y="100493"/>
                      <a:pt x="38413" y="100039"/>
                    </a:cubicBezTo>
                    <a:lnTo>
                      <a:pt x="38413" y="100039"/>
                    </a:lnTo>
                    <a:cubicBezTo>
                      <a:pt x="38791" y="99510"/>
                      <a:pt x="39396" y="98829"/>
                      <a:pt x="39925" y="97695"/>
                    </a:cubicBezTo>
                    <a:lnTo>
                      <a:pt x="39925" y="97695"/>
                    </a:lnTo>
                    <a:cubicBezTo>
                      <a:pt x="40530" y="96636"/>
                      <a:pt x="40984" y="95200"/>
                      <a:pt x="41438" y="93536"/>
                    </a:cubicBezTo>
                    <a:lnTo>
                      <a:pt x="41438" y="93536"/>
                    </a:lnTo>
                    <a:cubicBezTo>
                      <a:pt x="41664" y="92629"/>
                      <a:pt x="41967" y="91721"/>
                      <a:pt x="42345" y="90738"/>
                    </a:cubicBezTo>
                    <a:lnTo>
                      <a:pt x="42345" y="90738"/>
                    </a:lnTo>
                    <a:cubicBezTo>
                      <a:pt x="43026" y="89982"/>
                      <a:pt x="43630" y="89075"/>
                      <a:pt x="44084" y="88016"/>
                    </a:cubicBezTo>
                    <a:lnTo>
                      <a:pt x="44084" y="88016"/>
                    </a:lnTo>
                    <a:cubicBezTo>
                      <a:pt x="44084" y="89226"/>
                      <a:pt x="44084" y="90360"/>
                      <a:pt x="43933" y="91419"/>
                    </a:cubicBezTo>
                    <a:lnTo>
                      <a:pt x="43933" y="91419"/>
                    </a:lnTo>
                    <a:cubicBezTo>
                      <a:pt x="43782" y="92780"/>
                      <a:pt x="43706" y="93990"/>
                      <a:pt x="43555" y="95124"/>
                    </a:cubicBezTo>
                    <a:lnTo>
                      <a:pt x="43555" y="95124"/>
                    </a:lnTo>
                    <a:cubicBezTo>
                      <a:pt x="43404" y="96258"/>
                      <a:pt x="43177" y="97317"/>
                      <a:pt x="42874" y="98224"/>
                    </a:cubicBezTo>
                    <a:lnTo>
                      <a:pt x="42874" y="98224"/>
                    </a:lnTo>
                    <a:cubicBezTo>
                      <a:pt x="42269" y="100039"/>
                      <a:pt x="41513" y="101325"/>
                      <a:pt x="40908" y="102156"/>
                    </a:cubicBezTo>
                    <a:lnTo>
                      <a:pt x="40908" y="102156"/>
                    </a:lnTo>
                    <a:cubicBezTo>
                      <a:pt x="40379" y="102988"/>
                      <a:pt x="40001" y="103366"/>
                      <a:pt x="40001" y="103366"/>
                    </a:cubicBezTo>
                    <a:lnTo>
                      <a:pt x="40001" y="103366"/>
                    </a:lnTo>
                    <a:cubicBezTo>
                      <a:pt x="40001" y="103366"/>
                      <a:pt x="40379" y="102988"/>
                      <a:pt x="40984" y="102232"/>
                    </a:cubicBezTo>
                    <a:lnTo>
                      <a:pt x="40984" y="102232"/>
                    </a:lnTo>
                    <a:cubicBezTo>
                      <a:pt x="41589" y="101400"/>
                      <a:pt x="42496" y="100190"/>
                      <a:pt x="43177" y="98451"/>
                    </a:cubicBezTo>
                    <a:lnTo>
                      <a:pt x="43177" y="98451"/>
                    </a:lnTo>
                    <a:cubicBezTo>
                      <a:pt x="43555" y="97544"/>
                      <a:pt x="43857" y="96485"/>
                      <a:pt x="44084" y="95351"/>
                    </a:cubicBezTo>
                    <a:lnTo>
                      <a:pt x="44084" y="95351"/>
                    </a:lnTo>
                    <a:cubicBezTo>
                      <a:pt x="44311" y="94217"/>
                      <a:pt x="44462" y="92931"/>
                      <a:pt x="44613" y="91570"/>
                    </a:cubicBezTo>
                    <a:lnTo>
                      <a:pt x="44613" y="91570"/>
                    </a:lnTo>
                    <a:cubicBezTo>
                      <a:pt x="44689" y="91419"/>
                      <a:pt x="44689" y="91268"/>
                      <a:pt x="44689" y="91116"/>
                    </a:cubicBezTo>
                    <a:lnTo>
                      <a:pt x="44689" y="91116"/>
                    </a:lnTo>
                    <a:cubicBezTo>
                      <a:pt x="44689" y="91268"/>
                      <a:pt x="44765" y="91495"/>
                      <a:pt x="44765" y="91646"/>
                    </a:cubicBezTo>
                    <a:lnTo>
                      <a:pt x="44765" y="91646"/>
                    </a:lnTo>
                    <a:cubicBezTo>
                      <a:pt x="45143" y="93536"/>
                      <a:pt x="45370" y="95124"/>
                      <a:pt x="45521" y="96485"/>
                    </a:cubicBezTo>
                    <a:lnTo>
                      <a:pt x="45521" y="96485"/>
                    </a:lnTo>
                    <a:cubicBezTo>
                      <a:pt x="45672" y="97771"/>
                      <a:pt x="45748" y="98829"/>
                      <a:pt x="45672" y="99510"/>
                    </a:cubicBezTo>
                    <a:lnTo>
                      <a:pt x="45672" y="99510"/>
                    </a:lnTo>
                    <a:cubicBezTo>
                      <a:pt x="45596" y="100190"/>
                      <a:pt x="45521" y="100568"/>
                      <a:pt x="45521" y="100568"/>
                    </a:cubicBezTo>
                    <a:lnTo>
                      <a:pt x="45521" y="100568"/>
                    </a:lnTo>
                    <a:cubicBezTo>
                      <a:pt x="45521" y="100568"/>
                      <a:pt x="45672" y="100190"/>
                      <a:pt x="45748" y="99585"/>
                    </a:cubicBezTo>
                    <a:lnTo>
                      <a:pt x="45748" y="99585"/>
                    </a:lnTo>
                    <a:cubicBezTo>
                      <a:pt x="45899" y="98905"/>
                      <a:pt x="45975" y="97846"/>
                      <a:pt x="45899" y="96485"/>
                    </a:cubicBezTo>
                    <a:lnTo>
                      <a:pt x="45899" y="96485"/>
                    </a:lnTo>
                    <a:cubicBezTo>
                      <a:pt x="45823" y="95124"/>
                      <a:pt x="45672" y="93536"/>
                      <a:pt x="45445" y="91646"/>
                    </a:cubicBezTo>
                    <a:lnTo>
                      <a:pt x="45445" y="91646"/>
                    </a:lnTo>
                    <a:cubicBezTo>
                      <a:pt x="45370" y="90663"/>
                      <a:pt x="45218" y="89680"/>
                      <a:pt x="45143" y="88546"/>
                    </a:cubicBezTo>
                    <a:lnTo>
                      <a:pt x="45143" y="88546"/>
                    </a:lnTo>
                    <a:cubicBezTo>
                      <a:pt x="45067" y="87563"/>
                      <a:pt x="44992" y="86504"/>
                      <a:pt x="45067" y="85445"/>
                    </a:cubicBezTo>
                    <a:lnTo>
                      <a:pt x="45067" y="85445"/>
                    </a:lnTo>
                    <a:cubicBezTo>
                      <a:pt x="45521" y="83631"/>
                      <a:pt x="45823" y="81589"/>
                      <a:pt x="45672" y="79396"/>
                    </a:cubicBezTo>
                    <a:lnTo>
                      <a:pt x="45672" y="79396"/>
                    </a:lnTo>
                    <a:cubicBezTo>
                      <a:pt x="45596" y="77884"/>
                      <a:pt x="45370" y="76372"/>
                      <a:pt x="44992" y="74784"/>
                    </a:cubicBezTo>
                    <a:lnTo>
                      <a:pt x="44992" y="74784"/>
                    </a:lnTo>
                    <a:cubicBezTo>
                      <a:pt x="44765" y="73952"/>
                      <a:pt x="44462" y="73120"/>
                      <a:pt x="44160" y="72364"/>
                    </a:cubicBezTo>
                    <a:lnTo>
                      <a:pt x="44160" y="72364"/>
                    </a:lnTo>
                    <a:cubicBezTo>
                      <a:pt x="43933" y="71683"/>
                      <a:pt x="43706" y="70927"/>
                      <a:pt x="43479" y="70171"/>
                    </a:cubicBezTo>
                    <a:lnTo>
                      <a:pt x="43479" y="70171"/>
                    </a:lnTo>
                    <a:cubicBezTo>
                      <a:pt x="43404" y="69793"/>
                      <a:pt x="43328" y="69491"/>
                      <a:pt x="43252" y="69113"/>
                    </a:cubicBezTo>
                    <a:lnTo>
                      <a:pt x="43252" y="69113"/>
                    </a:lnTo>
                    <a:cubicBezTo>
                      <a:pt x="43933" y="69642"/>
                      <a:pt x="44613" y="70095"/>
                      <a:pt x="45218" y="70474"/>
                    </a:cubicBezTo>
                    <a:lnTo>
                      <a:pt x="45218" y="70474"/>
                    </a:lnTo>
                    <a:cubicBezTo>
                      <a:pt x="45218" y="70474"/>
                      <a:pt x="47789" y="76296"/>
                      <a:pt x="48016" y="78186"/>
                    </a:cubicBezTo>
                    <a:lnTo>
                      <a:pt x="48016" y="78186"/>
                    </a:lnTo>
                    <a:cubicBezTo>
                      <a:pt x="48167" y="80152"/>
                      <a:pt x="47487" y="81135"/>
                      <a:pt x="47562" y="81135"/>
                    </a:cubicBezTo>
                    <a:lnTo>
                      <a:pt x="47562" y="81135"/>
                    </a:lnTo>
                    <a:cubicBezTo>
                      <a:pt x="47562" y="81135"/>
                      <a:pt x="47714" y="80908"/>
                      <a:pt x="47941" y="80455"/>
                    </a:cubicBezTo>
                    <a:lnTo>
                      <a:pt x="47941" y="80455"/>
                    </a:lnTo>
                    <a:cubicBezTo>
                      <a:pt x="48092" y="80001"/>
                      <a:pt x="48319" y="79245"/>
                      <a:pt x="48319" y="78262"/>
                    </a:cubicBezTo>
                    <a:lnTo>
                      <a:pt x="48319" y="78262"/>
                    </a:lnTo>
                    <a:cubicBezTo>
                      <a:pt x="48394" y="76447"/>
                      <a:pt x="47714" y="74027"/>
                      <a:pt x="46428" y="71230"/>
                    </a:cubicBezTo>
                    <a:lnTo>
                      <a:pt x="46428" y="71230"/>
                    </a:lnTo>
                    <a:cubicBezTo>
                      <a:pt x="46731" y="71381"/>
                      <a:pt x="47033" y="71532"/>
                      <a:pt x="47260" y="71683"/>
                    </a:cubicBezTo>
                    <a:lnTo>
                      <a:pt x="47260" y="71683"/>
                    </a:lnTo>
                    <a:cubicBezTo>
                      <a:pt x="48470" y="72364"/>
                      <a:pt x="49453" y="72893"/>
                      <a:pt x="50133" y="73271"/>
                    </a:cubicBezTo>
                    <a:lnTo>
                      <a:pt x="50133" y="73271"/>
                    </a:lnTo>
                    <a:cubicBezTo>
                      <a:pt x="50738" y="73649"/>
                      <a:pt x="51041" y="73876"/>
                      <a:pt x="51041" y="73876"/>
                    </a:cubicBezTo>
                    <a:lnTo>
                      <a:pt x="51041" y="73876"/>
                    </a:lnTo>
                    <a:cubicBezTo>
                      <a:pt x="51041" y="73876"/>
                      <a:pt x="50814" y="73649"/>
                      <a:pt x="50209" y="73120"/>
                    </a:cubicBezTo>
                    <a:lnTo>
                      <a:pt x="50209" y="73120"/>
                    </a:lnTo>
                    <a:cubicBezTo>
                      <a:pt x="49680" y="72666"/>
                      <a:pt x="48848" y="71986"/>
                      <a:pt x="47714" y="71154"/>
                    </a:cubicBezTo>
                    <a:lnTo>
                      <a:pt x="47714" y="71154"/>
                    </a:lnTo>
                    <a:cubicBezTo>
                      <a:pt x="47109" y="70700"/>
                      <a:pt x="46353" y="70171"/>
                      <a:pt x="45672" y="69491"/>
                    </a:cubicBezTo>
                    <a:lnTo>
                      <a:pt x="45672" y="69491"/>
                    </a:lnTo>
                    <a:cubicBezTo>
                      <a:pt x="46428" y="69491"/>
                      <a:pt x="47109" y="69264"/>
                      <a:pt x="47789" y="68961"/>
                    </a:cubicBezTo>
                    <a:lnTo>
                      <a:pt x="47789" y="68961"/>
                    </a:lnTo>
                    <a:cubicBezTo>
                      <a:pt x="49150" y="68281"/>
                      <a:pt x="49982" y="67071"/>
                      <a:pt x="50285" y="66088"/>
                    </a:cubicBezTo>
                    <a:lnTo>
                      <a:pt x="50285" y="66088"/>
                    </a:lnTo>
                    <a:cubicBezTo>
                      <a:pt x="50587" y="65105"/>
                      <a:pt x="50511" y="64273"/>
                      <a:pt x="50436" y="63744"/>
                    </a:cubicBezTo>
                    <a:lnTo>
                      <a:pt x="50436" y="63744"/>
                    </a:lnTo>
                    <a:cubicBezTo>
                      <a:pt x="50360" y="63215"/>
                      <a:pt x="50285" y="62912"/>
                      <a:pt x="50285" y="62912"/>
                    </a:cubicBezTo>
                    <a:lnTo>
                      <a:pt x="50285" y="62912"/>
                    </a:lnTo>
                    <a:cubicBezTo>
                      <a:pt x="50285" y="62912"/>
                      <a:pt x="50360" y="63215"/>
                      <a:pt x="50360" y="63744"/>
                    </a:cubicBezTo>
                    <a:lnTo>
                      <a:pt x="50360" y="63744"/>
                    </a:lnTo>
                    <a:cubicBezTo>
                      <a:pt x="50360" y="64198"/>
                      <a:pt x="50285" y="65029"/>
                      <a:pt x="49907" y="65937"/>
                    </a:cubicBezTo>
                    <a:lnTo>
                      <a:pt x="49907" y="65937"/>
                    </a:lnTo>
                    <a:cubicBezTo>
                      <a:pt x="49604" y="66844"/>
                      <a:pt x="48772" y="67827"/>
                      <a:pt x="47487" y="68356"/>
                    </a:cubicBezTo>
                    <a:lnTo>
                      <a:pt x="47487" y="68356"/>
                    </a:lnTo>
                    <a:cubicBezTo>
                      <a:pt x="46882" y="68583"/>
                      <a:pt x="46126" y="68734"/>
                      <a:pt x="45370" y="68659"/>
                    </a:cubicBezTo>
                    <a:lnTo>
                      <a:pt x="45370" y="68659"/>
                    </a:lnTo>
                    <a:cubicBezTo>
                      <a:pt x="45067" y="68659"/>
                      <a:pt x="44840" y="68583"/>
                      <a:pt x="44538" y="68508"/>
                    </a:cubicBezTo>
                    <a:lnTo>
                      <a:pt x="44538" y="68508"/>
                    </a:lnTo>
                    <a:cubicBezTo>
                      <a:pt x="44311" y="68356"/>
                      <a:pt x="44084" y="68130"/>
                      <a:pt x="43857" y="67903"/>
                    </a:cubicBezTo>
                    <a:lnTo>
                      <a:pt x="43857" y="67903"/>
                    </a:lnTo>
                    <a:cubicBezTo>
                      <a:pt x="43479" y="67525"/>
                      <a:pt x="43101" y="67071"/>
                      <a:pt x="42723" y="66617"/>
                    </a:cubicBezTo>
                    <a:lnTo>
                      <a:pt x="42723" y="66617"/>
                    </a:lnTo>
                    <a:cubicBezTo>
                      <a:pt x="42421" y="64500"/>
                      <a:pt x="42345" y="62232"/>
                      <a:pt x="42345" y="59963"/>
                    </a:cubicBezTo>
                    <a:lnTo>
                      <a:pt x="42345" y="59963"/>
                    </a:lnTo>
                    <a:cubicBezTo>
                      <a:pt x="42345" y="57165"/>
                      <a:pt x="47336" y="53914"/>
                      <a:pt x="49831" y="52326"/>
                    </a:cubicBezTo>
                    <a:lnTo>
                      <a:pt x="49831" y="52326"/>
                    </a:lnTo>
                    <a:cubicBezTo>
                      <a:pt x="66769" y="41589"/>
                      <a:pt x="66844" y="4310"/>
                      <a:pt x="66769" y="0"/>
                    </a:cubicBezTo>
                    <a:lnTo>
                      <a:pt x="66769" y="0"/>
                    </a:lnTo>
                    <a:lnTo>
                      <a:pt x="54822" y="0"/>
                    </a:lnTo>
                    <a:cubicBezTo>
                      <a:pt x="54746" y="15048"/>
                      <a:pt x="54595" y="18904"/>
                      <a:pt x="54141" y="22836"/>
                    </a:cubicBezTo>
                    <a:close/>
                    <a:moveTo>
                      <a:pt x="30322" y="24348"/>
                    </a:moveTo>
                    <a:lnTo>
                      <a:pt x="30322" y="24348"/>
                    </a:lnTo>
                    <a:lnTo>
                      <a:pt x="30322" y="24348"/>
                    </a:lnTo>
                    <a:lnTo>
                      <a:pt x="30322" y="24348"/>
                    </a:lnTo>
                    <a:close/>
                    <a:moveTo>
                      <a:pt x="27146" y="26844"/>
                    </a:moveTo>
                    <a:cubicBezTo>
                      <a:pt x="27146" y="26844"/>
                      <a:pt x="27146" y="26844"/>
                      <a:pt x="27146" y="26844"/>
                    </a:cubicBezTo>
                    <a:lnTo>
                      <a:pt x="27146" y="26844"/>
                    </a:lnTo>
                    <a:lnTo>
                      <a:pt x="27146" y="26844"/>
                    </a:lnTo>
                    <a:lnTo>
                      <a:pt x="27146" y="26844"/>
                    </a:lnTo>
                    <a:lnTo>
                      <a:pt x="27146" y="26844"/>
                    </a:lnTo>
                    <a:close/>
                    <a:moveTo>
                      <a:pt x="27146" y="26844"/>
                    </a:moveTo>
                    <a:lnTo>
                      <a:pt x="27146" y="26844"/>
                    </a:lnTo>
                    <a:lnTo>
                      <a:pt x="27146" y="26844"/>
                    </a:lnTo>
                    <a:lnTo>
                      <a:pt x="27146" y="26844"/>
                    </a:lnTo>
                    <a:lnTo>
                      <a:pt x="27146" y="26844"/>
                    </a:lnTo>
                    <a:lnTo>
                      <a:pt x="27146" y="26844"/>
                    </a:lnTo>
                    <a:close/>
                    <a:moveTo>
                      <a:pt x="26693" y="30549"/>
                    </a:moveTo>
                    <a:lnTo>
                      <a:pt x="26693" y="30549"/>
                    </a:lnTo>
                    <a:lnTo>
                      <a:pt x="26693" y="30549"/>
                    </a:lnTo>
                    <a:lnTo>
                      <a:pt x="26693" y="30549"/>
                    </a:lnTo>
                    <a:lnTo>
                      <a:pt x="26693" y="30549"/>
                    </a:lnTo>
                    <a:lnTo>
                      <a:pt x="26693" y="30549"/>
                    </a:lnTo>
                    <a:close/>
                    <a:moveTo>
                      <a:pt x="16409" y="40454"/>
                    </a:moveTo>
                    <a:lnTo>
                      <a:pt x="16409" y="40454"/>
                    </a:lnTo>
                    <a:lnTo>
                      <a:pt x="16409" y="40454"/>
                    </a:lnTo>
                    <a:lnTo>
                      <a:pt x="16409" y="40454"/>
                    </a:lnTo>
                    <a:close/>
                    <a:moveTo>
                      <a:pt x="25105" y="51948"/>
                    </a:moveTo>
                    <a:lnTo>
                      <a:pt x="25105" y="51948"/>
                    </a:lnTo>
                    <a:lnTo>
                      <a:pt x="25105" y="51948"/>
                    </a:lnTo>
                    <a:lnTo>
                      <a:pt x="25105" y="51948"/>
                    </a:lnTo>
                    <a:lnTo>
                      <a:pt x="25105" y="51948"/>
                    </a:lnTo>
                    <a:lnTo>
                      <a:pt x="25105" y="51948"/>
                    </a:lnTo>
                    <a:close/>
                    <a:moveTo>
                      <a:pt x="8847" y="68508"/>
                    </a:moveTo>
                    <a:lnTo>
                      <a:pt x="8847" y="68508"/>
                    </a:lnTo>
                    <a:lnTo>
                      <a:pt x="8847" y="68508"/>
                    </a:lnTo>
                    <a:lnTo>
                      <a:pt x="8847" y="68508"/>
                    </a:lnTo>
                    <a:lnTo>
                      <a:pt x="8847" y="68508"/>
                    </a:lnTo>
                    <a:lnTo>
                      <a:pt x="8847" y="68508"/>
                    </a:lnTo>
                    <a:close/>
                    <a:moveTo>
                      <a:pt x="8847" y="68508"/>
                    </a:moveTo>
                    <a:lnTo>
                      <a:pt x="8847" y="68508"/>
                    </a:lnTo>
                    <a:lnTo>
                      <a:pt x="8847" y="68508"/>
                    </a:lnTo>
                    <a:lnTo>
                      <a:pt x="8847" y="68508"/>
                    </a:lnTo>
                    <a:close/>
                    <a:moveTo>
                      <a:pt x="51041" y="73876"/>
                    </a:moveTo>
                    <a:lnTo>
                      <a:pt x="51041" y="73876"/>
                    </a:lnTo>
                    <a:lnTo>
                      <a:pt x="51041" y="73876"/>
                    </a:lnTo>
                    <a:lnTo>
                      <a:pt x="51041" y="73876"/>
                    </a:lnTo>
                    <a:close/>
                    <a:moveTo>
                      <a:pt x="33347" y="78716"/>
                    </a:moveTo>
                    <a:lnTo>
                      <a:pt x="33347" y="78716"/>
                    </a:lnTo>
                    <a:lnTo>
                      <a:pt x="33347" y="78716"/>
                    </a:lnTo>
                    <a:lnTo>
                      <a:pt x="33347" y="78716"/>
                    </a:lnTo>
                    <a:lnTo>
                      <a:pt x="33347" y="78716"/>
                    </a:lnTo>
                    <a:lnTo>
                      <a:pt x="33347" y="78716"/>
                    </a:lnTo>
                    <a:close/>
                    <a:moveTo>
                      <a:pt x="7940" y="88999"/>
                    </a:moveTo>
                    <a:lnTo>
                      <a:pt x="7940" y="88999"/>
                    </a:lnTo>
                    <a:lnTo>
                      <a:pt x="7940" y="88999"/>
                    </a:lnTo>
                    <a:lnTo>
                      <a:pt x="7940" y="88999"/>
                    </a:lnTo>
                    <a:close/>
                    <a:moveTo>
                      <a:pt x="7940" y="88999"/>
                    </a:moveTo>
                    <a:lnTo>
                      <a:pt x="7940" y="88999"/>
                    </a:lnTo>
                    <a:lnTo>
                      <a:pt x="7940" y="88999"/>
                    </a:lnTo>
                    <a:lnTo>
                      <a:pt x="7940" y="88999"/>
                    </a:lnTo>
                    <a:close/>
                    <a:moveTo>
                      <a:pt x="32288" y="94141"/>
                    </a:moveTo>
                    <a:lnTo>
                      <a:pt x="32288" y="94141"/>
                    </a:lnTo>
                    <a:lnTo>
                      <a:pt x="32288" y="94141"/>
                    </a:lnTo>
                    <a:lnTo>
                      <a:pt x="32288" y="94141"/>
                    </a:lnTo>
                    <a:lnTo>
                      <a:pt x="32288" y="94141"/>
                    </a:lnTo>
                    <a:lnTo>
                      <a:pt x="32288" y="94141"/>
                    </a:lnTo>
                    <a:close/>
                    <a:moveTo>
                      <a:pt x="18224" y="94746"/>
                    </a:moveTo>
                    <a:cubicBezTo>
                      <a:pt x="18224" y="94746"/>
                      <a:pt x="18224" y="94746"/>
                      <a:pt x="18224" y="94746"/>
                    </a:cubicBezTo>
                    <a:lnTo>
                      <a:pt x="18224" y="94746"/>
                    </a:lnTo>
                    <a:cubicBezTo>
                      <a:pt x="18224" y="94746"/>
                      <a:pt x="18224" y="94746"/>
                      <a:pt x="18224" y="94746"/>
                    </a:cubicBezTo>
                    <a:close/>
                    <a:moveTo>
                      <a:pt x="18224" y="94746"/>
                    </a:moveTo>
                    <a:lnTo>
                      <a:pt x="18224" y="94746"/>
                    </a:lnTo>
                    <a:lnTo>
                      <a:pt x="18224" y="94746"/>
                    </a:lnTo>
                    <a:lnTo>
                      <a:pt x="18224" y="94746"/>
                    </a:lnTo>
                    <a:close/>
                    <a:moveTo>
                      <a:pt x="13233" y="96788"/>
                    </a:moveTo>
                    <a:lnTo>
                      <a:pt x="13233" y="96788"/>
                    </a:lnTo>
                    <a:lnTo>
                      <a:pt x="13233" y="96788"/>
                    </a:lnTo>
                    <a:lnTo>
                      <a:pt x="13233" y="96788"/>
                    </a:lnTo>
                    <a:close/>
                    <a:moveTo>
                      <a:pt x="9755" y="97771"/>
                    </a:moveTo>
                    <a:cubicBezTo>
                      <a:pt x="9755" y="97771"/>
                      <a:pt x="9755" y="97771"/>
                      <a:pt x="9755" y="97771"/>
                    </a:cubicBezTo>
                    <a:lnTo>
                      <a:pt x="9755" y="97771"/>
                    </a:lnTo>
                    <a:cubicBezTo>
                      <a:pt x="9755" y="97771"/>
                      <a:pt x="9755" y="97771"/>
                      <a:pt x="9755" y="97771"/>
                    </a:cubicBezTo>
                    <a:close/>
                    <a:moveTo>
                      <a:pt x="9755" y="97771"/>
                    </a:moveTo>
                    <a:lnTo>
                      <a:pt x="9755" y="97771"/>
                    </a:lnTo>
                    <a:lnTo>
                      <a:pt x="9755" y="97771"/>
                    </a:lnTo>
                    <a:lnTo>
                      <a:pt x="9755" y="97771"/>
                    </a:lnTo>
                    <a:close/>
                    <a:moveTo>
                      <a:pt x="9755" y="97846"/>
                    </a:moveTo>
                    <a:lnTo>
                      <a:pt x="9755" y="97771"/>
                    </a:lnTo>
                    <a:lnTo>
                      <a:pt x="9755" y="97771"/>
                    </a:lnTo>
                    <a:lnTo>
                      <a:pt x="9755" y="97846"/>
                    </a:lnTo>
                    <a:close/>
                    <a:moveTo>
                      <a:pt x="9755" y="97846"/>
                    </a:moveTo>
                    <a:lnTo>
                      <a:pt x="9755" y="97846"/>
                    </a:lnTo>
                    <a:lnTo>
                      <a:pt x="9755" y="97846"/>
                    </a:lnTo>
                    <a:lnTo>
                      <a:pt x="9755" y="97846"/>
                    </a:lnTo>
                    <a:close/>
                    <a:moveTo>
                      <a:pt x="45521" y="100568"/>
                    </a:moveTo>
                    <a:cubicBezTo>
                      <a:pt x="45521" y="100568"/>
                      <a:pt x="45521" y="100568"/>
                      <a:pt x="45521" y="100568"/>
                    </a:cubicBezTo>
                    <a:lnTo>
                      <a:pt x="45521" y="100568"/>
                    </a:lnTo>
                    <a:cubicBezTo>
                      <a:pt x="45521" y="100568"/>
                      <a:pt x="45521" y="100568"/>
                      <a:pt x="45521" y="100568"/>
                    </a:cubicBezTo>
                    <a:close/>
                    <a:moveTo>
                      <a:pt x="13158" y="102383"/>
                    </a:moveTo>
                    <a:lnTo>
                      <a:pt x="13158" y="102383"/>
                    </a:lnTo>
                    <a:lnTo>
                      <a:pt x="13158" y="102383"/>
                    </a:lnTo>
                    <a:lnTo>
                      <a:pt x="13158" y="102383"/>
                    </a:lnTo>
                    <a:close/>
                    <a:moveTo>
                      <a:pt x="5369" y="102534"/>
                    </a:moveTo>
                    <a:cubicBezTo>
                      <a:pt x="5369" y="102534"/>
                      <a:pt x="5369" y="102534"/>
                      <a:pt x="5369" y="102534"/>
                    </a:cubicBezTo>
                    <a:lnTo>
                      <a:pt x="5369" y="102534"/>
                    </a:lnTo>
                    <a:cubicBezTo>
                      <a:pt x="5369" y="102534"/>
                      <a:pt x="5369" y="102534"/>
                      <a:pt x="5369" y="102534"/>
                    </a:cubicBezTo>
                    <a:close/>
                  </a:path>
                </a:pathLst>
              </a:custGeom>
              <a:solidFill>
                <a:srgbClr val="7C48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512;p48">
                <a:extLst>
                  <a:ext uri="{FF2B5EF4-FFF2-40B4-BE49-F238E27FC236}">
                    <a16:creationId xmlns:a16="http://schemas.microsoft.com/office/drawing/2014/main" id="{269D170D-EEFC-EB4A-1EA5-DB45D9CD8A23}"/>
                  </a:ext>
                </a:extLst>
              </p:cNvPr>
              <p:cNvSpPr/>
              <p:nvPr/>
            </p:nvSpPr>
            <p:spPr>
              <a:xfrm>
                <a:off x="1720175" y="1398060"/>
                <a:ext cx="1361547" cy="2102200"/>
              </a:xfrm>
              <a:custGeom>
                <a:avLst/>
                <a:gdLst/>
                <a:ahLst/>
                <a:cxnLst/>
                <a:rect l="l" t="t" r="r" b="b"/>
                <a:pathLst>
                  <a:path w="66997" h="103442" extrusionOk="0">
                    <a:moveTo>
                      <a:pt x="17166" y="52402"/>
                    </a:moveTo>
                    <a:cubicBezTo>
                      <a:pt x="19585" y="53914"/>
                      <a:pt x="24652" y="57165"/>
                      <a:pt x="24652" y="60039"/>
                    </a:cubicBezTo>
                    <a:lnTo>
                      <a:pt x="24652" y="60039"/>
                    </a:lnTo>
                    <a:cubicBezTo>
                      <a:pt x="24576" y="62307"/>
                      <a:pt x="24576" y="64500"/>
                      <a:pt x="24198" y="66617"/>
                    </a:cubicBezTo>
                    <a:lnTo>
                      <a:pt x="24198" y="66617"/>
                    </a:lnTo>
                    <a:cubicBezTo>
                      <a:pt x="23895" y="67071"/>
                      <a:pt x="23442" y="67525"/>
                      <a:pt x="23064" y="67978"/>
                    </a:cubicBezTo>
                    <a:lnTo>
                      <a:pt x="23064" y="67978"/>
                    </a:lnTo>
                    <a:cubicBezTo>
                      <a:pt x="22837" y="68205"/>
                      <a:pt x="22610" y="68356"/>
                      <a:pt x="22459" y="68583"/>
                    </a:cubicBezTo>
                    <a:lnTo>
                      <a:pt x="22459" y="68583"/>
                    </a:lnTo>
                    <a:cubicBezTo>
                      <a:pt x="22156" y="68659"/>
                      <a:pt x="21854" y="68734"/>
                      <a:pt x="21551" y="68734"/>
                    </a:cubicBezTo>
                    <a:lnTo>
                      <a:pt x="21551" y="68734"/>
                    </a:lnTo>
                    <a:cubicBezTo>
                      <a:pt x="20795" y="68734"/>
                      <a:pt x="20039" y="68583"/>
                      <a:pt x="19434" y="68356"/>
                    </a:cubicBezTo>
                    <a:lnTo>
                      <a:pt x="19434" y="68356"/>
                    </a:lnTo>
                    <a:cubicBezTo>
                      <a:pt x="18149" y="67827"/>
                      <a:pt x="17393" y="66844"/>
                      <a:pt x="17014" y="65937"/>
                    </a:cubicBezTo>
                    <a:lnTo>
                      <a:pt x="17014" y="65937"/>
                    </a:lnTo>
                    <a:cubicBezTo>
                      <a:pt x="16636" y="65029"/>
                      <a:pt x="16636" y="64273"/>
                      <a:pt x="16636" y="63744"/>
                    </a:cubicBezTo>
                    <a:lnTo>
                      <a:pt x="16636" y="63744"/>
                    </a:lnTo>
                    <a:cubicBezTo>
                      <a:pt x="16636" y="63215"/>
                      <a:pt x="16636" y="62912"/>
                      <a:pt x="16636" y="62912"/>
                    </a:cubicBezTo>
                    <a:lnTo>
                      <a:pt x="16636" y="62912"/>
                    </a:lnTo>
                    <a:cubicBezTo>
                      <a:pt x="16636" y="62912"/>
                      <a:pt x="16561" y="63215"/>
                      <a:pt x="16485" y="63744"/>
                    </a:cubicBezTo>
                    <a:lnTo>
                      <a:pt x="16485" y="63744"/>
                    </a:lnTo>
                    <a:cubicBezTo>
                      <a:pt x="16410" y="64273"/>
                      <a:pt x="16410" y="65105"/>
                      <a:pt x="16712" y="66088"/>
                    </a:cubicBezTo>
                    <a:lnTo>
                      <a:pt x="16712" y="66088"/>
                    </a:lnTo>
                    <a:cubicBezTo>
                      <a:pt x="17014" y="67071"/>
                      <a:pt x="17771" y="68281"/>
                      <a:pt x="19207" y="68961"/>
                    </a:cubicBezTo>
                    <a:lnTo>
                      <a:pt x="19207" y="68961"/>
                    </a:lnTo>
                    <a:cubicBezTo>
                      <a:pt x="19812" y="69264"/>
                      <a:pt x="20568" y="69491"/>
                      <a:pt x="21324" y="69566"/>
                    </a:cubicBezTo>
                    <a:lnTo>
                      <a:pt x="21324" y="69566"/>
                    </a:lnTo>
                    <a:cubicBezTo>
                      <a:pt x="20568" y="70171"/>
                      <a:pt x="19888" y="70700"/>
                      <a:pt x="19283" y="71154"/>
                    </a:cubicBezTo>
                    <a:lnTo>
                      <a:pt x="19283" y="71154"/>
                    </a:lnTo>
                    <a:cubicBezTo>
                      <a:pt x="18149" y="72061"/>
                      <a:pt x="17317" y="72666"/>
                      <a:pt x="16712" y="73196"/>
                    </a:cubicBezTo>
                    <a:lnTo>
                      <a:pt x="16712" y="73196"/>
                    </a:lnTo>
                    <a:cubicBezTo>
                      <a:pt x="16183" y="73649"/>
                      <a:pt x="15880" y="73952"/>
                      <a:pt x="15880" y="73952"/>
                    </a:cubicBezTo>
                    <a:lnTo>
                      <a:pt x="15880" y="73952"/>
                    </a:lnTo>
                    <a:cubicBezTo>
                      <a:pt x="15880" y="73952"/>
                      <a:pt x="16258" y="73649"/>
                      <a:pt x="16863" y="73347"/>
                    </a:cubicBezTo>
                    <a:lnTo>
                      <a:pt x="16863" y="73347"/>
                    </a:lnTo>
                    <a:cubicBezTo>
                      <a:pt x="17544" y="72969"/>
                      <a:pt x="18451" y="72440"/>
                      <a:pt x="19737" y="71759"/>
                    </a:cubicBezTo>
                    <a:lnTo>
                      <a:pt x="19737" y="71759"/>
                    </a:lnTo>
                    <a:cubicBezTo>
                      <a:pt x="19963" y="71608"/>
                      <a:pt x="20266" y="71457"/>
                      <a:pt x="20493" y="71230"/>
                    </a:cubicBezTo>
                    <a:lnTo>
                      <a:pt x="20493" y="71230"/>
                    </a:lnTo>
                    <a:cubicBezTo>
                      <a:pt x="19207" y="74027"/>
                      <a:pt x="18602" y="76447"/>
                      <a:pt x="18602" y="78262"/>
                    </a:cubicBezTo>
                    <a:lnTo>
                      <a:pt x="18602" y="78262"/>
                    </a:lnTo>
                    <a:cubicBezTo>
                      <a:pt x="18678" y="79245"/>
                      <a:pt x="18829" y="80001"/>
                      <a:pt x="19056" y="80455"/>
                    </a:cubicBezTo>
                    <a:lnTo>
                      <a:pt x="19056" y="80455"/>
                    </a:lnTo>
                    <a:cubicBezTo>
                      <a:pt x="19283" y="80984"/>
                      <a:pt x="19434" y="81211"/>
                      <a:pt x="19434" y="81211"/>
                    </a:cubicBezTo>
                    <a:lnTo>
                      <a:pt x="19434" y="81211"/>
                    </a:lnTo>
                    <a:cubicBezTo>
                      <a:pt x="19434" y="81211"/>
                      <a:pt x="18754" y="80152"/>
                      <a:pt x="18980" y="78262"/>
                    </a:cubicBezTo>
                    <a:lnTo>
                      <a:pt x="18980" y="78262"/>
                    </a:lnTo>
                    <a:cubicBezTo>
                      <a:pt x="19132" y="76296"/>
                      <a:pt x="21703" y="70549"/>
                      <a:pt x="21703" y="70549"/>
                    </a:cubicBezTo>
                    <a:lnTo>
                      <a:pt x="21703" y="70549"/>
                    </a:lnTo>
                    <a:cubicBezTo>
                      <a:pt x="22383" y="70171"/>
                      <a:pt x="23064" y="69717"/>
                      <a:pt x="23744" y="69188"/>
                    </a:cubicBezTo>
                    <a:lnTo>
                      <a:pt x="23744" y="69188"/>
                    </a:lnTo>
                    <a:cubicBezTo>
                      <a:pt x="23669" y="69491"/>
                      <a:pt x="23593" y="69869"/>
                      <a:pt x="23442" y="70171"/>
                    </a:cubicBezTo>
                    <a:lnTo>
                      <a:pt x="23442" y="70171"/>
                    </a:lnTo>
                    <a:cubicBezTo>
                      <a:pt x="23290" y="70927"/>
                      <a:pt x="23064" y="71683"/>
                      <a:pt x="22761" y="72440"/>
                    </a:cubicBezTo>
                    <a:lnTo>
                      <a:pt x="22761" y="72440"/>
                    </a:lnTo>
                    <a:cubicBezTo>
                      <a:pt x="22534" y="73196"/>
                      <a:pt x="22232" y="74027"/>
                      <a:pt x="22005" y="74784"/>
                    </a:cubicBezTo>
                    <a:lnTo>
                      <a:pt x="22005" y="74784"/>
                    </a:lnTo>
                    <a:cubicBezTo>
                      <a:pt x="21627" y="76372"/>
                      <a:pt x="21324" y="77884"/>
                      <a:pt x="21324" y="79396"/>
                    </a:cubicBezTo>
                    <a:lnTo>
                      <a:pt x="21324" y="79396"/>
                    </a:lnTo>
                    <a:cubicBezTo>
                      <a:pt x="21173" y="81589"/>
                      <a:pt x="21400" y="83631"/>
                      <a:pt x="21929" y="85521"/>
                    </a:cubicBezTo>
                    <a:lnTo>
                      <a:pt x="21929" y="85521"/>
                    </a:lnTo>
                    <a:cubicBezTo>
                      <a:pt x="22005" y="86504"/>
                      <a:pt x="21929" y="87638"/>
                      <a:pt x="21854" y="88621"/>
                    </a:cubicBezTo>
                    <a:lnTo>
                      <a:pt x="21854" y="88621"/>
                    </a:lnTo>
                    <a:cubicBezTo>
                      <a:pt x="21703" y="89680"/>
                      <a:pt x="21627" y="90663"/>
                      <a:pt x="21551" y="91646"/>
                    </a:cubicBezTo>
                    <a:lnTo>
                      <a:pt x="21551" y="91646"/>
                    </a:lnTo>
                    <a:cubicBezTo>
                      <a:pt x="21324" y="93536"/>
                      <a:pt x="21173" y="95200"/>
                      <a:pt x="21098" y="96485"/>
                    </a:cubicBezTo>
                    <a:lnTo>
                      <a:pt x="21098" y="96485"/>
                    </a:lnTo>
                    <a:cubicBezTo>
                      <a:pt x="21022" y="97846"/>
                      <a:pt x="21098" y="98905"/>
                      <a:pt x="21249" y="99585"/>
                    </a:cubicBezTo>
                    <a:lnTo>
                      <a:pt x="21249" y="99585"/>
                    </a:lnTo>
                    <a:cubicBezTo>
                      <a:pt x="21324" y="100266"/>
                      <a:pt x="21476" y="100644"/>
                      <a:pt x="21476" y="100644"/>
                    </a:cubicBezTo>
                    <a:lnTo>
                      <a:pt x="21476" y="100644"/>
                    </a:lnTo>
                    <a:cubicBezTo>
                      <a:pt x="21476" y="100644"/>
                      <a:pt x="21400" y="100266"/>
                      <a:pt x="21324" y="99585"/>
                    </a:cubicBezTo>
                    <a:lnTo>
                      <a:pt x="21324" y="99585"/>
                    </a:lnTo>
                    <a:cubicBezTo>
                      <a:pt x="21249" y="98829"/>
                      <a:pt x="21324" y="97771"/>
                      <a:pt x="21476" y="96485"/>
                    </a:cubicBezTo>
                    <a:lnTo>
                      <a:pt x="21476" y="96485"/>
                    </a:lnTo>
                    <a:cubicBezTo>
                      <a:pt x="21627" y="95124"/>
                      <a:pt x="21854" y="93536"/>
                      <a:pt x="22232" y="91646"/>
                    </a:cubicBezTo>
                    <a:lnTo>
                      <a:pt x="22232" y="91646"/>
                    </a:lnTo>
                    <a:cubicBezTo>
                      <a:pt x="22232" y="91495"/>
                      <a:pt x="22307" y="91343"/>
                      <a:pt x="22307" y="91116"/>
                    </a:cubicBezTo>
                    <a:lnTo>
                      <a:pt x="22307" y="91116"/>
                    </a:lnTo>
                    <a:cubicBezTo>
                      <a:pt x="22307" y="91268"/>
                      <a:pt x="22307" y="91495"/>
                      <a:pt x="22383" y="91646"/>
                    </a:cubicBezTo>
                    <a:lnTo>
                      <a:pt x="22383" y="91646"/>
                    </a:lnTo>
                    <a:cubicBezTo>
                      <a:pt x="22610" y="92931"/>
                      <a:pt x="22686" y="94217"/>
                      <a:pt x="22912" y="95351"/>
                    </a:cubicBezTo>
                    <a:lnTo>
                      <a:pt x="22912" y="95351"/>
                    </a:lnTo>
                    <a:cubicBezTo>
                      <a:pt x="23139" y="96485"/>
                      <a:pt x="23442" y="97544"/>
                      <a:pt x="23820" y="98451"/>
                    </a:cubicBezTo>
                    <a:lnTo>
                      <a:pt x="23820" y="98451"/>
                    </a:lnTo>
                    <a:cubicBezTo>
                      <a:pt x="24576" y="100266"/>
                      <a:pt x="25408" y="101476"/>
                      <a:pt x="26013" y="102232"/>
                    </a:cubicBezTo>
                    <a:lnTo>
                      <a:pt x="26013" y="102232"/>
                    </a:lnTo>
                    <a:cubicBezTo>
                      <a:pt x="26618" y="103064"/>
                      <a:pt x="26996" y="103442"/>
                      <a:pt x="26996" y="103442"/>
                    </a:cubicBezTo>
                    <a:lnTo>
                      <a:pt x="26996" y="103442"/>
                    </a:lnTo>
                    <a:cubicBezTo>
                      <a:pt x="26996" y="103442"/>
                      <a:pt x="26693" y="102988"/>
                      <a:pt x="26088" y="102156"/>
                    </a:cubicBezTo>
                    <a:lnTo>
                      <a:pt x="26088" y="102156"/>
                    </a:lnTo>
                    <a:cubicBezTo>
                      <a:pt x="25483" y="101325"/>
                      <a:pt x="24727" y="100039"/>
                      <a:pt x="24122" y="98224"/>
                    </a:cubicBezTo>
                    <a:lnTo>
                      <a:pt x="24122" y="98224"/>
                    </a:lnTo>
                    <a:cubicBezTo>
                      <a:pt x="23820" y="97317"/>
                      <a:pt x="23593" y="96334"/>
                      <a:pt x="23442" y="95200"/>
                    </a:cubicBezTo>
                    <a:lnTo>
                      <a:pt x="23442" y="95200"/>
                    </a:lnTo>
                    <a:cubicBezTo>
                      <a:pt x="23290" y="94065"/>
                      <a:pt x="23215" y="92780"/>
                      <a:pt x="23064" y="91419"/>
                    </a:cubicBezTo>
                    <a:lnTo>
                      <a:pt x="23064" y="91419"/>
                    </a:lnTo>
                    <a:cubicBezTo>
                      <a:pt x="22912" y="90360"/>
                      <a:pt x="22912" y="89226"/>
                      <a:pt x="22912" y="88016"/>
                    </a:cubicBezTo>
                    <a:lnTo>
                      <a:pt x="22912" y="88016"/>
                    </a:lnTo>
                    <a:cubicBezTo>
                      <a:pt x="23366" y="89075"/>
                      <a:pt x="23971" y="89982"/>
                      <a:pt x="24652" y="90814"/>
                    </a:cubicBezTo>
                    <a:lnTo>
                      <a:pt x="24652" y="90814"/>
                    </a:lnTo>
                    <a:cubicBezTo>
                      <a:pt x="25030" y="91721"/>
                      <a:pt x="25332" y="92704"/>
                      <a:pt x="25559" y="93536"/>
                    </a:cubicBezTo>
                    <a:lnTo>
                      <a:pt x="25559" y="93536"/>
                    </a:lnTo>
                    <a:cubicBezTo>
                      <a:pt x="26013" y="95200"/>
                      <a:pt x="26466" y="96636"/>
                      <a:pt x="27071" y="97771"/>
                    </a:cubicBezTo>
                    <a:lnTo>
                      <a:pt x="27071" y="97771"/>
                    </a:lnTo>
                    <a:cubicBezTo>
                      <a:pt x="27601" y="98829"/>
                      <a:pt x="28205" y="99585"/>
                      <a:pt x="28659" y="100039"/>
                    </a:cubicBezTo>
                    <a:lnTo>
                      <a:pt x="28659" y="100039"/>
                    </a:lnTo>
                    <a:cubicBezTo>
                      <a:pt x="29037" y="100493"/>
                      <a:pt x="29340" y="100720"/>
                      <a:pt x="29340" y="100720"/>
                    </a:cubicBezTo>
                    <a:lnTo>
                      <a:pt x="29340" y="100720"/>
                    </a:lnTo>
                    <a:cubicBezTo>
                      <a:pt x="29340" y="100720"/>
                      <a:pt x="29113" y="100493"/>
                      <a:pt x="28735" y="99963"/>
                    </a:cubicBezTo>
                    <a:lnTo>
                      <a:pt x="28735" y="99963"/>
                    </a:lnTo>
                    <a:cubicBezTo>
                      <a:pt x="28281" y="99434"/>
                      <a:pt x="27827" y="98678"/>
                      <a:pt x="27374" y="97544"/>
                    </a:cubicBezTo>
                    <a:lnTo>
                      <a:pt x="27374" y="97544"/>
                    </a:lnTo>
                    <a:cubicBezTo>
                      <a:pt x="26920" y="96410"/>
                      <a:pt x="26618" y="94973"/>
                      <a:pt x="26239" y="93309"/>
                    </a:cubicBezTo>
                    <a:lnTo>
                      <a:pt x="26239" y="93309"/>
                    </a:lnTo>
                    <a:cubicBezTo>
                      <a:pt x="26164" y="92931"/>
                      <a:pt x="26013" y="92553"/>
                      <a:pt x="25937" y="92099"/>
                    </a:cubicBezTo>
                    <a:lnTo>
                      <a:pt x="25937" y="92099"/>
                    </a:lnTo>
                    <a:cubicBezTo>
                      <a:pt x="26164" y="92251"/>
                      <a:pt x="26315" y="92402"/>
                      <a:pt x="26542" y="92553"/>
                    </a:cubicBezTo>
                    <a:lnTo>
                      <a:pt x="26542" y="92553"/>
                    </a:lnTo>
                    <a:cubicBezTo>
                      <a:pt x="28054" y="93687"/>
                      <a:pt x="29642" y="94141"/>
                      <a:pt x="30928" y="94292"/>
                    </a:cubicBezTo>
                    <a:lnTo>
                      <a:pt x="30928" y="94292"/>
                    </a:lnTo>
                    <a:cubicBezTo>
                      <a:pt x="32137" y="94519"/>
                      <a:pt x="33120" y="94444"/>
                      <a:pt x="33725" y="94368"/>
                    </a:cubicBezTo>
                    <a:lnTo>
                      <a:pt x="33725" y="94368"/>
                    </a:lnTo>
                    <a:cubicBezTo>
                      <a:pt x="34406" y="94292"/>
                      <a:pt x="34708" y="94217"/>
                      <a:pt x="34708" y="94217"/>
                    </a:cubicBezTo>
                    <a:lnTo>
                      <a:pt x="34708" y="94217"/>
                    </a:lnTo>
                    <a:cubicBezTo>
                      <a:pt x="34708" y="94217"/>
                      <a:pt x="34330" y="94217"/>
                      <a:pt x="33725" y="94217"/>
                    </a:cubicBezTo>
                    <a:lnTo>
                      <a:pt x="33725" y="94217"/>
                    </a:lnTo>
                    <a:cubicBezTo>
                      <a:pt x="33045" y="94217"/>
                      <a:pt x="32137" y="94217"/>
                      <a:pt x="30852" y="93914"/>
                    </a:cubicBezTo>
                    <a:lnTo>
                      <a:pt x="30852" y="93914"/>
                    </a:lnTo>
                    <a:cubicBezTo>
                      <a:pt x="29718" y="93612"/>
                      <a:pt x="28205" y="93007"/>
                      <a:pt x="26920" y="91797"/>
                    </a:cubicBezTo>
                    <a:lnTo>
                      <a:pt x="26920" y="91797"/>
                    </a:lnTo>
                    <a:cubicBezTo>
                      <a:pt x="26239" y="91192"/>
                      <a:pt x="25635" y="90436"/>
                      <a:pt x="25105" y="89529"/>
                    </a:cubicBezTo>
                    <a:lnTo>
                      <a:pt x="25105" y="89529"/>
                    </a:lnTo>
                    <a:cubicBezTo>
                      <a:pt x="24878" y="89075"/>
                      <a:pt x="24652" y="88697"/>
                      <a:pt x="24425" y="88243"/>
                    </a:cubicBezTo>
                    <a:lnTo>
                      <a:pt x="24425" y="88243"/>
                    </a:lnTo>
                    <a:cubicBezTo>
                      <a:pt x="24198" y="87789"/>
                      <a:pt x="24047" y="87260"/>
                      <a:pt x="23895" y="86731"/>
                    </a:cubicBezTo>
                    <a:lnTo>
                      <a:pt x="23895" y="86731"/>
                    </a:lnTo>
                    <a:cubicBezTo>
                      <a:pt x="23215" y="84538"/>
                      <a:pt x="22988" y="82043"/>
                      <a:pt x="23366" y="79321"/>
                    </a:cubicBezTo>
                    <a:lnTo>
                      <a:pt x="23366" y="79321"/>
                    </a:lnTo>
                    <a:cubicBezTo>
                      <a:pt x="23442" y="78640"/>
                      <a:pt x="23593" y="77959"/>
                      <a:pt x="23744" y="77279"/>
                    </a:cubicBezTo>
                    <a:lnTo>
                      <a:pt x="23744" y="77279"/>
                    </a:lnTo>
                    <a:cubicBezTo>
                      <a:pt x="24198" y="78111"/>
                      <a:pt x="24803" y="78867"/>
                      <a:pt x="25332" y="79472"/>
                    </a:cubicBezTo>
                    <a:lnTo>
                      <a:pt x="25332" y="79472"/>
                    </a:lnTo>
                    <a:cubicBezTo>
                      <a:pt x="25559" y="79699"/>
                      <a:pt x="25710" y="79925"/>
                      <a:pt x="25937" y="80152"/>
                    </a:cubicBezTo>
                    <a:lnTo>
                      <a:pt x="25937" y="80152"/>
                    </a:lnTo>
                    <a:cubicBezTo>
                      <a:pt x="26844" y="81438"/>
                      <a:pt x="27449" y="82799"/>
                      <a:pt x="27903" y="84009"/>
                    </a:cubicBezTo>
                    <a:lnTo>
                      <a:pt x="27903" y="84009"/>
                    </a:lnTo>
                    <a:cubicBezTo>
                      <a:pt x="28357" y="85370"/>
                      <a:pt x="28659" y="86580"/>
                      <a:pt x="28886" y="87563"/>
                    </a:cubicBezTo>
                    <a:lnTo>
                      <a:pt x="28886" y="87563"/>
                    </a:lnTo>
                    <a:cubicBezTo>
                      <a:pt x="29264" y="89529"/>
                      <a:pt x="29340" y="90663"/>
                      <a:pt x="29340" y="90663"/>
                    </a:cubicBezTo>
                    <a:lnTo>
                      <a:pt x="29340" y="90663"/>
                    </a:lnTo>
                    <a:cubicBezTo>
                      <a:pt x="29340" y="90663"/>
                      <a:pt x="29415" y="89529"/>
                      <a:pt x="29188" y="87411"/>
                    </a:cubicBezTo>
                    <a:lnTo>
                      <a:pt x="29188" y="87411"/>
                    </a:lnTo>
                    <a:cubicBezTo>
                      <a:pt x="29113" y="86428"/>
                      <a:pt x="28886" y="85143"/>
                      <a:pt x="28508" y="83706"/>
                    </a:cubicBezTo>
                    <a:lnTo>
                      <a:pt x="28508" y="83706"/>
                    </a:lnTo>
                    <a:cubicBezTo>
                      <a:pt x="28357" y="83177"/>
                      <a:pt x="28205" y="82648"/>
                      <a:pt x="27979" y="82043"/>
                    </a:cubicBezTo>
                    <a:lnTo>
                      <a:pt x="27979" y="82043"/>
                    </a:lnTo>
                    <a:cubicBezTo>
                      <a:pt x="28659" y="82723"/>
                      <a:pt x="29188" y="83253"/>
                      <a:pt x="29718" y="83857"/>
                    </a:cubicBezTo>
                    <a:lnTo>
                      <a:pt x="29718" y="83857"/>
                    </a:lnTo>
                    <a:cubicBezTo>
                      <a:pt x="30776" y="85067"/>
                      <a:pt x="31306" y="86202"/>
                      <a:pt x="31608" y="87033"/>
                    </a:cubicBezTo>
                    <a:lnTo>
                      <a:pt x="31608" y="87033"/>
                    </a:lnTo>
                    <a:cubicBezTo>
                      <a:pt x="31835" y="87865"/>
                      <a:pt x="31911" y="88319"/>
                      <a:pt x="31911" y="88319"/>
                    </a:cubicBezTo>
                    <a:lnTo>
                      <a:pt x="31911" y="88319"/>
                    </a:lnTo>
                    <a:cubicBezTo>
                      <a:pt x="31911" y="88319"/>
                      <a:pt x="31911" y="87865"/>
                      <a:pt x="31759" y="86958"/>
                    </a:cubicBezTo>
                    <a:lnTo>
                      <a:pt x="31759" y="86958"/>
                    </a:lnTo>
                    <a:cubicBezTo>
                      <a:pt x="31608" y="86126"/>
                      <a:pt x="31230" y="84765"/>
                      <a:pt x="30247" y="83328"/>
                    </a:cubicBezTo>
                    <a:lnTo>
                      <a:pt x="30247" y="83328"/>
                    </a:lnTo>
                    <a:cubicBezTo>
                      <a:pt x="29718" y="82648"/>
                      <a:pt x="29113" y="81891"/>
                      <a:pt x="28432" y="81135"/>
                    </a:cubicBezTo>
                    <a:lnTo>
                      <a:pt x="28432" y="81135"/>
                    </a:lnTo>
                    <a:cubicBezTo>
                      <a:pt x="28281" y="80908"/>
                      <a:pt x="28054" y="80682"/>
                      <a:pt x="27903" y="80455"/>
                    </a:cubicBezTo>
                    <a:lnTo>
                      <a:pt x="27903" y="80455"/>
                    </a:lnTo>
                    <a:cubicBezTo>
                      <a:pt x="28054" y="80606"/>
                      <a:pt x="28281" y="80682"/>
                      <a:pt x="28432" y="80757"/>
                    </a:cubicBezTo>
                    <a:lnTo>
                      <a:pt x="28432" y="80757"/>
                    </a:lnTo>
                    <a:cubicBezTo>
                      <a:pt x="29037" y="80984"/>
                      <a:pt x="29718" y="81135"/>
                      <a:pt x="30247" y="81060"/>
                    </a:cubicBezTo>
                    <a:lnTo>
                      <a:pt x="30247" y="81060"/>
                    </a:lnTo>
                    <a:cubicBezTo>
                      <a:pt x="30852" y="80984"/>
                      <a:pt x="31306" y="80833"/>
                      <a:pt x="31759" y="80606"/>
                    </a:cubicBezTo>
                    <a:lnTo>
                      <a:pt x="31759" y="80606"/>
                    </a:lnTo>
                    <a:cubicBezTo>
                      <a:pt x="32516" y="80152"/>
                      <a:pt x="32969" y="79623"/>
                      <a:pt x="33272" y="79321"/>
                    </a:cubicBezTo>
                    <a:lnTo>
                      <a:pt x="33272" y="79321"/>
                    </a:lnTo>
                    <a:cubicBezTo>
                      <a:pt x="33499" y="78942"/>
                      <a:pt x="33650" y="78791"/>
                      <a:pt x="33650" y="78791"/>
                    </a:cubicBezTo>
                    <a:lnTo>
                      <a:pt x="33650" y="78791"/>
                    </a:lnTo>
                    <a:cubicBezTo>
                      <a:pt x="33650" y="78791"/>
                      <a:pt x="33499" y="78942"/>
                      <a:pt x="33196" y="79245"/>
                    </a:cubicBezTo>
                    <a:lnTo>
                      <a:pt x="33196" y="79245"/>
                    </a:lnTo>
                    <a:cubicBezTo>
                      <a:pt x="32818" y="79547"/>
                      <a:pt x="32289" y="80001"/>
                      <a:pt x="31533" y="80304"/>
                    </a:cubicBezTo>
                    <a:lnTo>
                      <a:pt x="31533" y="80304"/>
                    </a:lnTo>
                    <a:cubicBezTo>
                      <a:pt x="30776" y="80682"/>
                      <a:pt x="29718" y="80682"/>
                      <a:pt x="28659" y="80077"/>
                    </a:cubicBezTo>
                    <a:lnTo>
                      <a:pt x="28659" y="80077"/>
                    </a:lnTo>
                    <a:cubicBezTo>
                      <a:pt x="27676" y="79547"/>
                      <a:pt x="25710" y="77506"/>
                      <a:pt x="25710" y="77506"/>
                    </a:cubicBezTo>
                    <a:lnTo>
                      <a:pt x="25710" y="77506"/>
                    </a:lnTo>
                    <a:cubicBezTo>
                      <a:pt x="25332" y="76901"/>
                      <a:pt x="25030" y="76220"/>
                      <a:pt x="24878" y="75464"/>
                    </a:cubicBezTo>
                    <a:lnTo>
                      <a:pt x="24878" y="75464"/>
                    </a:lnTo>
                    <a:cubicBezTo>
                      <a:pt x="24803" y="75086"/>
                      <a:pt x="24803" y="74632"/>
                      <a:pt x="24803" y="74254"/>
                    </a:cubicBezTo>
                    <a:lnTo>
                      <a:pt x="24803" y="74254"/>
                    </a:lnTo>
                    <a:cubicBezTo>
                      <a:pt x="24803" y="74254"/>
                      <a:pt x="24803" y="74179"/>
                      <a:pt x="24803" y="74179"/>
                    </a:cubicBezTo>
                    <a:lnTo>
                      <a:pt x="24803" y="74179"/>
                    </a:lnTo>
                    <a:lnTo>
                      <a:pt x="25256" y="73120"/>
                    </a:lnTo>
                    <a:cubicBezTo>
                      <a:pt x="25635" y="72288"/>
                      <a:pt x="25937" y="71532"/>
                      <a:pt x="26164" y="70700"/>
                    </a:cubicBezTo>
                    <a:lnTo>
                      <a:pt x="26164" y="70700"/>
                    </a:lnTo>
                    <a:cubicBezTo>
                      <a:pt x="27298" y="67373"/>
                      <a:pt x="28054" y="63744"/>
                      <a:pt x="28054" y="59736"/>
                    </a:cubicBezTo>
                    <a:lnTo>
                      <a:pt x="28054" y="59736"/>
                    </a:lnTo>
                    <a:cubicBezTo>
                      <a:pt x="28054" y="58904"/>
                      <a:pt x="27979" y="58073"/>
                      <a:pt x="27903" y="57165"/>
                    </a:cubicBezTo>
                    <a:lnTo>
                      <a:pt x="27903" y="57165"/>
                    </a:lnTo>
                    <a:cubicBezTo>
                      <a:pt x="28357" y="57392"/>
                      <a:pt x="28735" y="57619"/>
                      <a:pt x="29188" y="57846"/>
                    </a:cubicBezTo>
                    <a:lnTo>
                      <a:pt x="29188" y="57846"/>
                    </a:lnTo>
                    <a:cubicBezTo>
                      <a:pt x="29340" y="57921"/>
                      <a:pt x="29491" y="58073"/>
                      <a:pt x="29642" y="58148"/>
                    </a:cubicBezTo>
                    <a:lnTo>
                      <a:pt x="29642" y="58148"/>
                    </a:lnTo>
                    <a:cubicBezTo>
                      <a:pt x="31759" y="59585"/>
                      <a:pt x="33725" y="61022"/>
                      <a:pt x="35086" y="62685"/>
                    </a:cubicBezTo>
                    <a:lnTo>
                      <a:pt x="35086" y="62685"/>
                    </a:lnTo>
                    <a:cubicBezTo>
                      <a:pt x="36069" y="63819"/>
                      <a:pt x="36750" y="65029"/>
                      <a:pt x="37128" y="66315"/>
                    </a:cubicBezTo>
                    <a:lnTo>
                      <a:pt x="37128" y="66315"/>
                    </a:lnTo>
                    <a:cubicBezTo>
                      <a:pt x="37355" y="66920"/>
                      <a:pt x="37431" y="67600"/>
                      <a:pt x="37506" y="68356"/>
                    </a:cubicBezTo>
                    <a:lnTo>
                      <a:pt x="37506" y="68356"/>
                    </a:lnTo>
                    <a:cubicBezTo>
                      <a:pt x="38867" y="63215"/>
                      <a:pt x="33801" y="57543"/>
                      <a:pt x="29264" y="55502"/>
                    </a:cubicBezTo>
                    <a:lnTo>
                      <a:pt x="29264" y="55502"/>
                    </a:lnTo>
                    <a:cubicBezTo>
                      <a:pt x="38489" y="57468"/>
                      <a:pt x="38565" y="67222"/>
                      <a:pt x="39548" y="75313"/>
                    </a:cubicBezTo>
                    <a:lnTo>
                      <a:pt x="39548" y="75313"/>
                    </a:lnTo>
                    <a:cubicBezTo>
                      <a:pt x="39623" y="75010"/>
                      <a:pt x="39699" y="74784"/>
                      <a:pt x="39775" y="74481"/>
                    </a:cubicBezTo>
                    <a:lnTo>
                      <a:pt x="39775" y="74481"/>
                    </a:lnTo>
                    <a:cubicBezTo>
                      <a:pt x="40001" y="73801"/>
                      <a:pt x="40153" y="73044"/>
                      <a:pt x="40304" y="72288"/>
                    </a:cubicBezTo>
                    <a:lnTo>
                      <a:pt x="40304" y="72288"/>
                    </a:lnTo>
                    <a:cubicBezTo>
                      <a:pt x="40531" y="71532"/>
                      <a:pt x="40606" y="70700"/>
                      <a:pt x="40682" y="69944"/>
                    </a:cubicBezTo>
                    <a:lnTo>
                      <a:pt x="40682" y="69944"/>
                    </a:lnTo>
                    <a:cubicBezTo>
                      <a:pt x="40833" y="68734"/>
                      <a:pt x="40758" y="67449"/>
                      <a:pt x="40531" y="66164"/>
                    </a:cubicBezTo>
                    <a:lnTo>
                      <a:pt x="40531" y="66164"/>
                    </a:lnTo>
                    <a:cubicBezTo>
                      <a:pt x="40833" y="66542"/>
                      <a:pt x="41136" y="66920"/>
                      <a:pt x="41438" y="67298"/>
                    </a:cubicBezTo>
                    <a:lnTo>
                      <a:pt x="41438" y="67298"/>
                    </a:lnTo>
                    <a:cubicBezTo>
                      <a:pt x="41741" y="67600"/>
                      <a:pt x="42043" y="67978"/>
                      <a:pt x="42270" y="68356"/>
                    </a:cubicBezTo>
                    <a:lnTo>
                      <a:pt x="42270" y="68356"/>
                    </a:lnTo>
                    <a:cubicBezTo>
                      <a:pt x="42497" y="68734"/>
                      <a:pt x="42724" y="69113"/>
                      <a:pt x="42950" y="69491"/>
                    </a:cubicBezTo>
                    <a:lnTo>
                      <a:pt x="42950" y="69491"/>
                    </a:lnTo>
                    <a:cubicBezTo>
                      <a:pt x="43404" y="70322"/>
                      <a:pt x="43858" y="71154"/>
                      <a:pt x="44236" y="71986"/>
                    </a:cubicBezTo>
                    <a:lnTo>
                      <a:pt x="44236" y="71986"/>
                    </a:lnTo>
                    <a:cubicBezTo>
                      <a:pt x="45143" y="73649"/>
                      <a:pt x="46051" y="75313"/>
                      <a:pt x="47412" y="76750"/>
                    </a:cubicBezTo>
                    <a:lnTo>
                      <a:pt x="47412" y="76750"/>
                    </a:lnTo>
                    <a:cubicBezTo>
                      <a:pt x="48697" y="78111"/>
                      <a:pt x="50285" y="79094"/>
                      <a:pt x="51873" y="79774"/>
                    </a:cubicBezTo>
                    <a:lnTo>
                      <a:pt x="51873" y="79774"/>
                    </a:lnTo>
                    <a:cubicBezTo>
                      <a:pt x="52629" y="80152"/>
                      <a:pt x="53461" y="80379"/>
                      <a:pt x="54142" y="80606"/>
                    </a:cubicBezTo>
                    <a:lnTo>
                      <a:pt x="54142" y="80606"/>
                    </a:lnTo>
                    <a:cubicBezTo>
                      <a:pt x="54822" y="80833"/>
                      <a:pt x="55503" y="81135"/>
                      <a:pt x="56108" y="81438"/>
                    </a:cubicBezTo>
                    <a:lnTo>
                      <a:pt x="56108" y="81438"/>
                    </a:lnTo>
                    <a:cubicBezTo>
                      <a:pt x="57393" y="81967"/>
                      <a:pt x="58527" y="82723"/>
                      <a:pt x="59435" y="83555"/>
                    </a:cubicBezTo>
                    <a:lnTo>
                      <a:pt x="59435" y="83555"/>
                    </a:lnTo>
                    <a:cubicBezTo>
                      <a:pt x="60644" y="84538"/>
                      <a:pt x="61552" y="85597"/>
                      <a:pt x="62308" y="86655"/>
                    </a:cubicBezTo>
                    <a:lnTo>
                      <a:pt x="62308" y="86655"/>
                    </a:lnTo>
                    <a:cubicBezTo>
                      <a:pt x="62686" y="87411"/>
                      <a:pt x="62913" y="88243"/>
                      <a:pt x="63064" y="88999"/>
                    </a:cubicBezTo>
                    <a:lnTo>
                      <a:pt x="63064" y="88999"/>
                    </a:lnTo>
                    <a:cubicBezTo>
                      <a:pt x="63291" y="90209"/>
                      <a:pt x="63291" y="91343"/>
                      <a:pt x="63140" y="92402"/>
                    </a:cubicBezTo>
                    <a:lnTo>
                      <a:pt x="63140" y="92402"/>
                    </a:lnTo>
                    <a:cubicBezTo>
                      <a:pt x="62913" y="94519"/>
                      <a:pt x="62459" y="96410"/>
                      <a:pt x="62157" y="97922"/>
                    </a:cubicBezTo>
                    <a:lnTo>
                      <a:pt x="62157" y="97922"/>
                    </a:lnTo>
                    <a:cubicBezTo>
                      <a:pt x="61552" y="100871"/>
                      <a:pt x="61703" y="102534"/>
                      <a:pt x="61627" y="102610"/>
                    </a:cubicBezTo>
                    <a:lnTo>
                      <a:pt x="61627" y="102610"/>
                    </a:lnTo>
                    <a:cubicBezTo>
                      <a:pt x="61703" y="102534"/>
                      <a:pt x="61703" y="100795"/>
                      <a:pt x="62535" y="97922"/>
                    </a:cubicBezTo>
                    <a:lnTo>
                      <a:pt x="62535" y="97922"/>
                    </a:lnTo>
                    <a:cubicBezTo>
                      <a:pt x="62913" y="96410"/>
                      <a:pt x="63518" y="94595"/>
                      <a:pt x="63820" y="92402"/>
                    </a:cubicBezTo>
                    <a:lnTo>
                      <a:pt x="63820" y="92402"/>
                    </a:lnTo>
                    <a:cubicBezTo>
                      <a:pt x="63971" y="91570"/>
                      <a:pt x="64047" y="90663"/>
                      <a:pt x="63971" y="89680"/>
                    </a:cubicBezTo>
                    <a:lnTo>
                      <a:pt x="63971" y="89680"/>
                    </a:lnTo>
                    <a:cubicBezTo>
                      <a:pt x="64576" y="91041"/>
                      <a:pt x="64954" y="92326"/>
                      <a:pt x="65181" y="93385"/>
                    </a:cubicBezTo>
                    <a:lnTo>
                      <a:pt x="65181" y="93385"/>
                    </a:lnTo>
                    <a:cubicBezTo>
                      <a:pt x="65786" y="96031"/>
                      <a:pt x="65862" y="97393"/>
                      <a:pt x="65862" y="97393"/>
                    </a:cubicBezTo>
                    <a:lnTo>
                      <a:pt x="65862" y="97393"/>
                    </a:lnTo>
                    <a:cubicBezTo>
                      <a:pt x="65862" y="97393"/>
                      <a:pt x="65937" y="95956"/>
                      <a:pt x="65559" y="93234"/>
                    </a:cubicBezTo>
                    <a:lnTo>
                      <a:pt x="65559" y="93234"/>
                    </a:lnTo>
                    <a:cubicBezTo>
                      <a:pt x="65408" y="91873"/>
                      <a:pt x="65030" y="90133"/>
                      <a:pt x="64274" y="88243"/>
                    </a:cubicBezTo>
                    <a:lnTo>
                      <a:pt x="64274" y="88243"/>
                    </a:lnTo>
                    <a:cubicBezTo>
                      <a:pt x="63896" y="87411"/>
                      <a:pt x="63518" y="86580"/>
                      <a:pt x="62988" y="85748"/>
                    </a:cubicBezTo>
                    <a:lnTo>
                      <a:pt x="62988" y="85748"/>
                    </a:lnTo>
                    <a:cubicBezTo>
                      <a:pt x="62837" y="85445"/>
                      <a:pt x="62762" y="85219"/>
                      <a:pt x="62610" y="84992"/>
                    </a:cubicBezTo>
                    <a:lnTo>
                      <a:pt x="62610" y="84992"/>
                    </a:lnTo>
                    <a:lnTo>
                      <a:pt x="62535" y="85067"/>
                    </a:lnTo>
                    <a:cubicBezTo>
                      <a:pt x="61930" y="84084"/>
                      <a:pt x="61174" y="83177"/>
                      <a:pt x="60266" y="82345"/>
                    </a:cubicBezTo>
                    <a:lnTo>
                      <a:pt x="60266" y="82345"/>
                    </a:lnTo>
                    <a:cubicBezTo>
                      <a:pt x="59208" y="81362"/>
                      <a:pt x="58074" y="80530"/>
                      <a:pt x="56712" y="79774"/>
                    </a:cubicBezTo>
                    <a:lnTo>
                      <a:pt x="56712" y="79774"/>
                    </a:lnTo>
                    <a:cubicBezTo>
                      <a:pt x="56032" y="79396"/>
                      <a:pt x="55276" y="79094"/>
                      <a:pt x="54520" y="78791"/>
                    </a:cubicBezTo>
                    <a:lnTo>
                      <a:pt x="54520" y="78791"/>
                    </a:lnTo>
                    <a:cubicBezTo>
                      <a:pt x="53915" y="78564"/>
                      <a:pt x="53310" y="78262"/>
                      <a:pt x="52629" y="77959"/>
                    </a:cubicBezTo>
                    <a:lnTo>
                      <a:pt x="52629" y="77959"/>
                    </a:lnTo>
                    <a:cubicBezTo>
                      <a:pt x="54595" y="78035"/>
                      <a:pt x="56410" y="78262"/>
                      <a:pt x="57922" y="78640"/>
                    </a:cubicBezTo>
                    <a:lnTo>
                      <a:pt x="57922" y="78640"/>
                    </a:lnTo>
                    <a:cubicBezTo>
                      <a:pt x="60115" y="79094"/>
                      <a:pt x="61930" y="79850"/>
                      <a:pt x="63215" y="80682"/>
                    </a:cubicBezTo>
                    <a:lnTo>
                      <a:pt x="63215" y="80682"/>
                    </a:lnTo>
                    <a:cubicBezTo>
                      <a:pt x="64501" y="81438"/>
                      <a:pt x="65333" y="82421"/>
                      <a:pt x="65786" y="83101"/>
                    </a:cubicBezTo>
                    <a:lnTo>
                      <a:pt x="65786" y="83101"/>
                    </a:lnTo>
                    <a:cubicBezTo>
                      <a:pt x="66164" y="83782"/>
                      <a:pt x="66316" y="84160"/>
                      <a:pt x="66316" y="84160"/>
                    </a:cubicBezTo>
                    <a:lnTo>
                      <a:pt x="66316" y="84160"/>
                    </a:lnTo>
                    <a:cubicBezTo>
                      <a:pt x="66316" y="84160"/>
                      <a:pt x="66240" y="83706"/>
                      <a:pt x="65862" y="83026"/>
                    </a:cubicBezTo>
                    <a:lnTo>
                      <a:pt x="65862" y="83026"/>
                    </a:lnTo>
                    <a:cubicBezTo>
                      <a:pt x="65484" y="82270"/>
                      <a:pt x="64652" y="81287"/>
                      <a:pt x="63367" y="80304"/>
                    </a:cubicBezTo>
                    <a:lnTo>
                      <a:pt x="63367" y="80304"/>
                    </a:lnTo>
                    <a:cubicBezTo>
                      <a:pt x="62005" y="79396"/>
                      <a:pt x="60266" y="78564"/>
                      <a:pt x="58074" y="77959"/>
                    </a:cubicBezTo>
                    <a:lnTo>
                      <a:pt x="58074" y="77959"/>
                    </a:lnTo>
                    <a:cubicBezTo>
                      <a:pt x="57469" y="77808"/>
                      <a:pt x="56939" y="77657"/>
                      <a:pt x="56334" y="77581"/>
                    </a:cubicBezTo>
                    <a:lnTo>
                      <a:pt x="56334" y="77581"/>
                    </a:lnTo>
                    <a:cubicBezTo>
                      <a:pt x="56637" y="77506"/>
                      <a:pt x="56864" y="77430"/>
                      <a:pt x="57091" y="77355"/>
                    </a:cubicBezTo>
                    <a:lnTo>
                      <a:pt x="57091" y="77355"/>
                    </a:lnTo>
                    <a:cubicBezTo>
                      <a:pt x="57620" y="77279"/>
                      <a:pt x="57998" y="77279"/>
                      <a:pt x="58452" y="77203"/>
                    </a:cubicBezTo>
                    <a:lnTo>
                      <a:pt x="58452" y="77203"/>
                    </a:lnTo>
                    <a:cubicBezTo>
                      <a:pt x="59057" y="77128"/>
                      <a:pt x="59661" y="77128"/>
                      <a:pt x="60266" y="77203"/>
                    </a:cubicBezTo>
                    <a:lnTo>
                      <a:pt x="60266" y="77203"/>
                    </a:lnTo>
                    <a:cubicBezTo>
                      <a:pt x="61401" y="77279"/>
                      <a:pt x="62384" y="77506"/>
                      <a:pt x="63215" y="77808"/>
                    </a:cubicBezTo>
                    <a:lnTo>
                      <a:pt x="63215" y="77808"/>
                    </a:lnTo>
                    <a:cubicBezTo>
                      <a:pt x="64954" y="78564"/>
                      <a:pt x="65937" y="79699"/>
                      <a:pt x="66391" y="80530"/>
                    </a:cubicBezTo>
                    <a:lnTo>
                      <a:pt x="66391" y="80530"/>
                    </a:lnTo>
                    <a:cubicBezTo>
                      <a:pt x="66845" y="81438"/>
                      <a:pt x="66996" y="81891"/>
                      <a:pt x="66996" y="81891"/>
                    </a:cubicBezTo>
                    <a:lnTo>
                      <a:pt x="66996" y="81891"/>
                    </a:lnTo>
                    <a:cubicBezTo>
                      <a:pt x="66996" y="81891"/>
                      <a:pt x="66920" y="81362"/>
                      <a:pt x="66467" y="80455"/>
                    </a:cubicBezTo>
                    <a:lnTo>
                      <a:pt x="66467" y="80455"/>
                    </a:lnTo>
                    <a:cubicBezTo>
                      <a:pt x="66013" y="79623"/>
                      <a:pt x="65106" y="78338"/>
                      <a:pt x="63291" y="77506"/>
                    </a:cubicBezTo>
                    <a:lnTo>
                      <a:pt x="63291" y="77506"/>
                    </a:lnTo>
                    <a:cubicBezTo>
                      <a:pt x="62384" y="77052"/>
                      <a:pt x="61325" y="76825"/>
                      <a:pt x="60191" y="76674"/>
                    </a:cubicBezTo>
                    <a:lnTo>
                      <a:pt x="60191" y="76674"/>
                    </a:lnTo>
                    <a:cubicBezTo>
                      <a:pt x="59964" y="76674"/>
                      <a:pt x="59737" y="76674"/>
                      <a:pt x="59510" y="76598"/>
                    </a:cubicBezTo>
                    <a:lnTo>
                      <a:pt x="59510" y="76598"/>
                    </a:lnTo>
                    <a:cubicBezTo>
                      <a:pt x="60342" y="76296"/>
                      <a:pt x="61023" y="75918"/>
                      <a:pt x="61552" y="75464"/>
                    </a:cubicBezTo>
                    <a:lnTo>
                      <a:pt x="61552" y="75464"/>
                    </a:lnTo>
                    <a:cubicBezTo>
                      <a:pt x="62308" y="74935"/>
                      <a:pt x="62762" y="74406"/>
                      <a:pt x="62988" y="74027"/>
                    </a:cubicBezTo>
                    <a:lnTo>
                      <a:pt x="62988" y="74027"/>
                    </a:lnTo>
                    <a:cubicBezTo>
                      <a:pt x="63291" y="73649"/>
                      <a:pt x="63442" y="73423"/>
                      <a:pt x="63442" y="73423"/>
                    </a:cubicBezTo>
                    <a:lnTo>
                      <a:pt x="63442" y="73423"/>
                    </a:lnTo>
                    <a:cubicBezTo>
                      <a:pt x="63442" y="73423"/>
                      <a:pt x="63291" y="73649"/>
                      <a:pt x="62913" y="73952"/>
                    </a:cubicBezTo>
                    <a:lnTo>
                      <a:pt x="62913" y="73952"/>
                    </a:lnTo>
                    <a:cubicBezTo>
                      <a:pt x="62610" y="74254"/>
                      <a:pt x="62081" y="74784"/>
                      <a:pt x="61325" y="75237"/>
                    </a:cubicBezTo>
                    <a:lnTo>
                      <a:pt x="61325" y="75237"/>
                    </a:lnTo>
                    <a:cubicBezTo>
                      <a:pt x="60569" y="75691"/>
                      <a:pt x="59586" y="76069"/>
                      <a:pt x="58376" y="76372"/>
                    </a:cubicBezTo>
                    <a:lnTo>
                      <a:pt x="58376" y="76372"/>
                    </a:lnTo>
                    <a:cubicBezTo>
                      <a:pt x="57393" y="76523"/>
                      <a:pt x="56259" y="76674"/>
                      <a:pt x="55049" y="76901"/>
                    </a:cubicBezTo>
                    <a:lnTo>
                      <a:pt x="55049" y="76901"/>
                    </a:lnTo>
                    <a:cubicBezTo>
                      <a:pt x="54066" y="76901"/>
                      <a:pt x="53159" y="76825"/>
                      <a:pt x="52176" y="76674"/>
                    </a:cubicBezTo>
                    <a:lnTo>
                      <a:pt x="52176" y="76674"/>
                    </a:lnTo>
                    <a:cubicBezTo>
                      <a:pt x="51419" y="76523"/>
                      <a:pt x="50663" y="76296"/>
                      <a:pt x="49907" y="75993"/>
                    </a:cubicBezTo>
                    <a:lnTo>
                      <a:pt x="49907" y="75993"/>
                    </a:lnTo>
                    <a:cubicBezTo>
                      <a:pt x="49605" y="75691"/>
                      <a:pt x="49302" y="75313"/>
                      <a:pt x="49000" y="75010"/>
                    </a:cubicBezTo>
                    <a:lnTo>
                      <a:pt x="49000" y="75010"/>
                    </a:lnTo>
                    <a:cubicBezTo>
                      <a:pt x="48319" y="74027"/>
                      <a:pt x="47714" y="72969"/>
                      <a:pt x="47185" y="71759"/>
                    </a:cubicBezTo>
                    <a:lnTo>
                      <a:pt x="47185" y="71759"/>
                    </a:lnTo>
                    <a:cubicBezTo>
                      <a:pt x="47790" y="72061"/>
                      <a:pt x="48470" y="72364"/>
                      <a:pt x="49151" y="72591"/>
                    </a:cubicBezTo>
                    <a:lnTo>
                      <a:pt x="49151" y="72591"/>
                    </a:lnTo>
                    <a:cubicBezTo>
                      <a:pt x="50285" y="72969"/>
                      <a:pt x="51419" y="73044"/>
                      <a:pt x="52402" y="72969"/>
                    </a:cubicBezTo>
                    <a:lnTo>
                      <a:pt x="52402" y="72969"/>
                    </a:lnTo>
                    <a:cubicBezTo>
                      <a:pt x="53385" y="72893"/>
                      <a:pt x="54293" y="72515"/>
                      <a:pt x="54973" y="72137"/>
                    </a:cubicBezTo>
                    <a:lnTo>
                      <a:pt x="54973" y="72137"/>
                    </a:lnTo>
                    <a:cubicBezTo>
                      <a:pt x="56410" y="71305"/>
                      <a:pt x="57091" y="70322"/>
                      <a:pt x="57469" y="69642"/>
                    </a:cubicBezTo>
                    <a:lnTo>
                      <a:pt x="57469" y="69642"/>
                    </a:lnTo>
                    <a:cubicBezTo>
                      <a:pt x="57922" y="68961"/>
                      <a:pt x="58074" y="68583"/>
                      <a:pt x="58074" y="68583"/>
                    </a:cubicBezTo>
                    <a:lnTo>
                      <a:pt x="58074" y="68583"/>
                    </a:lnTo>
                    <a:cubicBezTo>
                      <a:pt x="58074" y="68583"/>
                      <a:pt x="57847" y="68961"/>
                      <a:pt x="57317" y="69566"/>
                    </a:cubicBezTo>
                    <a:lnTo>
                      <a:pt x="57317" y="69566"/>
                    </a:lnTo>
                    <a:cubicBezTo>
                      <a:pt x="56788" y="70171"/>
                      <a:pt x="55956" y="71003"/>
                      <a:pt x="54595" y="71532"/>
                    </a:cubicBezTo>
                    <a:lnTo>
                      <a:pt x="54595" y="71532"/>
                    </a:lnTo>
                    <a:cubicBezTo>
                      <a:pt x="53990" y="71835"/>
                      <a:pt x="53234" y="71986"/>
                      <a:pt x="52478" y="71986"/>
                    </a:cubicBezTo>
                    <a:lnTo>
                      <a:pt x="52478" y="71986"/>
                    </a:lnTo>
                    <a:cubicBezTo>
                      <a:pt x="52554" y="71910"/>
                      <a:pt x="52705" y="71835"/>
                      <a:pt x="52856" y="71759"/>
                    </a:cubicBezTo>
                    <a:lnTo>
                      <a:pt x="52856" y="71759"/>
                    </a:lnTo>
                    <a:cubicBezTo>
                      <a:pt x="53537" y="71305"/>
                      <a:pt x="53990" y="70776"/>
                      <a:pt x="54293" y="70247"/>
                    </a:cubicBezTo>
                    <a:lnTo>
                      <a:pt x="54293" y="70247"/>
                    </a:lnTo>
                    <a:cubicBezTo>
                      <a:pt x="54898" y="69339"/>
                      <a:pt x="55049" y="68659"/>
                      <a:pt x="55049" y="68734"/>
                    </a:cubicBezTo>
                    <a:lnTo>
                      <a:pt x="55049" y="68734"/>
                    </a:lnTo>
                    <a:cubicBezTo>
                      <a:pt x="55049" y="68659"/>
                      <a:pt x="54746" y="69264"/>
                      <a:pt x="53990" y="70095"/>
                    </a:cubicBezTo>
                    <a:lnTo>
                      <a:pt x="53990" y="70095"/>
                    </a:lnTo>
                    <a:cubicBezTo>
                      <a:pt x="53688" y="70474"/>
                      <a:pt x="53159" y="70927"/>
                      <a:pt x="52478" y="71230"/>
                    </a:cubicBezTo>
                    <a:lnTo>
                      <a:pt x="52478" y="71230"/>
                    </a:lnTo>
                    <a:cubicBezTo>
                      <a:pt x="51797" y="71457"/>
                      <a:pt x="51041" y="71608"/>
                      <a:pt x="50134" y="71532"/>
                    </a:cubicBezTo>
                    <a:lnTo>
                      <a:pt x="50134" y="71532"/>
                    </a:lnTo>
                    <a:cubicBezTo>
                      <a:pt x="49983" y="71457"/>
                      <a:pt x="49756" y="71381"/>
                      <a:pt x="49605" y="71305"/>
                    </a:cubicBezTo>
                    <a:lnTo>
                      <a:pt x="49605" y="71305"/>
                    </a:lnTo>
                    <a:cubicBezTo>
                      <a:pt x="48168" y="70700"/>
                      <a:pt x="46731" y="69566"/>
                      <a:pt x="45521" y="68130"/>
                    </a:cubicBezTo>
                    <a:lnTo>
                      <a:pt x="45521" y="68130"/>
                    </a:lnTo>
                    <a:cubicBezTo>
                      <a:pt x="45446" y="68054"/>
                      <a:pt x="45446" y="67978"/>
                      <a:pt x="45446" y="67978"/>
                    </a:cubicBezTo>
                    <a:lnTo>
                      <a:pt x="45446" y="67978"/>
                    </a:lnTo>
                    <a:cubicBezTo>
                      <a:pt x="45219" y="67525"/>
                      <a:pt x="44992" y="67071"/>
                      <a:pt x="44690" y="66617"/>
                    </a:cubicBezTo>
                    <a:lnTo>
                      <a:pt x="44690" y="66617"/>
                    </a:lnTo>
                    <a:cubicBezTo>
                      <a:pt x="44387" y="66164"/>
                      <a:pt x="44160" y="65710"/>
                      <a:pt x="43782" y="65256"/>
                    </a:cubicBezTo>
                    <a:lnTo>
                      <a:pt x="43782" y="65256"/>
                    </a:lnTo>
                    <a:cubicBezTo>
                      <a:pt x="42799" y="63971"/>
                      <a:pt x="41741" y="62761"/>
                      <a:pt x="40531" y="61627"/>
                    </a:cubicBezTo>
                    <a:lnTo>
                      <a:pt x="40531" y="61627"/>
                    </a:lnTo>
                    <a:cubicBezTo>
                      <a:pt x="41589" y="61627"/>
                      <a:pt x="44160" y="61173"/>
                      <a:pt x="44312" y="61097"/>
                    </a:cubicBezTo>
                    <a:lnTo>
                      <a:pt x="44312" y="61097"/>
                    </a:lnTo>
                    <a:cubicBezTo>
                      <a:pt x="44312" y="61097"/>
                      <a:pt x="47487" y="61173"/>
                      <a:pt x="48546" y="61929"/>
                    </a:cubicBezTo>
                    <a:lnTo>
                      <a:pt x="48546" y="61929"/>
                    </a:lnTo>
                    <a:cubicBezTo>
                      <a:pt x="49529" y="62761"/>
                      <a:pt x="50134" y="63819"/>
                      <a:pt x="50361" y="64727"/>
                    </a:cubicBezTo>
                    <a:lnTo>
                      <a:pt x="50361" y="64727"/>
                    </a:lnTo>
                    <a:cubicBezTo>
                      <a:pt x="50588" y="65634"/>
                      <a:pt x="50285" y="66315"/>
                      <a:pt x="49983" y="66693"/>
                    </a:cubicBezTo>
                    <a:lnTo>
                      <a:pt x="49983" y="66693"/>
                    </a:lnTo>
                    <a:cubicBezTo>
                      <a:pt x="49605" y="67071"/>
                      <a:pt x="49302" y="67147"/>
                      <a:pt x="49378" y="67147"/>
                    </a:cubicBezTo>
                    <a:lnTo>
                      <a:pt x="49378" y="67147"/>
                    </a:lnTo>
                    <a:cubicBezTo>
                      <a:pt x="49302" y="67147"/>
                      <a:pt x="49605" y="67071"/>
                      <a:pt x="50058" y="66768"/>
                    </a:cubicBezTo>
                    <a:lnTo>
                      <a:pt x="50058" y="66768"/>
                    </a:lnTo>
                    <a:cubicBezTo>
                      <a:pt x="50512" y="66390"/>
                      <a:pt x="50890" y="65634"/>
                      <a:pt x="50739" y="64576"/>
                    </a:cubicBezTo>
                    <a:lnTo>
                      <a:pt x="50739" y="64576"/>
                    </a:lnTo>
                    <a:cubicBezTo>
                      <a:pt x="50588" y="63593"/>
                      <a:pt x="50058" y="62383"/>
                      <a:pt x="48924" y="61400"/>
                    </a:cubicBezTo>
                    <a:lnTo>
                      <a:pt x="48924" y="61400"/>
                    </a:lnTo>
                    <a:cubicBezTo>
                      <a:pt x="48395" y="60946"/>
                      <a:pt x="47714" y="60568"/>
                      <a:pt x="46958" y="60266"/>
                    </a:cubicBezTo>
                    <a:lnTo>
                      <a:pt x="46958" y="60266"/>
                    </a:lnTo>
                    <a:cubicBezTo>
                      <a:pt x="47109" y="60266"/>
                      <a:pt x="47185" y="60190"/>
                      <a:pt x="47336" y="60190"/>
                    </a:cubicBezTo>
                    <a:lnTo>
                      <a:pt x="47336" y="60190"/>
                    </a:lnTo>
                    <a:cubicBezTo>
                      <a:pt x="48168" y="60039"/>
                      <a:pt x="48924" y="59963"/>
                      <a:pt x="49680" y="60039"/>
                    </a:cubicBezTo>
                    <a:lnTo>
                      <a:pt x="49680" y="60039"/>
                    </a:lnTo>
                    <a:cubicBezTo>
                      <a:pt x="51193" y="60114"/>
                      <a:pt x="52478" y="60719"/>
                      <a:pt x="53310" y="61475"/>
                    </a:cubicBezTo>
                    <a:lnTo>
                      <a:pt x="53310" y="61475"/>
                    </a:lnTo>
                    <a:cubicBezTo>
                      <a:pt x="54142" y="62156"/>
                      <a:pt x="54595" y="62988"/>
                      <a:pt x="54520" y="63593"/>
                    </a:cubicBezTo>
                    <a:lnTo>
                      <a:pt x="54520" y="63593"/>
                    </a:lnTo>
                    <a:cubicBezTo>
                      <a:pt x="54520" y="63819"/>
                      <a:pt x="54368" y="64046"/>
                      <a:pt x="54293" y="64122"/>
                    </a:cubicBezTo>
                    <a:lnTo>
                      <a:pt x="54293" y="64122"/>
                    </a:lnTo>
                    <a:cubicBezTo>
                      <a:pt x="54217" y="64198"/>
                      <a:pt x="54066" y="64273"/>
                      <a:pt x="54066" y="64273"/>
                    </a:cubicBezTo>
                    <a:lnTo>
                      <a:pt x="54066" y="64273"/>
                    </a:lnTo>
                    <a:cubicBezTo>
                      <a:pt x="54066" y="64273"/>
                      <a:pt x="54217" y="64273"/>
                      <a:pt x="54293" y="64122"/>
                    </a:cubicBezTo>
                    <a:lnTo>
                      <a:pt x="54293" y="64122"/>
                    </a:lnTo>
                    <a:cubicBezTo>
                      <a:pt x="54444" y="64046"/>
                      <a:pt x="54595" y="63819"/>
                      <a:pt x="54671" y="63517"/>
                    </a:cubicBezTo>
                    <a:lnTo>
                      <a:pt x="54671" y="63517"/>
                    </a:lnTo>
                    <a:cubicBezTo>
                      <a:pt x="54746" y="62912"/>
                      <a:pt x="54368" y="62005"/>
                      <a:pt x="53537" y="61173"/>
                    </a:cubicBezTo>
                    <a:lnTo>
                      <a:pt x="53537" y="61173"/>
                    </a:lnTo>
                    <a:cubicBezTo>
                      <a:pt x="52856" y="60492"/>
                      <a:pt x="51797" y="59887"/>
                      <a:pt x="50512" y="59509"/>
                    </a:cubicBezTo>
                    <a:lnTo>
                      <a:pt x="50512" y="59509"/>
                    </a:lnTo>
                    <a:cubicBezTo>
                      <a:pt x="51268" y="59434"/>
                      <a:pt x="52024" y="59434"/>
                      <a:pt x="52705" y="59509"/>
                    </a:cubicBezTo>
                    <a:lnTo>
                      <a:pt x="52705" y="59509"/>
                    </a:lnTo>
                    <a:cubicBezTo>
                      <a:pt x="53990" y="59661"/>
                      <a:pt x="55049" y="60190"/>
                      <a:pt x="55881" y="60719"/>
                    </a:cubicBezTo>
                    <a:lnTo>
                      <a:pt x="55881" y="60719"/>
                    </a:lnTo>
                    <a:cubicBezTo>
                      <a:pt x="56712" y="61324"/>
                      <a:pt x="57317" y="61929"/>
                      <a:pt x="57771" y="62458"/>
                    </a:cubicBezTo>
                    <a:lnTo>
                      <a:pt x="57771" y="62458"/>
                    </a:lnTo>
                    <a:cubicBezTo>
                      <a:pt x="58603" y="63441"/>
                      <a:pt x="59057" y="64046"/>
                      <a:pt x="59057" y="64122"/>
                    </a:cubicBezTo>
                    <a:lnTo>
                      <a:pt x="59057" y="64122"/>
                    </a:lnTo>
                    <a:cubicBezTo>
                      <a:pt x="59057" y="64046"/>
                      <a:pt x="58678" y="63441"/>
                      <a:pt x="57771" y="62383"/>
                    </a:cubicBezTo>
                    <a:lnTo>
                      <a:pt x="57771" y="62383"/>
                    </a:lnTo>
                    <a:cubicBezTo>
                      <a:pt x="57317" y="61853"/>
                      <a:pt x="56788" y="61173"/>
                      <a:pt x="55881" y="60568"/>
                    </a:cubicBezTo>
                    <a:lnTo>
                      <a:pt x="55881" y="60568"/>
                    </a:lnTo>
                    <a:cubicBezTo>
                      <a:pt x="55125" y="59887"/>
                      <a:pt x="53990" y="59358"/>
                      <a:pt x="52554" y="59131"/>
                    </a:cubicBezTo>
                    <a:lnTo>
                      <a:pt x="52554" y="59131"/>
                    </a:lnTo>
                    <a:cubicBezTo>
                      <a:pt x="51495" y="58980"/>
                      <a:pt x="50285" y="59056"/>
                      <a:pt x="49075" y="59283"/>
                    </a:cubicBezTo>
                    <a:lnTo>
                      <a:pt x="49075" y="59283"/>
                    </a:lnTo>
                    <a:cubicBezTo>
                      <a:pt x="48773" y="59283"/>
                      <a:pt x="48395" y="59283"/>
                      <a:pt x="48092" y="59283"/>
                    </a:cubicBezTo>
                    <a:lnTo>
                      <a:pt x="48092" y="59283"/>
                    </a:lnTo>
                    <a:cubicBezTo>
                      <a:pt x="48924" y="58753"/>
                      <a:pt x="49605" y="58224"/>
                      <a:pt x="50134" y="57695"/>
                    </a:cubicBezTo>
                    <a:lnTo>
                      <a:pt x="50134" y="57695"/>
                    </a:lnTo>
                    <a:cubicBezTo>
                      <a:pt x="51646" y="56334"/>
                      <a:pt x="52478" y="55048"/>
                      <a:pt x="53007" y="54141"/>
                    </a:cubicBezTo>
                    <a:lnTo>
                      <a:pt x="53007" y="54141"/>
                    </a:lnTo>
                    <a:cubicBezTo>
                      <a:pt x="53461" y="53233"/>
                      <a:pt x="53688" y="52704"/>
                      <a:pt x="53688" y="52704"/>
                    </a:cubicBezTo>
                    <a:lnTo>
                      <a:pt x="53688" y="52704"/>
                    </a:lnTo>
                    <a:cubicBezTo>
                      <a:pt x="53688" y="52704"/>
                      <a:pt x="53385" y="53233"/>
                      <a:pt x="52780" y="54065"/>
                    </a:cubicBezTo>
                    <a:lnTo>
                      <a:pt x="52780" y="54065"/>
                    </a:lnTo>
                    <a:cubicBezTo>
                      <a:pt x="52176" y="54897"/>
                      <a:pt x="51193" y="56031"/>
                      <a:pt x="49605" y="57241"/>
                    </a:cubicBezTo>
                    <a:lnTo>
                      <a:pt x="49605" y="57241"/>
                    </a:lnTo>
                    <a:cubicBezTo>
                      <a:pt x="48773" y="57846"/>
                      <a:pt x="47790" y="58451"/>
                      <a:pt x="46580" y="58980"/>
                    </a:cubicBezTo>
                    <a:lnTo>
                      <a:pt x="46580" y="58980"/>
                    </a:lnTo>
                    <a:cubicBezTo>
                      <a:pt x="46656" y="58904"/>
                      <a:pt x="46731" y="58829"/>
                      <a:pt x="46731" y="58753"/>
                    </a:cubicBezTo>
                    <a:lnTo>
                      <a:pt x="46731" y="58753"/>
                    </a:lnTo>
                    <a:cubicBezTo>
                      <a:pt x="47336" y="57695"/>
                      <a:pt x="47336" y="56636"/>
                      <a:pt x="47034" y="55880"/>
                    </a:cubicBezTo>
                    <a:lnTo>
                      <a:pt x="47034" y="55880"/>
                    </a:lnTo>
                    <a:cubicBezTo>
                      <a:pt x="46731" y="55124"/>
                      <a:pt x="46278" y="54746"/>
                      <a:pt x="45975" y="54519"/>
                    </a:cubicBezTo>
                    <a:lnTo>
                      <a:pt x="45975" y="54519"/>
                    </a:lnTo>
                    <a:cubicBezTo>
                      <a:pt x="45673" y="54216"/>
                      <a:pt x="45521" y="54141"/>
                      <a:pt x="45521" y="54141"/>
                    </a:cubicBezTo>
                    <a:lnTo>
                      <a:pt x="45521" y="54141"/>
                    </a:lnTo>
                    <a:cubicBezTo>
                      <a:pt x="45521" y="54141"/>
                      <a:pt x="45673" y="54292"/>
                      <a:pt x="45899" y="54594"/>
                    </a:cubicBezTo>
                    <a:lnTo>
                      <a:pt x="45899" y="54594"/>
                    </a:lnTo>
                    <a:cubicBezTo>
                      <a:pt x="46202" y="54897"/>
                      <a:pt x="46580" y="55351"/>
                      <a:pt x="46731" y="56031"/>
                    </a:cubicBezTo>
                    <a:lnTo>
                      <a:pt x="46731" y="56031"/>
                    </a:lnTo>
                    <a:cubicBezTo>
                      <a:pt x="46882" y="56560"/>
                      <a:pt x="46807" y="57241"/>
                      <a:pt x="46504" y="57846"/>
                    </a:cubicBezTo>
                    <a:lnTo>
                      <a:pt x="46504" y="57846"/>
                    </a:lnTo>
                    <a:cubicBezTo>
                      <a:pt x="46429" y="57695"/>
                      <a:pt x="46353" y="57543"/>
                      <a:pt x="46353" y="57468"/>
                    </a:cubicBezTo>
                    <a:lnTo>
                      <a:pt x="46353" y="57468"/>
                    </a:lnTo>
                    <a:cubicBezTo>
                      <a:pt x="46051" y="56787"/>
                      <a:pt x="45673" y="56334"/>
                      <a:pt x="45295" y="55880"/>
                    </a:cubicBezTo>
                    <a:lnTo>
                      <a:pt x="45295" y="55880"/>
                    </a:lnTo>
                    <a:cubicBezTo>
                      <a:pt x="44614" y="54972"/>
                      <a:pt x="43933" y="54368"/>
                      <a:pt x="43404" y="53763"/>
                    </a:cubicBezTo>
                    <a:lnTo>
                      <a:pt x="43404" y="53763"/>
                    </a:lnTo>
                    <a:cubicBezTo>
                      <a:pt x="42875" y="53233"/>
                      <a:pt x="42421" y="52780"/>
                      <a:pt x="42194" y="52477"/>
                    </a:cubicBezTo>
                    <a:lnTo>
                      <a:pt x="42194" y="52477"/>
                    </a:lnTo>
                    <a:cubicBezTo>
                      <a:pt x="41892" y="52175"/>
                      <a:pt x="41816" y="52024"/>
                      <a:pt x="41816" y="52024"/>
                    </a:cubicBezTo>
                    <a:lnTo>
                      <a:pt x="41816" y="52024"/>
                    </a:lnTo>
                    <a:cubicBezTo>
                      <a:pt x="41816" y="52024"/>
                      <a:pt x="41892" y="52250"/>
                      <a:pt x="42119" y="52553"/>
                    </a:cubicBezTo>
                    <a:lnTo>
                      <a:pt x="42119" y="52553"/>
                    </a:lnTo>
                    <a:cubicBezTo>
                      <a:pt x="42346" y="52931"/>
                      <a:pt x="42648" y="53385"/>
                      <a:pt x="43102" y="54065"/>
                    </a:cubicBezTo>
                    <a:lnTo>
                      <a:pt x="43102" y="54065"/>
                    </a:lnTo>
                    <a:cubicBezTo>
                      <a:pt x="43631" y="54670"/>
                      <a:pt x="44160" y="55426"/>
                      <a:pt x="44765" y="56258"/>
                    </a:cubicBezTo>
                    <a:lnTo>
                      <a:pt x="44765" y="56258"/>
                    </a:lnTo>
                    <a:cubicBezTo>
                      <a:pt x="45068" y="56712"/>
                      <a:pt x="45370" y="57241"/>
                      <a:pt x="45521" y="57770"/>
                    </a:cubicBezTo>
                    <a:lnTo>
                      <a:pt x="45521" y="57770"/>
                    </a:lnTo>
                    <a:cubicBezTo>
                      <a:pt x="45597" y="57997"/>
                      <a:pt x="45673" y="58300"/>
                      <a:pt x="45597" y="58451"/>
                    </a:cubicBezTo>
                    <a:lnTo>
                      <a:pt x="45597" y="58451"/>
                    </a:lnTo>
                    <a:cubicBezTo>
                      <a:pt x="45521" y="58678"/>
                      <a:pt x="45446" y="59207"/>
                      <a:pt x="45446" y="59207"/>
                    </a:cubicBezTo>
                    <a:lnTo>
                      <a:pt x="45446" y="59207"/>
                    </a:lnTo>
                    <a:cubicBezTo>
                      <a:pt x="45295" y="59358"/>
                      <a:pt x="45143" y="59434"/>
                      <a:pt x="44992" y="59585"/>
                    </a:cubicBezTo>
                    <a:lnTo>
                      <a:pt x="44992" y="59585"/>
                    </a:lnTo>
                    <a:cubicBezTo>
                      <a:pt x="44387" y="59736"/>
                      <a:pt x="43858" y="59887"/>
                      <a:pt x="43253" y="59963"/>
                    </a:cubicBezTo>
                    <a:lnTo>
                      <a:pt x="43253" y="59963"/>
                    </a:lnTo>
                    <a:cubicBezTo>
                      <a:pt x="41967" y="60190"/>
                      <a:pt x="40455" y="60190"/>
                      <a:pt x="39094" y="59736"/>
                    </a:cubicBezTo>
                    <a:lnTo>
                      <a:pt x="39094" y="59736"/>
                    </a:lnTo>
                    <a:cubicBezTo>
                      <a:pt x="38640" y="59585"/>
                      <a:pt x="38111" y="59434"/>
                      <a:pt x="37657" y="59131"/>
                    </a:cubicBezTo>
                    <a:lnTo>
                      <a:pt x="37657" y="59131"/>
                    </a:lnTo>
                    <a:cubicBezTo>
                      <a:pt x="37204" y="58753"/>
                      <a:pt x="35389" y="57392"/>
                      <a:pt x="35389" y="57392"/>
                    </a:cubicBezTo>
                    <a:lnTo>
                      <a:pt x="35389" y="57392"/>
                    </a:lnTo>
                    <a:cubicBezTo>
                      <a:pt x="34935" y="57090"/>
                      <a:pt x="34557" y="56712"/>
                      <a:pt x="34103" y="56409"/>
                    </a:cubicBezTo>
                    <a:lnTo>
                      <a:pt x="34103" y="56409"/>
                    </a:lnTo>
                    <a:cubicBezTo>
                      <a:pt x="33574" y="56107"/>
                      <a:pt x="33120" y="55729"/>
                      <a:pt x="32591" y="55426"/>
                    </a:cubicBezTo>
                    <a:lnTo>
                      <a:pt x="32591" y="55426"/>
                    </a:lnTo>
                    <a:cubicBezTo>
                      <a:pt x="31533" y="54594"/>
                      <a:pt x="30474" y="53838"/>
                      <a:pt x="29415" y="53082"/>
                    </a:cubicBezTo>
                    <a:lnTo>
                      <a:pt x="29415" y="53082"/>
                    </a:lnTo>
                    <a:cubicBezTo>
                      <a:pt x="27147" y="51494"/>
                      <a:pt x="24878" y="49906"/>
                      <a:pt x="22837" y="48016"/>
                    </a:cubicBezTo>
                    <a:lnTo>
                      <a:pt x="22837" y="48016"/>
                    </a:lnTo>
                    <a:cubicBezTo>
                      <a:pt x="23593" y="48092"/>
                      <a:pt x="24349" y="48092"/>
                      <a:pt x="25030" y="48016"/>
                    </a:cubicBezTo>
                    <a:lnTo>
                      <a:pt x="25030" y="48016"/>
                    </a:lnTo>
                    <a:cubicBezTo>
                      <a:pt x="25483" y="47940"/>
                      <a:pt x="25861" y="47865"/>
                      <a:pt x="26164" y="47789"/>
                    </a:cubicBezTo>
                    <a:lnTo>
                      <a:pt x="26164" y="47789"/>
                    </a:lnTo>
                    <a:cubicBezTo>
                      <a:pt x="26542" y="47713"/>
                      <a:pt x="26996" y="47562"/>
                      <a:pt x="27298" y="47411"/>
                    </a:cubicBezTo>
                    <a:lnTo>
                      <a:pt x="27298" y="47411"/>
                    </a:lnTo>
                    <a:cubicBezTo>
                      <a:pt x="27752" y="47260"/>
                      <a:pt x="28205" y="47033"/>
                      <a:pt x="28584" y="46806"/>
                    </a:cubicBezTo>
                    <a:lnTo>
                      <a:pt x="28584" y="46806"/>
                    </a:lnTo>
                    <a:cubicBezTo>
                      <a:pt x="29340" y="46882"/>
                      <a:pt x="30096" y="47109"/>
                      <a:pt x="30701" y="47335"/>
                    </a:cubicBezTo>
                    <a:lnTo>
                      <a:pt x="30701" y="47335"/>
                    </a:lnTo>
                    <a:cubicBezTo>
                      <a:pt x="31306" y="47638"/>
                      <a:pt x="31911" y="47940"/>
                      <a:pt x="32364" y="48318"/>
                    </a:cubicBezTo>
                    <a:lnTo>
                      <a:pt x="32364" y="48318"/>
                    </a:lnTo>
                    <a:cubicBezTo>
                      <a:pt x="32894" y="48696"/>
                      <a:pt x="33347" y="49075"/>
                      <a:pt x="33725" y="49453"/>
                    </a:cubicBezTo>
                    <a:lnTo>
                      <a:pt x="33725" y="49453"/>
                    </a:lnTo>
                    <a:cubicBezTo>
                      <a:pt x="34557" y="50209"/>
                      <a:pt x="35313" y="50965"/>
                      <a:pt x="35994" y="51645"/>
                    </a:cubicBezTo>
                    <a:lnTo>
                      <a:pt x="35994" y="51645"/>
                    </a:lnTo>
                    <a:cubicBezTo>
                      <a:pt x="37355" y="53007"/>
                      <a:pt x="38640" y="53838"/>
                      <a:pt x="39623" y="54141"/>
                    </a:cubicBezTo>
                    <a:lnTo>
                      <a:pt x="39623" y="54141"/>
                    </a:lnTo>
                    <a:cubicBezTo>
                      <a:pt x="40606" y="54519"/>
                      <a:pt x="41136" y="54443"/>
                      <a:pt x="41136" y="54443"/>
                    </a:cubicBezTo>
                    <a:lnTo>
                      <a:pt x="41136" y="54443"/>
                    </a:lnTo>
                    <a:cubicBezTo>
                      <a:pt x="41136" y="54443"/>
                      <a:pt x="40606" y="54443"/>
                      <a:pt x="39623" y="54065"/>
                    </a:cubicBezTo>
                    <a:lnTo>
                      <a:pt x="39623" y="54065"/>
                    </a:lnTo>
                    <a:cubicBezTo>
                      <a:pt x="38716" y="53687"/>
                      <a:pt x="37506" y="52780"/>
                      <a:pt x="36221" y="51343"/>
                    </a:cubicBezTo>
                    <a:lnTo>
                      <a:pt x="36221" y="51343"/>
                    </a:lnTo>
                    <a:cubicBezTo>
                      <a:pt x="35540" y="50662"/>
                      <a:pt x="34860" y="49831"/>
                      <a:pt x="34028" y="48999"/>
                    </a:cubicBezTo>
                    <a:lnTo>
                      <a:pt x="34028" y="48999"/>
                    </a:lnTo>
                    <a:cubicBezTo>
                      <a:pt x="33650" y="48621"/>
                      <a:pt x="33196" y="48167"/>
                      <a:pt x="32667" y="47789"/>
                    </a:cubicBezTo>
                    <a:lnTo>
                      <a:pt x="32667" y="47789"/>
                    </a:lnTo>
                    <a:cubicBezTo>
                      <a:pt x="32137" y="47335"/>
                      <a:pt x="31533" y="47033"/>
                      <a:pt x="30928" y="46730"/>
                    </a:cubicBezTo>
                    <a:lnTo>
                      <a:pt x="30928" y="46730"/>
                    </a:lnTo>
                    <a:cubicBezTo>
                      <a:pt x="30398" y="46504"/>
                      <a:pt x="29945" y="46277"/>
                      <a:pt x="29415" y="46201"/>
                    </a:cubicBezTo>
                    <a:lnTo>
                      <a:pt x="29415" y="46201"/>
                    </a:lnTo>
                    <a:cubicBezTo>
                      <a:pt x="29718" y="45899"/>
                      <a:pt x="30020" y="45521"/>
                      <a:pt x="30247" y="45218"/>
                    </a:cubicBezTo>
                    <a:lnTo>
                      <a:pt x="30247" y="45218"/>
                    </a:lnTo>
                    <a:cubicBezTo>
                      <a:pt x="30625" y="45143"/>
                      <a:pt x="31003" y="44991"/>
                      <a:pt x="31306" y="44840"/>
                    </a:cubicBezTo>
                    <a:lnTo>
                      <a:pt x="31306" y="44840"/>
                    </a:lnTo>
                    <a:cubicBezTo>
                      <a:pt x="31911" y="44538"/>
                      <a:pt x="32440" y="44235"/>
                      <a:pt x="32894" y="43857"/>
                    </a:cubicBezTo>
                    <a:lnTo>
                      <a:pt x="32894" y="43857"/>
                    </a:lnTo>
                    <a:cubicBezTo>
                      <a:pt x="33725" y="43177"/>
                      <a:pt x="34406" y="42572"/>
                      <a:pt x="35162" y="42345"/>
                    </a:cubicBezTo>
                    <a:lnTo>
                      <a:pt x="35162" y="42345"/>
                    </a:lnTo>
                    <a:cubicBezTo>
                      <a:pt x="35313" y="42269"/>
                      <a:pt x="35465" y="42269"/>
                      <a:pt x="35767" y="42194"/>
                    </a:cubicBezTo>
                    <a:lnTo>
                      <a:pt x="35767" y="42194"/>
                    </a:lnTo>
                    <a:lnTo>
                      <a:pt x="36448" y="42118"/>
                    </a:lnTo>
                    <a:cubicBezTo>
                      <a:pt x="36901" y="42042"/>
                      <a:pt x="37355" y="41967"/>
                      <a:pt x="37733" y="41967"/>
                    </a:cubicBezTo>
                    <a:lnTo>
                      <a:pt x="37733" y="41967"/>
                    </a:lnTo>
                    <a:cubicBezTo>
                      <a:pt x="37809" y="41967"/>
                      <a:pt x="37809" y="41967"/>
                      <a:pt x="37884" y="42042"/>
                    </a:cubicBezTo>
                    <a:lnTo>
                      <a:pt x="37884" y="42042"/>
                    </a:lnTo>
                    <a:cubicBezTo>
                      <a:pt x="38565" y="42420"/>
                      <a:pt x="39094" y="42950"/>
                      <a:pt x="39623" y="43555"/>
                    </a:cubicBezTo>
                    <a:lnTo>
                      <a:pt x="39623" y="43555"/>
                    </a:lnTo>
                    <a:cubicBezTo>
                      <a:pt x="40606" y="44689"/>
                      <a:pt x="41287" y="45747"/>
                      <a:pt x="41816" y="46655"/>
                    </a:cubicBezTo>
                    <a:lnTo>
                      <a:pt x="41816" y="46655"/>
                    </a:lnTo>
                    <a:cubicBezTo>
                      <a:pt x="42950" y="48470"/>
                      <a:pt x="43404" y="49528"/>
                      <a:pt x="43404" y="49528"/>
                    </a:cubicBezTo>
                    <a:lnTo>
                      <a:pt x="43404" y="49528"/>
                    </a:lnTo>
                    <a:cubicBezTo>
                      <a:pt x="43404" y="49528"/>
                      <a:pt x="43102" y="48394"/>
                      <a:pt x="42119" y="46428"/>
                    </a:cubicBezTo>
                    <a:lnTo>
                      <a:pt x="42119" y="46428"/>
                    </a:lnTo>
                    <a:cubicBezTo>
                      <a:pt x="41665" y="45521"/>
                      <a:pt x="41060" y="44311"/>
                      <a:pt x="40077" y="43101"/>
                    </a:cubicBezTo>
                    <a:lnTo>
                      <a:pt x="40077" y="43101"/>
                    </a:lnTo>
                    <a:cubicBezTo>
                      <a:pt x="39775" y="42647"/>
                      <a:pt x="39397" y="42269"/>
                      <a:pt x="39018" y="41815"/>
                    </a:cubicBezTo>
                    <a:lnTo>
                      <a:pt x="39018" y="41815"/>
                    </a:lnTo>
                    <a:cubicBezTo>
                      <a:pt x="39472" y="41815"/>
                      <a:pt x="40001" y="41815"/>
                      <a:pt x="40531" y="41815"/>
                    </a:cubicBezTo>
                    <a:lnTo>
                      <a:pt x="40531" y="41815"/>
                    </a:lnTo>
                    <a:cubicBezTo>
                      <a:pt x="40909" y="41815"/>
                      <a:pt x="41287" y="41891"/>
                      <a:pt x="41665" y="41891"/>
                    </a:cubicBezTo>
                    <a:lnTo>
                      <a:pt x="41665" y="41891"/>
                    </a:lnTo>
                    <a:cubicBezTo>
                      <a:pt x="42043" y="41967"/>
                      <a:pt x="42421" y="42118"/>
                      <a:pt x="42799" y="42194"/>
                    </a:cubicBezTo>
                    <a:lnTo>
                      <a:pt x="42799" y="42194"/>
                    </a:lnTo>
                    <a:cubicBezTo>
                      <a:pt x="43404" y="42420"/>
                      <a:pt x="44009" y="42723"/>
                      <a:pt x="44538" y="43025"/>
                    </a:cubicBezTo>
                    <a:lnTo>
                      <a:pt x="44538" y="43025"/>
                    </a:lnTo>
                    <a:cubicBezTo>
                      <a:pt x="44538" y="43025"/>
                      <a:pt x="45446" y="43933"/>
                      <a:pt x="45748" y="44462"/>
                    </a:cubicBezTo>
                    <a:lnTo>
                      <a:pt x="45748" y="44462"/>
                    </a:lnTo>
                    <a:cubicBezTo>
                      <a:pt x="46051" y="44916"/>
                      <a:pt x="46202" y="45521"/>
                      <a:pt x="46353" y="46050"/>
                    </a:cubicBezTo>
                    <a:lnTo>
                      <a:pt x="46353" y="46050"/>
                    </a:lnTo>
                    <a:cubicBezTo>
                      <a:pt x="46656" y="47184"/>
                      <a:pt x="46731" y="48167"/>
                      <a:pt x="46882" y="48999"/>
                    </a:cubicBezTo>
                    <a:lnTo>
                      <a:pt x="46882" y="48999"/>
                    </a:lnTo>
                    <a:cubicBezTo>
                      <a:pt x="47034" y="49755"/>
                      <a:pt x="47185" y="50436"/>
                      <a:pt x="47261" y="50814"/>
                    </a:cubicBezTo>
                    <a:lnTo>
                      <a:pt x="47261" y="50814"/>
                    </a:lnTo>
                    <a:cubicBezTo>
                      <a:pt x="47412" y="51267"/>
                      <a:pt x="47487" y="51419"/>
                      <a:pt x="47487" y="51419"/>
                    </a:cubicBezTo>
                    <a:lnTo>
                      <a:pt x="47487" y="51419"/>
                    </a:lnTo>
                    <a:cubicBezTo>
                      <a:pt x="47487" y="51419"/>
                      <a:pt x="47412" y="51192"/>
                      <a:pt x="47412" y="50814"/>
                    </a:cubicBezTo>
                    <a:lnTo>
                      <a:pt x="47412" y="50814"/>
                    </a:lnTo>
                    <a:cubicBezTo>
                      <a:pt x="47336" y="50360"/>
                      <a:pt x="47261" y="49755"/>
                      <a:pt x="47261" y="48923"/>
                    </a:cubicBezTo>
                    <a:lnTo>
                      <a:pt x="47261" y="48923"/>
                    </a:lnTo>
                    <a:cubicBezTo>
                      <a:pt x="47185" y="48092"/>
                      <a:pt x="47185" y="47109"/>
                      <a:pt x="47034" y="45899"/>
                    </a:cubicBezTo>
                    <a:lnTo>
                      <a:pt x="47034" y="45899"/>
                    </a:lnTo>
                    <a:cubicBezTo>
                      <a:pt x="47034" y="45747"/>
                      <a:pt x="46958" y="45672"/>
                      <a:pt x="46958" y="45521"/>
                    </a:cubicBezTo>
                    <a:lnTo>
                      <a:pt x="46958" y="45521"/>
                    </a:lnTo>
                    <a:cubicBezTo>
                      <a:pt x="47109" y="45672"/>
                      <a:pt x="47261" y="45899"/>
                      <a:pt x="47412" y="46126"/>
                    </a:cubicBezTo>
                    <a:lnTo>
                      <a:pt x="47412" y="46126"/>
                    </a:lnTo>
                    <a:cubicBezTo>
                      <a:pt x="48168" y="47033"/>
                      <a:pt x="48848" y="47940"/>
                      <a:pt x="49453" y="48621"/>
                    </a:cubicBezTo>
                    <a:lnTo>
                      <a:pt x="49453" y="48621"/>
                    </a:lnTo>
                    <a:cubicBezTo>
                      <a:pt x="50058" y="49377"/>
                      <a:pt x="50739" y="49906"/>
                      <a:pt x="51268" y="50209"/>
                    </a:cubicBezTo>
                    <a:lnTo>
                      <a:pt x="51268" y="50209"/>
                    </a:lnTo>
                    <a:cubicBezTo>
                      <a:pt x="51873" y="50511"/>
                      <a:pt x="52402" y="50587"/>
                      <a:pt x="52705" y="50662"/>
                    </a:cubicBezTo>
                    <a:lnTo>
                      <a:pt x="52705" y="50662"/>
                    </a:lnTo>
                    <a:cubicBezTo>
                      <a:pt x="52932" y="50662"/>
                      <a:pt x="53083" y="50662"/>
                      <a:pt x="53159" y="50662"/>
                    </a:cubicBezTo>
                    <a:lnTo>
                      <a:pt x="53159" y="50662"/>
                    </a:lnTo>
                    <a:lnTo>
                      <a:pt x="53234" y="50662"/>
                    </a:lnTo>
                    <a:lnTo>
                      <a:pt x="53234" y="50662"/>
                    </a:lnTo>
                    <a:cubicBezTo>
                      <a:pt x="53234" y="50662"/>
                      <a:pt x="53007" y="50662"/>
                      <a:pt x="52705" y="50587"/>
                    </a:cubicBezTo>
                    <a:lnTo>
                      <a:pt x="52705" y="50587"/>
                    </a:lnTo>
                    <a:cubicBezTo>
                      <a:pt x="52402" y="50511"/>
                      <a:pt x="51873" y="50360"/>
                      <a:pt x="51344" y="49982"/>
                    </a:cubicBezTo>
                    <a:lnTo>
                      <a:pt x="51344" y="49982"/>
                    </a:lnTo>
                    <a:cubicBezTo>
                      <a:pt x="50814" y="49604"/>
                      <a:pt x="50285" y="49075"/>
                      <a:pt x="49756" y="48318"/>
                    </a:cubicBezTo>
                    <a:lnTo>
                      <a:pt x="49756" y="48318"/>
                    </a:lnTo>
                    <a:cubicBezTo>
                      <a:pt x="49151" y="47562"/>
                      <a:pt x="48622" y="46655"/>
                      <a:pt x="47941" y="45596"/>
                    </a:cubicBezTo>
                    <a:lnTo>
                      <a:pt x="47941" y="45596"/>
                    </a:lnTo>
                    <a:cubicBezTo>
                      <a:pt x="47261" y="44613"/>
                      <a:pt x="46504" y="43403"/>
                      <a:pt x="45295" y="42345"/>
                    </a:cubicBezTo>
                    <a:lnTo>
                      <a:pt x="45295" y="42345"/>
                    </a:lnTo>
                    <a:cubicBezTo>
                      <a:pt x="44690" y="41815"/>
                      <a:pt x="43933" y="41362"/>
                      <a:pt x="43102" y="41059"/>
                    </a:cubicBezTo>
                    <a:lnTo>
                      <a:pt x="43102" y="41059"/>
                    </a:lnTo>
                    <a:cubicBezTo>
                      <a:pt x="42724" y="40908"/>
                      <a:pt x="42270" y="40757"/>
                      <a:pt x="41816" y="40681"/>
                    </a:cubicBezTo>
                    <a:lnTo>
                      <a:pt x="41816" y="40681"/>
                    </a:lnTo>
                    <a:cubicBezTo>
                      <a:pt x="41363" y="40530"/>
                      <a:pt x="40909" y="40454"/>
                      <a:pt x="40455" y="40454"/>
                    </a:cubicBezTo>
                    <a:lnTo>
                      <a:pt x="40455" y="40454"/>
                    </a:lnTo>
                    <a:cubicBezTo>
                      <a:pt x="39699" y="40379"/>
                      <a:pt x="38943" y="40379"/>
                      <a:pt x="38187" y="40379"/>
                    </a:cubicBezTo>
                    <a:lnTo>
                      <a:pt x="38187" y="40379"/>
                    </a:lnTo>
                    <a:cubicBezTo>
                      <a:pt x="39548" y="39396"/>
                      <a:pt x="41060" y="38791"/>
                      <a:pt x="42421" y="38564"/>
                    </a:cubicBezTo>
                    <a:lnTo>
                      <a:pt x="42421" y="38564"/>
                    </a:lnTo>
                    <a:cubicBezTo>
                      <a:pt x="44236" y="38262"/>
                      <a:pt x="45824" y="38413"/>
                      <a:pt x="47034" y="38715"/>
                    </a:cubicBezTo>
                    <a:lnTo>
                      <a:pt x="47034" y="38715"/>
                    </a:lnTo>
                    <a:cubicBezTo>
                      <a:pt x="48244" y="39018"/>
                      <a:pt x="49151" y="39547"/>
                      <a:pt x="49680" y="39925"/>
                    </a:cubicBezTo>
                    <a:lnTo>
                      <a:pt x="49680" y="39925"/>
                    </a:lnTo>
                    <a:cubicBezTo>
                      <a:pt x="50285" y="40303"/>
                      <a:pt x="50512" y="40530"/>
                      <a:pt x="50512" y="40530"/>
                    </a:cubicBezTo>
                    <a:lnTo>
                      <a:pt x="50512" y="40530"/>
                    </a:lnTo>
                    <a:cubicBezTo>
                      <a:pt x="50512" y="40530"/>
                      <a:pt x="50285" y="40228"/>
                      <a:pt x="49756" y="39774"/>
                    </a:cubicBezTo>
                    <a:lnTo>
                      <a:pt x="49756" y="39774"/>
                    </a:lnTo>
                    <a:cubicBezTo>
                      <a:pt x="49227" y="39396"/>
                      <a:pt x="48319" y="38791"/>
                      <a:pt x="47109" y="38337"/>
                    </a:cubicBezTo>
                    <a:lnTo>
                      <a:pt x="47109" y="38337"/>
                    </a:lnTo>
                    <a:cubicBezTo>
                      <a:pt x="45824" y="37959"/>
                      <a:pt x="44160" y="37657"/>
                      <a:pt x="42270" y="37883"/>
                    </a:cubicBezTo>
                    <a:lnTo>
                      <a:pt x="42270" y="37883"/>
                    </a:lnTo>
                    <a:cubicBezTo>
                      <a:pt x="41438" y="38035"/>
                      <a:pt x="40077" y="38488"/>
                      <a:pt x="39245" y="38866"/>
                    </a:cubicBezTo>
                    <a:lnTo>
                      <a:pt x="39245" y="38866"/>
                    </a:lnTo>
                    <a:cubicBezTo>
                      <a:pt x="39397" y="38262"/>
                      <a:pt x="39397" y="38262"/>
                      <a:pt x="39699" y="37430"/>
                    </a:cubicBezTo>
                    <a:lnTo>
                      <a:pt x="39699" y="37430"/>
                    </a:lnTo>
                    <a:cubicBezTo>
                      <a:pt x="40153" y="35918"/>
                      <a:pt x="40833" y="34783"/>
                      <a:pt x="41665" y="34027"/>
                    </a:cubicBezTo>
                    <a:lnTo>
                      <a:pt x="41665" y="34027"/>
                    </a:lnTo>
                    <a:cubicBezTo>
                      <a:pt x="42043" y="33649"/>
                      <a:pt x="42572" y="33422"/>
                      <a:pt x="43026" y="33347"/>
                    </a:cubicBezTo>
                    <a:lnTo>
                      <a:pt x="43026" y="33347"/>
                    </a:lnTo>
                    <a:cubicBezTo>
                      <a:pt x="43404" y="33271"/>
                      <a:pt x="43858" y="33422"/>
                      <a:pt x="44085" y="33498"/>
                    </a:cubicBezTo>
                    <a:lnTo>
                      <a:pt x="44085" y="33498"/>
                    </a:lnTo>
                    <a:cubicBezTo>
                      <a:pt x="44614" y="33725"/>
                      <a:pt x="44916" y="33952"/>
                      <a:pt x="44916" y="34027"/>
                    </a:cubicBezTo>
                    <a:lnTo>
                      <a:pt x="44916" y="34027"/>
                    </a:lnTo>
                    <a:cubicBezTo>
                      <a:pt x="44841" y="33952"/>
                      <a:pt x="44614" y="33725"/>
                      <a:pt x="44160" y="33422"/>
                    </a:cubicBezTo>
                    <a:lnTo>
                      <a:pt x="44160" y="33422"/>
                    </a:lnTo>
                    <a:cubicBezTo>
                      <a:pt x="43858" y="33271"/>
                      <a:pt x="43404" y="33120"/>
                      <a:pt x="42950" y="33120"/>
                    </a:cubicBezTo>
                    <a:lnTo>
                      <a:pt x="42950" y="33120"/>
                    </a:lnTo>
                    <a:cubicBezTo>
                      <a:pt x="42421" y="33195"/>
                      <a:pt x="41892" y="33422"/>
                      <a:pt x="41363" y="33800"/>
                    </a:cubicBezTo>
                    <a:lnTo>
                      <a:pt x="41363" y="33800"/>
                    </a:lnTo>
                    <a:cubicBezTo>
                      <a:pt x="40682" y="34330"/>
                      <a:pt x="40077" y="35161"/>
                      <a:pt x="39548" y="36144"/>
                    </a:cubicBezTo>
                    <a:lnTo>
                      <a:pt x="39548" y="36144"/>
                    </a:lnTo>
                    <a:cubicBezTo>
                      <a:pt x="39548" y="36069"/>
                      <a:pt x="39548" y="35993"/>
                      <a:pt x="39472" y="35918"/>
                    </a:cubicBezTo>
                    <a:lnTo>
                      <a:pt x="39472" y="35918"/>
                    </a:lnTo>
                    <a:cubicBezTo>
                      <a:pt x="39245" y="34859"/>
                      <a:pt x="38716" y="34027"/>
                      <a:pt x="38035" y="33649"/>
                    </a:cubicBezTo>
                    <a:lnTo>
                      <a:pt x="38035" y="33649"/>
                    </a:lnTo>
                    <a:cubicBezTo>
                      <a:pt x="37355" y="33271"/>
                      <a:pt x="36674" y="33271"/>
                      <a:pt x="36296" y="33271"/>
                    </a:cubicBezTo>
                    <a:lnTo>
                      <a:pt x="36296" y="33271"/>
                    </a:lnTo>
                    <a:cubicBezTo>
                      <a:pt x="35918" y="33347"/>
                      <a:pt x="35767" y="33422"/>
                      <a:pt x="35767" y="33422"/>
                    </a:cubicBezTo>
                    <a:lnTo>
                      <a:pt x="35767" y="33422"/>
                    </a:lnTo>
                    <a:cubicBezTo>
                      <a:pt x="35767" y="33422"/>
                      <a:pt x="35767" y="33422"/>
                      <a:pt x="35843" y="33422"/>
                    </a:cubicBezTo>
                    <a:lnTo>
                      <a:pt x="35843" y="33422"/>
                    </a:lnTo>
                    <a:cubicBezTo>
                      <a:pt x="35918" y="33347"/>
                      <a:pt x="36069" y="33347"/>
                      <a:pt x="36372" y="33422"/>
                    </a:cubicBezTo>
                    <a:lnTo>
                      <a:pt x="36372" y="33422"/>
                    </a:lnTo>
                    <a:cubicBezTo>
                      <a:pt x="36750" y="33422"/>
                      <a:pt x="37279" y="33498"/>
                      <a:pt x="37809" y="33952"/>
                    </a:cubicBezTo>
                    <a:lnTo>
                      <a:pt x="37809" y="33952"/>
                    </a:lnTo>
                    <a:cubicBezTo>
                      <a:pt x="38414" y="34330"/>
                      <a:pt x="38716" y="35086"/>
                      <a:pt x="38867" y="36069"/>
                    </a:cubicBezTo>
                    <a:lnTo>
                      <a:pt x="38867" y="36069"/>
                    </a:lnTo>
                    <a:cubicBezTo>
                      <a:pt x="38867" y="36598"/>
                      <a:pt x="38867" y="37203"/>
                      <a:pt x="38792" y="37808"/>
                    </a:cubicBezTo>
                    <a:lnTo>
                      <a:pt x="38792" y="37808"/>
                    </a:lnTo>
                    <a:cubicBezTo>
                      <a:pt x="38565" y="38413"/>
                      <a:pt x="38262" y="39018"/>
                      <a:pt x="37884" y="39471"/>
                    </a:cubicBezTo>
                    <a:lnTo>
                      <a:pt x="37884" y="39471"/>
                    </a:lnTo>
                    <a:cubicBezTo>
                      <a:pt x="37506" y="39698"/>
                      <a:pt x="37204" y="40001"/>
                      <a:pt x="36826" y="40303"/>
                    </a:cubicBezTo>
                    <a:lnTo>
                      <a:pt x="36826" y="40303"/>
                    </a:lnTo>
                    <a:cubicBezTo>
                      <a:pt x="36674" y="40379"/>
                      <a:pt x="36523" y="40454"/>
                      <a:pt x="36448" y="40530"/>
                    </a:cubicBezTo>
                    <a:lnTo>
                      <a:pt x="36448" y="40530"/>
                    </a:lnTo>
                    <a:cubicBezTo>
                      <a:pt x="36296" y="40530"/>
                      <a:pt x="36221" y="40530"/>
                      <a:pt x="36145" y="40530"/>
                    </a:cubicBezTo>
                    <a:lnTo>
                      <a:pt x="36145" y="40530"/>
                    </a:lnTo>
                    <a:lnTo>
                      <a:pt x="35465" y="40606"/>
                    </a:lnTo>
                    <a:cubicBezTo>
                      <a:pt x="35162" y="40606"/>
                      <a:pt x="34860" y="40681"/>
                      <a:pt x="34557" y="40757"/>
                    </a:cubicBezTo>
                    <a:lnTo>
                      <a:pt x="34557" y="40757"/>
                    </a:lnTo>
                    <a:cubicBezTo>
                      <a:pt x="33347" y="41135"/>
                      <a:pt x="32440" y="41891"/>
                      <a:pt x="31684" y="42420"/>
                    </a:cubicBezTo>
                    <a:lnTo>
                      <a:pt x="31684" y="42420"/>
                    </a:lnTo>
                    <a:cubicBezTo>
                      <a:pt x="31533" y="42496"/>
                      <a:pt x="31457" y="42572"/>
                      <a:pt x="31381" y="42572"/>
                    </a:cubicBezTo>
                    <a:lnTo>
                      <a:pt x="31381" y="42572"/>
                    </a:lnTo>
                    <a:cubicBezTo>
                      <a:pt x="31608" y="41589"/>
                      <a:pt x="31533" y="40606"/>
                      <a:pt x="31306" y="39698"/>
                    </a:cubicBezTo>
                    <a:lnTo>
                      <a:pt x="31306" y="39698"/>
                    </a:lnTo>
                    <a:cubicBezTo>
                      <a:pt x="31684" y="39396"/>
                      <a:pt x="31911" y="38942"/>
                      <a:pt x="31986" y="38564"/>
                    </a:cubicBezTo>
                    <a:lnTo>
                      <a:pt x="31986" y="38564"/>
                    </a:lnTo>
                    <a:cubicBezTo>
                      <a:pt x="32137" y="38035"/>
                      <a:pt x="32137" y="37581"/>
                      <a:pt x="32137" y="37203"/>
                    </a:cubicBezTo>
                    <a:lnTo>
                      <a:pt x="32137" y="37203"/>
                    </a:lnTo>
                    <a:cubicBezTo>
                      <a:pt x="32062" y="36371"/>
                      <a:pt x="31911" y="35691"/>
                      <a:pt x="31684" y="35010"/>
                    </a:cubicBezTo>
                    <a:lnTo>
                      <a:pt x="31684" y="35010"/>
                    </a:lnTo>
                    <a:cubicBezTo>
                      <a:pt x="31457" y="34027"/>
                      <a:pt x="31154" y="33044"/>
                      <a:pt x="30852" y="32212"/>
                    </a:cubicBezTo>
                    <a:lnTo>
                      <a:pt x="30852" y="32212"/>
                    </a:lnTo>
                    <a:cubicBezTo>
                      <a:pt x="30928" y="31986"/>
                      <a:pt x="30928" y="31834"/>
                      <a:pt x="30928" y="31607"/>
                    </a:cubicBezTo>
                    <a:lnTo>
                      <a:pt x="30928" y="31607"/>
                    </a:lnTo>
                    <a:cubicBezTo>
                      <a:pt x="30928" y="31607"/>
                      <a:pt x="30928" y="31607"/>
                      <a:pt x="30928" y="31607"/>
                    </a:cubicBezTo>
                    <a:lnTo>
                      <a:pt x="30928" y="31607"/>
                    </a:lnTo>
                    <a:cubicBezTo>
                      <a:pt x="31154" y="31381"/>
                      <a:pt x="31457" y="31229"/>
                      <a:pt x="31759" y="31154"/>
                    </a:cubicBezTo>
                    <a:lnTo>
                      <a:pt x="31759" y="31154"/>
                    </a:lnTo>
                    <a:cubicBezTo>
                      <a:pt x="32440" y="30927"/>
                      <a:pt x="33120" y="30927"/>
                      <a:pt x="33801" y="30851"/>
                    </a:cubicBezTo>
                    <a:lnTo>
                      <a:pt x="33801" y="30851"/>
                    </a:lnTo>
                    <a:cubicBezTo>
                      <a:pt x="35162" y="30927"/>
                      <a:pt x="36372" y="31003"/>
                      <a:pt x="37279" y="31003"/>
                    </a:cubicBezTo>
                    <a:lnTo>
                      <a:pt x="37279" y="31003"/>
                    </a:lnTo>
                    <a:cubicBezTo>
                      <a:pt x="38262" y="31078"/>
                      <a:pt x="39018" y="31003"/>
                      <a:pt x="39548" y="30927"/>
                    </a:cubicBezTo>
                    <a:lnTo>
                      <a:pt x="39548" y="30927"/>
                    </a:lnTo>
                    <a:cubicBezTo>
                      <a:pt x="40001" y="30776"/>
                      <a:pt x="40228" y="30624"/>
                      <a:pt x="40228" y="30624"/>
                    </a:cubicBezTo>
                    <a:lnTo>
                      <a:pt x="40228" y="30624"/>
                    </a:lnTo>
                    <a:cubicBezTo>
                      <a:pt x="40228" y="30624"/>
                      <a:pt x="40001" y="30776"/>
                      <a:pt x="39472" y="30776"/>
                    </a:cubicBezTo>
                    <a:lnTo>
                      <a:pt x="39472" y="30776"/>
                    </a:lnTo>
                    <a:cubicBezTo>
                      <a:pt x="39018" y="30851"/>
                      <a:pt x="38262" y="30776"/>
                      <a:pt x="37279" y="30700"/>
                    </a:cubicBezTo>
                    <a:lnTo>
                      <a:pt x="37279" y="30700"/>
                    </a:lnTo>
                    <a:cubicBezTo>
                      <a:pt x="36296" y="30549"/>
                      <a:pt x="35162" y="30322"/>
                      <a:pt x="33801" y="30246"/>
                    </a:cubicBezTo>
                    <a:lnTo>
                      <a:pt x="33801" y="30246"/>
                    </a:lnTo>
                    <a:cubicBezTo>
                      <a:pt x="33045" y="30171"/>
                      <a:pt x="32289" y="30095"/>
                      <a:pt x="31457" y="30322"/>
                    </a:cubicBezTo>
                    <a:lnTo>
                      <a:pt x="31457" y="30322"/>
                    </a:lnTo>
                    <a:cubicBezTo>
                      <a:pt x="31457" y="30322"/>
                      <a:pt x="31381" y="30322"/>
                      <a:pt x="31306" y="30398"/>
                    </a:cubicBezTo>
                    <a:lnTo>
                      <a:pt x="31306" y="30398"/>
                    </a:lnTo>
                    <a:cubicBezTo>
                      <a:pt x="31608" y="29793"/>
                      <a:pt x="31986" y="29339"/>
                      <a:pt x="32516" y="29112"/>
                    </a:cubicBezTo>
                    <a:lnTo>
                      <a:pt x="32516" y="29112"/>
                    </a:lnTo>
                    <a:cubicBezTo>
                      <a:pt x="33196" y="28658"/>
                      <a:pt x="33877" y="28507"/>
                      <a:pt x="34557" y="28356"/>
                    </a:cubicBezTo>
                    <a:lnTo>
                      <a:pt x="34557" y="28356"/>
                    </a:lnTo>
                    <a:cubicBezTo>
                      <a:pt x="35238" y="28280"/>
                      <a:pt x="35918" y="28205"/>
                      <a:pt x="36523" y="28129"/>
                    </a:cubicBezTo>
                    <a:lnTo>
                      <a:pt x="36523" y="28129"/>
                    </a:lnTo>
                    <a:cubicBezTo>
                      <a:pt x="37657" y="28054"/>
                      <a:pt x="38565" y="27978"/>
                      <a:pt x="39170" y="27600"/>
                    </a:cubicBezTo>
                    <a:lnTo>
                      <a:pt x="39170" y="27600"/>
                    </a:lnTo>
                    <a:cubicBezTo>
                      <a:pt x="39623" y="27297"/>
                      <a:pt x="39699" y="26995"/>
                      <a:pt x="39699" y="26919"/>
                    </a:cubicBezTo>
                    <a:lnTo>
                      <a:pt x="39699" y="26919"/>
                    </a:lnTo>
                    <a:cubicBezTo>
                      <a:pt x="39699" y="26995"/>
                      <a:pt x="39623" y="27297"/>
                      <a:pt x="39094" y="27524"/>
                    </a:cubicBezTo>
                    <a:lnTo>
                      <a:pt x="39094" y="27524"/>
                    </a:lnTo>
                    <a:cubicBezTo>
                      <a:pt x="38489" y="27827"/>
                      <a:pt x="37582" y="27827"/>
                      <a:pt x="36448" y="27827"/>
                    </a:cubicBezTo>
                    <a:lnTo>
                      <a:pt x="36448" y="27827"/>
                    </a:lnTo>
                    <a:cubicBezTo>
                      <a:pt x="35843" y="27827"/>
                      <a:pt x="35162" y="27827"/>
                      <a:pt x="34482" y="27902"/>
                    </a:cubicBezTo>
                    <a:lnTo>
                      <a:pt x="34482" y="27902"/>
                    </a:lnTo>
                    <a:cubicBezTo>
                      <a:pt x="33725" y="27978"/>
                      <a:pt x="32894" y="28129"/>
                      <a:pt x="32137" y="28507"/>
                    </a:cubicBezTo>
                    <a:lnTo>
                      <a:pt x="32137" y="28507"/>
                    </a:lnTo>
                    <a:cubicBezTo>
                      <a:pt x="31457" y="28810"/>
                      <a:pt x="30928" y="29339"/>
                      <a:pt x="30550" y="30020"/>
                    </a:cubicBezTo>
                    <a:lnTo>
                      <a:pt x="30550" y="30020"/>
                    </a:lnTo>
                    <a:cubicBezTo>
                      <a:pt x="30550" y="29944"/>
                      <a:pt x="30550" y="29944"/>
                      <a:pt x="30550" y="29868"/>
                    </a:cubicBezTo>
                    <a:lnTo>
                      <a:pt x="30550" y="29868"/>
                    </a:lnTo>
                    <a:cubicBezTo>
                      <a:pt x="30550" y="29339"/>
                      <a:pt x="30625" y="28885"/>
                      <a:pt x="30776" y="28432"/>
                    </a:cubicBezTo>
                    <a:lnTo>
                      <a:pt x="30776" y="28432"/>
                    </a:lnTo>
                    <a:cubicBezTo>
                      <a:pt x="31003" y="27524"/>
                      <a:pt x="31457" y="26844"/>
                      <a:pt x="31986" y="26239"/>
                    </a:cubicBezTo>
                    <a:lnTo>
                      <a:pt x="31986" y="26239"/>
                    </a:lnTo>
                    <a:cubicBezTo>
                      <a:pt x="33120" y="25180"/>
                      <a:pt x="34406" y="24802"/>
                      <a:pt x="35238" y="24651"/>
                    </a:cubicBezTo>
                    <a:lnTo>
                      <a:pt x="35238" y="24651"/>
                    </a:lnTo>
                    <a:cubicBezTo>
                      <a:pt x="36069" y="24424"/>
                      <a:pt x="36599" y="24424"/>
                      <a:pt x="36599" y="24424"/>
                    </a:cubicBezTo>
                    <a:lnTo>
                      <a:pt x="36599" y="24424"/>
                    </a:lnTo>
                    <a:cubicBezTo>
                      <a:pt x="36599" y="24424"/>
                      <a:pt x="36523" y="24424"/>
                      <a:pt x="36372" y="24424"/>
                    </a:cubicBezTo>
                    <a:lnTo>
                      <a:pt x="36372" y="24424"/>
                    </a:lnTo>
                    <a:cubicBezTo>
                      <a:pt x="36221" y="24424"/>
                      <a:pt x="35767" y="24424"/>
                      <a:pt x="35162" y="24424"/>
                    </a:cubicBezTo>
                    <a:lnTo>
                      <a:pt x="35162" y="24424"/>
                    </a:lnTo>
                    <a:cubicBezTo>
                      <a:pt x="34708" y="24500"/>
                      <a:pt x="34179" y="24575"/>
                      <a:pt x="33499" y="24726"/>
                    </a:cubicBezTo>
                    <a:lnTo>
                      <a:pt x="33499" y="24726"/>
                    </a:lnTo>
                    <a:cubicBezTo>
                      <a:pt x="32894" y="24953"/>
                      <a:pt x="32137" y="25256"/>
                      <a:pt x="31457" y="25785"/>
                    </a:cubicBezTo>
                    <a:lnTo>
                      <a:pt x="31457" y="25785"/>
                    </a:lnTo>
                    <a:cubicBezTo>
                      <a:pt x="30852" y="26239"/>
                      <a:pt x="30398" y="26919"/>
                      <a:pt x="30020" y="27675"/>
                    </a:cubicBezTo>
                    <a:lnTo>
                      <a:pt x="30020" y="27675"/>
                    </a:lnTo>
                    <a:cubicBezTo>
                      <a:pt x="29945" y="27600"/>
                      <a:pt x="29945" y="27524"/>
                      <a:pt x="29945" y="27373"/>
                    </a:cubicBezTo>
                    <a:lnTo>
                      <a:pt x="29945" y="27373"/>
                    </a:lnTo>
                    <a:cubicBezTo>
                      <a:pt x="29869" y="26617"/>
                      <a:pt x="29718" y="25785"/>
                      <a:pt x="29718" y="25105"/>
                    </a:cubicBezTo>
                    <a:lnTo>
                      <a:pt x="29718" y="25105"/>
                    </a:lnTo>
                    <a:cubicBezTo>
                      <a:pt x="29642" y="23668"/>
                      <a:pt x="29793" y="22458"/>
                      <a:pt x="30398" y="21702"/>
                    </a:cubicBezTo>
                    <a:lnTo>
                      <a:pt x="30398" y="21702"/>
                    </a:lnTo>
                    <a:cubicBezTo>
                      <a:pt x="31003" y="20946"/>
                      <a:pt x="31835" y="20643"/>
                      <a:pt x="32364" y="20568"/>
                    </a:cubicBezTo>
                    <a:lnTo>
                      <a:pt x="32364" y="20568"/>
                    </a:lnTo>
                    <a:cubicBezTo>
                      <a:pt x="32894" y="20416"/>
                      <a:pt x="33196" y="20416"/>
                      <a:pt x="33196" y="20416"/>
                    </a:cubicBezTo>
                    <a:lnTo>
                      <a:pt x="33196" y="20416"/>
                    </a:lnTo>
                    <a:cubicBezTo>
                      <a:pt x="33196" y="20416"/>
                      <a:pt x="33120" y="20416"/>
                      <a:pt x="33120" y="20416"/>
                    </a:cubicBezTo>
                    <a:lnTo>
                      <a:pt x="33120" y="20416"/>
                    </a:lnTo>
                    <a:cubicBezTo>
                      <a:pt x="32969" y="20416"/>
                      <a:pt x="32742" y="20416"/>
                      <a:pt x="32289" y="20492"/>
                    </a:cubicBezTo>
                    <a:lnTo>
                      <a:pt x="32289" y="20492"/>
                    </a:lnTo>
                    <a:cubicBezTo>
                      <a:pt x="32062" y="20492"/>
                      <a:pt x="31684" y="20568"/>
                      <a:pt x="31306" y="20719"/>
                    </a:cubicBezTo>
                    <a:lnTo>
                      <a:pt x="31306" y="20719"/>
                    </a:lnTo>
                    <a:cubicBezTo>
                      <a:pt x="30928" y="20870"/>
                      <a:pt x="30474" y="21097"/>
                      <a:pt x="30096" y="21551"/>
                    </a:cubicBezTo>
                    <a:lnTo>
                      <a:pt x="30096" y="21551"/>
                    </a:lnTo>
                    <a:cubicBezTo>
                      <a:pt x="29340" y="22307"/>
                      <a:pt x="29037" y="23668"/>
                      <a:pt x="29037" y="25180"/>
                    </a:cubicBezTo>
                    <a:lnTo>
                      <a:pt x="29037" y="25180"/>
                    </a:lnTo>
                    <a:cubicBezTo>
                      <a:pt x="29037" y="25634"/>
                      <a:pt x="29037" y="26088"/>
                      <a:pt x="29037" y="26617"/>
                    </a:cubicBezTo>
                    <a:lnTo>
                      <a:pt x="29037" y="26617"/>
                    </a:lnTo>
                    <a:cubicBezTo>
                      <a:pt x="29037" y="26541"/>
                      <a:pt x="29037" y="26541"/>
                      <a:pt x="28962" y="26541"/>
                    </a:cubicBezTo>
                    <a:lnTo>
                      <a:pt x="28962" y="26541"/>
                    </a:lnTo>
                    <a:cubicBezTo>
                      <a:pt x="28130" y="25407"/>
                      <a:pt x="27147" y="24651"/>
                      <a:pt x="26239" y="24348"/>
                    </a:cubicBezTo>
                    <a:lnTo>
                      <a:pt x="26239" y="24348"/>
                    </a:lnTo>
                    <a:cubicBezTo>
                      <a:pt x="25256" y="23970"/>
                      <a:pt x="24425" y="24197"/>
                      <a:pt x="24047" y="24424"/>
                    </a:cubicBezTo>
                    <a:lnTo>
                      <a:pt x="24047" y="24424"/>
                    </a:lnTo>
                    <a:cubicBezTo>
                      <a:pt x="23593" y="24651"/>
                      <a:pt x="23442" y="24878"/>
                      <a:pt x="23442" y="24878"/>
                    </a:cubicBezTo>
                    <a:lnTo>
                      <a:pt x="23442" y="24878"/>
                    </a:lnTo>
                    <a:cubicBezTo>
                      <a:pt x="23442" y="24878"/>
                      <a:pt x="23593" y="24726"/>
                      <a:pt x="24047" y="24500"/>
                    </a:cubicBezTo>
                    <a:lnTo>
                      <a:pt x="24047" y="24500"/>
                    </a:lnTo>
                    <a:cubicBezTo>
                      <a:pt x="24576" y="24348"/>
                      <a:pt x="25332" y="24273"/>
                      <a:pt x="26164" y="24651"/>
                    </a:cubicBezTo>
                    <a:lnTo>
                      <a:pt x="26164" y="24651"/>
                    </a:lnTo>
                    <a:cubicBezTo>
                      <a:pt x="26920" y="25029"/>
                      <a:pt x="27752" y="25861"/>
                      <a:pt x="28432" y="26919"/>
                    </a:cubicBezTo>
                    <a:lnTo>
                      <a:pt x="28432" y="26919"/>
                    </a:lnTo>
                    <a:cubicBezTo>
                      <a:pt x="28735" y="27373"/>
                      <a:pt x="29340" y="30020"/>
                      <a:pt x="29340" y="30020"/>
                    </a:cubicBezTo>
                    <a:lnTo>
                      <a:pt x="29340" y="30020"/>
                    </a:lnTo>
                    <a:cubicBezTo>
                      <a:pt x="29340" y="30246"/>
                      <a:pt x="29264" y="30473"/>
                      <a:pt x="29264" y="30776"/>
                    </a:cubicBezTo>
                    <a:lnTo>
                      <a:pt x="29264" y="30776"/>
                    </a:lnTo>
                    <a:cubicBezTo>
                      <a:pt x="29264" y="31003"/>
                      <a:pt x="29264" y="31381"/>
                      <a:pt x="29340" y="31683"/>
                    </a:cubicBezTo>
                    <a:lnTo>
                      <a:pt x="29340" y="31683"/>
                    </a:lnTo>
                    <a:cubicBezTo>
                      <a:pt x="29491" y="32969"/>
                      <a:pt x="29793" y="34178"/>
                      <a:pt x="30020" y="35388"/>
                    </a:cubicBezTo>
                    <a:lnTo>
                      <a:pt x="30020" y="35388"/>
                    </a:lnTo>
                    <a:cubicBezTo>
                      <a:pt x="30171" y="35993"/>
                      <a:pt x="30247" y="36674"/>
                      <a:pt x="30247" y="37279"/>
                    </a:cubicBezTo>
                    <a:lnTo>
                      <a:pt x="30247" y="37279"/>
                    </a:lnTo>
                    <a:cubicBezTo>
                      <a:pt x="30247" y="37279"/>
                      <a:pt x="30247" y="37279"/>
                      <a:pt x="30247" y="37354"/>
                    </a:cubicBezTo>
                    <a:lnTo>
                      <a:pt x="30247" y="37354"/>
                    </a:lnTo>
                    <a:cubicBezTo>
                      <a:pt x="29642" y="36522"/>
                      <a:pt x="28962" y="35842"/>
                      <a:pt x="28357" y="35237"/>
                    </a:cubicBezTo>
                    <a:lnTo>
                      <a:pt x="28357" y="35237"/>
                    </a:lnTo>
                    <a:cubicBezTo>
                      <a:pt x="27752" y="34556"/>
                      <a:pt x="27147" y="34027"/>
                      <a:pt x="26693" y="33422"/>
                    </a:cubicBezTo>
                    <a:lnTo>
                      <a:pt x="26693" y="33422"/>
                    </a:lnTo>
                    <a:cubicBezTo>
                      <a:pt x="26239" y="32893"/>
                      <a:pt x="25937" y="32288"/>
                      <a:pt x="25786" y="31759"/>
                    </a:cubicBezTo>
                    <a:lnTo>
                      <a:pt x="25786" y="31759"/>
                    </a:lnTo>
                    <a:cubicBezTo>
                      <a:pt x="25559" y="31154"/>
                      <a:pt x="25559" y="30624"/>
                      <a:pt x="25635" y="30171"/>
                    </a:cubicBezTo>
                    <a:lnTo>
                      <a:pt x="25635" y="30171"/>
                    </a:lnTo>
                    <a:cubicBezTo>
                      <a:pt x="25710" y="29641"/>
                      <a:pt x="25937" y="29263"/>
                      <a:pt x="26088" y="28961"/>
                    </a:cubicBezTo>
                    <a:lnTo>
                      <a:pt x="26088" y="28961"/>
                    </a:lnTo>
                    <a:cubicBezTo>
                      <a:pt x="26239" y="28583"/>
                      <a:pt x="26466" y="28356"/>
                      <a:pt x="26618" y="28054"/>
                    </a:cubicBezTo>
                    <a:lnTo>
                      <a:pt x="26618" y="28054"/>
                    </a:lnTo>
                    <a:cubicBezTo>
                      <a:pt x="26844" y="27600"/>
                      <a:pt x="27147" y="27524"/>
                      <a:pt x="27147" y="27524"/>
                    </a:cubicBezTo>
                    <a:lnTo>
                      <a:pt x="27147" y="27524"/>
                    </a:lnTo>
                    <a:cubicBezTo>
                      <a:pt x="27147" y="27524"/>
                      <a:pt x="27071" y="27524"/>
                      <a:pt x="26920" y="27600"/>
                    </a:cubicBezTo>
                    <a:lnTo>
                      <a:pt x="26920" y="27600"/>
                    </a:lnTo>
                    <a:cubicBezTo>
                      <a:pt x="26844" y="27675"/>
                      <a:pt x="26618" y="27827"/>
                      <a:pt x="26466" y="28054"/>
                    </a:cubicBezTo>
                    <a:lnTo>
                      <a:pt x="26466" y="28054"/>
                    </a:lnTo>
                    <a:cubicBezTo>
                      <a:pt x="26239" y="28507"/>
                      <a:pt x="25559" y="29037"/>
                      <a:pt x="25256" y="30095"/>
                    </a:cubicBezTo>
                    <a:lnTo>
                      <a:pt x="25256" y="30095"/>
                    </a:lnTo>
                    <a:cubicBezTo>
                      <a:pt x="25105" y="30624"/>
                      <a:pt x="25030" y="31305"/>
                      <a:pt x="25181" y="31986"/>
                    </a:cubicBezTo>
                    <a:lnTo>
                      <a:pt x="25181" y="31986"/>
                    </a:lnTo>
                    <a:cubicBezTo>
                      <a:pt x="25332" y="32666"/>
                      <a:pt x="25710" y="33347"/>
                      <a:pt x="26088" y="34027"/>
                    </a:cubicBezTo>
                    <a:lnTo>
                      <a:pt x="26088" y="34027"/>
                    </a:lnTo>
                    <a:cubicBezTo>
                      <a:pt x="26769" y="35086"/>
                      <a:pt x="27752" y="36144"/>
                      <a:pt x="28584" y="37354"/>
                    </a:cubicBezTo>
                    <a:lnTo>
                      <a:pt x="28584" y="37354"/>
                    </a:lnTo>
                    <a:cubicBezTo>
                      <a:pt x="28508" y="37354"/>
                      <a:pt x="28432" y="37279"/>
                      <a:pt x="28357" y="37279"/>
                    </a:cubicBezTo>
                    <a:lnTo>
                      <a:pt x="28357" y="37279"/>
                    </a:lnTo>
                    <a:cubicBezTo>
                      <a:pt x="28281" y="37279"/>
                      <a:pt x="28281" y="37279"/>
                      <a:pt x="28281" y="37279"/>
                    </a:cubicBezTo>
                    <a:lnTo>
                      <a:pt x="28281" y="37279"/>
                    </a:lnTo>
                    <a:cubicBezTo>
                      <a:pt x="27827" y="36900"/>
                      <a:pt x="27374" y="36598"/>
                      <a:pt x="26996" y="36296"/>
                    </a:cubicBezTo>
                    <a:lnTo>
                      <a:pt x="26996" y="36296"/>
                    </a:lnTo>
                    <a:cubicBezTo>
                      <a:pt x="26088" y="35691"/>
                      <a:pt x="25332" y="35161"/>
                      <a:pt x="24576" y="34632"/>
                    </a:cubicBezTo>
                    <a:lnTo>
                      <a:pt x="24576" y="34632"/>
                    </a:lnTo>
                    <a:cubicBezTo>
                      <a:pt x="23895" y="34103"/>
                      <a:pt x="23290" y="33573"/>
                      <a:pt x="22837" y="33044"/>
                    </a:cubicBezTo>
                    <a:lnTo>
                      <a:pt x="22837" y="33044"/>
                    </a:lnTo>
                    <a:cubicBezTo>
                      <a:pt x="21929" y="31986"/>
                      <a:pt x="21551" y="30851"/>
                      <a:pt x="21400" y="30171"/>
                    </a:cubicBezTo>
                    <a:lnTo>
                      <a:pt x="21400" y="30171"/>
                    </a:lnTo>
                    <a:cubicBezTo>
                      <a:pt x="21249" y="29415"/>
                      <a:pt x="21249" y="29037"/>
                      <a:pt x="21249" y="29037"/>
                    </a:cubicBezTo>
                    <a:lnTo>
                      <a:pt x="21249" y="29037"/>
                    </a:lnTo>
                    <a:cubicBezTo>
                      <a:pt x="21249" y="29037"/>
                      <a:pt x="21249" y="29415"/>
                      <a:pt x="21324" y="30171"/>
                    </a:cubicBezTo>
                    <a:lnTo>
                      <a:pt x="21324" y="30171"/>
                    </a:lnTo>
                    <a:cubicBezTo>
                      <a:pt x="21400" y="30927"/>
                      <a:pt x="21703" y="32137"/>
                      <a:pt x="22610" y="33347"/>
                    </a:cubicBezTo>
                    <a:lnTo>
                      <a:pt x="22610" y="33347"/>
                    </a:lnTo>
                    <a:cubicBezTo>
                      <a:pt x="23064" y="33876"/>
                      <a:pt x="23669" y="34481"/>
                      <a:pt x="24349" y="35086"/>
                    </a:cubicBezTo>
                    <a:lnTo>
                      <a:pt x="24349" y="35086"/>
                    </a:lnTo>
                    <a:cubicBezTo>
                      <a:pt x="24954" y="35615"/>
                      <a:pt x="25635" y="36069"/>
                      <a:pt x="26315" y="36674"/>
                    </a:cubicBezTo>
                    <a:lnTo>
                      <a:pt x="26315" y="36674"/>
                    </a:lnTo>
                    <a:cubicBezTo>
                      <a:pt x="24803" y="36220"/>
                      <a:pt x="23442" y="35615"/>
                      <a:pt x="22383" y="34935"/>
                    </a:cubicBezTo>
                    <a:lnTo>
                      <a:pt x="22383" y="34935"/>
                    </a:lnTo>
                    <a:cubicBezTo>
                      <a:pt x="21324" y="34330"/>
                      <a:pt x="20568" y="33498"/>
                      <a:pt x="20115" y="32742"/>
                    </a:cubicBezTo>
                    <a:lnTo>
                      <a:pt x="20115" y="32742"/>
                    </a:lnTo>
                    <a:cubicBezTo>
                      <a:pt x="19661" y="32061"/>
                      <a:pt x="19510" y="31381"/>
                      <a:pt x="19358" y="30927"/>
                    </a:cubicBezTo>
                    <a:lnTo>
                      <a:pt x="19358" y="30927"/>
                    </a:lnTo>
                    <a:cubicBezTo>
                      <a:pt x="19283" y="30473"/>
                      <a:pt x="19207" y="30246"/>
                      <a:pt x="19207" y="30246"/>
                    </a:cubicBezTo>
                    <a:lnTo>
                      <a:pt x="19207" y="30246"/>
                    </a:lnTo>
                    <a:cubicBezTo>
                      <a:pt x="19207" y="30246"/>
                      <a:pt x="19207" y="30473"/>
                      <a:pt x="19283" y="30927"/>
                    </a:cubicBezTo>
                    <a:lnTo>
                      <a:pt x="19283" y="30927"/>
                    </a:lnTo>
                    <a:cubicBezTo>
                      <a:pt x="19358" y="31456"/>
                      <a:pt x="19434" y="32137"/>
                      <a:pt x="19812" y="32969"/>
                    </a:cubicBezTo>
                    <a:lnTo>
                      <a:pt x="19812" y="32969"/>
                    </a:lnTo>
                    <a:cubicBezTo>
                      <a:pt x="20266" y="33800"/>
                      <a:pt x="20946" y="34783"/>
                      <a:pt x="22081" y="35539"/>
                    </a:cubicBezTo>
                    <a:lnTo>
                      <a:pt x="22081" y="35539"/>
                    </a:lnTo>
                    <a:cubicBezTo>
                      <a:pt x="22534" y="35918"/>
                      <a:pt x="23139" y="36296"/>
                      <a:pt x="23744" y="36598"/>
                    </a:cubicBezTo>
                    <a:lnTo>
                      <a:pt x="23744" y="36598"/>
                    </a:lnTo>
                    <a:cubicBezTo>
                      <a:pt x="23064" y="36598"/>
                      <a:pt x="22459" y="36674"/>
                      <a:pt x="21929" y="36749"/>
                    </a:cubicBezTo>
                    <a:lnTo>
                      <a:pt x="21929" y="36749"/>
                    </a:lnTo>
                    <a:cubicBezTo>
                      <a:pt x="20795" y="36900"/>
                      <a:pt x="20039" y="37203"/>
                      <a:pt x="19585" y="37505"/>
                    </a:cubicBezTo>
                    <a:lnTo>
                      <a:pt x="19585" y="37505"/>
                    </a:lnTo>
                    <a:cubicBezTo>
                      <a:pt x="19132" y="37883"/>
                      <a:pt x="18980" y="38110"/>
                      <a:pt x="18980" y="38110"/>
                    </a:cubicBezTo>
                    <a:lnTo>
                      <a:pt x="18980" y="38110"/>
                    </a:lnTo>
                    <a:cubicBezTo>
                      <a:pt x="18980" y="38110"/>
                      <a:pt x="19132" y="37883"/>
                      <a:pt x="19661" y="37581"/>
                    </a:cubicBezTo>
                    <a:lnTo>
                      <a:pt x="19661" y="37581"/>
                    </a:lnTo>
                    <a:cubicBezTo>
                      <a:pt x="20115" y="37354"/>
                      <a:pt x="20946" y="37127"/>
                      <a:pt x="22005" y="37052"/>
                    </a:cubicBezTo>
                    <a:lnTo>
                      <a:pt x="22005" y="37052"/>
                    </a:lnTo>
                    <a:cubicBezTo>
                      <a:pt x="22912" y="37052"/>
                      <a:pt x="24047" y="37052"/>
                      <a:pt x="25256" y="37279"/>
                    </a:cubicBezTo>
                    <a:lnTo>
                      <a:pt x="25256" y="37279"/>
                    </a:lnTo>
                    <a:cubicBezTo>
                      <a:pt x="25559" y="37430"/>
                      <a:pt x="26088" y="37430"/>
                      <a:pt x="26088" y="37430"/>
                    </a:cubicBezTo>
                    <a:lnTo>
                      <a:pt x="26088" y="37430"/>
                    </a:lnTo>
                    <a:cubicBezTo>
                      <a:pt x="26693" y="37581"/>
                      <a:pt x="27374" y="37808"/>
                      <a:pt x="27979" y="38035"/>
                    </a:cubicBezTo>
                    <a:lnTo>
                      <a:pt x="27979" y="38035"/>
                    </a:lnTo>
                    <a:cubicBezTo>
                      <a:pt x="28281" y="38413"/>
                      <a:pt x="28584" y="38715"/>
                      <a:pt x="28886" y="39093"/>
                    </a:cubicBezTo>
                    <a:lnTo>
                      <a:pt x="28886" y="39093"/>
                    </a:lnTo>
                    <a:cubicBezTo>
                      <a:pt x="29340" y="39849"/>
                      <a:pt x="29642" y="40757"/>
                      <a:pt x="29642" y="41664"/>
                    </a:cubicBezTo>
                    <a:lnTo>
                      <a:pt x="29642" y="41664"/>
                    </a:lnTo>
                    <a:cubicBezTo>
                      <a:pt x="29567" y="42345"/>
                      <a:pt x="29264" y="43025"/>
                      <a:pt x="28810" y="43630"/>
                    </a:cubicBezTo>
                    <a:lnTo>
                      <a:pt x="28810" y="43630"/>
                    </a:lnTo>
                    <a:cubicBezTo>
                      <a:pt x="28281" y="44462"/>
                      <a:pt x="27374" y="45067"/>
                      <a:pt x="26391" y="45294"/>
                    </a:cubicBezTo>
                    <a:lnTo>
                      <a:pt x="26391" y="45294"/>
                    </a:lnTo>
                    <a:cubicBezTo>
                      <a:pt x="26088" y="45369"/>
                      <a:pt x="25861" y="45369"/>
                      <a:pt x="25483" y="45445"/>
                    </a:cubicBezTo>
                    <a:lnTo>
                      <a:pt x="25483" y="45445"/>
                    </a:lnTo>
                    <a:cubicBezTo>
                      <a:pt x="25181" y="45445"/>
                      <a:pt x="24954" y="45445"/>
                      <a:pt x="24652" y="45445"/>
                    </a:cubicBezTo>
                    <a:lnTo>
                      <a:pt x="24652" y="45445"/>
                    </a:lnTo>
                    <a:cubicBezTo>
                      <a:pt x="24047" y="45521"/>
                      <a:pt x="21703" y="44235"/>
                      <a:pt x="21249" y="43933"/>
                    </a:cubicBezTo>
                    <a:lnTo>
                      <a:pt x="21249" y="43933"/>
                    </a:lnTo>
                    <a:cubicBezTo>
                      <a:pt x="16788" y="40530"/>
                      <a:pt x="14292" y="30549"/>
                      <a:pt x="13461" y="22836"/>
                    </a:cubicBezTo>
                    <a:lnTo>
                      <a:pt x="13461" y="22836"/>
                    </a:lnTo>
                    <a:cubicBezTo>
                      <a:pt x="13082" y="18904"/>
                      <a:pt x="12326" y="12628"/>
                      <a:pt x="12024" y="0"/>
                    </a:cubicBezTo>
                    <a:lnTo>
                      <a:pt x="12024" y="0"/>
                    </a:lnTo>
                    <a:lnTo>
                      <a:pt x="77" y="0"/>
                    </a:lnTo>
                    <a:cubicBezTo>
                      <a:pt x="1" y="4310"/>
                      <a:pt x="152" y="41589"/>
                      <a:pt x="17166" y="52402"/>
                    </a:cubicBezTo>
                    <a:close/>
                    <a:moveTo>
                      <a:pt x="39699" y="26919"/>
                    </a:moveTo>
                    <a:cubicBezTo>
                      <a:pt x="39699" y="26919"/>
                      <a:pt x="39699" y="26919"/>
                      <a:pt x="39699" y="26919"/>
                    </a:cubicBezTo>
                    <a:lnTo>
                      <a:pt x="39699" y="26919"/>
                    </a:lnTo>
                    <a:lnTo>
                      <a:pt x="39699" y="26919"/>
                    </a:lnTo>
                    <a:lnTo>
                      <a:pt x="39699" y="26919"/>
                    </a:lnTo>
                    <a:cubicBezTo>
                      <a:pt x="39699" y="26919"/>
                      <a:pt x="39699" y="26919"/>
                      <a:pt x="39699" y="26919"/>
                    </a:cubicBezTo>
                    <a:moveTo>
                      <a:pt x="39699" y="26919"/>
                    </a:moveTo>
                    <a:lnTo>
                      <a:pt x="39699" y="26919"/>
                    </a:lnTo>
                    <a:lnTo>
                      <a:pt x="39699" y="26919"/>
                    </a:lnTo>
                    <a:cubicBezTo>
                      <a:pt x="39699" y="26919"/>
                      <a:pt x="39699" y="26919"/>
                      <a:pt x="39699" y="26919"/>
                    </a:cubicBezTo>
                    <a:lnTo>
                      <a:pt x="39699" y="26919"/>
                    </a:lnTo>
                    <a:lnTo>
                      <a:pt x="39699" y="26919"/>
                    </a:lnTo>
                    <a:close/>
                    <a:moveTo>
                      <a:pt x="40228" y="30624"/>
                    </a:moveTo>
                    <a:lnTo>
                      <a:pt x="40228" y="30624"/>
                    </a:lnTo>
                    <a:lnTo>
                      <a:pt x="40228" y="30624"/>
                    </a:lnTo>
                    <a:lnTo>
                      <a:pt x="40228" y="30624"/>
                    </a:lnTo>
                    <a:lnTo>
                      <a:pt x="40228" y="30624"/>
                    </a:lnTo>
                    <a:lnTo>
                      <a:pt x="40228" y="30624"/>
                    </a:lnTo>
                    <a:close/>
                    <a:moveTo>
                      <a:pt x="18980" y="38110"/>
                    </a:moveTo>
                    <a:lnTo>
                      <a:pt x="18980" y="38110"/>
                    </a:lnTo>
                    <a:lnTo>
                      <a:pt x="18980" y="38110"/>
                    </a:lnTo>
                    <a:lnTo>
                      <a:pt x="18980" y="38110"/>
                    </a:lnTo>
                    <a:close/>
                    <a:moveTo>
                      <a:pt x="50512" y="40530"/>
                    </a:moveTo>
                    <a:lnTo>
                      <a:pt x="50512" y="40530"/>
                    </a:lnTo>
                    <a:lnTo>
                      <a:pt x="50512" y="40530"/>
                    </a:lnTo>
                    <a:lnTo>
                      <a:pt x="50512" y="40530"/>
                    </a:lnTo>
                    <a:close/>
                    <a:moveTo>
                      <a:pt x="41816" y="52024"/>
                    </a:moveTo>
                    <a:lnTo>
                      <a:pt x="41816" y="52024"/>
                    </a:lnTo>
                    <a:lnTo>
                      <a:pt x="41816" y="52024"/>
                    </a:lnTo>
                    <a:lnTo>
                      <a:pt x="41816" y="52024"/>
                    </a:lnTo>
                    <a:lnTo>
                      <a:pt x="41816" y="52024"/>
                    </a:lnTo>
                    <a:lnTo>
                      <a:pt x="41816" y="52024"/>
                    </a:lnTo>
                    <a:close/>
                    <a:moveTo>
                      <a:pt x="41816" y="52024"/>
                    </a:moveTo>
                    <a:lnTo>
                      <a:pt x="41816" y="52024"/>
                    </a:lnTo>
                    <a:lnTo>
                      <a:pt x="41816" y="52024"/>
                    </a:lnTo>
                    <a:lnTo>
                      <a:pt x="41816" y="52024"/>
                    </a:lnTo>
                    <a:lnTo>
                      <a:pt x="41816" y="52024"/>
                    </a:lnTo>
                    <a:lnTo>
                      <a:pt x="41816" y="52024"/>
                    </a:lnTo>
                    <a:close/>
                    <a:moveTo>
                      <a:pt x="41816" y="52024"/>
                    </a:moveTo>
                    <a:lnTo>
                      <a:pt x="41816" y="52024"/>
                    </a:lnTo>
                    <a:lnTo>
                      <a:pt x="41816" y="52024"/>
                    </a:lnTo>
                    <a:lnTo>
                      <a:pt x="41816" y="52024"/>
                    </a:lnTo>
                    <a:close/>
                    <a:moveTo>
                      <a:pt x="59057" y="64122"/>
                    </a:moveTo>
                    <a:cubicBezTo>
                      <a:pt x="59057" y="64122"/>
                      <a:pt x="59057" y="64122"/>
                      <a:pt x="59057" y="64122"/>
                    </a:cubicBezTo>
                    <a:lnTo>
                      <a:pt x="59057" y="64122"/>
                    </a:lnTo>
                    <a:cubicBezTo>
                      <a:pt x="59057" y="64122"/>
                      <a:pt x="59057" y="64122"/>
                      <a:pt x="59057" y="64122"/>
                    </a:cubicBezTo>
                    <a:close/>
                    <a:moveTo>
                      <a:pt x="59057" y="64122"/>
                    </a:moveTo>
                    <a:lnTo>
                      <a:pt x="59057" y="64122"/>
                    </a:lnTo>
                    <a:lnTo>
                      <a:pt x="59057" y="64122"/>
                    </a:lnTo>
                    <a:cubicBezTo>
                      <a:pt x="59057" y="64122"/>
                      <a:pt x="59057" y="64122"/>
                      <a:pt x="59057" y="64122"/>
                    </a:cubicBezTo>
                    <a:close/>
                    <a:moveTo>
                      <a:pt x="33650" y="78791"/>
                    </a:moveTo>
                    <a:lnTo>
                      <a:pt x="33650" y="78791"/>
                    </a:lnTo>
                    <a:lnTo>
                      <a:pt x="33650" y="78791"/>
                    </a:lnTo>
                    <a:lnTo>
                      <a:pt x="33650" y="78791"/>
                    </a:lnTo>
                    <a:lnTo>
                      <a:pt x="33650" y="78791"/>
                    </a:lnTo>
                    <a:lnTo>
                      <a:pt x="33650" y="78791"/>
                    </a:lnTo>
                    <a:close/>
                    <a:moveTo>
                      <a:pt x="33650" y="78791"/>
                    </a:moveTo>
                    <a:lnTo>
                      <a:pt x="33650" y="78791"/>
                    </a:lnTo>
                    <a:lnTo>
                      <a:pt x="33650" y="78791"/>
                    </a:lnTo>
                    <a:lnTo>
                      <a:pt x="33650" y="78791"/>
                    </a:lnTo>
                    <a:lnTo>
                      <a:pt x="33650" y="78791"/>
                    </a:lnTo>
                    <a:lnTo>
                      <a:pt x="33650" y="78791"/>
                    </a:lnTo>
                    <a:close/>
                    <a:moveTo>
                      <a:pt x="33650" y="78791"/>
                    </a:moveTo>
                    <a:lnTo>
                      <a:pt x="33650" y="78791"/>
                    </a:lnTo>
                    <a:lnTo>
                      <a:pt x="33650" y="78791"/>
                    </a:lnTo>
                    <a:lnTo>
                      <a:pt x="33650" y="78791"/>
                    </a:lnTo>
                    <a:close/>
                    <a:moveTo>
                      <a:pt x="34708" y="94217"/>
                    </a:moveTo>
                    <a:lnTo>
                      <a:pt x="34708" y="94217"/>
                    </a:lnTo>
                    <a:lnTo>
                      <a:pt x="34708" y="94217"/>
                    </a:lnTo>
                    <a:lnTo>
                      <a:pt x="34708" y="94217"/>
                    </a:lnTo>
                    <a:lnTo>
                      <a:pt x="34708" y="94217"/>
                    </a:lnTo>
                    <a:lnTo>
                      <a:pt x="34708" y="94217"/>
                    </a:lnTo>
                    <a:close/>
                    <a:moveTo>
                      <a:pt x="61627" y="102610"/>
                    </a:moveTo>
                    <a:cubicBezTo>
                      <a:pt x="61627" y="102610"/>
                      <a:pt x="61627" y="102610"/>
                      <a:pt x="61627" y="102610"/>
                    </a:cubicBezTo>
                    <a:lnTo>
                      <a:pt x="61627" y="102610"/>
                    </a:lnTo>
                    <a:cubicBezTo>
                      <a:pt x="61627" y="102610"/>
                      <a:pt x="61627" y="102610"/>
                      <a:pt x="61627" y="102610"/>
                    </a:cubicBezTo>
                    <a:close/>
                  </a:path>
                </a:pathLst>
              </a:custGeom>
              <a:solidFill>
                <a:srgbClr val="7C48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513;p48">
                <a:extLst>
                  <a:ext uri="{FF2B5EF4-FFF2-40B4-BE49-F238E27FC236}">
                    <a16:creationId xmlns:a16="http://schemas.microsoft.com/office/drawing/2014/main" id="{8802C06F-4917-F181-50BA-DE57D544D1E5}"/>
                  </a:ext>
                </a:extLst>
              </p:cNvPr>
              <p:cNvSpPr/>
              <p:nvPr/>
            </p:nvSpPr>
            <p:spPr>
              <a:xfrm>
                <a:off x="2290302" y="2510615"/>
                <a:ext cx="630058" cy="1117189"/>
              </a:xfrm>
              <a:custGeom>
                <a:avLst/>
                <a:gdLst/>
                <a:ahLst/>
                <a:cxnLst/>
                <a:rect l="l" t="t" r="r" b="b"/>
                <a:pathLst>
                  <a:path w="31003" h="54973" extrusionOk="0">
                    <a:moveTo>
                      <a:pt x="0" y="1"/>
                    </a:moveTo>
                    <a:lnTo>
                      <a:pt x="0" y="1"/>
                    </a:lnTo>
                    <a:cubicBezTo>
                      <a:pt x="4462" y="2042"/>
                      <a:pt x="10813" y="8470"/>
                      <a:pt x="9452" y="13611"/>
                    </a:cubicBezTo>
                    <a:cubicBezTo>
                      <a:pt x="9528" y="13989"/>
                      <a:pt x="9528" y="14368"/>
                      <a:pt x="9528" y="14821"/>
                    </a:cubicBezTo>
                    <a:cubicBezTo>
                      <a:pt x="9377" y="15502"/>
                      <a:pt x="9225" y="16182"/>
                      <a:pt x="8998" y="16863"/>
                    </a:cubicBezTo>
                    <a:cubicBezTo>
                      <a:pt x="8394" y="18224"/>
                      <a:pt x="7637" y="19358"/>
                      <a:pt x="6881" y="20114"/>
                    </a:cubicBezTo>
                    <a:cubicBezTo>
                      <a:pt x="6125" y="20870"/>
                      <a:pt x="5369" y="21324"/>
                      <a:pt x="4840" y="21551"/>
                    </a:cubicBezTo>
                    <a:cubicBezTo>
                      <a:pt x="4310" y="21778"/>
                      <a:pt x="4008" y="21853"/>
                      <a:pt x="4008" y="21853"/>
                    </a:cubicBezTo>
                    <a:cubicBezTo>
                      <a:pt x="4008" y="21853"/>
                      <a:pt x="4310" y="21778"/>
                      <a:pt x="4915" y="21627"/>
                    </a:cubicBezTo>
                    <a:cubicBezTo>
                      <a:pt x="5445" y="21475"/>
                      <a:pt x="6276" y="21097"/>
                      <a:pt x="7184" y="20341"/>
                    </a:cubicBezTo>
                    <a:cubicBezTo>
                      <a:pt x="7864" y="19736"/>
                      <a:pt x="8545" y="18904"/>
                      <a:pt x="9150" y="17846"/>
                    </a:cubicBezTo>
                    <a:lnTo>
                      <a:pt x="9150" y="17846"/>
                    </a:lnTo>
                    <a:cubicBezTo>
                      <a:pt x="9074" y="18451"/>
                      <a:pt x="8923" y="19056"/>
                      <a:pt x="8847" y="19585"/>
                    </a:cubicBezTo>
                    <a:lnTo>
                      <a:pt x="7864" y="23668"/>
                    </a:lnTo>
                    <a:cubicBezTo>
                      <a:pt x="7486" y="25029"/>
                      <a:pt x="7259" y="26390"/>
                      <a:pt x="7184" y="27751"/>
                    </a:cubicBezTo>
                    <a:cubicBezTo>
                      <a:pt x="7108" y="29112"/>
                      <a:pt x="7184" y="30474"/>
                      <a:pt x="7411" y="31759"/>
                    </a:cubicBezTo>
                    <a:cubicBezTo>
                      <a:pt x="7637" y="32969"/>
                      <a:pt x="7940" y="34103"/>
                      <a:pt x="8318" y="35162"/>
                    </a:cubicBezTo>
                    <a:cubicBezTo>
                      <a:pt x="8394" y="35767"/>
                      <a:pt x="8545" y="36371"/>
                      <a:pt x="8696" y="36976"/>
                    </a:cubicBezTo>
                    <a:cubicBezTo>
                      <a:pt x="8772" y="37430"/>
                      <a:pt x="8847" y="37808"/>
                      <a:pt x="8923" y="38186"/>
                    </a:cubicBezTo>
                    <a:cubicBezTo>
                      <a:pt x="8998" y="38564"/>
                      <a:pt x="8998" y="38942"/>
                      <a:pt x="8998" y="39320"/>
                    </a:cubicBezTo>
                    <a:cubicBezTo>
                      <a:pt x="8998" y="39320"/>
                      <a:pt x="8998" y="39396"/>
                      <a:pt x="8998" y="39396"/>
                    </a:cubicBezTo>
                    <a:cubicBezTo>
                      <a:pt x="8998" y="39396"/>
                      <a:pt x="8772" y="41211"/>
                      <a:pt x="8394" y="42043"/>
                    </a:cubicBezTo>
                    <a:cubicBezTo>
                      <a:pt x="8015" y="42799"/>
                      <a:pt x="7486" y="43555"/>
                      <a:pt x="7108" y="44235"/>
                    </a:cubicBezTo>
                    <a:cubicBezTo>
                      <a:pt x="6201" y="45672"/>
                      <a:pt x="5445" y="46882"/>
                      <a:pt x="5066" y="48016"/>
                    </a:cubicBezTo>
                    <a:cubicBezTo>
                      <a:pt x="4688" y="49075"/>
                      <a:pt x="4537" y="49982"/>
                      <a:pt x="4462" y="50587"/>
                    </a:cubicBezTo>
                    <a:cubicBezTo>
                      <a:pt x="4386" y="51116"/>
                      <a:pt x="4386" y="51494"/>
                      <a:pt x="4386" y="51494"/>
                    </a:cubicBezTo>
                    <a:cubicBezTo>
                      <a:pt x="4386" y="51494"/>
                      <a:pt x="4386" y="51116"/>
                      <a:pt x="4537" y="50587"/>
                    </a:cubicBezTo>
                    <a:cubicBezTo>
                      <a:pt x="4688" y="49982"/>
                      <a:pt x="4915" y="49075"/>
                      <a:pt x="5445" y="48092"/>
                    </a:cubicBezTo>
                    <a:cubicBezTo>
                      <a:pt x="5898" y="47033"/>
                      <a:pt x="6730" y="45899"/>
                      <a:pt x="7713" y="44614"/>
                    </a:cubicBezTo>
                    <a:cubicBezTo>
                      <a:pt x="8015" y="44160"/>
                      <a:pt x="8318" y="43782"/>
                      <a:pt x="8620" y="43328"/>
                    </a:cubicBezTo>
                    <a:lnTo>
                      <a:pt x="8620" y="43328"/>
                    </a:lnTo>
                    <a:cubicBezTo>
                      <a:pt x="8469" y="44084"/>
                      <a:pt x="8394" y="44765"/>
                      <a:pt x="8318" y="45445"/>
                    </a:cubicBezTo>
                    <a:cubicBezTo>
                      <a:pt x="8167" y="46580"/>
                      <a:pt x="8167" y="47638"/>
                      <a:pt x="8394" y="48546"/>
                    </a:cubicBezTo>
                    <a:cubicBezTo>
                      <a:pt x="8620" y="49453"/>
                      <a:pt x="8923" y="50133"/>
                      <a:pt x="9301" y="50663"/>
                    </a:cubicBezTo>
                    <a:cubicBezTo>
                      <a:pt x="9679" y="51192"/>
                      <a:pt x="10057" y="51494"/>
                      <a:pt x="10284" y="51721"/>
                    </a:cubicBezTo>
                    <a:cubicBezTo>
                      <a:pt x="10511" y="51873"/>
                      <a:pt x="10662" y="52024"/>
                      <a:pt x="10662" y="52024"/>
                    </a:cubicBezTo>
                    <a:cubicBezTo>
                      <a:pt x="10662" y="51948"/>
                      <a:pt x="10057" y="51646"/>
                      <a:pt x="9377" y="50587"/>
                    </a:cubicBezTo>
                    <a:cubicBezTo>
                      <a:pt x="9074" y="50058"/>
                      <a:pt x="8696" y="49377"/>
                      <a:pt x="8620" y="48470"/>
                    </a:cubicBezTo>
                    <a:cubicBezTo>
                      <a:pt x="8469" y="47563"/>
                      <a:pt x="8469" y="46504"/>
                      <a:pt x="8696" y="45370"/>
                    </a:cubicBezTo>
                    <a:cubicBezTo>
                      <a:pt x="8847" y="44387"/>
                      <a:pt x="9074" y="43328"/>
                      <a:pt x="9225" y="42194"/>
                    </a:cubicBezTo>
                    <a:cubicBezTo>
                      <a:pt x="9452" y="41740"/>
                      <a:pt x="9981" y="41135"/>
                      <a:pt x="10133" y="40228"/>
                    </a:cubicBezTo>
                    <a:cubicBezTo>
                      <a:pt x="10208" y="39925"/>
                      <a:pt x="10284" y="39472"/>
                      <a:pt x="10284" y="39018"/>
                    </a:cubicBezTo>
                    <a:cubicBezTo>
                      <a:pt x="11494" y="40682"/>
                      <a:pt x="12779" y="42043"/>
                      <a:pt x="14140" y="43252"/>
                    </a:cubicBezTo>
                    <a:cubicBezTo>
                      <a:pt x="14292" y="43404"/>
                      <a:pt x="14367" y="43479"/>
                      <a:pt x="14518" y="43631"/>
                    </a:cubicBezTo>
                    <a:cubicBezTo>
                      <a:pt x="15123" y="44614"/>
                      <a:pt x="15577" y="45521"/>
                      <a:pt x="15879" y="46428"/>
                    </a:cubicBezTo>
                    <a:cubicBezTo>
                      <a:pt x="16031" y="47260"/>
                      <a:pt x="16258" y="48016"/>
                      <a:pt x="16484" y="48697"/>
                    </a:cubicBezTo>
                    <a:cubicBezTo>
                      <a:pt x="16787" y="49755"/>
                      <a:pt x="16862" y="50814"/>
                      <a:pt x="16862" y="51646"/>
                    </a:cubicBezTo>
                    <a:cubicBezTo>
                      <a:pt x="16862" y="53763"/>
                      <a:pt x="16711" y="54973"/>
                      <a:pt x="16711" y="54973"/>
                    </a:cubicBezTo>
                    <a:cubicBezTo>
                      <a:pt x="16711" y="54973"/>
                      <a:pt x="17014" y="53763"/>
                      <a:pt x="17241" y="51646"/>
                    </a:cubicBezTo>
                    <a:cubicBezTo>
                      <a:pt x="17241" y="51116"/>
                      <a:pt x="17241" y="50511"/>
                      <a:pt x="17241" y="49907"/>
                    </a:cubicBezTo>
                    <a:cubicBezTo>
                      <a:pt x="17921" y="50890"/>
                      <a:pt x="18602" y="51646"/>
                      <a:pt x="19207" y="52251"/>
                    </a:cubicBezTo>
                    <a:cubicBezTo>
                      <a:pt x="20492" y="53536"/>
                      <a:pt x="21248" y="54217"/>
                      <a:pt x="21248" y="54217"/>
                    </a:cubicBezTo>
                    <a:cubicBezTo>
                      <a:pt x="21248" y="54217"/>
                      <a:pt x="20568" y="53385"/>
                      <a:pt x="19433" y="51948"/>
                    </a:cubicBezTo>
                    <a:cubicBezTo>
                      <a:pt x="18828" y="51268"/>
                      <a:pt x="18148" y="50360"/>
                      <a:pt x="17619" y="49226"/>
                    </a:cubicBezTo>
                    <a:cubicBezTo>
                      <a:pt x="17089" y="48167"/>
                      <a:pt x="16711" y="46806"/>
                      <a:pt x="16862" y="45370"/>
                    </a:cubicBezTo>
                    <a:lnTo>
                      <a:pt x="16862" y="45370"/>
                    </a:lnTo>
                    <a:cubicBezTo>
                      <a:pt x="18828" y="46806"/>
                      <a:pt x="20719" y="47714"/>
                      <a:pt x="22458" y="48394"/>
                    </a:cubicBezTo>
                    <a:cubicBezTo>
                      <a:pt x="24878" y="49302"/>
                      <a:pt x="26919" y="49604"/>
                      <a:pt x="28205" y="49755"/>
                    </a:cubicBezTo>
                    <a:cubicBezTo>
                      <a:pt x="29566" y="49831"/>
                      <a:pt x="30246" y="49831"/>
                      <a:pt x="30246" y="49831"/>
                    </a:cubicBezTo>
                    <a:cubicBezTo>
                      <a:pt x="30246" y="49831"/>
                      <a:pt x="29566" y="49755"/>
                      <a:pt x="28205" y="49528"/>
                    </a:cubicBezTo>
                    <a:cubicBezTo>
                      <a:pt x="26844" y="49302"/>
                      <a:pt x="24878" y="48848"/>
                      <a:pt x="22458" y="47789"/>
                    </a:cubicBezTo>
                    <a:cubicBezTo>
                      <a:pt x="20114" y="46655"/>
                      <a:pt x="17392" y="44840"/>
                      <a:pt x="14745" y="42118"/>
                    </a:cubicBezTo>
                    <a:cubicBezTo>
                      <a:pt x="13535" y="40833"/>
                      <a:pt x="12250" y="39245"/>
                      <a:pt x="11267" y="37430"/>
                    </a:cubicBezTo>
                    <a:lnTo>
                      <a:pt x="11267" y="37430"/>
                    </a:lnTo>
                    <a:cubicBezTo>
                      <a:pt x="12552" y="38564"/>
                      <a:pt x="13989" y="39245"/>
                      <a:pt x="15275" y="39925"/>
                    </a:cubicBezTo>
                    <a:cubicBezTo>
                      <a:pt x="17845" y="41135"/>
                      <a:pt x="20190" y="42043"/>
                      <a:pt x="21853" y="43177"/>
                    </a:cubicBezTo>
                    <a:cubicBezTo>
                      <a:pt x="23441" y="44311"/>
                      <a:pt x="24424" y="45521"/>
                      <a:pt x="24953" y="46353"/>
                    </a:cubicBezTo>
                    <a:cubicBezTo>
                      <a:pt x="25558" y="47260"/>
                      <a:pt x="25785" y="47714"/>
                      <a:pt x="25785" y="47714"/>
                    </a:cubicBezTo>
                    <a:cubicBezTo>
                      <a:pt x="25785" y="47714"/>
                      <a:pt x="25558" y="47184"/>
                      <a:pt x="25029" y="46277"/>
                    </a:cubicBezTo>
                    <a:cubicBezTo>
                      <a:pt x="24500" y="45370"/>
                      <a:pt x="23592" y="44084"/>
                      <a:pt x="21929" y="42799"/>
                    </a:cubicBezTo>
                    <a:cubicBezTo>
                      <a:pt x="20341" y="41589"/>
                      <a:pt x="17997" y="40606"/>
                      <a:pt x="15501" y="39245"/>
                    </a:cubicBezTo>
                    <a:cubicBezTo>
                      <a:pt x="14216" y="38564"/>
                      <a:pt x="13082" y="37581"/>
                      <a:pt x="11796" y="36750"/>
                    </a:cubicBezTo>
                    <a:cubicBezTo>
                      <a:pt x="10057" y="35767"/>
                      <a:pt x="9679" y="32666"/>
                      <a:pt x="9679" y="32666"/>
                    </a:cubicBezTo>
                    <a:cubicBezTo>
                      <a:pt x="9603" y="32137"/>
                      <a:pt x="9528" y="31608"/>
                      <a:pt x="9452" y="31003"/>
                    </a:cubicBezTo>
                    <a:cubicBezTo>
                      <a:pt x="9301" y="28886"/>
                      <a:pt x="9603" y="26693"/>
                      <a:pt x="10284" y="24349"/>
                    </a:cubicBezTo>
                    <a:cubicBezTo>
                      <a:pt x="10586" y="25029"/>
                      <a:pt x="10889" y="25634"/>
                      <a:pt x="11267" y="26163"/>
                    </a:cubicBezTo>
                    <a:cubicBezTo>
                      <a:pt x="11645" y="26768"/>
                      <a:pt x="12099" y="27298"/>
                      <a:pt x="12628" y="27827"/>
                    </a:cubicBezTo>
                    <a:cubicBezTo>
                      <a:pt x="12779" y="27978"/>
                      <a:pt x="12930" y="28129"/>
                      <a:pt x="13082" y="28281"/>
                    </a:cubicBezTo>
                    <a:cubicBezTo>
                      <a:pt x="13384" y="28508"/>
                      <a:pt x="13687" y="28734"/>
                      <a:pt x="13989" y="28961"/>
                    </a:cubicBezTo>
                    <a:cubicBezTo>
                      <a:pt x="15728" y="30247"/>
                      <a:pt x="17543" y="31003"/>
                      <a:pt x="19207" y="31759"/>
                    </a:cubicBezTo>
                    <a:cubicBezTo>
                      <a:pt x="19509" y="31986"/>
                      <a:pt x="19811" y="32213"/>
                      <a:pt x="20038" y="32440"/>
                    </a:cubicBezTo>
                    <a:cubicBezTo>
                      <a:pt x="20568" y="32969"/>
                      <a:pt x="20870" y="33574"/>
                      <a:pt x="21097" y="34179"/>
                    </a:cubicBezTo>
                    <a:lnTo>
                      <a:pt x="21399" y="35162"/>
                    </a:lnTo>
                    <a:cubicBezTo>
                      <a:pt x="21475" y="35464"/>
                      <a:pt x="21551" y="35691"/>
                      <a:pt x="21551" y="35993"/>
                    </a:cubicBezTo>
                    <a:cubicBezTo>
                      <a:pt x="21702" y="36598"/>
                      <a:pt x="21702" y="37052"/>
                      <a:pt x="21777" y="37581"/>
                    </a:cubicBezTo>
                    <a:cubicBezTo>
                      <a:pt x="21777" y="38489"/>
                      <a:pt x="21626" y="39245"/>
                      <a:pt x="21324" y="39623"/>
                    </a:cubicBezTo>
                    <a:cubicBezTo>
                      <a:pt x="21021" y="40001"/>
                      <a:pt x="20719" y="40077"/>
                      <a:pt x="20719" y="40077"/>
                    </a:cubicBezTo>
                    <a:cubicBezTo>
                      <a:pt x="20719" y="40077"/>
                      <a:pt x="21021" y="40077"/>
                      <a:pt x="21399" y="39699"/>
                    </a:cubicBezTo>
                    <a:cubicBezTo>
                      <a:pt x="21777" y="39245"/>
                      <a:pt x="22004" y="38489"/>
                      <a:pt x="22080" y="37506"/>
                    </a:cubicBezTo>
                    <a:cubicBezTo>
                      <a:pt x="22156" y="37052"/>
                      <a:pt x="22156" y="36447"/>
                      <a:pt x="22080" y="35918"/>
                    </a:cubicBezTo>
                    <a:cubicBezTo>
                      <a:pt x="22080" y="35615"/>
                      <a:pt x="22004" y="35237"/>
                      <a:pt x="21929" y="34935"/>
                    </a:cubicBezTo>
                    <a:cubicBezTo>
                      <a:pt x="21853" y="34632"/>
                      <a:pt x="21777" y="34330"/>
                      <a:pt x="21702" y="33952"/>
                    </a:cubicBezTo>
                    <a:cubicBezTo>
                      <a:pt x="21702" y="33952"/>
                      <a:pt x="21702" y="33952"/>
                      <a:pt x="21702" y="33876"/>
                    </a:cubicBezTo>
                    <a:cubicBezTo>
                      <a:pt x="22004" y="34179"/>
                      <a:pt x="22231" y="34557"/>
                      <a:pt x="22458" y="34859"/>
                    </a:cubicBezTo>
                    <a:cubicBezTo>
                      <a:pt x="23517" y="36220"/>
                      <a:pt x="24197" y="37506"/>
                      <a:pt x="24726" y="38564"/>
                    </a:cubicBezTo>
                    <a:cubicBezTo>
                      <a:pt x="25683" y="40773"/>
                      <a:pt x="25780" y="42121"/>
                      <a:pt x="25785" y="42121"/>
                    </a:cubicBezTo>
                    <a:cubicBezTo>
                      <a:pt x="25785" y="42121"/>
                      <a:pt x="25785" y="42120"/>
                      <a:pt x="25785" y="42118"/>
                    </a:cubicBezTo>
                    <a:cubicBezTo>
                      <a:pt x="25785" y="42120"/>
                      <a:pt x="25785" y="42121"/>
                      <a:pt x="25785" y="42121"/>
                    </a:cubicBezTo>
                    <a:cubicBezTo>
                      <a:pt x="25788" y="42121"/>
                      <a:pt x="25840" y="40698"/>
                      <a:pt x="25029" y="38413"/>
                    </a:cubicBezTo>
                    <a:cubicBezTo>
                      <a:pt x="24575" y="37279"/>
                      <a:pt x="23970" y="35842"/>
                      <a:pt x="22987" y="34405"/>
                    </a:cubicBezTo>
                    <a:cubicBezTo>
                      <a:pt x="22685" y="34027"/>
                      <a:pt x="22382" y="33574"/>
                      <a:pt x="22080" y="33196"/>
                    </a:cubicBezTo>
                    <a:lnTo>
                      <a:pt x="22080" y="33196"/>
                    </a:lnTo>
                    <a:cubicBezTo>
                      <a:pt x="23063" y="33649"/>
                      <a:pt x="23970" y="34179"/>
                      <a:pt x="24726" y="34708"/>
                    </a:cubicBezTo>
                    <a:cubicBezTo>
                      <a:pt x="26088" y="35615"/>
                      <a:pt x="27146" y="36674"/>
                      <a:pt x="27751" y="37733"/>
                    </a:cubicBezTo>
                    <a:cubicBezTo>
                      <a:pt x="28432" y="38716"/>
                      <a:pt x="28734" y="39774"/>
                      <a:pt x="28961" y="40606"/>
                    </a:cubicBezTo>
                    <a:cubicBezTo>
                      <a:pt x="29263" y="42269"/>
                      <a:pt x="29188" y="43177"/>
                      <a:pt x="29263" y="43177"/>
                    </a:cubicBezTo>
                    <a:cubicBezTo>
                      <a:pt x="29188" y="43177"/>
                      <a:pt x="29339" y="42194"/>
                      <a:pt x="29112" y="40455"/>
                    </a:cubicBezTo>
                    <a:cubicBezTo>
                      <a:pt x="28961" y="39623"/>
                      <a:pt x="28734" y="38564"/>
                      <a:pt x="28054" y="37430"/>
                    </a:cubicBezTo>
                    <a:cubicBezTo>
                      <a:pt x="27449" y="36220"/>
                      <a:pt x="26390" y="35086"/>
                      <a:pt x="25029" y="34027"/>
                    </a:cubicBezTo>
                    <a:cubicBezTo>
                      <a:pt x="23668" y="33044"/>
                      <a:pt x="22004" y="32137"/>
                      <a:pt x="20190" y="31154"/>
                    </a:cubicBezTo>
                    <a:cubicBezTo>
                      <a:pt x="19433" y="30700"/>
                      <a:pt x="18602" y="30322"/>
                      <a:pt x="17770" y="29793"/>
                    </a:cubicBezTo>
                    <a:lnTo>
                      <a:pt x="17770" y="29793"/>
                    </a:lnTo>
                    <a:cubicBezTo>
                      <a:pt x="18828" y="29944"/>
                      <a:pt x="19811" y="30020"/>
                      <a:pt x="20719" y="30095"/>
                    </a:cubicBezTo>
                    <a:cubicBezTo>
                      <a:pt x="23139" y="30322"/>
                      <a:pt x="25180" y="30852"/>
                      <a:pt x="26692" y="31457"/>
                    </a:cubicBezTo>
                    <a:cubicBezTo>
                      <a:pt x="28280" y="32137"/>
                      <a:pt x="29339" y="32893"/>
                      <a:pt x="30020" y="33422"/>
                    </a:cubicBezTo>
                    <a:cubicBezTo>
                      <a:pt x="30700" y="33952"/>
                      <a:pt x="31003" y="34330"/>
                      <a:pt x="31003" y="34330"/>
                    </a:cubicBezTo>
                    <a:cubicBezTo>
                      <a:pt x="31003" y="34330"/>
                      <a:pt x="30700" y="33952"/>
                      <a:pt x="30020" y="33347"/>
                    </a:cubicBezTo>
                    <a:cubicBezTo>
                      <a:pt x="29415" y="32742"/>
                      <a:pt x="28356" y="31910"/>
                      <a:pt x="26768" y="31154"/>
                    </a:cubicBezTo>
                    <a:cubicBezTo>
                      <a:pt x="25256" y="30398"/>
                      <a:pt x="23139" y="29793"/>
                      <a:pt x="20719" y="29415"/>
                    </a:cubicBezTo>
                    <a:cubicBezTo>
                      <a:pt x="19509" y="29264"/>
                      <a:pt x="18224" y="29112"/>
                      <a:pt x="16938" y="28810"/>
                    </a:cubicBezTo>
                    <a:cubicBezTo>
                      <a:pt x="16484" y="28734"/>
                      <a:pt x="16031" y="28583"/>
                      <a:pt x="15577" y="28432"/>
                    </a:cubicBezTo>
                    <a:cubicBezTo>
                      <a:pt x="15275" y="28281"/>
                      <a:pt x="14972" y="28054"/>
                      <a:pt x="14670" y="27827"/>
                    </a:cubicBezTo>
                    <a:cubicBezTo>
                      <a:pt x="13838" y="27071"/>
                      <a:pt x="13082" y="26239"/>
                      <a:pt x="12477" y="25256"/>
                    </a:cubicBezTo>
                    <a:cubicBezTo>
                      <a:pt x="11947" y="24273"/>
                      <a:pt x="11569" y="23139"/>
                      <a:pt x="11418" y="21929"/>
                    </a:cubicBezTo>
                    <a:cubicBezTo>
                      <a:pt x="11343" y="21627"/>
                      <a:pt x="11343" y="21400"/>
                      <a:pt x="11343" y="21097"/>
                    </a:cubicBezTo>
                    <a:cubicBezTo>
                      <a:pt x="11569" y="13460"/>
                      <a:pt x="12174" y="3555"/>
                      <a:pt x="0" y="1"/>
                    </a:cubicBezTo>
                    <a:close/>
                  </a:path>
                </a:pathLst>
              </a:custGeom>
              <a:solidFill>
                <a:srgbClr val="381D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514;p48">
                <a:extLst>
                  <a:ext uri="{FF2B5EF4-FFF2-40B4-BE49-F238E27FC236}">
                    <a16:creationId xmlns:a16="http://schemas.microsoft.com/office/drawing/2014/main" id="{F7165244-FEDA-FC79-D2D7-5EDD2E2A18DE}"/>
                  </a:ext>
                </a:extLst>
              </p:cNvPr>
              <p:cNvSpPr/>
              <p:nvPr/>
            </p:nvSpPr>
            <p:spPr>
              <a:xfrm>
                <a:off x="2589957" y="2873270"/>
                <a:ext cx="497901" cy="562446"/>
              </a:xfrm>
              <a:custGeom>
                <a:avLst/>
                <a:gdLst/>
                <a:ahLst/>
                <a:cxnLst/>
                <a:rect l="l" t="t" r="r" b="b"/>
                <a:pathLst>
                  <a:path w="24500" h="27676" extrusionOk="0">
                    <a:moveTo>
                      <a:pt x="19433" y="1"/>
                    </a:moveTo>
                    <a:lnTo>
                      <a:pt x="0" y="23139"/>
                    </a:lnTo>
                    <a:cubicBezTo>
                      <a:pt x="378" y="23895"/>
                      <a:pt x="832" y="24576"/>
                      <a:pt x="1437" y="25181"/>
                    </a:cubicBezTo>
                    <a:cubicBezTo>
                      <a:pt x="2269" y="26239"/>
                      <a:pt x="3252" y="27071"/>
                      <a:pt x="4310" y="27676"/>
                    </a:cubicBezTo>
                    <a:cubicBezTo>
                      <a:pt x="10964" y="19736"/>
                      <a:pt x="17694" y="12024"/>
                      <a:pt x="24500" y="4235"/>
                    </a:cubicBezTo>
                    <a:lnTo>
                      <a:pt x="19433" y="1"/>
                    </a:lnTo>
                    <a:close/>
                  </a:path>
                </a:pathLst>
              </a:custGeom>
              <a:solidFill>
                <a:srgbClr val="F5FC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515;p48">
                <a:extLst>
                  <a:ext uri="{FF2B5EF4-FFF2-40B4-BE49-F238E27FC236}">
                    <a16:creationId xmlns:a16="http://schemas.microsoft.com/office/drawing/2014/main" id="{7D282CBA-986E-2131-8DBF-F53DB9E5ACD3}"/>
                  </a:ext>
                </a:extLst>
              </p:cNvPr>
              <p:cNvSpPr/>
              <p:nvPr/>
            </p:nvSpPr>
            <p:spPr>
              <a:xfrm>
                <a:off x="2677547" y="2959336"/>
                <a:ext cx="447197" cy="499446"/>
              </a:xfrm>
              <a:custGeom>
                <a:avLst/>
                <a:gdLst/>
                <a:ahLst/>
                <a:cxnLst/>
                <a:rect l="l" t="t" r="r" b="b"/>
                <a:pathLst>
                  <a:path w="22005" h="24576" extrusionOk="0">
                    <a:moveTo>
                      <a:pt x="20190" y="0"/>
                    </a:moveTo>
                    <a:cubicBezTo>
                      <a:pt x="13384" y="7789"/>
                      <a:pt x="6654" y="15501"/>
                      <a:pt x="0" y="23441"/>
                    </a:cubicBezTo>
                    <a:cubicBezTo>
                      <a:pt x="908" y="23895"/>
                      <a:pt x="1739" y="24273"/>
                      <a:pt x="2722" y="24575"/>
                    </a:cubicBezTo>
                    <a:lnTo>
                      <a:pt x="22004" y="1513"/>
                    </a:lnTo>
                    <a:lnTo>
                      <a:pt x="20190" y="0"/>
                    </a:lnTo>
                    <a:close/>
                  </a:path>
                </a:pathLst>
              </a:custGeom>
              <a:solidFill>
                <a:srgbClr val="D1CF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516;p48">
                <a:extLst>
                  <a:ext uri="{FF2B5EF4-FFF2-40B4-BE49-F238E27FC236}">
                    <a16:creationId xmlns:a16="http://schemas.microsoft.com/office/drawing/2014/main" id="{B84336EA-FDDA-319F-36D2-0C7CB8A301C3}"/>
                  </a:ext>
                </a:extLst>
              </p:cNvPr>
              <p:cNvSpPr/>
              <p:nvPr/>
            </p:nvSpPr>
            <p:spPr>
              <a:xfrm>
                <a:off x="3078612" y="2885565"/>
                <a:ext cx="86086" cy="104519"/>
              </a:xfrm>
              <a:custGeom>
                <a:avLst/>
                <a:gdLst/>
                <a:ahLst/>
                <a:cxnLst/>
                <a:rect l="l" t="t" r="r" b="b"/>
                <a:pathLst>
                  <a:path w="4236" h="5143" extrusionOk="0">
                    <a:moveTo>
                      <a:pt x="3630" y="1"/>
                    </a:moveTo>
                    <a:cubicBezTo>
                      <a:pt x="2421" y="1437"/>
                      <a:pt x="1211" y="2798"/>
                      <a:pt x="1" y="4160"/>
                    </a:cubicBezTo>
                    <a:cubicBezTo>
                      <a:pt x="1362" y="4991"/>
                      <a:pt x="2269" y="5143"/>
                      <a:pt x="2269" y="5143"/>
                    </a:cubicBezTo>
                    <a:lnTo>
                      <a:pt x="4235" y="2798"/>
                    </a:lnTo>
                    <a:cubicBezTo>
                      <a:pt x="4084" y="1891"/>
                      <a:pt x="3857" y="908"/>
                      <a:pt x="36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517;p48">
                <a:extLst>
                  <a:ext uri="{FF2B5EF4-FFF2-40B4-BE49-F238E27FC236}">
                    <a16:creationId xmlns:a16="http://schemas.microsoft.com/office/drawing/2014/main" id="{54EA6A4F-20BB-4FBA-ECF3-C204201E1E89}"/>
                  </a:ext>
                </a:extLst>
              </p:cNvPr>
              <p:cNvSpPr/>
              <p:nvPr/>
            </p:nvSpPr>
            <p:spPr>
              <a:xfrm>
                <a:off x="2984884" y="2731907"/>
                <a:ext cx="167518" cy="238200"/>
              </a:xfrm>
              <a:custGeom>
                <a:avLst/>
                <a:gdLst/>
                <a:ahLst/>
                <a:cxnLst/>
                <a:rect l="l" t="t" r="r" b="b"/>
                <a:pathLst>
                  <a:path w="8243" h="11721" extrusionOk="0">
                    <a:moveTo>
                      <a:pt x="5747" y="0"/>
                    </a:moveTo>
                    <a:lnTo>
                      <a:pt x="0" y="6957"/>
                    </a:lnTo>
                    <a:cubicBezTo>
                      <a:pt x="0" y="6957"/>
                      <a:pt x="0" y="8167"/>
                      <a:pt x="2647" y="10359"/>
                    </a:cubicBezTo>
                    <a:cubicBezTo>
                      <a:pt x="3403" y="10964"/>
                      <a:pt x="4008" y="11418"/>
                      <a:pt x="4613" y="11721"/>
                    </a:cubicBezTo>
                    <a:cubicBezTo>
                      <a:pt x="5823" y="10359"/>
                      <a:pt x="7033" y="8998"/>
                      <a:pt x="8242" y="7562"/>
                    </a:cubicBezTo>
                    <a:cubicBezTo>
                      <a:pt x="7486" y="4688"/>
                      <a:pt x="6730" y="2117"/>
                      <a:pt x="57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 name="Google Shape;518;p48">
                <a:extLst>
                  <a:ext uri="{FF2B5EF4-FFF2-40B4-BE49-F238E27FC236}">
                    <a16:creationId xmlns:a16="http://schemas.microsoft.com/office/drawing/2014/main" id="{3D8C9249-4EA9-F6A7-5BC6-7F94AB00E23E}"/>
                  </a:ext>
                </a:extLst>
              </p:cNvPr>
              <p:cNvGrpSpPr/>
              <p:nvPr/>
            </p:nvGrpSpPr>
            <p:grpSpPr>
              <a:xfrm>
                <a:off x="2578407" y="2761668"/>
                <a:ext cx="660879" cy="697114"/>
                <a:chOff x="3538582" y="3515556"/>
                <a:chExt cx="660879" cy="697114"/>
              </a:xfrm>
            </p:grpSpPr>
            <p:grpSp>
              <p:nvGrpSpPr>
                <p:cNvPr id="420" name="Google Shape;519;p48">
                  <a:extLst>
                    <a:ext uri="{FF2B5EF4-FFF2-40B4-BE49-F238E27FC236}">
                      <a16:creationId xmlns:a16="http://schemas.microsoft.com/office/drawing/2014/main" id="{1E3A24BD-7187-507D-4DA1-7CCBEBBB1CE3}"/>
                    </a:ext>
                  </a:extLst>
                </p:cNvPr>
                <p:cNvGrpSpPr/>
                <p:nvPr/>
              </p:nvGrpSpPr>
              <p:grpSpPr>
                <a:xfrm rot="-6136850" flipH="1">
                  <a:off x="3869116" y="3579748"/>
                  <a:ext cx="338100" cy="256547"/>
                  <a:chOff x="10171832" y="4402787"/>
                  <a:chExt cx="338105" cy="256551"/>
                </a:xfrm>
              </p:grpSpPr>
              <p:sp>
                <p:nvSpPr>
                  <p:cNvPr id="424" name="Google Shape;520;p48">
                    <a:extLst>
                      <a:ext uri="{FF2B5EF4-FFF2-40B4-BE49-F238E27FC236}">
                        <a16:creationId xmlns:a16="http://schemas.microsoft.com/office/drawing/2014/main" id="{78BD60B6-1676-0DD8-3FEC-7245D8F405F6}"/>
                      </a:ext>
                    </a:extLst>
                  </p:cNvPr>
                  <p:cNvSpPr/>
                  <p:nvPr/>
                </p:nvSpPr>
                <p:spPr>
                  <a:xfrm>
                    <a:off x="10191809" y="4604102"/>
                    <a:ext cx="49201" cy="35869"/>
                  </a:xfrm>
                  <a:custGeom>
                    <a:avLst/>
                    <a:gdLst/>
                    <a:ahLst/>
                    <a:cxnLst/>
                    <a:rect l="l" t="t" r="r" b="b"/>
                    <a:pathLst>
                      <a:path w="2421" h="1765" extrusionOk="0">
                        <a:moveTo>
                          <a:pt x="1" y="1"/>
                        </a:moveTo>
                        <a:lnTo>
                          <a:pt x="1" y="1"/>
                        </a:lnTo>
                        <a:cubicBezTo>
                          <a:pt x="76" y="303"/>
                          <a:pt x="1" y="832"/>
                          <a:pt x="228" y="1286"/>
                        </a:cubicBezTo>
                        <a:cubicBezTo>
                          <a:pt x="303" y="1362"/>
                          <a:pt x="757" y="1513"/>
                          <a:pt x="757" y="1664"/>
                        </a:cubicBezTo>
                        <a:cubicBezTo>
                          <a:pt x="826" y="1625"/>
                          <a:pt x="905" y="1610"/>
                          <a:pt x="991" y="1610"/>
                        </a:cubicBezTo>
                        <a:cubicBezTo>
                          <a:pt x="1266" y="1610"/>
                          <a:pt x="1607" y="1764"/>
                          <a:pt x="1887" y="1764"/>
                        </a:cubicBezTo>
                        <a:cubicBezTo>
                          <a:pt x="2189" y="1764"/>
                          <a:pt x="2420" y="1584"/>
                          <a:pt x="2420" y="832"/>
                        </a:cubicBezTo>
                        <a:cubicBezTo>
                          <a:pt x="2345" y="454"/>
                          <a:pt x="530" y="605"/>
                          <a:pt x="1" y="1"/>
                        </a:cubicBezTo>
                        <a:close/>
                      </a:path>
                    </a:pathLst>
                  </a:custGeom>
                  <a:solidFill>
                    <a:srgbClr val="FF9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521;p48">
                    <a:extLst>
                      <a:ext uri="{FF2B5EF4-FFF2-40B4-BE49-F238E27FC236}">
                        <a16:creationId xmlns:a16="http://schemas.microsoft.com/office/drawing/2014/main" id="{00FA7C70-7B08-9654-5A73-8B8ADD8880C1}"/>
                      </a:ext>
                    </a:extLst>
                  </p:cNvPr>
                  <p:cNvSpPr/>
                  <p:nvPr/>
                </p:nvSpPr>
                <p:spPr>
                  <a:xfrm>
                    <a:off x="10234852" y="4596420"/>
                    <a:ext cx="21522" cy="18575"/>
                  </a:xfrm>
                  <a:custGeom>
                    <a:avLst/>
                    <a:gdLst/>
                    <a:ahLst/>
                    <a:cxnLst/>
                    <a:rect l="l" t="t" r="r" b="b"/>
                    <a:pathLst>
                      <a:path w="1059" h="914" extrusionOk="0">
                        <a:moveTo>
                          <a:pt x="76" y="0"/>
                        </a:moveTo>
                        <a:cubicBezTo>
                          <a:pt x="0" y="152"/>
                          <a:pt x="0" y="303"/>
                          <a:pt x="0" y="454"/>
                        </a:cubicBezTo>
                        <a:cubicBezTo>
                          <a:pt x="98" y="747"/>
                          <a:pt x="258" y="914"/>
                          <a:pt x="441" y="914"/>
                        </a:cubicBezTo>
                        <a:cubicBezTo>
                          <a:pt x="542" y="914"/>
                          <a:pt x="649" y="864"/>
                          <a:pt x="756" y="757"/>
                        </a:cubicBezTo>
                        <a:cubicBezTo>
                          <a:pt x="1059" y="227"/>
                          <a:pt x="529" y="152"/>
                          <a:pt x="76" y="0"/>
                        </a:cubicBezTo>
                        <a:close/>
                      </a:path>
                    </a:pathLst>
                  </a:custGeom>
                  <a:solidFill>
                    <a:srgbClr val="FF9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522;p48">
                    <a:extLst>
                      <a:ext uri="{FF2B5EF4-FFF2-40B4-BE49-F238E27FC236}">
                        <a16:creationId xmlns:a16="http://schemas.microsoft.com/office/drawing/2014/main" id="{39BDC6FD-B2F2-ED8C-9CC3-9855DEE1B048}"/>
                      </a:ext>
                    </a:extLst>
                  </p:cNvPr>
                  <p:cNvSpPr/>
                  <p:nvPr/>
                </p:nvSpPr>
                <p:spPr>
                  <a:xfrm>
                    <a:off x="10225626" y="4637919"/>
                    <a:ext cx="24611" cy="19997"/>
                  </a:xfrm>
                  <a:custGeom>
                    <a:avLst/>
                    <a:gdLst/>
                    <a:ahLst/>
                    <a:cxnLst/>
                    <a:rect l="l" t="t" r="r" b="b"/>
                    <a:pathLst>
                      <a:path w="1211" h="984" extrusionOk="0">
                        <a:moveTo>
                          <a:pt x="1210" y="0"/>
                        </a:moveTo>
                        <a:lnTo>
                          <a:pt x="1210" y="0"/>
                        </a:lnTo>
                        <a:cubicBezTo>
                          <a:pt x="908" y="303"/>
                          <a:pt x="454" y="605"/>
                          <a:pt x="0" y="756"/>
                        </a:cubicBezTo>
                        <a:cubicBezTo>
                          <a:pt x="303" y="907"/>
                          <a:pt x="605" y="907"/>
                          <a:pt x="1059" y="983"/>
                        </a:cubicBezTo>
                        <a:cubicBezTo>
                          <a:pt x="1135" y="681"/>
                          <a:pt x="1210" y="378"/>
                          <a:pt x="1210" y="0"/>
                        </a:cubicBezTo>
                        <a:close/>
                      </a:path>
                    </a:pathLst>
                  </a:custGeom>
                  <a:solidFill>
                    <a:srgbClr val="FF9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523;p48">
                    <a:extLst>
                      <a:ext uri="{FF2B5EF4-FFF2-40B4-BE49-F238E27FC236}">
                        <a16:creationId xmlns:a16="http://schemas.microsoft.com/office/drawing/2014/main" id="{EF336CA2-BE1B-DEAB-B456-CEB61B81C0AA}"/>
                      </a:ext>
                    </a:extLst>
                  </p:cNvPr>
                  <p:cNvSpPr/>
                  <p:nvPr/>
                </p:nvSpPr>
                <p:spPr>
                  <a:xfrm>
                    <a:off x="10174921" y="4556466"/>
                    <a:ext cx="21522" cy="36906"/>
                  </a:xfrm>
                  <a:custGeom>
                    <a:avLst/>
                    <a:gdLst/>
                    <a:ahLst/>
                    <a:cxnLst/>
                    <a:rect l="l" t="t" r="r" b="b"/>
                    <a:pathLst>
                      <a:path w="1059" h="1816" extrusionOk="0">
                        <a:moveTo>
                          <a:pt x="0" y="0"/>
                        </a:moveTo>
                        <a:cubicBezTo>
                          <a:pt x="0" y="530"/>
                          <a:pt x="0" y="983"/>
                          <a:pt x="302" y="1664"/>
                        </a:cubicBezTo>
                        <a:cubicBezTo>
                          <a:pt x="454" y="1664"/>
                          <a:pt x="907" y="1815"/>
                          <a:pt x="1059" y="1815"/>
                        </a:cubicBezTo>
                        <a:cubicBezTo>
                          <a:pt x="756" y="1210"/>
                          <a:pt x="454" y="605"/>
                          <a:pt x="0" y="0"/>
                        </a:cubicBezTo>
                        <a:close/>
                      </a:path>
                    </a:pathLst>
                  </a:custGeom>
                  <a:solidFill>
                    <a:srgbClr val="FF9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524;p48">
                    <a:extLst>
                      <a:ext uri="{FF2B5EF4-FFF2-40B4-BE49-F238E27FC236}">
                        <a16:creationId xmlns:a16="http://schemas.microsoft.com/office/drawing/2014/main" id="{5FDE160B-195D-B925-DB13-B0E5A6FDC87B}"/>
                      </a:ext>
                    </a:extLst>
                  </p:cNvPr>
                  <p:cNvSpPr/>
                  <p:nvPr/>
                </p:nvSpPr>
                <p:spPr>
                  <a:xfrm>
                    <a:off x="10171832" y="4524194"/>
                    <a:ext cx="106063" cy="133722"/>
                  </a:xfrm>
                  <a:custGeom>
                    <a:avLst/>
                    <a:gdLst/>
                    <a:ahLst/>
                    <a:cxnLst/>
                    <a:rect l="l" t="t" r="r" b="b"/>
                    <a:pathLst>
                      <a:path w="5219" h="6580" extrusionOk="0">
                        <a:moveTo>
                          <a:pt x="1" y="1"/>
                        </a:moveTo>
                        <a:cubicBezTo>
                          <a:pt x="1" y="1"/>
                          <a:pt x="1" y="606"/>
                          <a:pt x="152" y="1588"/>
                        </a:cubicBezTo>
                        <a:cubicBezTo>
                          <a:pt x="606" y="2193"/>
                          <a:pt x="908" y="2798"/>
                          <a:pt x="1211" y="3403"/>
                        </a:cubicBezTo>
                        <a:cubicBezTo>
                          <a:pt x="1059" y="3403"/>
                          <a:pt x="606" y="3252"/>
                          <a:pt x="454" y="3252"/>
                        </a:cubicBezTo>
                        <a:cubicBezTo>
                          <a:pt x="530" y="3479"/>
                          <a:pt x="833" y="4462"/>
                          <a:pt x="984" y="4689"/>
                        </a:cubicBezTo>
                        <a:cubicBezTo>
                          <a:pt x="1102" y="4824"/>
                          <a:pt x="1229" y="4873"/>
                          <a:pt x="1367" y="4873"/>
                        </a:cubicBezTo>
                        <a:cubicBezTo>
                          <a:pt x="1707" y="4873"/>
                          <a:pt x="2118" y="4581"/>
                          <a:pt x="2665" y="4581"/>
                        </a:cubicBezTo>
                        <a:cubicBezTo>
                          <a:pt x="2888" y="4581"/>
                          <a:pt x="3132" y="4629"/>
                          <a:pt x="3403" y="4764"/>
                        </a:cubicBezTo>
                        <a:cubicBezTo>
                          <a:pt x="3403" y="5516"/>
                          <a:pt x="3172" y="5696"/>
                          <a:pt x="2870" y="5696"/>
                        </a:cubicBezTo>
                        <a:cubicBezTo>
                          <a:pt x="2590" y="5696"/>
                          <a:pt x="2249" y="5542"/>
                          <a:pt x="1974" y="5542"/>
                        </a:cubicBezTo>
                        <a:cubicBezTo>
                          <a:pt x="1888" y="5542"/>
                          <a:pt x="1809" y="5557"/>
                          <a:pt x="1740" y="5596"/>
                        </a:cubicBezTo>
                        <a:cubicBezTo>
                          <a:pt x="1967" y="5974"/>
                          <a:pt x="2194" y="6201"/>
                          <a:pt x="2647" y="6352"/>
                        </a:cubicBezTo>
                        <a:cubicBezTo>
                          <a:pt x="3101" y="6201"/>
                          <a:pt x="3555" y="5899"/>
                          <a:pt x="3857" y="5596"/>
                        </a:cubicBezTo>
                        <a:lnTo>
                          <a:pt x="3857" y="5596"/>
                        </a:lnTo>
                        <a:cubicBezTo>
                          <a:pt x="3857" y="5974"/>
                          <a:pt x="3782" y="6277"/>
                          <a:pt x="3706" y="6579"/>
                        </a:cubicBezTo>
                        <a:lnTo>
                          <a:pt x="3933" y="6579"/>
                        </a:lnTo>
                        <a:cubicBezTo>
                          <a:pt x="4386" y="5974"/>
                          <a:pt x="4765" y="5445"/>
                          <a:pt x="5218" y="4840"/>
                        </a:cubicBezTo>
                        <a:cubicBezTo>
                          <a:pt x="4462" y="4462"/>
                          <a:pt x="3857" y="3857"/>
                          <a:pt x="3403" y="2950"/>
                        </a:cubicBezTo>
                        <a:cubicBezTo>
                          <a:pt x="3343" y="2829"/>
                          <a:pt x="3304" y="2778"/>
                          <a:pt x="3278" y="2778"/>
                        </a:cubicBezTo>
                        <a:cubicBezTo>
                          <a:pt x="3206" y="2778"/>
                          <a:pt x="3232" y="3166"/>
                          <a:pt x="3177" y="3554"/>
                        </a:cubicBezTo>
                        <a:cubicBezTo>
                          <a:pt x="3630" y="3706"/>
                          <a:pt x="4160" y="3781"/>
                          <a:pt x="3857" y="4311"/>
                        </a:cubicBezTo>
                        <a:cubicBezTo>
                          <a:pt x="3750" y="4418"/>
                          <a:pt x="3643" y="4468"/>
                          <a:pt x="3542" y="4468"/>
                        </a:cubicBezTo>
                        <a:cubicBezTo>
                          <a:pt x="3359" y="4468"/>
                          <a:pt x="3199" y="4301"/>
                          <a:pt x="3101" y="4008"/>
                        </a:cubicBezTo>
                        <a:cubicBezTo>
                          <a:pt x="3042" y="4184"/>
                          <a:pt x="2939" y="4360"/>
                          <a:pt x="2754" y="4360"/>
                        </a:cubicBezTo>
                        <a:cubicBezTo>
                          <a:pt x="2700" y="4360"/>
                          <a:pt x="2640" y="4345"/>
                          <a:pt x="2572" y="4311"/>
                        </a:cubicBezTo>
                        <a:cubicBezTo>
                          <a:pt x="1362" y="3101"/>
                          <a:pt x="303" y="1664"/>
                          <a:pt x="1" y="1"/>
                        </a:cubicBezTo>
                        <a:close/>
                      </a:path>
                    </a:pathLst>
                  </a:custGeom>
                  <a:solidFill>
                    <a:srgbClr val="ED1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525;p48">
                    <a:extLst>
                      <a:ext uri="{FF2B5EF4-FFF2-40B4-BE49-F238E27FC236}">
                        <a16:creationId xmlns:a16="http://schemas.microsoft.com/office/drawing/2014/main" id="{860385E4-2419-B4AC-608E-449B97832D24}"/>
                      </a:ext>
                    </a:extLst>
                  </p:cNvPr>
                  <p:cNvSpPr/>
                  <p:nvPr/>
                </p:nvSpPr>
                <p:spPr>
                  <a:xfrm>
                    <a:off x="10171832" y="4498080"/>
                    <a:ext cx="126040" cy="124475"/>
                  </a:xfrm>
                  <a:custGeom>
                    <a:avLst/>
                    <a:gdLst/>
                    <a:ahLst/>
                    <a:cxnLst/>
                    <a:rect l="l" t="t" r="r" b="b"/>
                    <a:pathLst>
                      <a:path w="6202" h="6125" extrusionOk="0">
                        <a:moveTo>
                          <a:pt x="1059" y="0"/>
                        </a:moveTo>
                        <a:lnTo>
                          <a:pt x="1" y="1286"/>
                        </a:lnTo>
                        <a:cubicBezTo>
                          <a:pt x="303" y="2949"/>
                          <a:pt x="1362" y="4386"/>
                          <a:pt x="2572" y="5596"/>
                        </a:cubicBezTo>
                        <a:cubicBezTo>
                          <a:pt x="2638" y="5632"/>
                          <a:pt x="2697" y="5648"/>
                          <a:pt x="2749" y="5648"/>
                        </a:cubicBezTo>
                        <a:cubicBezTo>
                          <a:pt x="3258" y="5648"/>
                          <a:pt x="3123" y="4072"/>
                          <a:pt x="3285" y="4072"/>
                        </a:cubicBezTo>
                        <a:cubicBezTo>
                          <a:pt x="3314" y="4072"/>
                          <a:pt x="3352" y="4120"/>
                          <a:pt x="3403" y="4235"/>
                        </a:cubicBezTo>
                        <a:cubicBezTo>
                          <a:pt x="3857" y="5142"/>
                          <a:pt x="4462" y="5747"/>
                          <a:pt x="5218" y="6125"/>
                        </a:cubicBezTo>
                        <a:cubicBezTo>
                          <a:pt x="5521" y="5671"/>
                          <a:pt x="5823" y="5218"/>
                          <a:pt x="6201" y="4764"/>
                        </a:cubicBezTo>
                        <a:cubicBezTo>
                          <a:pt x="4916" y="4613"/>
                          <a:pt x="4084" y="3705"/>
                          <a:pt x="4765" y="2042"/>
                        </a:cubicBezTo>
                        <a:lnTo>
                          <a:pt x="4765" y="2042"/>
                        </a:lnTo>
                        <a:cubicBezTo>
                          <a:pt x="3665" y="2616"/>
                          <a:pt x="3260" y="3189"/>
                          <a:pt x="2767" y="3189"/>
                        </a:cubicBezTo>
                        <a:cubicBezTo>
                          <a:pt x="2481" y="3189"/>
                          <a:pt x="2165" y="2996"/>
                          <a:pt x="1664" y="2495"/>
                        </a:cubicBezTo>
                        <a:cubicBezTo>
                          <a:pt x="1286" y="1664"/>
                          <a:pt x="1059" y="832"/>
                          <a:pt x="1059" y="0"/>
                        </a:cubicBezTo>
                        <a:close/>
                      </a:path>
                    </a:pathLst>
                  </a:custGeom>
                  <a:solidFill>
                    <a:srgbClr val="D9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526;p48">
                    <a:extLst>
                      <a:ext uri="{FF2B5EF4-FFF2-40B4-BE49-F238E27FC236}">
                        <a16:creationId xmlns:a16="http://schemas.microsoft.com/office/drawing/2014/main" id="{C0EBC388-4A94-F748-986E-6E02C32B4400}"/>
                      </a:ext>
                    </a:extLst>
                  </p:cNvPr>
                  <p:cNvSpPr/>
                  <p:nvPr/>
                </p:nvSpPr>
                <p:spPr>
                  <a:xfrm>
                    <a:off x="10193354" y="4402787"/>
                    <a:ext cx="247426" cy="192109"/>
                  </a:xfrm>
                  <a:custGeom>
                    <a:avLst/>
                    <a:gdLst/>
                    <a:ahLst/>
                    <a:cxnLst/>
                    <a:rect l="l" t="t" r="r" b="b"/>
                    <a:pathLst>
                      <a:path w="12175" h="9453" extrusionOk="0">
                        <a:moveTo>
                          <a:pt x="3857" y="1"/>
                        </a:moveTo>
                        <a:lnTo>
                          <a:pt x="0" y="4689"/>
                        </a:lnTo>
                        <a:cubicBezTo>
                          <a:pt x="0" y="5521"/>
                          <a:pt x="227" y="6353"/>
                          <a:pt x="605" y="7184"/>
                        </a:cubicBezTo>
                        <a:cubicBezTo>
                          <a:pt x="1106" y="7685"/>
                          <a:pt x="1422" y="7878"/>
                          <a:pt x="1708" y="7878"/>
                        </a:cubicBezTo>
                        <a:cubicBezTo>
                          <a:pt x="2201" y="7878"/>
                          <a:pt x="2606" y="7305"/>
                          <a:pt x="3706" y="6731"/>
                        </a:cubicBezTo>
                        <a:lnTo>
                          <a:pt x="3706" y="6731"/>
                        </a:lnTo>
                        <a:cubicBezTo>
                          <a:pt x="3025" y="8394"/>
                          <a:pt x="3857" y="9302"/>
                          <a:pt x="5142" y="9453"/>
                        </a:cubicBezTo>
                        <a:cubicBezTo>
                          <a:pt x="7411" y="6353"/>
                          <a:pt x="9755" y="3328"/>
                          <a:pt x="12174" y="228"/>
                        </a:cubicBezTo>
                        <a:lnTo>
                          <a:pt x="12174" y="228"/>
                        </a:lnTo>
                        <a:cubicBezTo>
                          <a:pt x="11069" y="313"/>
                          <a:pt x="9984" y="355"/>
                          <a:pt x="8925" y="355"/>
                        </a:cubicBezTo>
                        <a:cubicBezTo>
                          <a:pt x="7159" y="355"/>
                          <a:pt x="5464" y="237"/>
                          <a:pt x="3857" y="1"/>
                        </a:cubicBezTo>
                        <a:close/>
                      </a:path>
                    </a:pathLst>
                  </a:custGeom>
                  <a:solidFill>
                    <a:srgbClr val="F5FC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527;p48">
                    <a:extLst>
                      <a:ext uri="{FF2B5EF4-FFF2-40B4-BE49-F238E27FC236}">
                        <a16:creationId xmlns:a16="http://schemas.microsoft.com/office/drawing/2014/main" id="{62671550-40DC-347C-928C-B4BD352F8C0F}"/>
                      </a:ext>
                    </a:extLst>
                  </p:cNvPr>
                  <p:cNvSpPr/>
                  <p:nvPr/>
                </p:nvSpPr>
                <p:spPr>
                  <a:xfrm>
                    <a:off x="10251740" y="4622535"/>
                    <a:ext cx="67633" cy="36052"/>
                  </a:xfrm>
                  <a:custGeom>
                    <a:avLst/>
                    <a:gdLst/>
                    <a:ahLst/>
                    <a:cxnLst/>
                    <a:rect l="l" t="t" r="r" b="b"/>
                    <a:pathLst>
                      <a:path w="3328" h="1774" extrusionOk="0">
                        <a:moveTo>
                          <a:pt x="1286" y="1"/>
                        </a:moveTo>
                        <a:cubicBezTo>
                          <a:pt x="833" y="606"/>
                          <a:pt x="454" y="1135"/>
                          <a:pt x="1" y="1740"/>
                        </a:cubicBezTo>
                        <a:cubicBezTo>
                          <a:pt x="152" y="1740"/>
                          <a:pt x="303" y="1774"/>
                          <a:pt x="454" y="1774"/>
                        </a:cubicBezTo>
                        <a:cubicBezTo>
                          <a:pt x="530" y="1774"/>
                          <a:pt x="606" y="1765"/>
                          <a:pt x="681" y="1740"/>
                        </a:cubicBezTo>
                        <a:cubicBezTo>
                          <a:pt x="1286" y="1135"/>
                          <a:pt x="2194" y="833"/>
                          <a:pt x="3101" y="681"/>
                        </a:cubicBezTo>
                        <a:cubicBezTo>
                          <a:pt x="3252" y="606"/>
                          <a:pt x="3328" y="530"/>
                          <a:pt x="3328" y="530"/>
                        </a:cubicBezTo>
                        <a:cubicBezTo>
                          <a:pt x="2572" y="530"/>
                          <a:pt x="1891" y="379"/>
                          <a:pt x="1286" y="1"/>
                        </a:cubicBezTo>
                        <a:close/>
                      </a:path>
                    </a:pathLst>
                  </a:custGeom>
                  <a:solidFill>
                    <a:srgbClr val="A60A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528;p48">
                    <a:extLst>
                      <a:ext uri="{FF2B5EF4-FFF2-40B4-BE49-F238E27FC236}">
                        <a16:creationId xmlns:a16="http://schemas.microsoft.com/office/drawing/2014/main" id="{01474AAA-A024-7CD8-CF5E-068F225F4AA8}"/>
                      </a:ext>
                    </a:extLst>
                  </p:cNvPr>
                  <p:cNvSpPr/>
                  <p:nvPr/>
                </p:nvSpPr>
                <p:spPr>
                  <a:xfrm>
                    <a:off x="10265580" y="4636374"/>
                    <a:ext cx="49201" cy="21542"/>
                  </a:xfrm>
                  <a:custGeom>
                    <a:avLst/>
                    <a:gdLst/>
                    <a:ahLst/>
                    <a:cxnLst/>
                    <a:rect l="l" t="t" r="r" b="b"/>
                    <a:pathLst>
                      <a:path w="2421" h="1060" extrusionOk="0">
                        <a:moveTo>
                          <a:pt x="2420" y="0"/>
                        </a:moveTo>
                        <a:cubicBezTo>
                          <a:pt x="1513" y="152"/>
                          <a:pt x="605" y="454"/>
                          <a:pt x="0" y="1059"/>
                        </a:cubicBezTo>
                        <a:cubicBezTo>
                          <a:pt x="908" y="983"/>
                          <a:pt x="1966" y="303"/>
                          <a:pt x="2420" y="0"/>
                        </a:cubicBezTo>
                        <a:close/>
                      </a:path>
                    </a:pathLst>
                  </a:custGeom>
                  <a:solidFill>
                    <a:srgbClr val="750A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529;p48">
                    <a:extLst>
                      <a:ext uri="{FF2B5EF4-FFF2-40B4-BE49-F238E27FC236}">
                        <a16:creationId xmlns:a16="http://schemas.microsoft.com/office/drawing/2014/main" id="{811E6C30-28EE-7DEA-FE37-976E869CEEC4}"/>
                      </a:ext>
                    </a:extLst>
                  </p:cNvPr>
                  <p:cNvSpPr/>
                  <p:nvPr/>
                </p:nvSpPr>
                <p:spPr>
                  <a:xfrm>
                    <a:off x="10277875" y="4574899"/>
                    <a:ext cx="89134" cy="58427"/>
                  </a:xfrm>
                  <a:custGeom>
                    <a:avLst/>
                    <a:gdLst/>
                    <a:ahLst/>
                    <a:cxnLst/>
                    <a:rect l="l" t="t" r="r" b="b"/>
                    <a:pathLst>
                      <a:path w="4386" h="2875" extrusionOk="0">
                        <a:moveTo>
                          <a:pt x="4386" y="1"/>
                        </a:moveTo>
                        <a:lnTo>
                          <a:pt x="4386" y="1"/>
                        </a:lnTo>
                        <a:cubicBezTo>
                          <a:pt x="3705" y="379"/>
                          <a:pt x="2949" y="681"/>
                          <a:pt x="2193" y="908"/>
                        </a:cubicBezTo>
                        <a:cubicBezTo>
                          <a:pt x="1927" y="997"/>
                          <a:pt x="1688" y="1034"/>
                          <a:pt x="1458" y="1034"/>
                        </a:cubicBezTo>
                        <a:cubicBezTo>
                          <a:pt x="1296" y="1034"/>
                          <a:pt x="1140" y="1015"/>
                          <a:pt x="983" y="984"/>
                        </a:cubicBezTo>
                        <a:cubicBezTo>
                          <a:pt x="605" y="1438"/>
                          <a:pt x="303" y="1891"/>
                          <a:pt x="0" y="2345"/>
                        </a:cubicBezTo>
                        <a:cubicBezTo>
                          <a:pt x="605" y="2723"/>
                          <a:pt x="1286" y="2874"/>
                          <a:pt x="2042" y="2874"/>
                        </a:cubicBezTo>
                        <a:lnTo>
                          <a:pt x="4386" y="1"/>
                        </a:lnTo>
                        <a:close/>
                      </a:path>
                    </a:pathLst>
                  </a:custGeom>
                  <a:solidFill>
                    <a:srgbClr val="B4B2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530;p48">
                    <a:extLst>
                      <a:ext uri="{FF2B5EF4-FFF2-40B4-BE49-F238E27FC236}">
                        <a16:creationId xmlns:a16="http://schemas.microsoft.com/office/drawing/2014/main" id="{DDB047F4-8F5E-5483-BF37-FA2C668E4D3F}"/>
                      </a:ext>
                    </a:extLst>
                  </p:cNvPr>
                  <p:cNvSpPr/>
                  <p:nvPr/>
                </p:nvSpPr>
                <p:spPr>
                  <a:xfrm>
                    <a:off x="10297852" y="4404332"/>
                    <a:ext cx="212086" cy="191580"/>
                  </a:xfrm>
                  <a:custGeom>
                    <a:avLst/>
                    <a:gdLst/>
                    <a:ahLst/>
                    <a:cxnLst/>
                    <a:rect l="l" t="t" r="r" b="b"/>
                    <a:pathLst>
                      <a:path w="10436" h="9427" extrusionOk="0">
                        <a:moveTo>
                          <a:pt x="10435" y="1"/>
                        </a:moveTo>
                        <a:cubicBezTo>
                          <a:pt x="9906" y="1"/>
                          <a:pt x="9301" y="1"/>
                          <a:pt x="8696" y="76"/>
                        </a:cubicBezTo>
                        <a:cubicBezTo>
                          <a:pt x="8167" y="76"/>
                          <a:pt x="7562" y="152"/>
                          <a:pt x="7032" y="152"/>
                        </a:cubicBezTo>
                        <a:cubicBezTo>
                          <a:pt x="4613" y="3252"/>
                          <a:pt x="2269" y="6277"/>
                          <a:pt x="0" y="9377"/>
                        </a:cubicBezTo>
                        <a:cubicBezTo>
                          <a:pt x="157" y="9408"/>
                          <a:pt x="313" y="9427"/>
                          <a:pt x="475" y="9427"/>
                        </a:cubicBezTo>
                        <a:cubicBezTo>
                          <a:pt x="705" y="9427"/>
                          <a:pt x="944" y="9390"/>
                          <a:pt x="1210" y="9301"/>
                        </a:cubicBezTo>
                        <a:cubicBezTo>
                          <a:pt x="1966" y="9074"/>
                          <a:pt x="2722" y="8772"/>
                          <a:pt x="3403" y="8394"/>
                        </a:cubicBezTo>
                        <a:lnTo>
                          <a:pt x="10435" y="1"/>
                        </a:lnTo>
                        <a:close/>
                      </a:path>
                    </a:pathLst>
                  </a:custGeom>
                  <a:solidFill>
                    <a:srgbClr val="D1CF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531;p48">
                    <a:extLst>
                      <a:ext uri="{FF2B5EF4-FFF2-40B4-BE49-F238E27FC236}">
                        <a16:creationId xmlns:a16="http://schemas.microsoft.com/office/drawing/2014/main" id="{34482166-EFE1-7FDA-8779-243CF3966E7C}"/>
                      </a:ext>
                    </a:extLst>
                  </p:cNvPr>
                  <p:cNvSpPr/>
                  <p:nvPr/>
                </p:nvSpPr>
                <p:spPr>
                  <a:xfrm>
                    <a:off x="10222557" y="4628103"/>
                    <a:ext cx="23290" cy="12133"/>
                  </a:xfrm>
                  <a:custGeom>
                    <a:avLst/>
                    <a:gdLst/>
                    <a:ahLst/>
                    <a:cxnLst/>
                    <a:rect l="l" t="t" r="r" b="b"/>
                    <a:pathLst>
                      <a:path w="1146" h="597" extrusionOk="0">
                        <a:moveTo>
                          <a:pt x="489" y="1"/>
                        </a:moveTo>
                        <a:cubicBezTo>
                          <a:pt x="361" y="1"/>
                          <a:pt x="250" y="35"/>
                          <a:pt x="227" y="105"/>
                        </a:cubicBezTo>
                        <a:cubicBezTo>
                          <a:pt x="0" y="105"/>
                          <a:pt x="76" y="407"/>
                          <a:pt x="303" y="483"/>
                        </a:cubicBezTo>
                        <a:cubicBezTo>
                          <a:pt x="378" y="559"/>
                          <a:pt x="473" y="597"/>
                          <a:pt x="567" y="597"/>
                        </a:cubicBezTo>
                        <a:cubicBezTo>
                          <a:pt x="662" y="597"/>
                          <a:pt x="756" y="559"/>
                          <a:pt x="832" y="483"/>
                        </a:cubicBezTo>
                        <a:cubicBezTo>
                          <a:pt x="1145" y="170"/>
                          <a:pt x="774" y="1"/>
                          <a:pt x="489"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532;p48">
                    <a:extLst>
                      <a:ext uri="{FF2B5EF4-FFF2-40B4-BE49-F238E27FC236}">
                        <a16:creationId xmlns:a16="http://schemas.microsoft.com/office/drawing/2014/main" id="{5EF685B6-1CB9-538A-3D55-0BA231DF6DA5}"/>
                      </a:ext>
                    </a:extLst>
                  </p:cNvPr>
                  <p:cNvSpPr/>
                  <p:nvPr/>
                </p:nvSpPr>
                <p:spPr>
                  <a:xfrm>
                    <a:off x="10247127" y="4651738"/>
                    <a:ext cx="6178" cy="7601"/>
                  </a:xfrm>
                  <a:custGeom>
                    <a:avLst/>
                    <a:gdLst/>
                    <a:ahLst/>
                    <a:cxnLst/>
                    <a:rect l="l" t="t" r="r" b="b"/>
                    <a:pathLst>
                      <a:path w="304" h="374" extrusionOk="0">
                        <a:moveTo>
                          <a:pt x="303" y="1"/>
                        </a:moveTo>
                        <a:cubicBezTo>
                          <a:pt x="152" y="1"/>
                          <a:pt x="1" y="152"/>
                          <a:pt x="1" y="303"/>
                        </a:cubicBezTo>
                        <a:cubicBezTo>
                          <a:pt x="18" y="353"/>
                          <a:pt x="42" y="374"/>
                          <a:pt x="69" y="374"/>
                        </a:cubicBezTo>
                        <a:cubicBezTo>
                          <a:pt x="166" y="374"/>
                          <a:pt x="303" y="118"/>
                          <a:pt x="303"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533;p48">
                    <a:extLst>
                      <a:ext uri="{FF2B5EF4-FFF2-40B4-BE49-F238E27FC236}">
                        <a16:creationId xmlns:a16="http://schemas.microsoft.com/office/drawing/2014/main" id="{36EC0A08-4B76-9788-661C-CBC2B1115283}"/>
                      </a:ext>
                    </a:extLst>
                  </p:cNvPr>
                  <p:cNvSpPr/>
                  <p:nvPr/>
                </p:nvSpPr>
                <p:spPr>
                  <a:xfrm>
                    <a:off x="10245603" y="4610260"/>
                    <a:ext cx="10771" cy="9226"/>
                  </a:xfrm>
                  <a:custGeom>
                    <a:avLst/>
                    <a:gdLst/>
                    <a:ahLst/>
                    <a:cxnLst/>
                    <a:rect l="l" t="t" r="r" b="b"/>
                    <a:pathLst>
                      <a:path w="530" h="454" extrusionOk="0">
                        <a:moveTo>
                          <a:pt x="76" y="0"/>
                        </a:moveTo>
                        <a:cubicBezTo>
                          <a:pt x="0" y="76"/>
                          <a:pt x="76" y="76"/>
                          <a:pt x="0" y="76"/>
                        </a:cubicBezTo>
                        <a:cubicBezTo>
                          <a:pt x="0" y="227"/>
                          <a:pt x="0" y="454"/>
                          <a:pt x="152" y="454"/>
                        </a:cubicBezTo>
                        <a:cubicBezTo>
                          <a:pt x="303" y="454"/>
                          <a:pt x="378" y="302"/>
                          <a:pt x="454" y="227"/>
                        </a:cubicBezTo>
                        <a:cubicBezTo>
                          <a:pt x="530" y="76"/>
                          <a:pt x="303" y="76"/>
                          <a:pt x="227" y="0"/>
                        </a:cubicBezTo>
                        <a:cubicBezTo>
                          <a:pt x="152" y="76"/>
                          <a:pt x="227" y="151"/>
                          <a:pt x="152" y="151"/>
                        </a:cubicBezTo>
                        <a:cubicBezTo>
                          <a:pt x="152" y="76"/>
                          <a:pt x="76" y="76"/>
                          <a:pt x="76"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534;p48">
                    <a:extLst>
                      <a:ext uri="{FF2B5EF4-FFF2-40B4-BE49-F238E27FC236}">
                        <a16:creationId xmlns:a16="http://schemas.microsoft.com/office/drawing/2014/main" id="{F1CFBBB6-C9F7-1EAD-05B3-05152009A55B}"/>
                      </a:ext>
                    </a:extLst>
                  </p:cNvPr>
                  <p:cNvSpPr/>
                  <p:nvPr/>
                </p:nvSpPr>
                <p:spPr>
                  <a:xfrm>
                    <a:off x="10192216" y="4588962"/>
                    <a:ext cx="11909" cy="11279"/>
                  </a:xfrm>
                  <a:custGeom>
                    <a:avLst/>
                    <a:gdLst/>
                    <a:ahLst/>
                    <a:cxnLst/>
                    <a:rect l="l" t="t" r="r" b="b"/>
                    <a:pathLst>
                      <a:path w="586" h="555" extrusionOk="0">
                        <a:moveTo>
                          <a:pt x="178" y="0"/>
                        </a:moveTo>
                        <a:cubicBezTo>
                          <a:pt x="143" y="0"/>
                          <a:pt x="103" y="18"/>
                          <a:pt x="56" y="65"/>
                        </a:cubicBezTo>
                        <a:cubicBezTo>
                          <a:pt x="0" y="289"/>
                          <a:pt x="235" y="554"/>
                          <a:pt x="391" y="554"/>
                        </a:cubicBezTo>
                        <a:cubicBezTo>
                          <a:pt x="445" y="554"/>
                          <a:pt x="490" y="522"/>
                          <a:pt x="510" y="443"/>
                        </a:cubicBezTo>
                        <a:cubicBezTo>
                          <a:pt x="586" y="367"/>
                          <a:pt x="359" y="216"/>
                          <a:pt x="359" y="141"/>
                        </a:cubicBezTo>
                        <a:cubicBezTo>
                          <a:pt x="307" y="88"/>
                          <a:pt x="255" y="0"/>
                          <a:pt x="178"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1" name="Google Shape;535;p48">
                  <a:extLst>
                    <a:ext uri="{FF2B5EF4-FFF2-40B4-BE49-F238E27FC236}">
                      <a16:creationId xmlns:a16="http://schemas.microsoft.com/office/drawing/2014/main" id="{F6C3CA7E-EEDB-2460-5990-8ACDB335DEB6}"/>
                    </a:ext>
                  </a:extLst>
                </p:cNvPr>
                <p:cNvGrpSpPr/>
                <p:nvPr/>
              </p:nvGrpSpPr>
              <p:grpSpPr>
                <a:xfrm>
                  <a:off x="3538582" y="3627158"/>
                  <a:ext cx="534787" cy="585512"/>
                  <a:chOff x="3440425" y="2944425"/>
                  <a:chExt cx="657875" cy="720275"/>
                </a:xfrm>
              </p:grpSpPr>
              <p:sp>
                <p:nvSpPr>
                  <p:cNvPr id="422" name="Google Shape;536;p48">
                    <a:extLst>
                      <a:ext uri="{FF2B5EF4-FFF2-40B4-BE49-F238E27FC236}">
                        <a16:creationId xmlns:a16="http://schemas.microsoft.com/office/drawing/2014/main" id="{CCF4A37F-689A-4B24-2438-A3376344CE1B}"/>
                      </a:ext>
                    </a:extLst>
                  </p:cNvPr>
                  <p:cNvSpPr/>
                  <p:nvPr/>
                </p:nvSpPr>
                <p:spPr>
                  <a:xfrm>
                    <a:off x="3440425" y="2944425"/>
                    <a:ext cx="612500" cy="691900"/>
                  </a:xfrm>
                  <a:custGeom>
                    <a:avLst/>
                    <a:gdLst/>
                    <a:ahLst/>
                    <a:cxnLst/>
                    <a:rect l="l" t="t" r="r" b="b"/>
                    <a:pathLst>
                      <a:path w="24500" h="27676" extrusionOk="0">
                        <a:moveTo>
                          <a:pt x="19433" y="1"/>
                        </a:moveTo>
                        <a:lnTo>
                          <a:pt x="0" y="23139"/>
                        </a:lnTo>
                        <a:cubicBezTo>
                          <a:pt x="378" y="23895"/>
                          <a:pt x="832" y="24576"/>
                          <a:pt x="1437" y="25181"/>
                        </a:cubicBezTo>
                        <a:cubicBezTo>
                          <a:pt x="2269" y="26239"/>
                          <a:pt x="3252" y="27071"/>
                          <a:pt x="4310" y="27676"/>
                        </a:cubicBezTo>
                        <a:cubicBezTo>
                          <a:pt x="10964" y="19736"/>
                          <a:pt x="17694" y="12024"/>
                          <a:pt x="24500" y="4235"/>
                        </a:cubicBezTo>
                        <a:lnTo>
                          <a:pt x="19433" y="1"/>
                        </a:lnTo>
                        <a:close/>
                      </a:path>
                    </a:pathLst>
                  </a:custGeom>
                  <a:solidFill>
                    <a:srgbClr val="F5FC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537;p48">
                    <a:extLst>
                      <a:ext uri="{FF2B5EF4-FFF2-40B4-BE49-F238E27FC236}">
                        <a16:creationId xmlns:a16="http://schemas.microsoft.com/office/drawing/2014/main" id="{A5603C60-401A-CC5F-D5FA-9C02D09F7FCB}"/>
                      </a:ext>
                    </a:extLst>
                  </p:cNvPr>
                  <p:cNvSpPr/>
                  <p:nvPr/>
                </p:nvSpPr>
                <p:spPr>
                  <a:xfrm>
                    <a:off x="3548175" y="3050300"/>
                    <a:ext cx="550125" cy="614400"/>
                  </a:xfrm>
                  <a:custGeom>
                    <a:avLst/>
                    <a:gdLst/>
                    <a:ahLst/>
                    <a:cxnLst/>
                    <a:rect l="l" t="t" r="r" b="b"/>
                    <a:pathLst>
                      <a:path w="22005" h="24576" extrusionOk="0">
                        <a:moveTo>
                          <a:pt x="20190" y="0"/>
                        </a:moveTo>
                        <a:cubicBezTo>
                          <a:pt x="13384" y="7789"/>
                          <a:pt x="6654" y="15501"/>
                          <a:pt x="0" y="23441"/>
                        </a:cubicBezTo>
                        <a:cubicBezTo>
                          <a:pt x="908" y="23895"/>
                          <a:pt x="1739" y="24273"/>
                          <a:pt x="2722" y="24575"/>
                        </a:cubicBezTo>
                        <a:lnTo>
                          <a:pt x="22004" y="1513"/>
                        </a:lnTo>
                        <a:lnTo>
                          <a:pt x="20190" y="0"/>
                        </a:lnTo>
                        <a:close/>
                      </a:path>
                    </a:pathLst>
                  </a:custGeom>
                  <a:solidFill>
                    <a:srgbClr val="D1CF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281" name="Google Shape;281;p45"/>
          <p:cNvSpPr txBox="1">
            <a:spLocks noGrp="1"/>
          </p:cNvSpPr>
          <p:nvPr>
            <p:ph type="ctrTitle"/>
          </p:nvPr>
        </p:nvSpPr>
        <p:spPr>
          <a:xfrm>
            <a:off x="320286" y="764302"/>
            <a:ext cx="5601782" cy="3220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s-ES" sz="2800" dirty="0">
                <a:solidFill>
                  <a:schemeClr val="accent2"/>
                </a:solidFill>
              </a:rPr>
              <a:t>ANALISIS DE </a:t>
            </a:r>
            <a:r>
              <a:rPr lang="es-ES" sz="2800" dirty="0">
                <a:solidFill>
                  <a:srgbClr val="FF0000"/>
                </a:solidFill>
              </a:rPr>
              <a:t>MORTALIDAD</a:t>
            </a:r>
            <a:r>
              <a:rPr lang="es-ES" sz="2800" dirty="0">
                <a:solidFill>
                  <a:schemeClr val="accent2"/>
                </a:solidFill>
              </a:rPr>
              <a:t> EN EL SEGUIMIENTO DE </a:t>
            </a:r>
            <a:r>
              <a:rPr lang="es-ES" sz="2800" dirty="0">
                <a:solidFill>
                  <a:srgbClr val="FF0000"/>
                </a:solidFill>
              </a:rPr>
              <a:t>PACIENTES FUMADORES </a:t>
            </a:r>
            <a:r>
              <a:rPr lang="es-ES" sz="2800" dirty="0">
                <a:solidFill>
                  <a:schemeClr val="accent2"/>
                </a:solidFill>
              </a:rPr>
              <a:t>QUE ACUDEN  A LA CONSULTA  DE TABAQUISMO</a:t>
            </a:r>
            <a:r>
              <a:rPr lang="es-ES" dirty="0">
                <a:solidFill>
                  <a:schemeClr val="accent2"/>
                </a:solidFill>
              </a:rPr>
              <a:t/>
            </a:r>
            <a:br>
              <a:rPr lang="es-ES" dirty="0">
                <a:solidFill>
                  <a:schemeClr val="accent2"/>
                </a:solidFill>
              </a:rPr>
            </a:br>
            <a:endParaRPr dirty="0">
              <a:solidFill>
                <a:schemeClr val="accent2"/>
              </a:solidFill>
            </a:endParaRPr>
          </a:p>
        </p:txBody>
      </p:sp>
      <p:sp>
        <p:nvSpPr>
          <p:cNvPr id="282" name="Google Shape;282;p45"/>
          <p:cNvSpPr txBox="1">
            <a:spLocks noGrp="1"/>
          </p:cNvSpPr>
          <p:nvPr>
            <p:ph type="subTitle" idx="1"/>
          </p:nvPr>
        </p:nvSpPr>
        <p:spPr>
          <a:xfrm>
            <a:off x="282830" y="3655191"/>
            <a:ext cx="4913297" cy="65882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sz="1400" dirty="0"/>
              <a:t>M.M. Ignacio Expósito</a:t>
            </a:r>
            <a:r>
              <a:rPr lang="es-ES" sz="1400" baseline="30000" dirty="0"/>
              <a:t>1</a:t>
            </a:r>
            <a:r>
              <a:rPr lang="es-ES" sz="1400" dirty="0"/>
              <a:t>, </a:t>
            </a:r>
            <a:r>
              <a:rPr lang="es-ES" sz="1400" dirty="0" smtClean="0"/>
              <a:t>M.G. Hurtado Gañan</a:t>
            </a:r>
            <a:r>
              <a:rPr lang="es-ES" sz="1400" baseline="30000" dirty="0" smtClean="0"/>
              <a:t>1</a:t>
            </a:r>
            <a:r>
              <a:rPr lang="es-ES" sz="1400" dirty="0"/>
              <a:t>, R. Perera Louvier</a:t>
            </a:r>
            <a:r>
              <a:rPr lang="es-ES" sz="1400" baseline="30000" dirty="0"/>
              <a:t>1</a:t>
            </a:r>
            <a:r>
              <a:rPr lang="es-ES" sz="1400" dirty="0"/>
              <a:t>, A. Vilches Arenas</a:t>
            </a:r>
            <a:r>
              <a:rPr lang="es-ES" sz="1400" baseline="30000" dirty="0"/>
              <a:t>2</a:t>
            </a:r>
            <a:r>
              <a:rPr lang="es-ES" sz="1400" dirty="0"/>
              <a:t>, A. Valido Morales</a:t>
            </a:r>
            <a:r>
              <a:rPr lang="es-ES" sz="1400" baseline="30000" dirty="0"/>
              <a:t>1</a:t>
            </a:r>
          </a:p>
        </p:txBody>
      </p:sp>
      <p:sp>
        <p:nvSpPr>
          <p:cNvPr id="2" name="Google Shape;282;p45">
            <a:extLst>
              <a:ext uri="{FF2B5EF4-FFF2-40B4-BE49-F238E27FC236}">
                <a16:creationId xmlns:a16="http://schemas.microsoft.com/office/drawing/2014/main" id="{2C18F4F2-A8BA-4419-A76B-F37396B1E7FD}"/>
              </a:ext>
            </a:extLst>
          </p:cNvPr>
          <p:cNvSpPr txBox="1">
            <a:spLocks/>
          </p:cNvSpPr>
          <p:nvPr/>
        </p:nvSpPr>
        <p:spPr>
          <a:xfrm>
            <a:off x="96665" y="4293339"/>
            <a:ext cx="5900675" cy="6588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2800"/>
              <a:buFont typeface="Cabin"/>
              <a:buNone/>
              <a:defRPr sz="1800" b="0"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chemeClr val="dk1"/>
              </a:buClr>
              <a:buSzPts val="2800"/>
              <a:buFont typeface="Cabin"/>
              <a:buNone/>
              <a:defRPr sz="2800" b="0" i="0" u="none" strike="noStrike" cap="none">
                <a:solidFill>
                  <a:schemeClr val="dk1"/>
                </a:solidFill>
                <a:latin typeface="Cabin"/>
                <a:ea typeface="Cabin"/>
                <a:cs typeface="Cabin"/>
                <a:sym typeface="Cabin"/>
              </a:defRPr>
            </a:lvl2pPr>
            <a:lvl3pPr marL="1371600" marR="0" lvl="2" indent="-317500" algn="ctr" rtl="0">
              <a:lnSpc>
                <a:spcPct val="100000"/>
              </a:lnSpc>
              <a:spcBef>
                <a:spcPts val="0"/>
              </a:spcBef>
              <a:spcAft>
                <a:spcPts val="0"/>
              </a:spcAft>
              <a:buClr>
                <a:schemeClr val="dk1"/>
              </a:buClr>
              <a:buSzPts val="2800"/>
              <a:buFont typeface="Cabin"/>
              <a:buNone/>
              <a:defRPr sz="2800" b="0" i="0" u="none" strike="noStrike" cap="none">
                <a:solidFill>
                  <a:schemeClr val="dk1"/>
                </a:solidFill>
                <a:latin typeface="Cabin"/>
                <a:ea typeface="Cabin"/>
                <a:cs typeface="Cabin"/>
                <a:sym typeface="Cabin"/>
              </a:defRPr>
            </a:lvl3pPr>
            <a:lvl4pPr marL="1828800" marR="0" lvl="3" indent="-317500" algn="ctr" rtl="0">
              <a:lnSpc>
                <a:spcPct val="100000"/>
              </a:lnSpc>
              <a:spcBef>
                <a:spcPts val="0"/>
              </a:spcBef>
              <a:spcAft>
                <a:spcPts val="0"/>
              </a:spcAft>
              <a:buClr>
                <a:schemeClr val="dk1"/>
              </a:buClr>
              <a:buSzPts val="2800"/>
              <a:buFont typeface="Cabin"/>
              <a:buNone/>
              <a:defRPr sz="2800" b="0" i="0" u="none" strike="noStrike" cap="none">
                <a:solidFill>
                  <a:schemeClr val="dk1"/>
                </a:solidFill>
                <a:latin typeface="Cabin"/>
                <a:ea typeface="Cabin"/>
                <a:cs typeface="Cabin"/>
                <a:sym typeface="Cabin"/>
              </a:defRPr>
            </a:lvl4pPr>
            <a:lvl5pPr marL="2286000" marR="0" lvl="4" indent="-317500" algn="ctr" rtl="0">
              <a:lnSpc>
                <a:spcPct val="100000"/>
              </a:lnSpc>
              <a:spcBef>
                <a:spcPts val="0"/>
              </a:spcBef>
              <a:spcAft>
                <a:spcPts val="0"/>
              </a:spcAft>
              <a:buClr>
                <a:schemeClr val="dk1"/>
              </a:buClr>
              <a:buSzPts val="2800"/>
              <a:buFont typeface="Cabin"/>
              <a:buNone/>
              <a:defRPr sz="2800" b="0" i="0" u="none" strike="noStrike" cap="none">
                <a:solidFill>
                  <a:schemeClr val="dk1"/>
                </a:solidFill>
                <a:latin typeface="Cabin"/>
                <a:ea typeface="Cabin"/>
                <a:cs typeface="Cabin"/>
                <a:sym typeface="Cabin"/>
              </a:defRPr>
            </a:lvl5pPr>
            <a:lvl6pPr marL="2743200" marR="0" lvl="5" indent="-317500" algn="ctr" rtl="0">
              <a:lnSpc>
                <a:spcPct val="100000"/>
              </a:lnSpc>
              <a:spcBef>
                <a:spcPts val="0"/>
              </a:spcBef>
              <a:spcAft>
                <a:spcPts val="0"/>
              </a:spcAft>
              <a:buClr>
                <a:schemeClr val="dk1"/>
              </a:buClr>
              <a:buSzPts val="2800"/>
              <a:buFont typeface="Cabin"/>
              <a:buNone/>
              <a:defRPr sz="2800" b="0" i="0" u="none" strike="noStrike" cap="none">
                <a:solidFill>
                  <a:schemeClr val="dk1"/>
                </a:solidFill>
                <a:latin typeface="Cabin"/>
                <a:ea typeface="Cabin"/>
                <a:cs typeface="Cabin"/>
                <a:sym typeface="Cabin"/>
              </a:defRPr>
            </a:lvl6pPr>
            <a:lvl7pPr marL="3200400" marR="0" lvl="6" indent="-317500" algn="ctr" rtl="0">
              <a:lnSpc>
                <a:spcPct val="100000"/>
              </a:lnSpc>
              <a:spcBef>
                <a:spcPts val="0"/>
              </a:spcBef>
              <a:spcAft>
                <a:spcPts val="0"/>
              </a:spcAft>
              <a:buClr>
                <a:schemeClr val="dk1"/>
              </a:buClr>
              <a:buSzPts val="2800"/>
              <a:buFont typeface="Cabin"/>
              <a:buNone/>
              <a:defRPr sz="2800" b="0" i="0" u="none" strike="noStrike" cap="none">
                <a:solidFill>
                  <a:schemeClr val="dk1"/>
                </a:solidFill>
                <a:latin typeface="Cabin"/>
                <a:ea typeface="Cabin"/>
                <a:cs typeface="Cabin"/>
                <a:sym typeface="Cabin"/>
              </a:defRPr>
            </a:lvl7pPr>
            <a:lvl8pPr marL="3657600" marR="0" lvl="7" indent="-317500" algn="ctr" rtl="0">
              <a:lnSpc>
                <a:spcPct val="100000"/>
              </a:lnSpc>
              <a:spcBef>
                <a:spcPts val="0"/>
              </a:spcBef>
              <a:spcAft>
                <a:spcPts val="0"/>
              </a:spcAft>
              <a:buClr>
                <a:schemeClr val="dk1"/>
              </a:buClr>
              <a:buSzPts val="2800"/>
              <a:buFont typeface="Cabin"/>
              <a:buNone/>
              <a:defRPr sz="2800" b="0" i="0" u="none" strike="noStrike" cap="none">
                <a:solidFill>
                  <a:schemeClr val="dk1"/>
                </a:solidFill>
                <a:latin typeface="Cabin"/>
                <a:ea typeface="Cabin"/>
                <a:cs typeface="Cabin"/>
                <a:sym typeface="Cabin"/>
              </a:defRPr>
            </a:lvl8pPr>
            <a:lvl9pPr marL="4114800" marR="0" lvl="8" indent="-317500" algn="ctr" rtl="0">
              <a:lnSpc>
                <a:spcPct val="100000"/>
              </a:lnSpc>
              <a:spcBef>
                <a:spcPts val="0"/>
              </a:spcBef>
              <a:spcAft>
                <a:spcPts val="0"/>
              </a:spcAft>
              <a:buClr>
                <a:schemeClr val="dk1"/>
              </a:buClr>
              <a:buSzPts val="2800"/>
              <a:buFont typeface="Cabin"/>
              <a:buNone/>
              <a:defRPr sz="2800" b="0" i="0" u="none" strike="noStrike" cap="none">
                <a:solidFill>
                  <a:schemeClr val="dk1"/>
                </a:solidFill>
                <a:latin typeface="Cabin"/>
                <a:ea typeface="Cabin"/>
                <a:cs typeface="Cabin"/>
                <a:sym typeface="Cabin"/>
              </a:defRPr>
            </a:lvl9pPr>
          </a:lstStyle>
          <a:p>
            <a:pPr lvl="0"/>
            <a:r>
              <a:rPr lang="es-ES" sz="1200" dirty="0">
                <a:latin typeface="Arial" panose="020B0604020202020204" pitchFamily="34" charset="0"/>
                <a:cs typeface="Arial" panose="020B0604020202020204" pitchFamily="34" charset="0"/>
              </a:rPr>
              <a:t>1. U.G.C. Neumología. H.U. Virgen Macarena, Sevilla</a:t>
            </a:r>
            <a:r>
              <a:rPr lang="es-ES" sz="1200" b="1" dirty="0">
                <a:latin typeface="Arial" panose="020B0604020202020204" pitchFamily="34" charset="0"/>
                <a:cs typeface="Arial" panose="020B0604020202020204" pitchFamily="34" charset="0"/>
              </a:rPr>
              <a:t>.</a:t>
            </a:r>
          </a:p>
          <a:p>
            <a:r>
              <a:rPr lang="es-ES" sz="1200" dirty="0">
                <a:latin typeface="Arial" panose="020B0604020202020204" pitchFamily="34" charset="0"/>
                <a:cs typeface="Arial" panose="020B0604020202020204" pitchFamily="34" charset="0"/>
              </a:rPr>
              <a:t>2. Departamento de Medicina Preventiva. H.U. Virgen Macarena, Sevilla.</a:t>
            </a:r>
          </a:p>
        </p:txBody>
      </p:sp>
    </p:spTree>
    <p:extLst>
      <p:ext uri="{BB962C8B-B14F-4D97-AF65-F5344CB8AC3E}">
        <p14:creationId xmlns:p14="http://schemas.microsoft.com/office/powerpoint/2010/main" val="2930062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47"/>
          <p:cNvSpPr txBox="1">
            <a:spLocks noGrp="1"/>
          </p:cNvSpPr>
          <p:nvPr>
            <p:ph type="title" idx="2"/>
          </p:nvPr>
        </p:nvSpPr>
        <p:spPr>
          <a:xfrm>
            <a:off x="4915730" y="1927784"/>
            <a:ext cx="3122706" cy="385500"/>
          </a:xfrm>
          <a:prstGeom prst="rect">
            <a:avLst/>
          </a:prstGeom>
        </p:spPr>
        <p:txBody>
          <a:bodyPr spcFirstLastPara="1" wrap="square" lIns="91425" tIns="91425" rIns="91425" bIns="91425" anchor="ctr" anchorCtr="0">
            <a:noAutofit/>
          </a:bodyPr>
          <a:lstStyle/>
          <a:p>
            <a:pPr marL="0" lvl="0" indent="0" algn="l" rtl="0">
              <a:spcBef>
                <a:spcPts val="0"/>
              </a:spcBef>
              <a:spcAft>
                <a:spcPts val="400"/>
              </a:spcAft>
              <a:buNone/>
            </a:pPr>
            <a:r>
              <a:rPr lang="en" dirty="0"/>
              <a:t>Metodología</a:t>
            </a:r>
            <a:endParaRPr dirty="0"/>
          </a:p>
        </p:txBody>
      </p:sp>
      <p:sp>
        <p:nvSpPr>
          <p:cNvPr id="427" name="Google Shape;427;p47"/>
          <p:cNvSpPr txBox="1">
            <a:spLocks noGrp="1"/>
          </p:cNvSpPr>
          <p:nvPr>
            <p:ph type="title" idx="6"/>
          </p:nvPr>
        </p:nvSpPr>
        <p:spPr>
          <a:xfrm>
            <a:off x="4915730" y="3224225"/>
            <a:ext cx="2427996" cy="385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dirty="0"/>
              <a:t>Conclusiones</a:t>
            </a:r>
            <a:endParaRPr dirty="0"/>
          </a:p>
        </p:txBody>
      </p:sp>
      <p:sp>
        <p:nvSpPr>
          <p:cNvPr id="429" name="Google Shape;429;p47"/>
          <p:cNvSpPr txBox="1">
            <a:spLocks noGrp="1"/>
          </p:cNvSpPr>
          <p:nvPr>
            <p:ph type="title" idx="4"/>
          </p:nvPr>
        </p:nvSpPr>
        <p:spPr>
          <a:xfrm>
            <a:off x="1606631" y="3277108"/>
            <a:ext cx="2269800" cy="385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Resultados</a:t>
            </a:r>
            <a:endParaRPr dirty="0"/>
          </a:p>
        </p:txBody>
      </p:sp>
      <p:sp>
        <p:nvSpPr>
          <p:cNvPr id="431" name="Google Shape;431;p47"/>
          <p:cNvSpPr/>
          <p:nvPr/>
        </p:nvSpPr>
        <p:spPr>
          <a:xfrm>
            <a:off x="805875" y="1728725"/>
            <a:ext cx="707100" cy="707100"/>
          </a:xfrm>
          <a:prstGeom prst="ellipse">
            <a:avLst/>
          </a:prstGeom>
          <a:solidFill>
            <a:schemeClr val="accent4"/>
          </a:solidFill>
          <a:ln w="28575" cap="flat" cmpd="sng">
            <a:solidFill>
              <a:srgbClr val="CD2C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47"/>
          <p:cNvSpPr txBox="1">
            <a:spLocks noGrp="1"/>
          </p:cNvSpPr>
          <p:nvPr>
            <p:ph type="title"/>
          </p:nvPr>
        </p:nvSpPr>
        <p:spPr>
          <a:xfrm>
            <a:off x="1606931" y="1917591"/>
            <a:ext cx="2269500" cy="385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Introducción</a:t>
            </a:r>
            <a:endParaRPr dirty="0"/>
          </a:p>
        </p:txBody>
      </p:sp>
      <p:sp>
        <p:nvSpPr>
          <p:cNvPr id="434" name="Google Shape;434;p47"/>
          <p:cNvSpPr txBox="1">
            <a:spLocks noGrp="1"/>
          </p:cNvSpPr>
          <p:nvPr>
            <p:ph type="title" idx="8"/>
          </p:nvPr>
        </p:nvSpPr>
        <p:spPr>
          <a:xfrm>
            <a:off x="713637" y="1847038"/>
            <a:ext cx="891600" cy="4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435" name="Google Shape;435;p47"/>
          <p:cNvSpPr txBox="1">
            <a:spLocks noGrp="1"/>
          </p:cNvSpPr>
          <p:nvPr>
            <p:ph type="title" idx="14"/>
          </p:nvPr>
        </p:nvSpPr>
        <p:spPr>
          <a:xfrm>
            <a:off x="720000" y="53950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sz="2800" dirty="0"/>
              <a:t>Índice</a:t>
            </a:r>
            <a:endParaRPr sz="2800" dirty="0"/>
          </a:p>
        </p:txBody>
      </p:sp>
      <p:grpSp>
        <p:nvGrpSpPr>
          <p:cNvPr id="436" name="Google Shape;436;p47"/>
          <p:cNvGrpSpPr/>
          <p:nvPr/>
        </p:nvGrpSpPr>
        <p:grpSpPr>
          <a:xfrm>
            <a:off x="7289671" y="539492"/>
            <a:ext cx="1173726" cy="1229458"/>
            <a:chOff x="5625700" y="2477500"/>
            <a:chExt cx="328950" cy="344550"/>
          </a:xfrm>
        </p:grpSpPr>
        <p:sp>
          <p:nvSpPr>
            <p:cNvPr id="437" name="Google Shape;437;p47"/>
            <p:cNvSpPr/>
            <p:nvPr/>
          </p:nvSpPr>
          <p:spPr>
            <a:xfrm>
              <a:off x="5820400" y="2779975"/>
              <a:ext cx="41625" cy="42075"/>
            </a:xfrm>
            <a:custGeom>
              <a:avLst/>
              <a:gdLst/>
              <a:ahLst/>
              <a:cxnLst/>
              <a:rect l="l" t="t" r="r" b="b"/>
              <a:pathLst>
                <a:path w="1665" h="1683" extrusionOk="0">
                  <a:moveTo>
                    <a:pt x="379" y="0"/>
                  </a:moveTo>
                  <a:cubicBezTo>
                    <a:pt x="228" y="0"/>
                    <a:pt x="76" y="0"/>
                    <a:pt x="1" y="303"/>
                  </a:cubicBezTo>
                  <a:cubicBezTo>
                    <a:pt x="1" y="378"/>
                    <a:pt x="1" y="454"/>
                    <a:pt x="1" y="530"/>
                  </a:cubicBezTo>
                  <a:cubicBezTo>
                    <a:pt x="152" y="832"/>
                    <a:pt x="379" y="1361"/>
                    <a:pt x="530" y="1513"/>
                  </a:cubicBezTo>
                  <a:cubicBezTo>
                    <a:pt x="644" y="1626"/>
                    <a:pt x="795" y="1683"/>
                    <a:pt x="955" y="1683"/>
                  </a:cubicBezTo>
                  <a:cubicBezTo>
                    <a:pt x="1116" y="1683"/>
                    <a:pt x="1286" y="1626"/>
                    <a:pt x="1438" y="1513"/>
                  </a:cubicBezTo>
                  <a:cubicBezTo>
                    <a:pt x="1664" y="1286"/>
                    <a:pt x="1664" y="832"/>
                    <a:pt x="1438" y="605"/>
                  </a:cubicBezTo>
                  <a:cubicBezTo>
                    <a:pt x="1286" y="454"/>
                    <a:pt x="606" y="227"/>
                    <a:pt x="379" y="0"/>
                  </a:cubicBezTo>
                  <a:close/>
                </a:path>
              </a:pathLst>
            </a:custGeom>
            <a:solidFill>
              <a:srgbClr val="2323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7"/>
            <p:cNvSpPr/>
            <p:nvPr/>
          </p:nvSpPr>
          <p:spPr>
            <a:xfrm>
              <a:off x="5625700" y="2589050"/>
              <a:ext cx="207975" cy="207950"/>
            </a:xfrm>
            <a:custGeom>
              <a:avLst/>
              <a:gdLst/>
              <a:ahLst/>
              <a:cxnLst/>
              <a:rect l="l" t="t" r="r" b="b"/>
              <a:pathLst>
                <a:path w="8319" h="8318" extrusionOk="0">
                  <a:moveTo>
                    <a:pt x="454" y="0"/>
                  </a:moveTo>
                  <a:lnTo>
                    <a:pt x="0" y="454"/>
                  </a:lnTo>
                  <a:cubicBezTo>
                    <a:pt x="303" y="756"/>
                    <a:pt x="7638" y="8091"/>
                    <a:pt x="7864" y="8318"/>
                  </a:cubicBezTo>
                  <a:cubicBezTo>
                    <a:pt x="7940" y="8091"/>
                    <a:pt x="8016" y="7789"/>
                    <a:pt x="8318" y="7789"/>
                  </a:cubicBezTo>
                  <a:cubicBezTo>
                    <a:pt x="8091" y="7562"/>
                    <a:pt x="757" y="227"/>
                    <a:pt x="454" y="0"/>
                  </a:cubicBezTo>
                  <a:close/>
                </a:path>
              </a:pathLst>
            </a:custGeom>
            <a:solidFill>
              <a:srgbClr val="A06D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7"/>
            <p:cNvSpPr/>
            <p:nvPr/>
          </p:nvSpPr>
          <p:spPr>
            <a:xfrm>
              <a:off x="5810950" y="2776200"/>
              <a:ext cx="24600" cy="24600"/>
            </a:xfrm>
            <a:custGeom>
              <a:avLst/>
              <a:gdLst/>
              <a:ahLst/>
              <a:cxnLst/>
              <a:rect l="l" t="t" r="r" b="b"/>
              <a:pathLst>
                <a:path w="984" h="984" extrusionOk="0">
                  <a:moveTo>
                    <a:pt x="530" y="0"/>
                  </a:moveTo>
                  <a:cubicBezTo>
                    <a:pt x="379" y="151"/>
                    <a:pt x="152" y="303"/>
                    <a:pt x="1" y="378"/>
                  </a:cubicBezTo>
                  <a:lnTo>
                    <a:pt x="530" y="983"/>
                  </a:lnTo>
                  <a:cubicBezTo>
                    <a:pt x="606" y="756"/>
                    <a:pt x="681" y="378"/>
                    <a:pt x="984" y="378"/>
                  </a:cubicBezTo>
                  <a:cubicBezTo>
                    <a:pt x="908" y="378"/>
                    <a:pt x="757" y="227"/>
                    <a:pt x="530" y="0"/>
                  </a:cubicBezTo>
                  <a:close/>
                </a:path>
              </a:pathLst>
            </a:custGeom>
            <a:solidFill>
              <a:srgbClr val="2323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47"/>
            <p:cNvSpPr/>
            <p:nvPr/>
          </p:nvSpPr>
          <p:spPr>
            <a:xfrm>
              <a:off x="5724000" y="2477500"/>
              <a:ext cx="230650" cy="325175"/>
            </a:xfrm>
            <a:custGeom>
              <a:avLst/>
              <a:gdLst/>
              <a:ahLst/>
              <a:cxnLst/>
              <a:rect l="l" t="t" r="r" b="b"/>
              <a:pathLst>
                <a:path w="9226" h="13007" extrusionOk="0">
                  <a:moveTo>
                    <a:pt x="6730" y="1"/>
                  </a:moveTo>
                  <a:cubicBezTo>
                    <a:pt x="4084" y="2194"/>
                    <a:pt x="3932" y="4084"/>
                    <a:pt x="4084" y="4689"/>
                  </a:cubicBezTo>
                  <a:cubicBezTo>
                    <a:pt x="4130" y="4874"/>
                    <a:pt x="4084" y="4960"/>
                    <a:pt x="3994" y="4960"/>
                  </a:cubicBezTo>
                  <a:cubicBezTo>
                    <a:pt x="3790" y="4960"/>
                    <a:pt x="3357" y="4517"/>
                    <a:pt x="3252" y="3782"/>
                  </a:cubicBezTo>
                  <a:lnTo>
                    <a:pt x="3252" y="3782"/>
                  </a:lnTo>
                  <a:cubicBezTo>
                    <a:pt x="0" y="9226"/>
                    <a:pt x="6201" y="10209"/>
                    <a:pt x="5520" y="13007"/>
                  </a:cubicBezTo>
                  <a:cubicBezTo>
                    <a:pt x="7486" y="11041"/>
                    <a:pt x="9225" y="7940"/>
                    <a:pt x="8167" y="5974"/>
                  </a:cubicBezTo>
                  <a:lnTo>
                    <a:pt x="8167" y="5974"/>
                  </a:lnTo>
                  <a:cubicBezTo>
                    <a:pt x="8214" y="6543"/>
                    <a:pt x="7845" y="6875"/>
                    <a:pt x="7601" y="6875"/>
                  </a:cubicBezTo>
                  <a:cubicBezTo>
                    <a:pt x="7456" y="6875"/>
                    <a:pt x="7354" y="6758"/>
                    <a:pt x="7411" y="6504"/>
                  </a:cubicBezTo>
                  <a:cubicBezTo>
                    <a:pt x="7562" y="5672"/>
                    <a:pt x="7486" y="4840"/>
                    <a:pt x="6806" y="3479"/>
                  </a:cubicBezTo>
                  <a:cubicBezTo>
                    <a:pt x="6125" y="2194"/>
                    <a:pt x="6277" y="1135"/>
                    <a:pt x="6730" y="1"/>
                  </a:cubicBezTo>
                  <a:close/>
                </a:path>
              </a:pathLst>
            </a:custGeom>
            <a:solidFill>
              <a:srgbClr val="F862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7"/>
            <p:cNvSpPr/>
            <p:nvPr/>
          </p:nvSpPr>
          <p:spPr>
            <a:xfrm>
              <a:off x="5846875" y="2791300"/>
              <a:ext cx="15150" cy="30275"/>
            </a:xfrm>
            <a:custGeom>
              <a:avLst/>
              <a:gdLst/>
              <a:ahLst/>
              <a:cxnLst/>
              <a:rect l="l" t="t" r="r" b="b"/>
              <a:pathLst>
                <a:path w="606" h="1211" extrusionOk="0">
                  <a:moveTo>
                    <a:pt x="0" y="1"/>
                  </a:moveTo>
                  <a:cubicBezTo>
                    <a:pt x="0" y="379"/>
                    <a:pt x="76" y="833"/>
                    <a:pt x="152" y="1211"/>
                  </a:cubicBezTo>
                  <a:cubicBezTo>
                    <a:pt x="227" y="1211"/>
                    <a:pt x="303" y="1135"/>
                    <a:pt x="379" y="1060"/>
                  </a:cubicBezTo>
                  <a:cubicBezTo>
                    <a:pt x="605" y="833"/>
                    <a:pt x="605" y="379"/>
                    <a:pt x="379" y="152"/>
                  </a:cubicBezTo>
                  <a:cubicBezTo>
                    <a:pt x="303" y="77"/>
                    <a:pt x="152" y="1"/>
                    <a:pt x="0" y="1"/>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7"/>
            <p:cNvSpPr/>
            <p:nvPr/>
          </p:nvSpPr>
          <p:spPr>
            <a:xfrm>
              <a:off x="5810950" y="2528550"/>
              <a:ext cx="109675" cy="253325"/>
            </a:xfrm>
            <a:custGeom>
              <a:avLst/>
              <a:gdLst/>
              <a:ahLst/>
              <a:cxnLst/>
              <a:rect l="l" t="t" r="r" b="b"/>
              <a:pathLst>
                <a:path w="4387" h="10133" extrusionOk="0">
                  <a:moveTo>
                    <a:pt x="2345" y="0"/>
                  </a:moveTo>
                  <a:lnTo>
                    <a:pt x="2345" y="0"/>
                  </a:lnTo>
                  <a:cubicBezTo>
                    <a:pt x="757" y="2042"/>
                    <a:pt x="2042" y="4915"/>
                    <a:pt x="1589" y="5218"/>
                  </a:cubicBezTo>
                  <a:cubicBezTo>
                    <a:pt x="1511" y="5262"/>
                    <a:pt x="1441" y="5282"/>
                    <a:pt x="1379" y="5282"/>
                  </a:cubicBezTo>
                  <a:cubicBezTo>
                    <a:pt x="1017" y="5282"/>
                    <a:pt x="897" y="4611"/>
                    <a:pt x="833" y="4159"/>
                  </a:cubicBezTo>
                  <a:lnTo>
                    <a:pt x="833" y="4159"/>
                  </a:lnTo>
                  <a:cubicBezTo>
                    <a:pt x="1" y="6881"/>
                    <a:pt x="3479" y="7411"/>
                    <a:pt x="2420" y="10133"/>
                  </a:cubicBezTo>
                  <a:cubicBezTo>
                    <a:pt x="4386" y="7562"/>
                    <a:pt x="4311" y="5445"/>
                    <a:pt x="4311" y="5445"/>
                  </a:cubicBezTo>
                  <a:lnTo>
                    <a:pt x="4311" y="5445"/>
                  </a:lnTo>
                  <a:cubicBezTo>
                    <a:pt x="4311" y="5445"/>
                    <a:pt x="4159" y="5823"/>
                    <a:pt x="3782" y="5898"/>
                  </a:cubicBezTo>
                  <a:cubicBezTo>
                    <a:pt x="3749" y="5904"/>
                    <a:pt x="3718" y="5907"/>
                    <a:pt x="3686" y="5907"/>
                  </a:cubicBezTo>
                  <a:cubicBezTo>
                    <a:pt x="2474" y="5907"/>
                    <a:pt x="2050" y="1696"/>
                    <a:pt x="2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3" name="Google Shape;443;p47"/>
          <p:cNvSpPr/>
          <p:nvPr/>
        </p:nvSpPr>
        <p:spPr>
          <a:xfrm>
            <a:off x="805875" y="3101663"/>
            <a:ext cx="707100" cy="707100"/>
          </a:xfrm>
          <a:prstGeom prst="ellipse">
            <a:avLst/>
          </a:prstGeom>
          <a:solidFill>
            <a:schemeClr val="accent4"/>
          </a:solidFill>
          <a:ln w="28575" cap="flat" cmpd="sng">
            <a:solidFill>
              <a:srgbClr val="CD2C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7"/>
          <p:cNvSpPr/>
          <p:nvPr/>
        </p:nvSpPr>
        <p:spPr>
          <a:xfrm>
            <a:off x="4065975" y="1724500"/>
            <a:ext cx="707100" cy="707100"/>
          </a:xfrm>
          <a:prstGeom prst="ellipse">
            <a:avLst/>
          </a:prstGeom>
          <a:solidFill>
            <a:schemeClr val="accent4"/>
          </a:solidFill>
          <a:ln w="28575" cap="flat" cmpd="sng">
            <a:solidFill>
              <a:srgbClr val="CD2C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7"/>
          <p:cNvSpPr/>
          <p:nvPr/>
        </p:nvSpPr>
        <p:spPr>
          <a:xfrm>
            <a:off x="4065975" y="3097438"/>
            <a:ext cx="707100" cy="707100"/>
          </a:xfrm>
          <a:prstGeom prst="ellipse">
            <a:avLst/>
          </a:prstGeom>
          <a:solidFill>
            <a:schemeClr val="accent4"/>
          </a:solidFill>
          <a:ln w="28575" cap="flat" cmpd="sng">
            <a:solidFill>
              <a:srgbClr val="CD2C2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6" name="Google Shape;446;p47"/>
          <p:cNvGrpSpPr/>
          <p:nvPr/>
        </p:nvGrpSpPr>
        <p:grpSpPr>
          <a:xfrm rot="1526626" flipH="1">
            <a:off x="7761708" y="2263732"/>
            <a:ext cx="856013" cy="1448040"/>
            <a:chOff x="6780725" y="2989800"/>
            <a:chExt cx="226875" cy="383775"/>
          </a:xfrm>
        </p:grpSpPr>
        <p:sp>
          <p:nvSpPr>
            <p:cNvPr id="447" name="Google Shape;447;p47"/>
            <p:cNvSpPr/>
            <p:nvPr/>
          </p:nvSpPr>
          <p:spPr>
            <a:xfrm>
              <a:off x="6792075" y="2995475"/>
              <a:ext cx="202275" cy="168275"/>
            </a:xfrm>
            <a:custGeom>
              <a:avLst/>
              <a:gdLst/>
              <a:ahLst/>
              <a:cxnLst/>
              <a:rect l="l" t="t" r="r" b="b"/>
              <a:pathLst>
                <a:path w="8091" h="6731" extrusionOk="0">
                  <a:moveTo>
                    <a:pt x="303" y="0"/>
                  </a:moveTo>
                  <a:cubicBezTo>
                    <a:pt x="227" y="76"/>
                    <a:pt x="151" y="152"/>
                    <a:pt x="0" y="152"/>
                  </a:cubicBezTo>
                  <a:lnTo>
                    <a:pt x="0" y="6730"/>
                  </a:lnTo>
                  <a:lnTo>
                    <a:pt x="8091" y="6730"/>
                  </a:lnTo>
                  <a:lnTo>
                    <a:pt x="8091" y="227"/>
                  </a:lnTo>
                  <a:cubicBezTo>
                    <a:pt x="8015" y="227"/>
                    <a:pt x="8015" y="152"/>
                    <a:pt x="7940" y="152"/>
                  </a:cubicBezTo>
                  <a:cubicBezTo>
                    <a:pt x="7940" y="76"/>
                    <a:pt x="7940" y="76"/>
                    <a:pt x="7864" y="0"/>
                  </a:cubicBezTo>
                  <a:close/>
                </a:path>
              </a:pathLst>
            </a:custGeom>
            <a:solidFill>
              <a:srgbClr val="D8A7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7"/>
            <p:cNvSpPr/>
            <p:nvPr/>
          </p:nvSpPr>
          <p:spPr>
            <a:xfrm>
              <a:off x="6792075" y="2995475"/>
              <a:ext cx="202275" cy="56725"/>
            </a:xfrm>
            <a:custGeom>
              <a:avLst/>
              <a:gdLst/>
              <a:ahLst/>
              <a:cxnLst/>
              <a:rect l="l" t="t" r="r" b="b"/>
              <a:pathLst>
                <a:path w="8091" h="2269" extrusionOk="0">
                  <a:moveTo>
                    <a:pt x="303" y="0"/>
                  </a:moveTo>
                  <a:cubicBezTo>
                    <a:pt x="227" y="76"/>
                    <a:pt x="151" y="152"/>
                    <a:pt x="0" y="152"/>
                  </a:cubicBezTo>
                  <a:lnTo>
                    <a:pt x="0" y="2269"/>
                  </a:lnTo>
                  <a:lnTo>
                    <a:pt x="8091" y="2269"/>
                  </a:lnTo>
                  <a:lnTo>
                    <a:pt x="8091" y="227"/>
                  </a:lnTo>
                  <a:cubicBezTo>
                    <a:pt x="8015" y="227"/>
                    <a:pt x="8015" y="152"/>
                    <a:pt x="7940" y="152"/>
                  </a:cubicBezTo>
                  <a:cubicBezTo>
                    <a:pt x="7940" y="76"/>
                    <a:pt x="7940" y="76"/>
                    <a:pt x="7864" y="0"/>
                  </a:cubicBezTo>
                  <a:close/>
                </a:path>
              </a:pathLst>
            </a:custGeom>
            <a:solidFill>
              <a:srgbClr val="A06D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7"/>
            <p:cNvSpPr/>
            <p:nvPr/>
          </p:nvSpPr>
          <p:spPr>
            <a:xfrm>
              <a:off x="6790175" y="2989800"/>
              <a:ext cx="207975" cy="111550"/>
            </a:xfrm>
            <a:custGeom>
              <a:avLst/>
              <a:gdLst/>
              <a:ahLst/>
              <a:cxnLst/>
              <a:rect l="l" t="t" r="r" b="b"/>
              <a:pathLst>
                <a:path w="8319" h="4462" extrusionOk="0">
                  <a:moveTo>
                    <a:pt x="681" y="1"/>
                  </a:moveTo>
                  <a:cubicBezTo>
                    <a:pt x="303" y="1"/>
                    <a:pt x="0" y="379"/>
                    <a:pt x="0" y="757"/>
                  </a:cubicBezTo>
                  <a:lnTo>
                    <a:pt x="0" y="4462"/>
                  </a:lnTo>
                  <a:lnTo>
                    <a:pt x="303" y="4462"/>
                  </a:lnTo>
                  <a:lnTo>
                    <a:pt x="303" y="757"/>
                  </a:lnTo>
                  <a:cubicBezTo>
                    <a:pt x="303" y="530"/>
                    <a:pt x="454" y="303"/>
                    <a:pt x="681" y="303"/>
                  </a:cubicBezTo>
                  <a:lnTo>
                    <a:pt x="7638" y="303"/>
                  </a:lnTo>
                  <a:cubicBezTo>
                    <a:pt x="7864" y="303"/>
                    <a:pt x="8016" y="530"/>
                    <a:pt x="8016" y="757"/>
                  </a:cubicBezTo>
                  <a:lnTo>
                    <a:pt x="8016" y="4462"/>
                  </a:lnTo>
                  <a:lnTo>
                    <a:pt x="8318" y="4462"/>
                  </a:lnTo>
                  <a:lnTo>
                    <a:pt x="8318" y="757"/>
                  </a:lnTo>
                  <a:cubicBezTo>
                    <a:pt x="8318" y="379"/>
                    <a:pt x="8016" y="1"/>
                    <a:pt x="76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7"/>
            <p:cNvSpPr/>
            <p:nvPr/>
          </p:nvSpPr>
          <p:spPr>
            <a:xfrm>
              <a:off x="6788275" y="3091875"/>
              <a:ext cx="213650" cy="92650"/>
            </a:xfrm>
            <a:custGeom>
              <a:avLst/>
              <a:gdLst/>
              <a:ahLst/>
              <a:cxnLst/>
              <a:rect l="l" t="t" r="r" b="b"/>
              <a:pathLst>
                <a:path w="8546" h="3706" extrusionOk="0">
                  <a:moveTo>
                    <a:pt x="606" y="1"/>
                  </a:moveTo>
                  <a:cubicBezTo>
                    <a:pt x="228" y="1"/>
                    <a:pt x="1" y="379"/>
                    <a:pt x="1" y="757"/>
                  </a:cubicBezTo>
                  <a:lnTo>
                    <a:pt x="1" y="3706"/>
                  </a:lnTo>
                  <a:lnTo>
                    <a:pt x="8545" y="3706"/>
                  </a:lnTo>
                  <a:lnTo>
                    <a:pt x="8545" y="757"/>
                  </a:lnTo>
                  <a:cubicBezTo>
                    <a:pt x="8545" y="379"/>
                    <a:pt x="8243" y="1"/>
                    <a:pt x="7865" y="1"/>
                  </a:cubicBezTo>
                  <a:lnTo>
                    <a:pt x="7714" y="1"/>
                  </a:lnTo>
                  <a:lnTo>
                    <a:pt x="7714" y="1664"/>
                  </a:lnTo>
                  <a:cubicBezTo>
                    <a:pt x="7714" y="2118"/>
                    <a:pt x="7336" y="2420"/>
                    <a:pt x="6957" y="2420"/>
                  </a:cubicBezTo>
                  <a:lnTo>
                    <a:pt x="1589" y="2420"/>
                  </a:lnTo>
                  <a:cubicBezTo>
                    <a:pt x="1135" y="2420"/>
                    <a:pt x="833" y="2118"/>
                    <a:pt x="833" y="1664"/>
                  </a:cubicBezTo>
                  <a:lnTo>
                    <a:pt x="833" y="1"/>
                  </a:lnTo>
                  <a:close/>
                </a:path>
              </a:pathLst>
            </a:custGeom>
            <a:solidFill>
              <a:srgbClr val="A06D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7"/>
            <p:cNvSpPr/>
            <p:nvPr/>
          </p:nvSpPr>
          <p:spPr>
            <a:xfrm>
              <a:off x="6780725" y="3180725"/>
              <a:ext cx="226875" cy="192850"/>
            </a:xfrm>
            <a:custGeom>
              <a:avLst/>
              <a:gdLst/>
              <a:ahLst/>
              <a:cxnLst/>
              <a:rect l="l" t="t" r="r" b="b"/>
              <a:pathLst>
                <a:path w="9075" h="7714" extrusionOk="0">
                  <a:moveTo>
                    <a:pt x="0" y="1"/>
                  </a:moveTo>
                  <a:lnTo>
                    <a:pt x="0" y="7033"/>
                  </a:lnTo>
                  <a:cubicBezTo>
                    <a:pt x="0" y="7411"/>
                    <a:pt x="303" y="7713"/>
                    <a:pt x="681" y="7713"/>
                  </a:cubicBezTo>
                  <a:lnTo>
                    <a:pt x="8394" y="7713"/>
                  </a:lnTo>
                  <a:cubicBezTo>
                    <a:pt x="8772" y="7713"/>
                    <a:pt x="9074" y="7411"/>
                    <a:pt x="9074" y="7033"/>
                  </a:cubicBezTo>
                  <a:lnTo>
                    <a:pt x="907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7"/>
            <p:cNvSpPr/>
            <p:nvPr/>
          </p:nvSpPr>
          <p:spPr>
            <a:xfrm>
              <a:off x="6916825" y="3069200"/>
              <a:ext cx="28375" cy="79425"/>
            </a:xfrm>
            <a:custGeom>
              <a:avLst/>
              <a:gdLst/>
              <a:ahLst/>
              <a:cxnLst/>
              <a:rect l="l" t="t" r="r" b="b"/>
              <a:pathLst>
                <a:path w="1135"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47"/>
            <p:cNvSpPr/>
            <p:nvPr/>
          </p:nvSpPr>
          <p:spPr>
            <a:xfrm>
              <a:off x="6880900" y="3069200"/>
              <a:ext cx="28400" cy="79425"/>
            </a:xfrm>
            <a:custGeom>
              <a:avLst/>
              <a:gdLst/>
              <a:ahLst/>
              <a:cxnLst/>
              <a:rect l="l" t="t" r="r" b="b"/>
              <a:pathLst>
                <a:path w="1136"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7"/>
            <p:cNvSpPr/>
            <p:nvPr/>
          </p:nvSpPr>
          <p:spPr>
            <a:xfrm>
              <a:off x="6952750" y="3069200"/>
              <a:ext cx="28375" cy="79425"/>
            </a:xfrm>
            <a:custGeom>
              <a:avLst/>
              <a:gdLst/>
              <a:ahLst/>
              <a:cxnLst/>
              <a:rect l="l" t="t" r="r" b="b"/>
              <a:pathLst>
                <a:path w="1135" h="3177" extrusionOk="0">
                  <a:moveTo>
                    <a:pt x="0" y="0"/>
                  </a:moveTo>
                  <a:lnTo>
                    <a:pt x="0" y="3176"/>
                  </a:lnTo>
                  <a:lnTo>
                    <a:pt x="378" y="3176"/>
                  </a:lnTo>
                  <a:cubicBezTo>
                    <a:pt x="681" y="3176"/>
                    <a:pt x="908" y="2874"/>
                    <a:pt x="908" y="2571"/>
                  </a:cubicBezTo>
                  <a:lnTo>
                    <a:pt x="908" y="757"/>
                  </a:lnTo>
                  <a:lnTo>
                    <a:pt x="1135" y="757"/>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7"/>
            <p:cNvSpPr/>
            <p:nvPr/>
          </p:nvSpPr>
          <p:spPr>
            <a:xfrm>
              <a:off x="6845000" y="3021950"/>
              <a:ext cx="28375" cy="81300"/>
            </a:xfrm>
            <a:custGeom>
              <a:avLst/>
              <a:gdLst/>
              <a:ahLst/>
              <a:cxnLst/>
              <a:rect l="l" t="t" r="r" b="b"/>
              <a:pathLst>
                <a:path w="1135" h="3252" extrusionOk="0">
                  <a:moveTo>
                    <a:pt x="0" y="0"/>
                  </a:moveTo>
                  <a:lnTo>
                    <a:pt x="0" y="3251"/>
                  </a:lnTo>
                  <a:lnTo>
                    <a:pt x="1135" y="3251"/>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47"/>
            <p:cNvSpPr/>
            <p:nvPr/>
          </p:nvSpPr>
          <p:spPr>
            <a:xfrm>
              <a:off x="6809075" y="3069200"/>
              <a:ext cx="28375" cy="79425"/>
            </a:xfrm>
            <a:custGeom>
              <a:avLst/>
              <a:gdLst/>
              <a:ahLst/>
              <a:cxnLst/>
              <a:rect l="l" t="t" r="r" b="b"/>
              <a:pathLst>
                <a:path w="1135" h="3177" extrusionOk="0">
                  <a:moveTo>
                    <a:pt x="1" y="0"/>
                  </a:moveTo>
                  <a:lnTo>
                    <a:pt x="1" y="757"/>
                  </a:lnTo>
                  <a:lnTo>
                    <a:pt x="152" y="757"/>
                  </a:lnTo>
                  <a:lnTo>
                    <a:pt x="152" y="2571"/>
                  </a:lnTo>
                  <a:cubicBezTo>
                    <a:pt x="152" y="2874"/>
                    <a:pt x="379" y="3176"/>
                    <a:pt x="757" y="3176"/>
                  </a:cubicBez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7"/>
            <p:cNvSpPr/>
            <p:nvPr/>
          </p:nvSpPr>
          <p:spPr>
            <a:xfrm>
              <a:off x="6845000" y="3108900"/>
              <a:ext cx="28375" cy="39725"/>
            </a:xfrm>
            <a:custGeom>
              <a:avLst/>
              <a:gdLst/>
              <a:ahLst/>
              <a:cxnLst/>
              <a:rect l="l" t="t" r="r" b="b"/>
              <a:pathLst>
                <a:path w="1135" h="1589" extrusionOk="0">
                  <a:moveTo>
                    <a:pt x="0" y="0"/>
                  </a:moveTo>
                  <a:lnTo>
                    <a:pt x="0" y="1588"/>
                  </a:lnTo>
                  <a:lnTo>
                    <a:pt x="1135" y="1588"/>
                  </a:lnTo>
                  <a:lnTo>
                    <a:pt x="1135"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47"/>
            <p:cNvSpPr/>
            <p:nvPr/>
          </p:nvSpPr>
          <p:spPr>
            <a:xfrm>
              <a:off x="6797725" y="3220425"/>
              <a:ext cx="192850" cy="113450"/>
            </a:xfrm>
            <a:custGeom>
              <a:avLst/>
              <a:gdLst/>
              <a:ahLst/>
              <a:cxnLst/>
              <a:rect l="l" t="t" r="r" b="b"/>
              <a:pathLst>
                <a:path w="7714" h="4538" extrusionOk="0">
                  <a:moveTo>
                    <a:pt x="7714" y="1"/>
                  </a:moveTo>
                  <a:lnTo>
                    <a:pt x="1" y="1664"/>
                  </a:lnTo>
                  <a:lnTo>
                    <a:pt x="1" y="4537"/>
                  </a:lnTo>
                  <a:lnTo>
                    <a:pt x="7714" y="2874"/>
                  </a:lnTo>
                  <a:lnTo>
                    <a:pt x="771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9" name="Google Shape;459;p47"/>
          <p:cNvSpPr txBox="1">
            <a:spLocks noGrp="1"/>
          </p:cNvSpPr>
          <p:nvPr>
            <p:ph type="title" idx="9"/>
          </p:nvPr>
        </p:nvSpPr>
        <p:spPr>
          <a:xfrm>
            <a:off x="3976888" y="1851263"/>
            <a:ext cx="891600" cy="4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460" name="Google Shape;460;p47"/>
          <p:cNvSpPr txBox="1">
            <a:spLocks noGrp="1"/>
          </p:cNvSpPr>
          <p:nvPr>
            <p:ph type="title" idx="13"/>
          </p:nvPr>
        </p:nvSpPr>
        <p:spPr>
          <a:xfrm>
            <a:off x="713625" y="3224225"/>
            <a:ext cx="891600" cy="4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461" name="Google Shape;461;p47"/>
          <p:cNvSpPr txBox="1">
            <a:spLocks noGrp="1"/>
          </p:cNvSpPr>
          <p:nvPr>
            <p:ph type="title" idx="15"/>
          </p:nvPr>
        </p:nvSpPr>
        <p:spPr>
          <a:xfrm>
            <a:off x="3976900" y="3225650"/>
            <a:ext cx="891600" cy="4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5" name="Google Shape;715;p51"/>
          <p:cNvSpPr txBox="1">
            <a:spLocks noGrp="1"/>
          </p:cNvSpPr>
          <p:nvPr>
            <p:ph type="subTitle" idx="1"/>
          </p:nvPr>
        </p:nvSpPr>
        <p:spPr>
          <a:xfrm>
            <a:off x="1550550" y="1593725"/>
            <a:ext cx="5766300" cy="1304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“Mata más gente el tabaco que los aviones, y tengo miedo a volar.”</a:t>
            </a:r>
            <a:endParaRPr dirty="0"/>
          </a:p>
        </p:txBody>
      </p:sp>
      <p:grpSp>
        <p:nvGrpSpPr>
          <p:cNvPr id="716" name="Google Shape;716;p51"/>
          <p:cNvGrpSpPr/>
          <p:nvPr/>
        </p:nvGrpSpPr>
        <p:grpSpPr>
          <a:xfrm>
            <a:off x="7136301" y="-7"/>
            <a:ext cx="1294473" cy="1163363"/>
            <a:chOff x="5612475" y="2952000"/>
            <a:chExt cx="385650" cy="346600"/>
          </a:xfrm>
        </p:grpSpPr>
        <p:sp>
          <p:nvSpPr>
            <p:cNvPr id="717" name="Google Shape;717;p51"/>
            <p:cNvSpPr/>
            <p:nvPr/>
          </p:nvSpPr>
          <p:spPr>
            <a:xfrm>
              <a:off x="5865775" y="3120225"/>
              <a:ext cx="109675" cy="84650"/>
            </a:xfrm>
            <a:custGeom>
              <a:avLst/>
              <a:gdLst/>
              <a:ahLst/>
              <a:cxnLst/>
              <a:rect l="l" t="t" r="r" b="b"/>
              <a:pathLst>
                <a:path w="4387" h="3386" extrusionOk="0">
                  <a:moveTo>
                    <a:pt x="3403" y="1"/>
                  </a:moveTo>
                  <a:lnTo>
                    <a:pt x="832" y="1286"/>
                  </a:lnTo>
                  <a:cubicBezTo>
                    <a:pt x="227" y="1513"/>
                    <a:pt x="1" y="2194"/>
                    <a:pt x="303" y="2723"/>
                  </a:cubicBezTo>
                  <a:cubicBezTo>
                    <a:pt x="462" y="3148"/>
                    <a:pt x="845" y="3386"/>
                    <a:pt x="1268" y="3386"/>
                  </a:cubicBezTo>
                  <a:cubicBezTo>
                    <a:pt x="1448" y="3386"/>
                    <a:pt x="1635" y="3343"/>
                    <a:pt x="1815" y="3252"/>
                  </a:cubicBezTo>
                  <a:lnTo>
                    <a:pt x="4386" y="2043"/>
                  </a:lnTo>
                  <a:cubicBezTo>
                    <a:pt x="3933" y="1967"/>
                    <a:pt x="3479" y="1740"/>
                    <a:pt x="3328" y="1286"/>
                  </a:cubicBezTo>
                  <a:cubicBezTo>
                    <a:pt x="3101" y="833"/>
                    <a:pt x="3176" y="379"/>
                    <a:pt x="3403" y="1"/>
                  </a:cubicBezTo>
                  <a:close/>
                </a:path>
              </a:pathLst>
            </a:custGeom>
            <a:solidFill>
              <a:srgbClr val="C67D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51"/>
            <p:cNvSpPr/>
            <p:nvPr/>
          </p:nvSpPr>
          <p:spPr>
            <a:xfrm>
              <a:off x="5933825" y="3115000"/>
              <a:ext cx="64300" cy="57275"/>
            </a:xfrm>
            <a:custGeom>
              <a:avLst/>
              <a:gdLst/>
              <a:ahLst/>
              <a:cxnLst/>
              <a:rect l="l" t="t" r="r" b="b"/>
              <a:pathLst>
                <a:path w="2572" h="2291" extrusionOk="0">
                  <a:moveTo>
                    <a:pt x="1333" y="1"/>
                  </a:moveTo>
                  <a:cubicBezTo>
                    <a:pt x="1162" y="1"/>
                    <a:pt x="990" y="44"/>
                    <a:pt x="833" y="134"/>
                  </a:cubicBezTo>
                  <a:lnTo>
                    <a:pt x="681" y="210"/>
                  </a:lnTo>
                  <a:cubicBezTo>
                    <a:pt x="228" y="512"/>
                    <a:pt x="1" y="1117"/>
                    <a:pt x="303" y="1647"/>
                  </a:cubicBezTo>
                  <a:cubicBezTo>
                    <a:pt x="490" y="2020"/>
                    <a:pt x="881" y="2291"/>
                    <a:pt x="1309" y="2291"/>
                  </a:cubicBezTo>
                  <a:cubicBezTo>
                    <a:pt x="1401" y="2291"/>
                    <a:pt x="1495" y="2278"/>
                    <a:pt x="1589" y="2252"/>
                  </a:cubicBezTo>
                  <a:lnTo>
                    <a:pt x="1815" y="2100"/>
                  </a:lnTo>
                  <a:cubicBezTo>
                    <a:pt x="2345" y="1874"/>
                    <a:pt x="2572" y="1193"/>
                    <a:pt x="2345" y="664"/>
                  </a:cubicBezTo>
                  <a:cubicBezTo>
                    <a:pt x="2133" y="239"/>
                    <a:pt x="1734" y="1"/>
                    <a:pt x="1333" y="1"/>
                  </a:cubicBezTo>
                  <a:close/>
                </a:path>
              </a:pathLst>
            </a:custGeom>
            <a:solidFill>
              <a:srgbClr val="F9CF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51"/>
            <p:cNvSpPr/>
            <p:nvPr/>
          </p:nvSpPr>
          <p:spPr>
            <a:xfrm>
              <a:off x="5671075" y="3248775"/>
              <a:ext cx="43500" cy="49825"/>
            </a:xfrm>
            <a:custGeom>
              <a:avLst/>
              <a:gdLst/>
              <a:ahLst/>
              <a:cxnLst/>
              <a:rect l="l" t="t" r="r" b="b"/>
              <a:pathLst>
                <a:path w="1740" h="1993" extrusionOk="0">
                  <a:moveTo>
                    <a:pt x="832" y="1"/>
                  </a:moveTo>
                  <a:cubicBezTo>
                    <a:pt x="303" y="303"/>
                    <a:pt x="0" y="1135"/>
                    <a:pt x="0" y="1513"/>
                  </a:cubicBezTo>
                  <a:cubicBezTo>
                    <a:pt x="186" y="1839"/>
                    <a:pt x="601" y="1992"/>
                    <a:pt x="1016" y="1992"/>
                  </a:cubicBezTo>
                  <a:cubicBezTo>
                    <a:pt x="1276" y="1992"/>
                    <a:pt x="1535" y="1932"/>
                    <a:pt x="1739" y="1816"/>
                  </a:cubicBezTo>
                  <a:lnTo>
                    <a:pt x="1739" y="1816"/>
                  </a:lnTo>
                  <a:cubicBezTo>
                    <a:pt x="1712" y="1829"/>
                    <a:pt x="1686" y="1836"/>
                    <a:pt x="1663" y="1836"/>
                  </a:cubicBezTo>
                  <a:cubicBezTo>
                    <a:pt x="1560" y="1836"/>
                    <a:pt x="1499" y="1712"/>
                    <a:pt x="1437" y="1589"/>
                  </a:cubicBezTo>
                  <a:cubicBezTo>
                    <a:pt x="1286" y="1438"/>
                    <a:pt x="1361" y="1211"/>
                    <a:pt x="1059" y="1059"/>
                  </a:cubicBezTo>
                  <a:cubicBezTo>
                    <a:pt x="530" y="757"/>
                    <a:pt x="530" y="303"/>
                    <a:pt x="908"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51"/>
            <p:cNvSpPr/>
            <p:nvPr/>
          </p:nvSpPr>
          <p:spPr>
            <a:xfrm>
              <a:off x="5671075" y="3248775"/>
              <a:ext cx="26475" cy="37850"/>
            </a:xfrm>
            <a:custGeom>
              <a:avLst/>
              <a:gdLst/>
              <a:ahLst/>
              <a:cxnLst/>
              <a:rect l="l" t="t" r="r" b="b"/>
              <a:pathLst>
                <a:path w="1059" h="1514" extrusionOk="0">
                  <a:moveTo>
                    <a:pt x="832" y="1"/>
                  </a:moveTo>
                  <a:cubicBezTo>
                    <a:pt x="378" y="228"/>
                    <a:pt x="76" y="908"/>
                    <a:pt x="0" y="1513"/>
                  </a:cubicBezTo>
                  <a:cubicBezTo>
                    <a:pt x="303" y="908"/>
                    <a:pt x="1059" y="1362"/>
                    <a:pt x="908" y="908"/>
                  </a:cubicBezTo>
                  <a:cubicBezTo>
                    <a:pt x="530" y="606"/>
                    <a:pt x="530" y="228"/>
                    <a:pt x="908" y="1"/>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51"/>
            <p:cNvSpPr/>
            <p:nvPr/>
          </p:nvSpPr>
          <p:spPr>
            <a:xfrm>
              <a:off x="5680525" y="3152375"/>
              <a:ext cx="228750" cy="142750"/>
            </a:xfrm>
            <a:custGeom>
              <a:avLst/>
              <a:gdLst/>
              <a:ahLst/>
              <a:cxnLst/>
              <a:rect l="l" t="t" r="r" b="b"/>
              <a:pathLst>
                <a:path w="9150" h="5710" extrusionOk="0">
                  <a:moveTo>
                    <a:pt x="8167" y="0"/>
                  </a:moveTo>
                  <a:lnTo>
                    <a:pt x="756" y="3630"/>
                  </a:lnTo>
                  <a:cubicBezTo>
                    <a:pt x="227" y="3857"/>
                    <a:pt x="0" y="4613"/>
                    <a:pt x="605" y="4991"/>
                  </a:cubicBezTo>
                  <a:cubicBezTo>
                    <a:pt x="908" y="5142"/>
                    <a:pt x="832" y="5369"/>
                    <a:pt x="983" y="5596"/>
                  </a:cubicBezTo>
                  <a:cubicBezTo>
                    <a:pt x="1059" y="5672"/>
                    <a:pt x="1191" y="5709"/>
                    <a:pt x="1333" y="5709"/>
                  </a:cubicBezTo>
                  <a:cubicBezTo>
                    <a:pt x="1475" y="5709"/>
                    <a:pt x="1626" y="5672"/>
                    <a:pt x="1739" y="5596"/>
                  </a:cubicBezTo>
                  <a:lnTo>
                    <a:pt x="9150" y="2042"/>
                  </a:lnTo>
                  <a:cubicBezTo>
                    <a:pt x="8696" y="1966"/>
                    <a:pt x="8242" y="1740"/>
                    <a:pt x="8091" y="1286"/>
                  </a:cubicBezTo>
                  <a:cubicBezTo>
                    <a:pt x="7864" y="832"/>
                    <a:pt x="7940" y="379"/>
                    <a:pt x="8167" y="0"/>
                  </a:cubicBez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51"/>
            <p:cNvSpPr/>
            <p:nvPr/>
          </p:nvSpPr>
          <p:spPr>
            <a:xfrm>
              <a:off x="5612475" y="2952000"/>
              <a:ext cx="177700" cy="224975"/>
            </a:xfrm>
            <a:custGeom>
              <a:avLst/>
              <a:gdLst/>
              <a:ahLst/>
              <a:cxnLst/>
              <a:rect l="l" t="t" r="r" b="b"/>
              <a:pathLst>
                <a:path w="7108" h="8999" extrusionOk="0">
                  <a:moveTo>
                    <a:pt x="3478" y="0"/>
                  </a:moveTo>
                  <a:lnTo>
                    <a:pt x="3478" y="0"/>
                  </a:lnTo>
                  <a:cubicBezTo>
                    <a:pt x="0" y="5520"/>
                    <a:pt x="5369" y="5823"/>
                    <a:pt x="3554" y="8998"/>
                  </a:cubicBezTo>
                  <a:cubicBezTo>
                    <a:pt x="7108" y="4688"/>
                    <a:pt x="1664" y="3403"/>
                    <a:pt x="34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51"/>
            <p:cNvSpPr/>
            <p:nvPr/>
          </p:nvSpPr>
          <p:spPr>
            <a:xfrm>
              <a:off x="5618125" y="3095650"/>
              <a:ext cx="113450" cy="143700"/>
            </a:xfrm>
            <a:custGeom>
              <a:avLst/>
              <a:gdLst/>
              <a:ahLst/>
              <a:cxnLst/>
              <a:rect l="l" t="t" r="r" b="b"/>
              <a:pathLst>
                <a:path w="4538" h="5748" extrusionOk="0">
                  <a:moveTo>
                    <a:pt x="2269" y="1"/>
                  </a:moveTo>
                  <a:lnTo>
                    <a:pt x="2269" y="1"/>
                  </a:lnTo>
                  <a:cubicBezTo>
                    <a:pt x="3479" y="2194"/>
                    <a:pt x="1" y="3026"/>
                    <a:pt x="2269" y="5748"/>
                  </a:cubicBezTo>
                  <a:cubicBezTo>
                    <a:pt x="1135" y="3706"/>
                    <a:pt x="4538" y="3479"/>
                    <a:pt x="22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4" name="Google Shape;724;p51"/>
          <p:cNvGrpSpPr/>
          <p:nvPr/>
        </p:nvGrpSpPr>
        <p:grpSpPr>
          <a:xfrm rot="1097030">
            <a:off x="550403" y="3934994"/>
            <a:ext cx="1168510" cy="614698"/>
            <a:chOff x="6741025" y="2606050"/>
            <a:chExt cx="327050" cy="172050"/>
          </a:xfrm>
        </p:grpSpPr>
        <p:sp>
          <p:nvSpPr>
            <p:cNvPr id="725" name="Google Shape;725;p51"/>
            <p:cNvSpPr/>
            <p:nvPr/>
          </p:nvSpPr>
          <p:spPr>
            <a:xfrm>
              <a:off x="6741025" y="2624900"/>
              <a:ext cx="327050" cy="153200"/>
            </a:xfrm>
            <a:custGeom>
              <a:avLst/>
              <a:gdLst/>
              <a:ahLst/>
              <a:cxnLst/>
              <a:rect l="l" t="t" r="r" b="b"/>
              <a:pathLst>
                <a:path w="13082" h="6128" extrusionOk="0">
                  <a:moveTo>
                    <a:pt x="1218" y="1"/>
                  </a:moveTo>
                  <a:cubicBezTo>
                    <a:pt x="863" y="1"/>
                    <a:pt x="468" y="23"/>
                    <a:pt x="0" y="78"/>
                  </a:cubicBezTo>
                  <a:cubicBezTo>
                    <a:pt x="0" y="154"/>
                    <a:pt x="0" y="5220"/>
                    <a:pt x="0" y="5220"/>
                  </a:cubicBezTo>
                  <a:cubicBezTo>
                    <a:pt x="0" y="5750"/>
                    <a:pt x="2949" y="6128"/>
                    <a:pt x="6503" y="6128"/>
                  </a:cubicBezTo>
                  <a:cubicBezTo>
                    <a:pt x="10133" y="6128"/>
                    <a:pt x="13082" y="5750"/>
                    <a:pt x="13082" y="5220"/>
                  </a:cubicBezTo>
                  <a:cubicBezTo>
                    <a:pt x="13082" y="4767"/>
                    <a:pt x="13082" y="759"/>
                    <a:pt x="13082" y="154"/>
                  </a:cubicBezTo>
                  <a:cubicBezTo>
                    <a:pt x="12866" y="132"/>
                    <a:pt x="12650" y="123"/>
                    <a:pt x="12428" y="123"/>
                  </a:cubicBezTo>
                  <a:cubicBezTo>
                    <a:pt x="11096" y="123"/>
                    <a:pt x="9550" y="457"/>
                    <a:pt x="6503" y="457"/>
                  </a:cubicBezTo>
                  <a:cubicBezTo>
                    <a:pt x="3596" y="457"/>
                    <a:pt x="2814" y="1"/>
                    <a:pt x="12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51"/>
            <p:cNvSpPr/>
            <p:nvPr/>
          </p:nvSpPr>
          <p:spPr>
            <a:xfrm>
              <a:off x="6741025" y="2657100"/>
              <a:ext cx="327050" cy="121000"/>
            </a:xfrm>
            <a:custGeom>
              <a:avLst/>
              <a:gdLst/>
              <a:ahLst/>
              <a:cxnLst/>
              <a:rect l="l" t="t" r="r" b="b"/>
              <a:pathLst>
                <a:path w="13082" h="4840" extrusionOk="0">
                  <a:moveTo>
                    <a:pt x="0" y="0"/>
                  </a:moveTo>
                  <a:cubicBezTo>
                    <a:pt x="0" y="0"/>
                    <a:pt x="0" y="3932"/>
                    <a:pt x="0" y="3932"/>
                  </a:cubicBezTo>
                  <a:cubicBezTo>
                    <a:pt x="0" y="4462"/>
                    <a:pt x="2949" y="4840"/>
                    <a:pt x="6503" y="4840"/>
                  </a:cubicBezTo>
                  <a:cubicBezTo>
                    <a:pt x="10133" y="4840"/>
                    <a:pt x="13082" y="4462"/>
                    <a:pt x="13082" y="3932"/>
                  </a:cubicBezTo>
                  <a:cubicBezTo>
                    <a:pt x="13082" y="3479"/>
                    <a:pt x="13082" y="908"/>
                    <a:pt x="13082" y="227"/>
                  </a:cubicBezTo>
                  <a:cubicBezTo>
                    <a:pt x="12175" y="1588"/>
                    <a:pt x="10057" y="3101"/>
                    <a:pt x="6503" y="3101"/>
                  </a:cubicBezTo>
                  <a:cubicBezTo>
                    <a:pt x="2949" y="3101"/>
                    <a:pt x="1286" y="2798"/>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51"/>
            <p:cNvSpPr/>
            <p:nvPr/>
          </p:nvSpPr>
          <p:spPr>
            <a:xfrm>
              <a:off x="6741025" y="2606050"/>
              <a:ext cx="327050" cy="62400"/>
            </a:xfrm>
            <a:custGeom>
              <a:avLst/>
              <a:gdLst/>
              <a:ahLst/>
              <a:cxnLst/>
              <a:rect l="l" t="t" r="r" b="b"/>
              <a:pathLst>
                <a:path w="13082" h="2496" extrusionOk="0">
                  <a:moveTo>
                    <a:pt x="5823" y="1"/>
                  </a:moveTo>
                  <a:cubicBezTo>
                    <a:pt x="2571" y="76"/>
                    <a:pt x="0" y="454"/>
                    <a:pt x="0" y="908"/>
                  </a:cubicBezTo>
                  <a:cubicBezTo>
                    <a:pt x="0" y="1059"/>
                    <a:pt x="303" y="1211"/>
                    <a:pt x="983" y="1362"/>
                  </a:cubicBezTo>
                  <a:cubicBezTo>
                    <a:pt x="908" y="1437"/>
                    <a:pt x="908" y="1513"/>
                    <a:pt x="908" y="1664"/>
                  </a:cubicBezTo>
                  <a:cubicBezTo>
                    <a:pt x="908" y="2118"/>
                    <a:pt x="1210" y="2496"/>
                    <a:pt x="1588" y="2496"/>
                  </a:cubicBezTo>
                  <a:cubicBezTo>
                    <a:pt x="1966" y="2496"/>
                    <a:pt x="2269" y="2118"/>
                    <a:pt x="2269" y="1664"/>
                  </a:cubicBezTo>
                  <a:cubicBezTo>
                    <a:pt x="2269" y="1589"/>
                    <a:pt x="2269" y="1589"/>
                    <a:pt x="2269" y="1589"/>
                  </a:cubicBezTo>
                  <a:cubicBezTo>
                    <a:pt x="3403" y="1664"/>
                    <a:pt x="4915" y="1740"/>
                    <a:pt x="6503" y="1740"/>
                  </a:cubicBezTo>
                  <a:cubicBezTo>
                    <a:pt x="7864" y="1740"/>
                    <a:pt x="9074" y="1740"/>
                    <a:pt x="10133" y="1664"/>
                  </a:cubicBezTo>
                  <a:cubicBezTo>
                    <a:pt x="10133" y="2118"/>
                    <a:pt x="10435" y="2496"/>
                    <a:pt x="10813" y="2496"/>
                  </a:cubicBezTo>
                  <a:cubicBezTo>
                    <a:pt x="11192" y="2496"/>
                    <a:pt x="11494" y="2118"/>
                    <a:pt x="11494" y="1664"/>
                  </a:cubicBezTo>
                  <a:cubicBezTo>
                    <a:pt x="11494" y="1589"/>
                    <a:pt x="11494" y="1513"/>
                    <a:pt x="11418" y="1437"/>
                  </a:cubicBezTo>
                  <a:cubicBezTo>
                    <a:pt x="12477" y="1286"/>
                    <a:pt x="13082" y="1135"/>
                    <a:pt x="13082" y="908"/>
                  </a:cubicBezTo>
                  <a:cubicBezTo>
                    <a:pt x="13082" y="454"/>
                    <a:pt x="10360" y="76"/>
                    <a:pt x="6957" y="1"/>
                  </a:cubicBezTo>
                  <a:cubicBezTo>
                    <a:pt x="6957" y="76"/>
                    <a:pt x="6881" y="152"/>
                    <a:pt x="6881" y="228"/>
                  </a:cubicBezTo>
                  <a:cubicBezTo>
                    <a:pt x="6806" y="454"/>
                    <a:pt x="6655" y="606"/>
                    <a:pt x="6352" y="606"/>
                  </a:cubicBezTo>
                  <a:cubicBezTo>
                    <a:pt x="6125" y="606"/>
                    <a:pt x="5898" y="379"/>
                    <a:pt x="58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51"/>
            <p:cNvSpPr/>
            <p:nvPr/>
          </p:nvSpPr>
          <p:spPr>
            <a:xfrm>
              <a:off x="6752375" y="2611725"/>
              <a:ext cx="296800" cy="51075"/>
            </a:xfrm>
            <a:custGeom>
              <a:avLst/>
              <a:gdLst/>
              <a:ahLst/>
              <a:cxnLst/>
              <a:rect l="l" t="t" r="r" b="b"/>
              <a:pathLst>
                <a:path w="11872" h="2043" extrusionOk="0">
                  <a:moveTo>
                    <a:pt x="5369" y="1"/>
                  </a:moveTo>
                  <a:cubicBezTo>
                    <a:pt x="2495" y="1"/>
                    <a:pt x="0" y="379"/>
                    <a:pt x="227" y="757"/>
                  </a:cubicBezTo>
                  <a:cubicBezTo>
                    <a:pt x="378" y="984"/>
                    <a:pt x="832" y="1059"/>
                    <a:pt x="1059" y="1135"/>
                  </a:cubicBezTo>
                  <a:cubicBezTo>
                    <a:pt x="1059" y="1210"/>
                    <a:pt x="1059" y="1286"/>
                    <a:pt x="1059" y="1437"/>
                  </a:cubicBezTo>
                  <a:cubicBezTo>
                    <a:pt x="1059" y="1664"/>
                    <a:pt x="1134" y="1891"/>
                    <a:pt x="1286" y="2042"/>
                  </a:cubicBezTo>
                  <a:cubicBezTo>
                    <a:pt x="1588" y="1967"/>
                    <a:pt x="1815" y="1588"/>
                    <a:pt x="1815" y="1210"/>
                  </a:cubicBezTo>
                  <a:cubicBezTo>
                    <a:pt x="1815" y="1210"/>
                    <a:pt x="1815" y="1135"/>
                    <a:pt x="1815" y="1135"/>
                  </a:cubicBezTo>
                  <a:cubicBezTo>
                    <a:pt x="2949" y="1286"/>
                    <a:pt x="4461" y="1362"/>
                    <a:pt x="6049" y="1362"/>
                  </a:cubicBezTo>
                  <a:cubicBezTo>
                    <a:pt x="7410" y="1362"/>
                    <a:pt x="8620" y="1286"/>
                    <a:pt x="9679" y="1210"/>
                  </a:cubicBezTo>
                  <a:cubicBezTo>
                    <a:pt x="9679" y="1588"/>
                    <a:pt x="9906" y="1967"/>
                    <a:pt x="10208" y="2042"/>
                  </a:cubicBezTo>
                  <a:cubicBezTo>
                    <a:pt x="10359" y="1891"/>
                    <a:pt x="10435" y="1664"/>
                    <a:pt x="10435" y="1437"/>
                  </a:cubicBezTo>
                  <a:cubicBezTo>
                    <a:pt x="10435" y="1362"/>
                    <a:pt x="10435" y="1210"/>
                    <a:pt x="10435" y="1210"/>
                  </a:cubicBezTo>
                  <a:cubicBezTo>
                    <a:pt x="10359" y="1210"/>
                    <a:pt x="11267" y="984"/>
                    <a:pt x="11796" y="908"/>
                  </a:cubicBezTo>
                  <a:cubicBezTo>
                    <a:pt x="11872" y="832"/>
                    <a:pt x="11872" y="757"/>
                    <a:pt x="11872" y="757"/>
                  </a:cubicBezTo>
                  <a:cubicBezTo>
                    <a:pt x="11872" y="303"/>
                    <a:pt x="9452" y="1"/>
                    <a:pt x="6427" y="1"/>
                  </a:cubicBezTo>
                  <a:cubicBezTo>
                    <a:pt x="6352" y="227"/>
                    <a:pt x="6125" y="454"/>
                    <a:pt x="5898" y="454"/>
                  </a:cubicBezTo>
                  <a:cubicBezTo>
                    <a:pt x="5671" y="454"/>
                    <a:pt x="5444" y="303"/>
                    <a:pt x="5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extLst mod="1">
    <p:ext uri="{6950BFC3-D8DA-4A85-94F7-54DA5524770B}">
      <p188:commentRel xmlns=""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grpSp>
        <p:nvGrpSpPr>
          <p:cNvPr id="733" name="Google Shape;733;p52"/>
          <p:cNvGrpSpPr/>
          <p:nvPr/>
        </p:nvGrpSpPr>
        <p:grpSpPr>
          <a:xfrm flipH="1">
            <a:off x="723904" y="-6"/>
            <a:ext cx="4534213" cy="6371515"/>
            <a:chOff x="3101325" y="2841075"/>
            <a:chExt cx="1592125" cy="2237425"/>
          </a:xfrm>
        </p:grpSpPr>
        <p:sp>
          <p:nvSpPr>
            <p:cNvPr id="734" name="Google Shape;734;p52"/>
            <p:cNvSpPr/>
            <p:nvPr/>
          </p:nvSpPr>
          <p:spPr>
            <a:xfrm>
              <a:off x="3550700" y="4949575"/>
              <a:ext cx="52800" cy="12900"/>
            </a:xfrm>
            <a:custGeom>
              <a:avLst/>
              <a:gdLst/>
              <a:ahLst/>
              <a:cxnLst/>
              <a:rect l="l" t="t" r="r" b="b"/>
              <a:pathLst>
                <a:path w="2112" h="516" extrusionOk="0">
                  <a:moveTo>
                    <a:pt x="182" y="0"/>
                  </a:moveTo>
                  <a:cubicBezTo>
                    <a:pt x="53" y="0"/>
                    <a:pt x="1" y="287"/>
                    <a:pt x="1" y="287"/>
                  </a:cubicBezTo>
                  <a:cubicBezTo>
                    <a:pt x="1" y="401"/>
                    <a:pt x="1" y="458"/>
                    <a:pt x="29" y="516"/>
                  </a:cubicBezTo>
                  <a:cubicBezTo>
                    <a:pt x="400" y="230"/>
                    <a:pt x="914" y="344"/>
                    <a:pt x="1370" y="287"/>
                  </a:cubicBezTo>
                  <a:cubicBezTo>
                    <a:pt x="1456" y="259"/>
                    <a:pt x="1541" y="230"/>
                    <a:pt x="1627" y="230"/>
                  </a:cubicBezTo>
                  <a:lnTo>
                    <a:pt x="1798" y="230"/>
                  </a:lnTo>
                  <a:cubicBezTo>
                    <a:pt x="1855" y="259"/>
                    <a:pt x="1941" y="287"/>
                    <a:pt x="2026" y="316"/>
                  </a:cubicBezTo>
                  <a:cubicBezTo>
                    <a:pt x="2026" y="259"/>
                    <a:pt x="2055" y="230"/>
                    <a:pt x="2112" y="202"/>
                  </a:cubicBezTo>
                  <a:lnTo>
                    <a:pt x="1998" y="202"/>
                  </a:lnTo>
                  <a:lnTo>
                    <a:pt x="200" y="2"/>
                  </a:lnTo>
                  <a:cubicBezTo>
                    <a:pt x="194" y="1"/>
                    <a:pt x="188" y="0"/>
                    <a:pt x="182" y="0"/>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52"/>
            <p:cNvSpPr/>
            <p:nvPr/>
          </p:nvSpPr>
          <p:spPr>
            <a:xfrm>
              <a:off x="3601350" y="4954600"/>
              <a:ext cx="12850" cy="5725"/>
            </a:xfrm>
            <a:custGeom>
              <a:avLst/>
              <a:gdLst/>
              <a:ahLst/>
              <a:cxnLst/>
              <a:rect l="l" t="t" r="r" b="b"/>
              <a:pathLst>
                <a:path w="514" h="229" extrusionOk="0">
                  <a:moveTo>
                    <a:pt x="86" y="1"/>
                  </a:moveTo>
                  <a:cubicBezTo>
                    <a:pt x="29" y="29"/>
                    <a:pt x="0" y="58"/>
                    <a:pt x="0" y="115"/>
                  </a:cubicBezTo>
                  <a:cubicBezTo>
                    <a:pt x="172" y="172"/>
                    <a:pt x="343" y="200"/>
                    <a:pt x="514" y="229"/>
                  </a:cubicBezTo>
                  <a:cubicBezTo>
                    <a:pt x="514" y="172"/>
                    <a:pt x="485" y="115"/>
                    <a:pt x="485" y="58"/>
                  </a:cubicBezTo>
                  <a:lnTo>
                    <a:pt x="8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52"/>
            <p:cNvSpPr/>
            <p:nvPr/>
          </p:nvSpPr>
          <p:spPr>
            <a:xfrm>
              <a:off x="3550700" y="4948900"/>
              <a:ext cx="52800" cy="13575"/>
            </a:xfrm>
            <a:custGeom>
              <a:avLst/>
              <a:gdLst/>
              <a:ahLst/>
              <a:cxnLst/>
              <a:rect l="l" t="t" r="r" b="b"/>
              <a:pathLst>
                <a:path w="2112" h="543" extrusionOk="0">
                  <a:moveTo>
                    <a:pt x="172" y="0"/>
                  </a:moveTo>
                  <a:cubicBezTo>
                    <a:pt x="58" y="0"/>
                    <a:pt x="1" y="314"/>
                    <a:pt x="1" y="314"/>
                  </a:cubicBezTo>
                  <a:cubicBezTo>
                    <a:pt x="1" y="343"/>
                    <a:pt x="1" y="371"/>
                    <a:pt x="1" y="400"/>
                  </a:cubicBezTo>
                  <a:cubicBezTo>
                    <a:pt x="1" y="428"/>
                    <a:pt x="1" y="457"/>
                    <a:pt x="29" y="514"/>
                  </a:cubicBezTo>
                  <a:cubicBezTo>
                    <a:pt x="29" y="514"/>
                    <a:pt x="29" y="514"/>
                    <a:pt x="29" y="543"/>
                  </a:cubicBezTo>
                  <a:cubicBezTo>
                    <a:pt x="400" y="257"/>
                    <a:pt x="914" y="371"/>
                    <a:pt x="1370" y="314"/>
                  </a:cubicBezTo>
                  <a:lnTo>
                    <a:pt x="1399" y="314"/>
                  </a:lnTo>
                  <a:cubicBezTo>
                    <a:pt x="1399" y="314"/>
                    <a:pt x="1427" y="286"/>
                    <a:pt x="1427" y="286"/>
                  </a:cubicBezTo>
                  <a:cubicBezTo>
                    <a:pt x="1484" y="286"/>
                    <a:pt x="1541" y="257"/>
                    <a:pt x="1598" y="257"/>
                  </a:cubicBezTo>
                  <a:lnTo>
                    <a:pt x="1798" y="257"/>
                  </a:lnTo>
                  <a:cubicBezTo>
                    <a:pt x="1855" y="286"/>
                    <a:pt x="1941" y="314"/>
                    <a:pt x="2026" y="343"/>
                  </a:cubicBezTo>
                  <a:cubicBezTo>
                    <a:pt x="2026" y="286"/>
                    <a:pt x="2055" y="257"/>
                    <a:pt x="2112" y="229"/>
                  </a:cubicBezTo>
                  <a:lnTo>
                    <a:pt x="1998" y="229"/>
                  </a:lnTo>
                  <a:lnTo>
                    <a:pt x="200" y="29"/>
                  </a:lnTo>
                  <a:cubicBezTo>
                    <a:pt x="200" y="0"/>
                    <a:pt x="200" y="0"/>
                    <a:pt x="172" y="0"/>
                  </a:cubicBezTo>
                  <a:close/>
                </a:path>
              </a:pathLst>
            </a:custGeom>
            <a:solidFill>
              <a:srgbClr val="C8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52"/>
            <p:cNvSpPr/>
            <p:nvPr/>
          </p:nvSpPr>
          <p:spPr>
            <a:xfrm>
              <a:off x="3601350" y="4954600"/>
              <a:ext cx="12150" cy="5025"/>
            </a:xfrm>
            <a:custGeom>
              <a:avLst/>
              <a:gdLst/>
              <a:ahLst/>
              <a:cxnLst/>
              <a:rect l="l" t="t" r="r" b="b"/>
              <a:pathLst>
                <a:path w="486" h="201" extrusionOk="0">
                  <a:moveTo>
                    <a:pt x="86" y="1"/>
                  </a:moveTo>
                  <a:cubicBezTo>
                    <a:pt x="29" y="29"/>
                    <a:pt x="0" y="58"/>
                    <a:pt x="0" y="115"/>
                  </a:cubicBezTo>
                  <a:cubicBezTo>
                    <a:pt x="143" y="143"/>
                    <a:pt x="286" y="200"/>
                    <a:pt x="428" y="200"/>
                  </a:cubicBezTo>
                  <a:lnTo>
                    <a:pt x="428" y="143"/>
                  </a:lnTo>
                  <a:lnTo>
                    <a:pt x="428" y="115"/>
                  </a:lnTo>
                  <a:lnTo>
                    <a:pt x="485" y="58"/>
                  </a:lnTo>
                  <a:lnTo>
                    <a:pt x="8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52"/>
            <p:cNvSpPr/>
            <p:nvPr/>
          </p:nvSpPr>
          <p:spPr>
            <a:xfrm>
              <a:off x="3761850" y="3529425"/>
              <a:ext cx="154100" cy="241125"/>
            </a:xfrm>
            <a:custGeom>
              <a:avLst/>
              <a:gdLst/>
              <a:ahLst/>
              <a:cxnLst/>
              <a:rect l="l" t="t" r="r" b="b"/>
              <a:pathLst>
                <a:path w="6164" h="9645" extrusionOk="0">
                  <a:moveTo>
                    <a:pt x="5621" y="0"/>
                  </a:moveTo>
                  <a:cubicBezTo>
                    <a:pt x="5507" y="286"/>
                    <a:pt x="5364" y="571"/>
                    <a:pt x="5164" y="856"/>
                  </a:cubicBezTo>
                  <a:cubicBezTo>
                    <a:pt x="3310" y="3424"/>
                    <a:pt x="828" y="5593"/>
                    <a:pt x="0" y="8531"/>
                  </a:cubicBezTo>
                  <a:cubicBezTo>
                    <a:pt x="601" y="8463"/>
                    <a:pt x="1213" y="8363"/>
                    <a:pt x="1810" y="8363"/>
                  </a:cubicBezTo>
                  <a:cubicBezTo>
                    <a:pt x="2205" y="8363"/>
                    <a:pt x="2593" y="8407"/>
                    <a:pt x="2967" y="8531"/>
                  </a:cubicBezTo>
                  <a:cubicBezTo>
                    <a:pt x="3624" y="8760"/>
                    <a:pt x="4166" y="9159"/>
                    <a:pt x="4679" y="9644"/>
                  </a:cubicBezTo>
                  <a:cubicBezTo>
                    <a:pt x="4908" y="6734"/>
                    <a:pt x="5735" y="3367"/>
                    <a:pt x="6163" y="1712"/>
                  </a:cubicBezTo>
                  <a:cubicBezTo>
                    <a:pt x="6020" y="1284"/>
                    <a:pt x="5821" y="657"/>
                    <a:pt x="5621" y="0"/>
                  </a:cubicBezTo>
                  <a:close/>
                </a:path>
              </a:pathLst>
            </a:custGeom>
            <a:solidFill>
              <a:srgbClr val="7B1442"/>
            </a:solidFill>
            <a:ln w="9525" cap="flat" cmpd="sng">
              <a:solidFill>
                <a:srgbClr val="7B14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2"/>
            <p:cNvSpPr/>
            <p:nvPr/>
          </p:nvSpPr>
          <p:spPr>
            <a:xfrm>
              <a:off x="3997225" y="3393175"/>
              <a:ext cx="14300" cy="20000"/>
            </a:xfrm>
            <a:custGeom>
              <a:avLst/>
              <a:gdLst/>
              <a:ahLst/>
              <a:cxnLst/>
              <a:rect l="l" t="t" r="r" b="b"/>
              <a:pathLst>
                <a:path w="572" h="800" extrusionOk="0">
                  <a:moveTo>
                    <a:pt x="86" y="1"/>
                  </a:moveTo>
                  <a:lnTo>
                    <a:pt x="1" y="29"/>
                  </a:lnTo>
                  <a:cubicBezTo>
                    <a:pt x="58" y="58"/>
                    <a:pt x="229" y="257"/>
                    <a:pt x="143" y="800"/>
                  </a:cubicBezTo>
                  <a:lnTo>
                    <a:pt x="258" y="714"/>
                  </a:lnTo>
                  <a:cubicBezTo>
                    <a:pt x="343" y="628"/>
                    <a:pt x="457" y="571"/>
                    <a:pt x="571" y="486"/>
                  </a:cubicBezTo>
                  <a:lnTo>
                    <a:pt x="514" y="457"/>
                  </a:lnTo>
                  <a:cubicBezTo>
                    <a:pt x="514" y="457"/>
                    <a:pt x="315" y="257"/>
                    <a:pt x="86" y="1"/>
                  </a:cubicBezTo>
                  <a:close/>
                </a:path>
              </a:pathLst>
            </a:custGeom>
            <a:solidFill>
              <a:srgbClr val="8A1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2"/>
            <p:cNvSpPr/>
            <p:nvPr/>
          </p:nvSpPr>
          <p:spPr>
            <a:xfrm>
              <a:off x="3977975" y="3408150"/>
              <a:ext cx="124125" cy="114875"/>
            </a:xfrm>
            <a:custGeom>
              <a:avLst/>
              <a:gdLst/>
              <a:ahLst/>
              <a:cxnLst/>
              <a:rect l="l" t="t" r="r" b="b"/>
              <a:pathLst>
                <a:path w="4965" h="4595" extrusionOk="0">
                  <a:moveTo>
                    <a:pt x="1998" y="800"/>
                  </a:moveTo>
                  <a:cubicBezTo>
                    <a:pt x="2055" y="971"/>
                    <a:pt x="2112" y="1142"/>
                    <a:pt x="2140" y="1313"/>
                  </a:cubicBezTo>
                  <a:cubicBezTo>
                    <a:pt x="2140" y="1399"/>
                    <a:pt x="2112" y="1513"/>
                    <a:pt x="2026" y="1570"/>
                  </a:cubicBezTo>
                  <a:cubicBezTo>
                    <a:pt x="1994" y="1591"/>
                    <a:pt x="1963" y="1601"/>
                    <a:pt x="1934" y="1601"/>
                  </a:cubicBezTo>
                  <a:cubicBezTo>
                    <a:pt x="1809" y="1601"/>
                    <a:pt x="1723" y="1424"/>
                    <a:pt x="1769" y="1285"/>
                  </a:cubicBezTo>
                  <a:cubicBezTo>
                    <a:pt x="1798" y="1171"/>
                    <a:pt x="1826" y="1085"/>
                    <a:pt x="1883" y="971"/>
                  </a:cubicBezTo>
                  <a:lnTo>
                    <a:pt x="1969" y="857"/>
                  </a:lnTo>
                  <a:lnTo>
                    <a:pt x="1998" y="800"/>
                  </a:lnTo>
                  <a:close/>
                  <a:moveTo>
                    <a:pt x="1427" y="1"/>
                  </a:moveTo>
                  <a:cubicBezTo>
                    <a:pt x="1341" y="86"/>
                    <a:pt x="1256" y="172"/>
                    <a:pt x="1170" y="258"/>
                  </a:cubicBezTo>
                  <a:cubicBezTo>
                    <a:pt x="1028" y="400"/>
                    <a:pt x="913" y="543"/>
                    <a:pt x="799" y="686"/>
                  </a:cubicBezTo>
                  <a:cubicBezTo>
                    <a:pt x="542" y="1542"/>
                    <a:pt x="57" y="2711"/>
                    <a:pt x="29" y="3196"/>
                  </a:cubicBezTo>
                  <a:cubicBezTo>
                    <a:pt x="0" y="3396"/>
                    <a:pt x="0" y="3938"/>
                    <a:pt x="29" y="4595"/>
                  </a:cubicBezTo>
                  <a:cubicBezTo>
                    <a:pt x="514" y="3682"/>
                    <a:pt x="1170" y="3025"/>
                    <a:pt x="1998" y="2854"/>
                  </a:cubicBezTo>
                  <a:cubicBezTo>
                    <a:pt x="1998" y="2854"/>
                    <a:pt x="2911" y="2369"/>
                    <a:pt x="3167" y="2283"/>
                  </a:cubicBezTo>
                  <a:lnTo>
                    <a:pt x="3167" y="2283"/>
                  </a:lnTo>
                  <a:cubicBezTo>
                    <a:pt x="3139" y="2341"/>
                    <a:pt x="3139" y="2398"/>
                    <a:pt x="3139" y="2455"/>
                  </a:cubicBezTo>
                  <a:cubicBezTo>
                    <a:pt x="3567" y="2226"/>
                    <a:pt x="3995" y="1998"/>
                    <a:pt x="4423" y="1770"/>
                  </a:cubicBezTo>
                  <a:cubicBezTo>
                    <a:pt x="4594" y="1684"/>
                    <a:pt x="4794" y="1599"/>
                    <a:pt x="4965" y="1485"/>
                  </a:cubicBezTo>
                  <a:cubicBezTo>
                    <a:pt x="4936" y="1427"/>
                    <a:pt x="4936" y="1370"/>
                    <a:pt x="4908" y="1285"/>
                  </a:cubicBezTo>
                  <a:cubicBezTo>
                    <a:pt x="4765" y="857"/>
                    <a:pt x="4537" y="400"/>
                    <a:pt x="4309" y="29"/>
                  </a:cubicBezTo>
                  <a:cubicBezTo>
                    <a:pt x="3852" y="343"/>
                    <a:pt x="3282" y="686"/>
                    <a:pt x="2597" y="1028"/>
                  </a:cubicBezTo>
                  <a:cubicBezTo>
                    <a:pt x="2597" y="1028"/>
                    <a:pt x="2283" y="800"/>
                    <a:pt x="1855" y="400"/>
                  </a:cubicBezTo>
                  <a:cubicBezTo>
                    <a:pt x="1826" y="486"/>
                    <a:pt x="1798" y="543"/>
                    <a:pt x="1769" y="600"/>
                  </a:cubicBezTo>
                  <a:cubicBezTo>
                    <a:pt x="1627" y="828"/>
                    <a:pt x="1513" y="1028"/>
                    <a:pt x="1427" y="1256"/>
                  </a:cubicBezTo>
                  <a:cubicBezTo>
                    <a:pt x="1341" y="1485"/>
                    <a:pt x="1284" y="1741"/>
                    <a:pt x="1227" y="1970"/>
                  </a:cubicBezTo>
                  <a:cubicBezTo>
                    <a:pt x="1199" y="2226"/>
                    <a:pt x="1227" y="2483"/>
                    <a:pt x="1256" y="2740"/>
                  </a:cubicBezTo>
                  <a:cubicBezTo>
                    <a:pt x="1113" y="2512"/>
                    <a:pt x="1028" y="2255"/>
                    <a:pt x="1028" y="1970"/>
                  </a:cubicBezTo>
                  <a:cubicBezTo>
                    <a:pt x="1028" y="1684"/>
                    <a:pt x="1085" y="1427"/>
                    <a:pt x="1170" y="1171"/>
                  </a:cubicBezTo>
                  <a:cubicBezTo>
                    <a:pt x="1284" y="914"/>
                    <a:pt x="1427" y="686"/>
                    <a:pt x="1598" y="486"/>
                  </a:cubicBezTo>
                  <a:cubicBezTo>
                    <a:pt x="1627" y="400"/>
                    <a:pt x="1684" y="343"/>
                    <a:pt x="1741" y="286"/>
                  </a:cubicBezTo>
                  <a:cubicBezTo>
                    <a:pt x="1655" y="201"/>
                    <a:pt x="1541" y="86"/>
                    <a:pt x="1427" y="1"/>
                  </a:cubicBezTo>
                  <a:close/>
                </a:path>
              </a:pathLst>
            </a:custGeom>
            <a:solidFill>
              <a:srgbClr val="8A1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2"/>
            <p:cNvSpPr/>
            <p:nvPr/>
          </p:nvSpPr>
          <p:spPr>
            <a:xfrm>
              <a:off x="4014350" y="3712750"/>
              <a:ext cx="99875" cy="118425"/>
            </a:xfrm>
            <a:custGeom>
              <a:avLst/>
              <a:gdLst/>
              <a:ahLst/>
              <a:cxnLst/>
              <a:rect l="l" t="t" r="r" b="b"/>
              <a:pathLst>
                <a:path w="3995" h="4737" extrusionOk="0">
                  <a:moveTo>
                    <a:pt x="2454" y="0"/>
                  </a:moveTo>
                  <a:lnTo>
                    <a:pt x="2083" y="828"/>
                  </a:lnTo>
                  <a:lnTo>
                    <a:pt x="1855" y="770"/>
                  </a:lnTo>
                  <a:cubicBezTo>
                    <a:pt x="1256" y="2083"/>
                    <a:pt x="600" y="3538"/>
                    <a:pt x="0" y="4736"/>
                  </a:cubicBezTo>
                  <a:cubicBezTo>
                    <a:pt x="428" y="4708"/>
                    <a:pt x="856" y="4622"/>
                    <a:pt x="1284" y="4508"/>
                  </a:cubicBezTo>
                  <a:cubicBezTo>
                    <a:pt x="2055" y="4280"/>
                    <a:pt x="2797" y="3880"/>
                    <a:pt x="3310" y="3253"/>
                  </a:cubicBezTo>
                  <a:cubicBezTo>
                    <a:pt x="3596" y="2910"/>
                    <a:pt x="3824" y="2511"/>
                    <a:pt x="3995" y="2111"/>
                  </a:cubicBezTo>
                  <a:cubicBezTo>
                    <a:pt x="3681" y="1398"/>
                    <a:pt x="3396" y="799"/>
                    <a:pt x="3196" y="343"/>
                  </a:cubicBezTo>
                  <a:cubicBezTo>
                    <a:pt x="2939" y="257"/>
                    <a:pt x="2683" y="143"/>
                    <a:pt x="2454" y="0"/>
                  </a:cubicBezTo>
                  <a:close/>
                </a:path>
              </a:pathLst>
            </a:custGeom>
            <a:solidFill>
              <a:srgbClr val="8A1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2"/>
            <p:cNvSpPr/>
            <p:nvPr/>
          </p:nvSpPr>
          <p:spPr>
            <a:xfrm>
              <a:off x="3669825" y="3095300"/>
              <a:ext cx="630575" cy="648575"/>
            </a:xfrm>
            <a:custGeom>
              <a:avLst/>
              <a:gdLst/>
              <a:ahLst/>
              <a:cxnLst/>
              <a:rect l="l" t="t" r="r" b="b"/>
              <a:pathLst>
                <a:path w="25223" h="25943" extrusionOk="0">
                  <a:moveTo>
                    <a:pt x="9398" y="10713"/>
                  </a:moveTo>
                  <a:cubicBezTo>
                    <a:pt x="9414" y="10713"/>
                    <a:pt x="9430" y="10714"/>
                    <a:pt x="9445" y="10717"/>
                  </a:cubicBezTo>
                  <a:cubicBezTo>
                    <a:pt x="9559" y="10746"/>
                    <a:pt x="9644" y="10803"/>
                    <a:pt x="9758" y="10860"/>
                  </a:cubicBezTo>
                  <a:lnTo>
                    <a:pt x="9844" y="10946"/>
                  </a:lnTo>
                  <a:lnTo>
                    <a:pt x="9901" y="10974"/>
                  </a:lnTo>
                  <a:cubicBezTo>
                    <a:pt x="9758" y="11031"/>
                    <a:pt x="9587" y="11088"/>
                    <a:pt x="9416" y="11088"/>
                  </a:cubicBezTo>
                  <a:cubicBezTo>
                    <a:pt x="9330" y="11088"/>
                    <a:pt x="9216" y="11060"/>
                    <a:pt x="9188" y="10974"/>
                  </a:cubicBezTo>
                  <a:cubicBezTo>
                    <a:pt x="9085" y="10821"/>
                    <a:pt x="9258" y="10713"/>
                    <a:pt x="9398" y="10713"/>
                  </a:cubicBezTo>
                  <a:close/>
                  <a:moveTo>
                    <a:pt x="8817" y="11202"/>
                  </a:moveTo>
                  <a:cubicBezTo>
                    <a:pt x="8902" y="11202"/>
                    <a:pt x="9017" y="11231"/>
                    <a:pt x="9131" y="11231"/>
                  </a:cubicBezTo>
                  <a:lnTo>
                    <a:pt x="9273" y="11259"/>
                  </a:lnTo>
                  <a:lnTo>
                    <a:pt x="9302" y="11288"/>
                  </a:lnTo>
                  <a:cubicBezTo>
                    <a:pt x="9188" y="11402"/>
                    <a:pt x="9045" y="11488"/>
                    <a:pt x="8902" y="11545"/>
                  </a:cubicBezTo>
                  <a:cubicBezTo>
                    <a:pt x="8853" y="11561"/>
                    <a:pt x="8794" y="11578"/>
                    <a:pt x="8742" y="11578"/>
                  </a:cubicBezTo>
                  <a:cubicBezTo>
                    <a:pt x="8704" y="11578"/>
                    <a:pt x="8670" y="11569"/>
                    <a:pt x="8646" y="11545"/>
                  </a:cubicBezTo>
                  <a:cubicBezTo>
                    <a:pt x="8503" y="11402"/>
                    <a:pt x="8646" y="11231"/>
                    <a:pt x="8817" y="11202"/>
                  </a:cubicBezTo>
                  <a:close/>
                  <a:moveTo>
                    <a:pt x="10186" y="3813"/>
                  </a:moveTo>
                  <a:lnTo>
                    <a:pt x="10186" y="3813"/>
                  </a:lnTo>
                  <a:cubicBezTo>
                    <a:pt x="9159" y="4868"/>
                    <a:pt x="8417" y="6580"/>
                    <a:pt x="8104" y="7978"/>
                  </a:cubicBezTo>
                  <a:cubicBezTo>
                    <a:pt x="7818" y="9234"/>
                    <a:pt x="7875" y="10518"/>
                    <a:pt x="7733" y="11802"/>
                  </a:cubicBezTo>
                  <a:cubicBezTo>
                    <a:pt x="7590" y="13057"/>
                    <a:pt x="7191" y="14398"/>
                    <a:pt x="6249" y="15254"/>
                  </a:cubicBezTo>
                  <a:cubicBezTo>
                    <a:pt x="5621" y="15796"/>
                    <a:pt x="4851" y="16081"/>
                    <a:pt x="4081" y="16424"/>
                  </a:cubicBezTo>
                  <a:cubicBezTo>
                    <a:pt x="4195" y="16310"/>
                    <a:pt x="4309" y="16196"/>
                    <a:pt x="4451" y="16110"/>
                  </a:cubicBezTo>
                  <a:cubicBezTo>
                    <a:pt x="4623" y="15939"/>
                    <a:pt x="4822" y="15768"/>
                    <a:pt x="5022" y="15568"/>
                  </a:cubicBezTo>
                  <a:cubicBezTo>
                    <a:pt x="5193" y="15368"/>
                    <a:pt x="5364" y="15140"/>
                    <a:pt x="5507" y="14940"/>
                  </a:cubicBezTo>
                  <a:cubicBezTo>
                    <a:pt x="5821" y="14484"/>
                    <a:pt x="6021" y="13970"/>
                    <a:pt x="6163" y="13485"/>
                  </a:cubicBezTo>
                  <a:cubicBezTo>
                    <a:pt x="6335" y="12971"/>
                    <a:pt x="6420" y="12458"/>
                    <a:pt x="6506" y="11944"/>
                  </a:cubicBezTo>
                  <a:cubicBezTo>
                    <a:pt x="6563" y="11431"/>
                    <a:pt x="6591" y="10946"/>
                    <a:pt x="6620" y="10432"/>
                  </a:cubicBezTo>
                  <a:cubicBezTo>
                    <a:pt x="6648" y="9947"/>
                    <a:pt x="6677" y="9433"/>
                    <a:pt x="6734" y="8948"/>
                  </a:cubicBezTo>
                  <a:cubicBezTo>
                    <a:pt x="6763" y="8720"/>
                    <a:pt x="6791" y="8463"/>
                    <a:pt x="6820" y="8235"/>
                  </a:cubicBezTo>
                  <a:cubicBezTo>
                    <a:pt x="6877" y="8007"/>
                    <a:pt x="6905" y="7750"/>
                    <a:pt x="6962" y="7522"/>
                  </a:cubicBezTo>
                  <a:cubicBezTo>
                    <a:pt x="7076" y="7065"/>
                    <a:pt x="7248" y="6609"/>
                    <a:pt x="7447" y="6181"/>
                  </a:cubicBezTo>
                  <a:cubicBezTo>
                    <a:pt x="7647" y="5753"/>
                    <a:pt x="7904" y="5353"/>
                    <a:pt x="8218" y="5011"/>
                  </a:cubicBezTo>
                  <a:cubicBezTo>
                    <a:pt x="8503" y="4640"/>
                    <a:pt x="8874" y="4355"/>
                    <a:pt x="9302" y="4126"/>
                  </a:cubicBezTo>
                  <a:cubicBezTo>
                    <a:pt x="9587" y="3984"/>
                    <a:pt x="9873" y="3898"/>
                    <a:pt x="10186" y="3813"/>
                  </a:cubicBezTo>
                  <a:close/>
                  <a:moveTo>
                    <a:pt x="15922" y="1"/>
                  </a:moveTo>
                  <a:cubicBezTo>
                    <a:pt x="14417" y="1"/>
                    <a:pt x="12658" y="893"/>
                    <a:pt x="10671" y="3356"/>
                  </a:cubicBezTo>
                  <a:lnTo>
                    <a:pt x="10614" y="3356"/>
                  </a:lnTo>
                  <a:cubicBezTo>
                    <a:pt x="10101" y="3385"/>
                    <a:pt x="9587" y="3499"/>
                    <a:pt x="9074" y="3698"/>
                  </a:cubicBezTo>
                  <a:cubicBezTo>
                    <a:pt x="8589" y="3898"/>
                    <a:pt x="8132" y="4212"/>
                    <a:pt x="7761" y="4583"/>
                  </a:cubicBezTo>
                  <a:cubicBezTo>
                    <a:pt x="7390" y="4982"/>
                    <a:pt x="7076" y="5410"/>
                    <a:pt x="6848" y="5867"/>
                  </a:cubicBezTo>
                  <a:cubicBezTo>
                    <a:pt x="6591" y="6352"/>
                    <a:pt x="6420" y="6837"/>
                    <a:pt x="6278" y="7351"/>
                  </a:cubicBezTo>
                  <a:cubicBezTo>
                    <a:pt x="5992" y="8349"/>
                    <a:pt x="5935" y="9405"/>
                    <a:pt x="5878" y="10375"/>
                  </a:cubicBezTo>
                  <a:cubicBezTo>
                    <a:pt x="5792" y="11374"/>
                    <a:pt x="5735" y="12344"/>
                    <a:pt x="5479" y="13285"/>
                  </a:cubicBezTo>
                  <a:cubicBezTo>
                    <a:pt x="5364" y="13742"/>
                    <a:pt x="5165" y="14170"/>
                    <a:pt x="4937" y="14569"/>
                  </a:cubicBezTo>
                  <a:cubicBezTo>
                    <a:pt x="4822" y="14769"/>
                    <a:pt x="4680" y="14969"/>
                    <a:pt x="4537" y="15140"/>
                  </a:cubicBezTo>
                  <a:cubicBezTo>
                    <a:pt x="4394" y="15311"/>
                    <a:pt x="4223" y="15482"/>
                    <a:pt x="4023" y="15653"/>
                  </a:cubicBezTo>
                  <a:cubicBezTo>
                    <a:pt x="3852" y="15825"/>
                    <a:pt x="3681" y="15996"/>
                    <a:pt x="3481" y="16196"/>
                  </a:cubicBezTo>
                  <a:cubicBezTo>
                    <a:pt x="3310" y="16367"/>
                    <a:pt x="3139" y="16566"/>
                    <a:pt x="2996" y="16795"/>
                  </a:cubicBezTo>
                  <a:cubicBezTo>
                    <a:pt x="2939" y="16880"/>
                    <a:pt x="2911" y="16966"/>
                    <a:pt x="2854" y="17051"/>
                  </a:cubicBezTo>
                  <a:lnTo>
                    <a:pt x="2711" y="17137"/>
                  </a:lnTo>
                  <a:cubicBezTo>
                    <a:pt x="1142" y="18307"/>
                    <a:pt x="685" y="20418"/>
                    <a:pt x="314" y="22330"/>
                  </a:cubicBezTo>
                  <a:cubicBezTo>
                    <a:pt x="143" y="23186"/>
                    <a:pt x="0" y="24099"/>
                    <a:pt x="457" y="24841"/>
                  </a:cubicBezTo>
                  <a:cubicBezTo>
                    <a:pt x="514" y="24983"/>
                    <a:pt x="600" y="25069"/>
                    <a:pt x="714" y="25183"/>
                  </a:cubicBezTo>
                  <a:cubicBezTo>
                    <a:pt x="1056" y="22016"/>
                    <a:pt x="3824" y="19933"/>
                    <a:pt x="6078" y="17679"/>
                  </a:cubicBezTo>
                  <a:cubicBezTo>
                    <a:pt x="6220" y="17537"/>
                    <a:pt x="6420" y="17337"/>
                    <a:pt x="6534" y="17080"/>
                  </a:cubicBezTo>
                  <a:lnTo>
                    <a:pt x="6534" y="17080"/>
                  </a:lnTo>
                  <a:cubicBezTo>
                    <a:pt x="6449" y="17537"/>
                    <a:pt x="6335" y="17993"/>
                    <a:pt x="6078" y="18421"/>
                  </a:cubicBezTo>
                  <a:cubicBezTo>
                    <a:pt x="4651" y="20789"/>
                    <a:pt x="2654" y="23186"/>
                    <a:pt x="2112" y="25868"/>
                  </a:cubicBezTo>
                  <a:cubicBezTo>
                    <a:pt x="2383" y="25922"/>
                    <a:pt x="2654" y="25942"/>
                    <a:pt x="2926" y="25942"/>
                  </a:cubicBezTo>
                  <a:cubicBezTo>
                    <a:pt x="3082" y="25942"/>
                    <a:pt x="3239" y="25935"/>
                    <a:pt x="3396" y="25925"/>
                  </a:cubicBezTo>
                  <a:cubicBezTo>
                    <a:pt x="3481" y="25925"/>
                    <a:pt x="3567" y="25896"/>
                    <a:pt x="3681" y="25896"/>
                  </a:cubicBezTo>
                  <a:cubicBezTo>
                    <a:pt x="4509" y="22958"/>
                    <a:pt x="6991" y="20789"/>
                    <a:pt x="8845" y="18221"/>
                  </a:cubicBezTo>
                  <a:cubicBezTo>
                    <a:pt x="9045" y="17936"/>
                    <a:pt x="9188" y="17651"/>
                    <a:pt x="9302" y="17365"/>
                  </a:cubicBezTo>
                  <a:cubicBezTo>
                    <a:pt x="9045" y="16509"/>
                    <a:pt x="8788" y="15653"/>
                    <a:pt x="8788" y="15254"/>
                  </a:cubicBezTo>
                  <a:cubicBezTo>
                    <a:pt x="8788" y="14683"/>
                    <a:pt x="8902" y="13513"/>
                    <a:pt x="8988" y="12658"/>
                  </a:cubicBezTo>
                  <a:cubicBezTo>
                    <a:pt x="9045" y="12258"/>
                    <a:pt x="9074" y="11916"/>
                    <a:pt x="9074" y="11773"/>
                  </a:cubicBezTo>
                  <a:cubicBezTo>
                    <a:pt x="9102" y="11744"/>
                    <a:pt x="9102" y="11716"/>
                    <a:pt x="9102" y="11716"/>
                  </a:cubicBezTo>
                  <a:cubicBezTo>
                    <a:pt x="9102" y="11716"/>
                    <a:pt x="9502" y="11744"/>
                    <a:pt x="9644" y="12600"/>
                  </a:cubicBezTo>
                  <a:cubicBezTo>
                    <a:pt x="9673" y="12829"/>
                    <a:pt x="9701" y="13086"/>
                    <a:pt x="9730" y="13342"/>
                  </a:cubicBezTo>
                  <a:cubicBezTo>
                    <a:pt x="9787" y="13143"/>
                    <a:pt x="9816" y="12943"/>
                    <a:pt x="9873" y="12715"/>
                  </a:cubicBezTo>
                  <a:cubicBezTo>
                    <a:pt x="9958" y="12344"/>
                    <a:pt x="10044" y="11944"/>
                    <a:pt x="10129" y="11573"/>
                  </a:cubicBezTo>
                  <a:cubicBezTo>
                    <a:pt x="10215" y="11202"/>
                    <a:pt x="10329" y="10860"/>
                    <a:pt x="10443" y="10489"/>
                  </a:cubicBezTo>
                  <a:lnTo>
                    <a:pt x="10443" y="10461"/>
                  </a:lnTo>
                  <a:cubicBezTo>
                    <a:pt x="10472" y="10432"/>
                    <a:pt x="10472" y="10403"/>
                    <a:pt x="10472" y="10403"/>
                  </a:cubicBezTo>
                  <a:cubicBezTo>
                    <a:pt x="10472" y="10403"/>
                    <a:pt x="10843" y="10489"/>
                    <a:pt x="10871" y="11374"/>
                  </a:cubicBezTo>
                  <a:cubicBezTo>
                    <a:pt x="10871" y="11488"/>
                    <a:pt x="10871" y="11602"/>
                    <a:pt x="10871" y="11716"/>
                  </a:cubicBezTo>
                  <a:cubicBezTo>
                    <a:pt x="10928" y="11573"/>
                    <a:pt x="10957" y="11459"/>
                    <a:pt x="11014" y="11317"/>
                  </a:cubicBezTo>
                  <a:cubicBezTo>
                    <a:pt x="11128" y="10974"/>
                    <a:pt x="11242" y="10632"/>
                    <a:pt x="11385" y="10289"/>
                  </a:cubicBezTo>
                  <a:cubicBezTo>
                    <a:pt x="11385" y="10232"/>
                    <a:pt x="11413" y="10204"/>
                    <a:pt x="11413" y="10204"/>
                  </a:cubicBezTo>
                  <a:cubicBezTo>
                    <a:pt x="11470" y="10232"/>
                    <a:pt x="11784" y="10375"/>
                    <a:pt x="11756" y="11202"/>
                  </a:cubicBezTo>
                  <a:cubicBezTo>
                    <a:pt x="11756" y="11459"/>
                    <a:pt x="11727" y="11773"/>
                    <a:pt x="11699" y="12087"/>
                  </a:cubicBezTo>
                  <a:cubicBezTo>
                    <a:pt x="11870" y="12001"/>
                    <a:pt x="12041" y="11916"/>
                    <a:pt x="12212" y="11859"/>
                  </a:cubicBezTo>
                  <a:cubicBezTo>
                    <a:pt x="12469" y="11773"/>
                    <a:pt x="12754" y="11744"/>
                    <a:pt x="13011" y="11744"/>
                  </a:cubicBezTo>
                  <a:cubicBezTo>
                    <a:pt x="12926" y="11630"/>
                    <a:pt x="12840" y="11516"/>
                    <a:pt x="12754" y="11431"/>
                  </a:cubicBezTo>
                  <a:lnTo>
                    <a:pt x="12612" y="11431"/>
                  </a:lnTo>
                  <a:cubicBezTo>
                    <a:pt x="12555" y="11431"/>
                    <a:pt x="12469" y="11431"/>
                    <a:pt x="12440" y="11345"/>
                  </a:cubicBezTo>
                  <a:cubicBezTo>
                    <a:pt x="12383" y="11259"/>
                    <a:pt x="12440" y="11174"/>
                    <a:pt x="12526" y="11145"/>
                  </a:cubicBezTo>
                  <a:cubicBezTo>
                    <a:pt x="12412" y="10946"/>
                    <a:pt x="12298" y="10774"/>
                    <a:pt x="12212" y="10603"/>
                  </a:cubicBezTo>
                  <a:cubicBezTo>
                    <a:pt x="11927" y="10147"/>
                    <a:pt x="11670" y="9662"/>
                    <a:pt x="11470" y="9120"/>
                  </a:cubicBezTo>
                  <a:cubicBezTo>
                    <a:pt x="11385" y="9148"/>
                    <a:pt x="11299" y="9177"/>
                    <a:pt x="11185" y="9205"/>
                  </a:cubicBezTo>
                  <a:cubicBezTo>
                    <a:pt x="11242" y="9120"/>
                    <a:pt x="11328" y="9034"/>
                    <a:pt x="11385" y="8948"/>
                  </a:cubicBezTo>
                  <a:cubicBezTo>
                    <a:pt x="11356" y="8834"/>
                    <a:pt x="11299" y="8692"/>
                    <a:pt x="11271" y="8577"/>
                  </a:cubicBezTo>
                  <a:cubicBezTo>
                    <a:pt x="11242" y="8520"/>
                    <a:pt x="11242" y="8463"/>
                    <a:pt x="11214" y="8406"/>
                  </a:cubicBezTo>
                  <a:cubicBezTo>
                    <a:pt x="11128" y="8378"/>
                    <a:pt x="11042" y="8349"/>
                    <a:pt x="10928" y="8321"/>
                  </a:cubicBezTo>
                  <a:cubicBezTo>
                    <a:pt x="10814" y="8292"/>
                    <a:pt x="10671" y="8235"/>
                    <a:pt x="10529" y="8121"/>
                  </a:cubicBezTo>
                  <a:cubicBezTo>
                    <a:pt x="10671" y="8035"/>
                    <a:pt x="10814" y="8007"/>
                    <a:pt x="10985" y="7978"/>
                  </a:cubicBezTo>
                  <a:lnTo>
                    <a:pt x="11099" y="7978"/>
                  </a:lnTo>
                  <a:cubicBezTo>
                    <a:pt x="11071" y="7779"/>
                    <a:pt x="11014" y="7579"/>
                    <a:pt x="10985" y="7379"/>
                  </a:cubicBezTo>
                  <a:lnTo>
                    <a:pt x="10985" y="7379"/>
                  </a:lnTo>
                  <a:cubicBezTo>
                    <a:pt x="10985" y="7465"/>
                    <a:pt x="11014" y="7550"/>
                    <a:pt x="11014" y="7664"/>
                  </a:cubicBezTo>
                  <a:cubicBezTo>
                    <a:pt x="10529" y="5724"/>
                    <a:pt x="10871" y="4212"/>
                    <a:pt x="10871" y="4212"/>
                  </a:cubicBezTo>
                  <a:lnTo>
                    <a:pt x="10900" y="4212"/>
                  </a:lnTo>
                  <a:cubicBezTo>
                    <a:pt x="11356" y="4982"/>
                    <a:pt x="12383" y="6124"/>
                    <a:pt x="14409" y="6637"/>
                  </a:cubicBezTo>
                  <a:cubicBezTo>
                    <a:pt x="14466" y="6580"/>
                    <a:pt x="14495" y="6552"/>
                    <a:pt x="14552" y="6495"/>
                  </a:cubicBezTo>
                  <a:cubicBezTo>
                    <a:pt x="14637" y="6409"/>
                    <a:pt x="14723" y="6352"/>
                    <a:pt x="14837" y="6295"/>
                  </a:cubicBezTo>
                  <a:cubicBezTo>
                    <a:pt x="14894" y="6266"/>
                    <a:pt x="14980" y="6238"/>
                    <a:pt x="15065" y="6238"/>
                  </a:cubicBezTo>
                  <a:cubicBezTo>
                    <a:pt x="14095" y="5924"/>
                    <a:pt x="13211" y="5382"/>
                    <a:pt x="12697" y="4526"/>
                  </a:cubicBezTo>
                  <a:lnTo>
                    <a:pt x="12697" y="4526"/>
                  </a:lnTo>
                  <a:cubicBezTo>
                    <a:pt x="13068" y="4925"/>
                    <a:pt x="13667" y="5011"/>
                    <a:pt x="14238" y="5039"/>
                  </a:cubicBezTo>
                  <a:cubicBezTo>
                    <a:pt x="14666" y="5068"/>
                    <a:pt x="15122" y="5068"/>
                    <a:pt x="15550" y="5068"/>
                  </a:cubicBezTo>
                  <a:cubicBezTo>
                    <a:pt x="15065" y="5039"/>
                    <a:pt x="14723" y="4611"/>
                    <a:pt x="14438" y="4183"/>
                  </a:cubicBezTo>
                  <a:cubicBezTo>
                    <a:pt x="14124" y="3698"/>
                    <a:pt x="13839" y="3185"/>
                    <a:pt x="13724" y="2643"/>
                  </a:cubicBezTo>
                  <a:lnTo>
                    <a:pt x="13724" y="2643"/>
                  </a:lnTo>
                  <a:cubicBezTo>
                    <a:pt x="14723" y="3898"/>
                    <a:pt x="16093" y="4840"/>
                    <a:pt x="17633" y="5268"/>
                  </a:cubicBezTo>
                  <a:cubicBezTo>
                    <a:pt x="18004" y="5382"/>
                    <a:pt x="18375" y="5467"/>
                    <a:pt x="18689" y="5639"/>
                  </a:cubicBezTo>
                  <a:cubicBezTo>
                    <a:pt x="18832" y="5724"/>
                    <a:pt x="19003" y="5838"/>
                    <a:pt x="19117" y="5981"/>
                  </a:cubicBezTo>
                  <a:cubicBezTo>
                    <a:pt x="19225" y="5941"/>
                    <a:pt x="19332" y="5913"/>
                    <a:pt x="19437" y="5913"/>
                  </a:cubicBezTo>
                  <a:cubicBezTo>
                    <a:pt x="19554" y="5913"/>
                    <a:pt x="19668" y="5948"/>
                    <a:pt x="19773" y="6038"/>
                  </a:cubicBezTo>
                  <a:cubicBezTo>
                    <a:pt x="20173" y="6352"/>
                    <a:pt x="20201" y="7236"/>
                    <a:pt x="19944" y="7978"/>
                  </a:cubicBezTo>
                  <a:cubicBezTo>
                    <a:pt x="20544" y="8834"/>
                    <a:pt x="21228" y="9605"/>
                    <a:pt x="22027" y="10289"/>
                  </a:cubicBezTo>
                  <a:cubicBezTo>
                    <a:pt x="21942" y="9034"/>
                    <a:pt x="21428" y="8007"/>
                    <a:pt x="21000" y="6894"/>
                  </a:cubicBezTo>
                  <a:lnTo>
                    <a:pt x="21000" y="6894"/>
                  </a:lnTo>
                  <a:cubicBezTo>
                    <a:pt x="21942" y="8007"/>
                    <a:pt x="22655" y="9262"/>
                    <a:pt x="23482" y="10489"/>
                  </a:cubicBezTo>
                  <a:cubicBezTo>
                    <a:pt x="23283" y="8891"/>
                    <a:pt x="22484" y="7465"/>
                    <a:pt x="21656" y="6038"/>
                  </a:cubicBezTo>
                  <a:lnTo>
                    <a:pt x="21656" y="6038"/>
                  </a:lnTo>
                  <a:lnTo>
                    <a:pt x="21771" y="6067"/>
                  </a:lnTo>
                  <a:cubicBezTo>
                    <a:pt x="22969" y="7579"/>
                    <a:pt x="24139" y="9120"/>
                    <a:pt x="25223" y="10689"/>
                  </a:cubicBezTo>
                  <a:cubicBezTo>
                    <a:pt x="25166" y="10575"/>
                    <a:pt x="25109" y="10461"/>
                    <a:pt x="25052" y="10346"/>
                  </a:cubicBezTo>
                  <a:cubicBezTo>
                    <a:pt x="24424" y="9177"/>
                    <a:pt x="23768" y="8035"/>
                    <a:pt x="23054" y="6923"/>
                  </a:cubicBezTo>
                  <a:cubicBezTo>
                    <a:pt x="22284" y="5781"/>
                    <a:pt x="21143" y="3670"/>
                    <a:pt x="19916" y="2329"/>
                  </a:cubicBezTo>
                  <a:cubicBezTo>
                    <a:pt x="18916" y="1075"/>
                    <a:pt x="17572" y="1"/>
                    <a:pt x="15922" y="1"/>
                  </a:cubicBezTo>
                  <a:close/>
                </a:path>
              </a:pathLst>
            </a:custGeom>
            <a:solidFill>
              <a:srgbClr val="8A164A"/>
            </a:solidFill>
            <a:ln w="9525" cap="flat" cmpd="sng">
              <a:solidFill>
                <a:srgbClr val="8A164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2"/>
            <p:cNvSpPr/>
            <p:nvPr/>
          </p:nvSpPr>
          <p:spPr>
            <a:xfrm>
              <a:off x="3958000" y="3393900"/>
              <a:ext cx="38550" cy="59925"/>
            </a:xfrm>
            <a:custGeom>
              <a:avLst/>
              <a:gdLst/>
              <a:ahLst/>
              <a:cxnLst/>
              <a:rect l="l" t="t" r="r" b="b"/>
              <a:pathLst>
                <a:path w="1542" h="2397" extrusionOk="0">
                  <a:moveTo>
                    <a:pt x="1513" y="0"/>
                  </a:moveTo>
                  <a:cubicBezTo>
                    <a:pt x="1256" y="29"/>
                    <a:pt x="999" y="86"/>
                    <a:pt x="771" y="171"/>
                  </a:cubicBezTo>
                  <a:cubicBezTo>
                    <a:pt x="543" y="228"/>
                    <a:pt x="343" y="314"/>
                    <a:pt x="143" y="428"/>
                  </a:cubicBezTo>
                  <a:cubicBezTo>
                    <a:pt x="58" y="1113"/>
                    <a:pt x="0" y="1798"/>
                    <a:pt x="29" y="2112"/>
                  </a:cubicBezTo>
                  <a:cubicBezTo>
                    <a:pt x="58" y="2169"/>
                    <a:pt x="58" y="2283"/>
                    <a:pt x="86" y="2397"/>
                  </a:cubicBezTo>
                  <a:lnTo>
                    <a:pt x="115" y="2311"/>
                  </a:lnTo>
                  <a:cubicBezTo>
                    <a:pt x="143" y="2254"/>
                    <a:pt x="172" y="2169"/>
                    <a:pt x="229" y="2083"/>
                  </a:cubicBezTo>
                  <a:cubicBezTo>
                    <a:pt x="314" y="1940"/>
                    <a:pt x="371" y="1798"/>
                    <a:pt x="457" y="1655"/>
                  </a:cubicBezTo>
                  <a:cubicBezTo>
                    <a:pt x="628" y="1370"/>
                    <a:pt x="799" y="1084"/>
                    <a:pt x="971" y="799"/>
                  </a:cubicBezTo>
                  <a:cubicBezTo>
                    <a:pt x="1142" y="514"/>
                    <a:pt x="1341" y="257"/>
                    <a:pt x="1541" y="0"/>
                  </a:cubicBezTo>
                  <a:close/>
                </a:path>
              </a:pathLst>
            </a:custGeom>
            <a:solidFill>
              <a:srgbClr val="8A1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2"/>
            <p:cNvSpPr/>
            <p:nvPr/>
          </p:nvSpPr>
          <p:spPr>
            <a:xfrm>
              <a:off x="4147750" y="3246250"/>
              <a:ext cx="157650" cy="164075"/>
            </a:xfrm>
            <a:custGeom>
              <a:avLst/>
              <a:gdLst/>
              <a:ahLst/>
              <a:cxnLst/>
              <a:rect l="l" t="t" r="r" b="b"/>
              <a:pathLst>
                <a:path w="6306" h="6563" extrusionOk="0">
                  <a:moveTo>
                    <a:pt x="2539" y="0"/>
                  </a:moveTo>
                  <a:cubicBezTo>
                    <a:pt x="3367" y="1427"/>
                    <a:pt x="4166" y="2853"/>
                    <a:pt x="4365" y="4451"/>
                  </a:cubicBezTo>
                  <a:cubicBezTo>
                    <a:pt x="3538" y="3224"/>
                    <a:pt x="2825" y="1969"/>
                    <a:pt x="1883" y="856"/>
                  </a:cubicBezTo>
                  <a:lnTo>
                    <a:pt x="1883" y="856"/>
                  </a:lnTo>
                  <a:cubicBezTo>
                    <a:pt x="2311" y="1969"/>
                    <a:pt x="2825" y="2996"/>
                    <a:pt x="2910" y="4251"/>
                  </a:cubicBezTo>
                  <a:cubicBezTo>
                    <a:pt x="2111" y="3567"/>
                    <a:pt x="1427" y="2796"/>
                    <a:pt x="827" y="1940"/>
                  </a:cubicBezTo>
                  <a:cubicBezTo>
                    <a:pt x="656" y="2425"/>
                    <a:pt x="371" y="2853"/>
                    <a:pt x="0" y="3082"/>
                  </a:cubicBezTo>
                  <a:cubicBezTo>
                    <a:pt x="457" y="3823"/>
                    <a:pt x="970" y="4708"/>
                    <a:pt x="1484" y="5649"/>
                  </a:cubicBezTo>
                  <a:cubicBezTo>
                    <a:pt x="1712" y="6077"/>
                    <a:pt x="1940" y="6420"/>
                    <a:pt x="2197" y="6562"/>
                  </a:cubicBezTo>
                  <a:lnTo>
                    <a:pt x="5022" y="5935"/>
                  </a:lnTo>
                  <a:lnTo>
                    <a:pt x="5050" y="5935"/>
                  </a:lnTo>
                  <a:cubicBezTo>
                    <a:pt x="5050" y="5792"/>
                    <a:pt x="5050" y="5678"/>
                    <a:pt x="5050" y="5564"/>
                  </a:cubicBezTo>
                  <a:lnTo>
                    <a:pt x="6306" y="5079"/>
                  </a:lnTo>
                  <a:cubicBezTo>
                    <a:pt x="6220" y="4936"/>
                    <a:pt x="6163" y="4793"/>
                    <a:pt x="6106" y="4651"/>
                  </a:cubicBezTo>
                  <a:cubicBezTo>
                    <a:pt x="5022" y="3082"/>
                    <a:pt x="3852" y="1541"/>
                    <a:pt x="2654" y="29"/>
                  </a:cubicBezTo>
                  <a:lnTo>
                    <a:pt x="2539" y="0"/>
                  </a:lnTo>
                  <a:close/>
                </a:path>
              </a:pathLst>
            </a:custGeom>
            <a:solidFill>
              <a:srgbClr val="7B1442"/>
            </a:solidFill>
            <a:ln w="9525" cap="flat" cmpd="sng">
              <a:solidFill>
                <a:srgbClr val="7B14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2"/>
            <p:cNvSpPr/>
            <p:nvPr/>
          </p:nvSpPr>
          <p:spPr>
            <a:xfrm>
              <a:off x="4238325" y="3446675"/>
              <a:ext cx="6450" cy="2875"/>
            </a:xfrm>
            <a:custGeom>
              <a:avLst/>
              <a:gdLst/>
              <a:ahLst/>
              <a:cxnLst/>
              <a:rect l="l" t="t" r="r" b="b"/>
              <a:pathLst>
                <a:path w="258" h="115" extrusionOk="0">
                  <a:moveTo>
                    <a:pt x="257" y="115"/>
                  </a:moveTo>
                  <a:cubicBezTo>
                    <a:pt x="172" y="86"/>
                    <a:pt x="86" y="58"/>
                    <a:pt x="1" y="1"/>
                  </a:cubicBezTo>
                  <a:cubicBezTo>
                    <a:pt x="86" y="58"/>
                    <a:pt x="172" y="86"/>
                    <a:pt x="257" y="115"/>
                  </a:cubicBezTo>
                  <a:close/>
                </a:path>
              </a:pathLst>
            </a:custGeom>
            <a:solidFill>
              <a:srgbClr val="7B14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2"/>
            <p:cNvSpPr/>
            <p:nvPr/>
          </p:nvSpPr>
          <p:spPr>
            <a:xfrm>
              <a:off x="4206225" y="3421700"/>
              <a:ext cx="29275" cy="23575"/>
            </a:xfrm>
            <a:custGeom>
              <a:avLst/>
              <a:gdLst/>
              <a:ahLst/>
              <a:cxnLst/>
              <a:rect l="l" t="t" r="r" b="b"/>
              <a:pathLst>
                <a:path w="1171" h="943" extrusionOk="0">
                  <a:moveTo>
                    <a:pt x="1" y="1"/>
                  </a:moveTo>
                  <a:cubicBezTo>
                    <a:pt x="343" y="372"/>
                    <a:pt x="742" y="686"/>
                    <a:pt x="1170" y="943"/>
                  </a:cubicBezTo>
                  <a:cubicBezTo>
                    <a:pt x="742" y="686"/>
                    <a:pt x="343" y="372"/>
                    <a:pt x="1" y="1"/>
                  </a:cubicBezTo>
                  <a:close/>
                </a:path>
              </a:pathLst>
            </a:custGeom>
            <a:solidFill>
              <a:srgbClr val="7B14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2"/>
            <p:cNvSpPr/>
            <p:nvPr/>
          </p:nvSpPr>
          <p:spPr>
            <a:xfrm>
              <a:off x="3687650" y="3522300"/>
              <a:ext cx="145550" cy="219700"/>
            </a:xfrm>
            <a:custGeom>
              <a:avLst/>
              <a:gdLst/>
              <a:ahLst/>
              <a:cxnLst/>
              <a:rect l="l" t="t" r="r" b="b"/>
              <a:pathLst>
                <a:path w="5822" h="8788" extrusionOk="0">
                  <a:moveTo>
                    <a:pt x="5821" y="0"/>
                  </a:moveTo>
                  <a:cubicBezTo>
                    <a:pt x="5707" y="257"/>
                    <a:pt x="5507" y="457"/>
                    <a:pt x="5365" y="599"/>
                  </a:cubicBezTo>
                  <a:cubicBezTo>
                    <a:pt x="3111" y="2853"/>
                    <a:pt x="343" y="4936"/>
                    <a:pt x="1" y="8103"/>
                  </a:cubicBezTo>
                  <a:cubicBezTo>
                    <a:pt x="343" y="8474"/>
                    <a:pt x="857" y="8674"/>
                    <a:pt x="1399" y="8788"/>
                  </a:cubicBezTo>
                  <a:cubicBezTo>
                    <a:pt x="1941" y="6106"/>
                    <a:pt x="3938" y="3709"/>
                    <a:pt x="5365" y="1341"/>
                  </a:cubicBezTo>
                  <a:cubicBezTo>
                    <a:pt x="5622" y="913"/>
                    <a:pt x="5736" y="457"/>
                    <a:pt x="5821" y="0"/>
                  </a:cubicBezTo>
                  <a:close/>
                </a:path>
              </a:pathLst>
            </a:custGeom>
            <a:solidFill>
              <a:srgbClr val="7B1442"/>
            </a:solidFill>
            <a:ln w="9525" cap="flat" cmpd="sng">
              <a:solidFill>
                <a:srgbClr val="7B14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52"/>
            <p:cNvSpPr/>
            <p:nvPr/>
          </p:nvSpPr>
          <p:spPr>
            <a:xfrm>
              <a:off x="4331925" y="4930350"/>
              <a:ext cx="263075" cy="148150"/>
            </a:xfrm>
            <a:custGeom>
              <a:avLst/>
              <a:gdLst/>
              <a:ahLst/>
              <a:cxnLst/>
              <a:rect l="l" t="t" r="r" b="b"/>
              <a:pathLst>
                <a:path w="10523" h="5926" extrusionOk="0">
                  <a:moveTo>
                    <a:pt x="3846" y="1"/>
                  </a:moveTo>
                  <a:cubicBezTo>
                    <a:pt x="2277" y="1142"/>
                    <a:pt x="1307" y="1884"/>
                    <a:pt x="1307" y="1884"/>
                  </a:cubicBezTo>
                  <a:cubicBezTo>
                    <a:pt x="1307" y="1884"/>
                    <a:pt x="1449" y="1969"/>
                    <a:pt x="1649" y="2140"/>
                  </a:cubicBezTo>
                  <a:cubicBezTo>
                    <a:pt x="2077" y="2540"/>
                    <a:pt x="2733" y="3396"/>
                    <a:pt x="2848" y="4765"/>
                  </a:cubicBezTo>
                  <a:cubicBezTo>
                    <a:pt x="2534" y="4851"/>
                    <a:pt x="2248" y="4908"/>
                    <a:pt x="1963" y="4937"/>
                  </a:cubicBezTo>
                  <a:cubicBezTo>
                    <a:pt x="1643" y="4988"/>
                    <a:pt x="1345" y="5018"/>
                    <a:pt x="1082" y="5018"/>
                  </a:cubicBezTo>
                  <a:cubicBezTo>
                    <a:pt x="618" y="5018"/>
                    <a:pt x="262" y="4927"/>
                    <a:pt x="80" y="4708"/>
                  </a:cubicBezTo>
                  <a:lnTo>
                    <a:pt x="80" y="4708"/>
                  </a:lnTo>
                  <a:cubicBezTo>
                    <a:pt x="1" y="5641"/>
                    <a:pt x="252" y="5925"/>
                    <a:pt x="1210" y="5925"/>
                  </a:cubicBezTo>
                  <a:cubicBezTo>
                    <a:pt x="1629" y="5925"/>
                    <a:pt x="2184" y="5871"/>
                    <a:pt x="2905" y="5793"/>
                  </a:cubicBezTo>
                  <a:cubicBezTo>
                    <a:pt x="5273" y="5536"/>
                    <a:pt x="10237" y="3424"/>
                    <a:pt x="10409" y="2397"/>
                  </a:cubicBezTo>
                  <a:cubicBezTo>
                    <a:pt x="10523" y="1855"/>
                    <a:pt x="10123" y="1370"/>
                    <a:pt x="9724" y="1056"/>
                  </a:cubicBezTo>
                  <a:lnTo>
                    <a:pt x="9724" y="1056"/>
                  </a:lnTo>
                  <a:cubicBezTo>
                    <a:pt x="9752" y="1256"/>
                    <a:pt x="9752" y="1484"/>
                    <a:pt x="9752" y="1713"/>
                  </a:cubicBezTo>
                  <a:cubicBezTo>
                    <a:pt x="9724" y="1998"/>
                    <a:pt x="8126" y="2854"/>
                    <a:pt x="6243" y="3624"/>
                  </a:cubicBezTo>
                  <a:cubicBezTo>
                    <a:pt x="6186" y="3082"/>
                    <a:pt x="5900" y="1028"/>
                    <a:pt x="4331" y="200"/>
                  </a:cubicBezTo>
                  <a:cubicBezTo>
                    <a:pt x="4189" y="115"/>
                    <a:pt x="4017" y="58"/>
                    <a:pt x="3846" y="1"/>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52"/>
            <p:cNvSpPr/>
            <p:nvPr/>
          </p:nvSpPr>
          <p:spPr>
            <a:xfrm>
              <a:off x="4445900" y="4864025"/>
              <a:ext cx="127700" cy="108100"/>
            </a:xfrm>
            <a:custGeom>
              <a:avLst/>
              <a:gdLst/>
              <a:ahLst/>
              <a:cxnLst/>
              <a:rect l="l" t="t" r="r" b="b"/>
              <a:pathLst>
                <a:path w="5108" h="4324" extrusionOk="0">
                  <a:moveTo>
                    <a:pt x="2939" y="713"/>
                  </a:moveTo>
                  <a:cubicBezTo>
                    <a:pt x="3139" y="742"/>
                    <a:pt x="3310" y="828"/>
                    <a:pt x="3453" y="970"/>
                  </a:cubicBezTo>
                  <a:cubicBezTo>
                    <a:pt x="3596" y="1113"/>
                    <a:pt x="3710" y="1341"/>
                    <a:pt x="3710" y="1541"/>
                  </a:cubicBezTo>
                  <a:cubicBezTo>
                    <a:pt x="3738" y="1769"/>
                    <a:pt x="3681" y="1969"/>
                    <a:pt x="3567" y="2140"/>
                  </a:cubicBezTo>
                  <a:cubicBezTo>
                    <a:pt x="3453" y="2311"/>
                    <a:pt x="3282" y="2425"/>
                    <a:pt x="3110" y="2482"/>
                  </a:cubicBezTo>
                  <a:cubicBezTo>
                    <a:pt x="3139" y="2311"/>
                    <a:pt x="3196" y="2140"/>
                    <a:pt x="3225" y="1997"/>
                  </a:cubicBezTo>
                  <a:cubicBezTo>
                    <a:pt x="3253" y="1912"/>
                    <a:pt x="3253" y="1855"/>
                    <a:pt x="3253" y="1769"/>
                  </a:cubicBezTo>
                  <a:cubicBezTo>
                    <a:pt x="3253" y="1712"/>
                    <a:pt x="3253" y="1655"/>
                    <a:pt x="3253" y="1569"/>
                  </a:cubicBezTo>
                  <a:cubicBezTo>
                    <a:pt x="3253" y="1455"/>
                    <a:pt x="3225" y="1313"/>
                    <a:pt x="3168" y="1170"/>
                  </a:cubicBezTo>
                  <a:cubicBezTo>
                    <a:pt x="3110" y="1027"/>
                    <a:pt x="3025" y="885"/>
                    <a:pt x="2939" y="713"/>
                  </a:cubicBezTo>
                  <a:close/>
                  <a:moveTo>
                    <a:pt x="3767" y="0"/>
                  </a:moveTo>
                  <a:cubicBezTo>
                    <a:pt x="3567" y="57"/>
                    <a:pt x="3396" y="114"/>
                    <a:pt x="3196" y="143"/>
                  </a:cubicBezTo>
                  <a:cubicBezTo>
                    <a:pt x="2750" y="232"/>
                    <a:pt x="2282" y="276"/>
                    <a:pt x="1813" y="276"/>
                  </a:cubicBezTo>
                  <a:cubicBezTo>
                    <a:pt x="1531" y="276"/>
                    <a:pt x="1249" y="260"/>
                    <a:pt x="971" y="228"/>
                  </a:cubicBezTo>
                  <a:cubicBezTo>
                    <a:pt x="856" y="228"/>
                    <a:pt x="714" y="200"/>
                    <a:pt x="571" y="171"/>
                  </a:cubicBezTo>
                  <a:lnTo>
                    <a:pt x="571" y="171"/>
                  </a:lnTo>
                  <a:lnTo>
                    <a:pt x="828" y="885"/>
                  </a:lnTo>
                  <a:cubicBezTo>
                    <a:pt x="657" y="1455"/>
                    <a:pt x="343" y="2083"/>
                    <a:pt x="0" y="2568"/>
                  </a:cubicBezTo>
                  <a:cubicBezTo>
                    <a:pt x="751" y="3540"/>
                    <a:pt x="1862" y="4324"/>
                    <a:pt x="3053" y="4324"/>
                  </a:cubicBezTo>
                  <a:cubicBezTo>
                    <a:pt x="3400" y="4324"/>
                    <a:pt x="3755" y="4257"/>
                    <a:pt x="4109" y="4109"/>
                  </a:cubicBezTo>
                  <a:cubicBezTo>
                    <a:pt x="4480" y="3966"/>
                    <a:pt x="4822" y="3738"/>
                    <a:pt x="5108" y="3424"/>
                  </a:cubicBezTo>
                  <a:cubicBezTo>
                    <a:pt x="5022" y="2910"/>
                    <a:pt x="4822" y="2397"/>
                    <a:pt x="4566" y="1855"/>
                  </a:cubicBezTo>
                  <a:cubicBezTo>
                    <a:pt x="4280" y="1284"/>
                    <a:pt x="3995" y="856"/>
                    <a:pt x="3795" y="599"/>
                  </a:cubicBezTo>
                  <a:cubicBezTo>
                    <a:pt x="3795" y="400"/>
                    <a:pt x="3767" y="200"/>
                    <a:pt x="3767" y="0"/>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52"/>
            <p:cNvSpPr/>
            <p:nvPr/>
          </p:nvSpPr>
          <p:spPr>
            <a:xfrm>
              <a:off x="4369575" y="4983850"/>
              <a:ext cx="33550" cy="69925"/>
            </a:xfrm>
            <a:custGeom>
              <a:avLst/>
              <a:gdLst/>
              <a:ahLst/>
              <a:cxnLst/>
              <a:rect l="l" t="t" r="r" b="b"/>
              <a:pathLst>
                <a:path w="1342" h="2797" extrusionOk="0">
                  <a:moveTo>
                    <a:pt x="143" y="0"/>
                  </a:moveTo>
                  <a:lnTo>
                    <a:pt x="86" y="58"/>
                  </a:lnTo>
                  <a:lnTo>
                    <a:pt x="1" y="86"/>
                  </a:lnTo>
                  <a:cubicBezTo>
                    <a:pt x="628" y="828"/>
                    <a:pt x="971" y="1998"/>
                    <a:pt x="457" y="2797"/>
                  </a:cubicBezTo>
                  <a:cubicBezTo>
                    <a:pt x="742" y="2768"/>
                    <a:pt x="1028" y="2711"/>
                    <a:pt x="1342" y="2625"/>
                  </a:cubicBezTo>
                  <a:cubicBezTo>
                    <a:pt x="1227" y="1256"/>
                    <a:pt x="571" y="400"/>
                    <a:pt x="143" y="0"/>
                  </a:cubicBezTo>
                  <a:close/>
                </a:path>
              </a:pathLst>
            </a:custGeom>
            <a:solidFill>
              <a:srgbClr val="C5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52"/>
            <p:cNvSpPr/>
            <p:nvPr/>
          </p:nvSpPr>
          <p:spPr>
            <a:xfrm>
              <a:off x="4440200" y="4928200"/>
              <a:ext cx="135550" cy="92775"/>
            </a:xfrm>
            <a:custGeom>
              <a:avLst/>
              <a:gdLst/>
              <a:ahLst/>
              <a:cxnLst/>
              <a:rect l="l" t="t" r="r" b="b"/>
              <a:pathLst>
                <a:path w="5422" h="3711" extrusionOk="0">
                  <a:moveTo>
                    <a:pt x="228" y="1"/>
                  </a:moveTo>
                  <a:cubicBezTo>
                    <a:pt x="143" y="115"/>
                    <a:pt x="86" y="201"/>
                    <a:pt x="0" y="286"/>
                  </a:cubicBezTo>
                  <a:cubicBezTo>
                    <a:pt x="1569" y="1114"/>
                    <a:pt x="1855" y="3168"/>
                    <a:pt x="1912" y="3710"/>
                  </a:cubicBezTo>
                  <a:cubicBezTo>
                    <a:pt x="3795" y="2940"/>
                    <a:pt x="5393" y="2084"/>
                    <a:pt x="5421" y="1799"/>
                  </a:cubicBezTo>
                  <a:cubicBezTo>
                    <a:pt x="5421" y="1570"/>
                    <a:pt x="5421" y="1342"/>
                    <a:pt x="5393" y="1142"/>
                  </a:cubicBezTo>
                  <a:cubicBezTo>
                    <a:pt x="5364" y="1028"/>
                    <a:pt x="5364" y="943"/>
                    <a:pt x="5336" y="857"/>
                  </a:cubicBezTo>
                  <a:cubicBezTo>
                    <a:pt x="5050" y="1171"/>
                    <a:pt x="4708" y="1399"/>
                    <a:pt x="4337" y="1542"/>
                  </a:cubicBezTo>
                  <a:cubicBezTo>
                    <a:pt x="3983" y="1690"/>
                    <a:pt x="3628" y="1757"/>
                    <a:pt x="3281" y="1757"/>
                  </a:cubicBezTo>
                  <a:cubicBezTo>
                    <a:pt x="2090" y="1757"/>
                    <a:pt x="979" y="973"/>
                    <a:pt x="228" y="1"/>
                  </a:cubicBezTo>
                  <a:close/>
                </a:path>
              </a:pathLst>
            </a:custGeom>
            <a:solidFill>
              <a:srgbClr val="C5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2"/>
            <p:cNvSpPr/>
            <p:nvPr/>
          </p:nvSpPr>
          <p:spPr>
            <a:xfrm>
              <a:off x="4328925" y="4986000"/>
              <a:ext cx="64925" cy="69800"/>
            </a:xfrm>
            <a:custGeom>
              <a:avLst/>
              <a:gdLst/>
              <a:ahLst/>
              <a:cxnLst/>
              <a:rect l="l" t="t" r="r" b="b"/>
              <a:pathLst>
                <a:path w="2597" h="2792" extrusionOk="0">
                  <a:moveTo>
                    <a:pt x="1627" y="0"/>
                  </a:moveTo>
                  <a:cubicBezTo>
                    <a:pt x="0" y="942"/>
                    <a:pt x="200" y="2482"/>
                    <a:pt x="200" y="2482"/>
                  </a:cubicBezTo>
                  <a:cubicBezTo>
                    <a:pt x="382" y="2701"/>
                    <a:pt x="738" y="2792"/>
                    <a:pt x="1202" y="2792"/>
                  </a:cubicBezTo>
                  <a:cubicBezTo>
                    <a:pt x="1465" y="2792"/>
                    <a:pt x="1763" y="2762"/>
                    <a:pt x="2083" y="2711"/>
                  </a:cubicBezTo>
                  <a:cubicBezTo>
                    <a:pt x="2597" y="1912"/>
                    <a:pt x="2254" y="742"/>
                    <a:pt x="1627" y="0"/>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2"/>
            <p:cNvSpPr/>
            <p:nvPr/>
          </p:nvSpPr>
          <p:spPr>
            <a:xfrm>
              <a:off x="4452325" y="4838325"/>
              <a:ext cx="87750" cy="32625"/>
            </a:xfrm>
            <a:custGeom>
              <a:avLst/>
              <a:gdLst/>
              <a:ahLst/>
              <a:cxnLst/>
              <a:rect l="l" t="t" r="r" b="b"/>
              <a:pathLst>
                <a:path w="3510" h="1305" extrusionOk="0">
                  <a:moveTo>
                    <a:pt x="3510" y="1"/>
                  </a:moveTo>
                  <a:lnTo>
                    <a:pt x="3510" y="1"/>
                  </a:lnTo>
                  <a:cubicBezTo>
                    <a:pt x="3396" y="29"/>
                    <a:pt x="3281" y="29"/>
                    <a:pt x="3167" y="29"/>
                  </a:cubicBezTo>
                  <a:cubicBezTo>
                    <a:pt x="2625" y="87"/>
                    <a:pt x="2083" y="144"/>
                    <a:pt x="1512" y="172"/>
                  </a:cubicBezTo>
                  <a:cubicBezTo>
                    <a:pt x="1120" y="195"/>
                    <a:pt x="709" y="237"/>
                    <a:pt x="294" y="237"/>
                  </a:cubicBezTo>
                  <a:cubicBezTo>
                    <a:pt x="196" y="237"/>
                    <a:pt x="98" y="235"/>
                    <a:pt x="0" y="229"/>
                  </a:cubicBezTo>
                  <a:lnTo>
                    <a:pt x="0" y="229"/>
                  </a:lnTo>
                  <a:lnTo>
                    <a:pt x="314" y="1199"/>
                  </a:lnTo>
                  <a:cubicBezTo>
                    <a:pt x="457" y="1228"/>
                    <a:pt x="599" y="1256"/>
                    <a:pt x="714" y="1256"/>
                  </a:cubicBezTo>
                  <a:cubicBezTo>
                    <a:pt x="992" y="1288"/>
                    <a:pt x="1274" y="1304"/>
                    <a:pt x="1556" y="1304"/>
                  </a:cubicBezTo>
                  <a:cubicBezTo>
                    <a:pt x="2025" y="1304"/>
                    <a:pt x="2493" y="1260"/>
                    <a:pt x="2939" y="1171"/>
                  </a:cubicBezTo>
                  <a:cubicBezTo>
                    <a:pt x="3139" y="1142"/>
                    <a:pt x="3310" y="1085"/>
                    <a:pt x="3510" y="1028"/>
                  </a:cubicBezTo>
                  <a:cubicBezTo>
                    <a:pt x="3481" y="771"/>
                    <a:pt x="3481" y="429"/>
                    <a:pt x="3510" y="1"/>
                  </a:cubicBezTo>
                  <a:close/>
                </a:path>
              </a:pathLst>
            </a:custGeom>
            <a:solidFill>
              <a:srgbClr val="C5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2"/>
            <p:cNvSpPr/>
            <p:nvPr/>
          </p:nvSpPr>
          <p:spPr>
            <a:xfrm>
              <a:off x="4519375" y="4881850"/>
              <a:ext cx="20000" cy="44250"/>
            </a:xfrm>
            <a:custGeom>
              <a:avLst/>
              <a:gdLst/>
              <a:ahLst/>
              <a:cxnLst/>
              <a:rect l="l" t="t" r="r" b="b"/>
              <a:pathLst>
                <a:path w="800" h="1770" extrusionOk="0">
                  <a:moveTo>
                    <a:pt x="0" y="0"/>
                  </a:moveTo>
                  <a:lnTo>
                    <a:pt x="0" y="0"/>
                  </a:lnTo>
                  <a:cubicBezTo>
                    <a:pt x="86" y="172"/>
                    <a:pt x="171" y="314"/>
                    <a:pt x="229" y="457"/>
                  </a:cubicBezTo>
                  <a:cubicBezTo>
                    <a:pt x="286" y="600"/>
                    <a:pt x="314" y="742"/>
                    <a:pt x="314" y="856"/>
                  </a:cubicBezTo>
                  <a:cubicBezTo>
                    <a:pt x="314" y="942"/>
                    <a:pt x="314" y="999"/>
                    <a:pt x="314" y="1056"/>
                  </a:cubicBezTo>
                  <a:cubicBezTo>
                    <a:pt x="314" y="1142"/>
                    <a:pt x="314" y="1199"/>
                    <a:pt x="286" y="1284"/>
                  </a:cubicBezTo>
                  <a:cubicBezTo>
                    <a:pt x="257" y="1427"/>
                    <a:pt x="200" y="1598"/>
                    <a:pt x="171" y="1769"/>
                  </a:cubicBezTo>
                  <a:cubicBezTo>
                    <a:pt x="343" y="1712"/>
                    <a:pt x="514" y="1598"/>
                    <a:pt x="628" y="1427"/>
                  </a:cubicBezTo>
                  <a:cubicBezTo>
                    <a:pt x="742" y="1256"/>
                    <a:pt x="799" y="1056"/>
                    <a:pt x="771" y="828"/>
                  </a:cubicBezTo>
                  <a:cubicBezTo>
                    <a:pt x="771" y="628"/>
                    <a:pt x="657" y="400"/>
                    <a:pt x="514" y="257"/>
                  </a:cubicBezTo>
                  <a:cubicBezTo>
                    <a:pt x="371" y="115"/>
                    <a:pt x="200" y="29"/>
                    <a:pt x="0" y="0"/>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2"/>
            <p:cNvSpPr/>
            <p:nvPr/>
          </p:nvSpPr>
          <p:spPr>
            <a:xfrm>
              <a:off x="3953000" y="4926775"/>
              <a:ext cx="281075" cy="136775"/>
            </a:xfrm>
            <a:custGeom>
              <a:avLst/>
              <a:gdLst/>
              <a:ahLst/>
              <a:cxnLst/>
              <a:rect l="l" t="t" r="r" b="b"/>
              <a:pathLst>
                <a:path w="11243" h="5471" extrusionOk="0">
                  <a:moveTo>
                    <a:pt x="5251" y="1"/>
                  </a:moveTo>
                  <a:cubicBezTo>
                    <a:pt x="3453" y="714"/>
                    <a:pt x="2340" y="1199"/>
                    <a:pt x="2340" y="1199"/>
                  </a:cubicBezTo>
                  <a:cubicBezTo>
                    <a:pt x="2340" y="1199"/>
                    <a:pt x="2454" y="1313"/>
                    <a:pt x="2597" y="1542"/>
                  </a:cubicBezTo>
                  <a:cubicBezTo>
                    <a:pt x="2911" y="2027"/>
                    <a:pt x="3339" y="2997"/>
                    <a:pt x="3111" y="4366"/>
                  </a:cubicBezTo>
                  <a:cubicBezTo>
                    <a:pt x="2740" y="4366"/>
                    <a:pt x="2426" y="4338"/>
                    <a:pt x="2112" y="4309"/>
                  </a:cubicBezTo>
                  <a:cubicBezTo>
                    <a:pt x="1256" y="4224"/>
                    <a:pt x="628" y="4024"/>
                    <a:pt x="429" y="3625"/>
                  </a:cubicBezTo>
                  <a:lnTo>
                    <a:pt x="429" y="3625"/>
                  </a:lnTo>
                  <a:cubicBezTo>
                    <a:pt x="1" y="4908"/>
                    <a:pt x="543" y="5051"/>
                    <a:pt x="2911" y="5394"/>
                  </a:cubicBezTo>
                  <a:cubicBezTo>
                    <a:pt x="3275" y="5446"/>
                    <a:pt x="3709" y="5470"/>
                    <a:pt x="4184" y="5470"/>
                  </a:cubicBezTo>
                  <a:cubicBezTo>
                    <a:pt x="6797" y="5470"/>
                    <a:pt x="10652" y="4735"/>
                    <a:pt x="11014" y="3938"/>
                  </a:cubicBezTo>
                  <a:cubicBezTo>
                    <a:pt x="11242" y="3453"/>
                    <a:pt x="10986" y="2883"/>
                    <a:pt x="10672" y="2455"/>
                  </a:cubicBezTo>
                  <a:cubicBezTo>
                    <a:pt x="10643" y="2683"/>
                    <a:pt x="10615" y="2911"/>
                    <a:pt x="10529" y="3111"/>
                  </a:cubicBezTo>
                  <a:cubicBezTo>
                    <a:pt x="10444" y="3396"/>
                    <a:pt x="8703" y="3824"/>
                    <a:pt x="6677" y="4110"/>
                  </a:cubicBezTo>
                  <a:cubicBezTo>
                    <a:pt x="6763" y="3567"/>
                    <a:pt x="6991" y="1513"/>
                    <a:pt x="5679" y="315"/>
                  </a:cubicBezTo>
                  <a:cubicBezTo>
                    <a:pt x="5536" y="201"/>
                    <a:pt x="5422" y="87"/>
                    <a:pt x="5251" y="1"/>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2"/>
            <p:cNvSpPr/>
            <p:nvPr/>
          </p:nvSpPr>
          <p:spPr>
            <a:xfrm>
              <a:off x="4102800" y="4874725"/>
              <a:ext cx="119150" cy="114950"/>
            </a:xfrm>
            <a:custGeom>
              <a:avLst/>
              <a:gdLst/>
              <a:ahLst/>
              <a:cxnLst/>
              <a:rect l="l" t="t" r="r" b="b"/>
              <a:pathLst>
                <a:path w="4766" h="4598" extrusionOk="0">
                  <a:moveTo>
                    <a:pt x="3282" y="1113"/>
                  </a:moveTo>
                  <a:cubicBezTo>
                    <a:pt x="3481" y="1170"/>
                    <a:pt x="3624" y="1313"/>
                    <a:pt x="3710" y="1484"/>
                  </a:cubicBezTo>
                  <a:cubicBezTo>
                    <a:pt x="3824" y="1655"/>
                    <a:pt x="3852" y="1883"/>
                    <a:pt x="3824" y="2111"/>
                  </a:cubicBezTo>
                  <a:cubicBezTo>
                    <a:pt x="3795" y="2311"/>
                    <a:pt x="3681" y="2511"/>
                    <a:pt x="3510" y="2654"/>
                  </a:cubicBezTo>
                  <a:cubicBezTo>
                    <a:pt x="3367" y="2768"/>
                    <a:pt x="3196" y="2853"/>
                    <a:pt x="2996" y="2882"/>
                  </a:cubicBezTo>
                  <a:cubicBezTo>
                    <a:pt x="3082" y="2682"/>
                    <a:pt x="3168" y="2539"/>
                    <a:pt x="3225" y="2425"/>
                  </a:cubicBezTo>
                  <a:cubicBezTo>
                    <a:pt x="3282" y="2340"/>
                    <a:pt x="3310" y="2283"/>
                    <a:pt x="3310" y="2226"/>
                  </a:cubicBezTo>
                  <a:cubicBezTo>
                    <a:pt x="3339" y="2140"/>
                    <a:pt x="3367" y="2083"/>
                    <a:pt x="3367" y="2026"/>
                  </a:cubicBezTo>
                  <a:cubicBezTo>
                    <a:pt x="3396" y="1912"/>
                    <a:pt x="3396" y="1769"/>
                    <a:pt x="3367" y="1598"/>
                  </a:cubicBezTo>
                  <a:cubicBezTo>
                    <a:pt x="3367" y="1455"/>
                    <a:pt x="3339" y="1284"/>
                    <a:pt x="3282" y="1113"/>
                  </a:cubicBezTo>
                  <a:close/>
                  <a:moveTo>
                    <a:pt x="1113" y="0"/>
                  </a:moveTo>
                  <a:lnTo>
                    <a:pt x="1170" y="742"/>
                  </a:lnTo>
                  <a:cubicBezTo>
                    <a:pt x="885" y="1255"/>
                    <a:pt x="457" y="1769"/>
                    <a:pt x="0" y="2169"/>
                  </a:cubicBezTo>
                  <a:cubicBezTo>
                    <a:pt x="655" y="3671"/>
                    <a:pt x="2236" y="4597"/>
                    <a:pt x="3834" y="4597"/>
                  </a:cubicBezTo>
                  <a:cubicBezTo>
                    <a:pt x="4117" y="4597"/>
                    <a:pt x="4401" y="4568"/>
                    <a:pt x="4680" y="4508"/>
                  </a:cubicBezTo>
                  <a:cubicBezTo>
                    <a:pt x="4765" y="3938"/>
                    <a:pt x="4680" y="3281"/>
                    <a:pt x="4566" y="2625"/>
                  </a:cubicBezTo>
                  <a:cubicBezTo>
                    <a:pt x="4423" y="1997"/>
                    <a:pt x="4252" y="1512"/>
                    <a:pt x="4138" y="1198"/>
                  </a:cubicBezTo>
                  <a:cubicBezTo>
                    <a:pt x="4166" y="1027"/>
                    <a:pt x="4195" y="828"/>
                    <a:pt x="4252" y="628"/>
                  </a:cubicBezTo>
                  <a:cubicBezTo>
                    <a:pt x="4052" y="628"/>
                    <a:pt x="3881" y="628"/>
                    <a:pt x="3681" y="599"/>
                  </a:cubicBezTo>
                  <a:cubicBezTo>
                    <a:pt x="2939" y="571"/>
                    <a:pt x="2197" y="428"/>
                    <a:pt x="1484" y="143"/>
                  </a:cubicBezTo>
                  <a:cubicBezTo>
                    <a:pt x="1370" y="114"/>
                    <a:pt x="1256" y="57"/>
                    <a:pt x="1113" y="0"/>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2"/>
            <p:cNvSpPr/>
            <p:nvPr/>
          </p:nvSpPr>
          <p:spPr>
            <a:xfrm>
              <a:off x="4094950" y="4928925"/>
              <a:ext cx="124850" cy="100600"/>
            </a:xfrm>
            <a:custGeom>
              <a:avLst/>
              <a:gdLst/>
              <a:ahLst/>
              <a:cxnLst/>
              <a:rect l="l" t="t" r="r" b="b"/>
              <a:pathLst>
                <a:path w="4994" h="4024" extrusionOk="0">
                  <a:moveTo>
                    <a:pt x="314" y="1"/>
                  </a:moveTo>
                  <a:cubicBezTo>
                    <a:pt x="200" y="86"/>
                    <a:pt x="115" y="143"/>
                    <a:pt x="1" y="229"/>
                  </a:cubicBezTo>
                  <a:cubicBezTo>
                    <a:pt x="1313" y="1427"/>
                    <a:pt x="1085" y="3481"/>
                    <a:pt x="999" y="4024"/>
                  </a:cubicBezTo>
                  <a:cubicBezTo>
                    <a:pt x="3025" y="3738"/>
                    <a:pt x="4766" y="3310"/>
                    <a:pt x="4851" y="3025"/>
                  </a:cubicBezTo>
                  <a:cubicBezTo>
                    <a:pt x="4937" y="2825"/>
                    <a:pt x="4965" y="2597"/>
                    <a:pt x="4994" y="2369"/>
                  </a:cubicBezTo>
                  <a:lnTo>
                    <a:pt x="4994" y="2340"/>
                  </a:lnTo>
                  <a:cubicBezTo>
                    <a:pt x="4715" y="2400"/>
                    <a:pt x="4431" y="2429"/>
                    <a:pt x="4148" y="2429"/>
                  </a:cubicBezTo>
                  <a:cubicBezTo>
                    <a:pt x="2550" y="2429"/>
                    <a:pt x="969" y="1503"/>
                    <a:pt x="314" y="1"/>
                  </a:cubicBezTo>
                  <a:close/>
                </a:path>
              </a:pathLst>
            </a:custGeom>
            <a:solidFill>
              <a:srgbClr val="C5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2"/>
            <p:cNvSpPr/>
            <p:nvPr/>
          </p:nvSpPr>
          <p:spPr>
            <a:xfrm>
              <a:off x="4005800" y="4965300"/>
              <a:ext cx="30675" cy="70650"/>
            </a:xfrm>
            <a:custGeom>
              <a:avLst/>
              <a:gdLst/>
              <a:ahLst/>
              <a:cxnLst/>
              <a:rect l="l" t="t" r="r" b="b"/>
              <a:pathLst>
                <a:path w="1227" h="2826" extrusionOk="0">
                  <a:moveTo>
                    <a:pt x="485" y="1"/>
                  </a:moveTo>
                  <a:lnTo>
                    <a:pt x="400" y="29"/>
                  </a:lnTo>
                  <a:cubicBezTo>
                    <a:pt x="342" y="29"/>
                    <a:pt x="285" y="58"/>
                    <a:pt x="228" y="58"/>
                  </a:cubicBezTo>
                  <a:cubicBezTo>
                    <a:pt x="628" y="685"/>
                    <a:pt x="742" y="1427"/>
                    <a:pt x="485" y="2084"/>
                  </a:cubicBezTo>
                  <a:cubicBezTo>
                    <a:pt x="400" y="2340"/>
                    <a:pt x="228" y="2597"/>
                    <a:pt x="0" y="2768"/>
                  </a:cubicBezTo>
                  <a:cubicBezTo>
                    <a:pt x="314" y="2797"/>
                    <a:pt x="628" y="2825"/>
                    <a:pt x="999" y="2825"/>
                  </a:cubicBezTo>
                  <a:cubicBezTo>
                    <a:pt x="1227" y="1456"/>
                    <a:pt x="799" y="486"/>
                    <a:pt x="485" y="1"/>
                  </a:cubicBezTo>
                  <a:close/>
                </a:path>
              </a:pathLst>
            </a:custGeom>
            <a:solidFill>
              <a:srgbClr val="C5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2"/>
            <p:cNvSpPr/>
            <p:nvPr/>
          </p:nvSpPr>
          <p:spPr>
            <a:xfrm>
              <a:off x="3963700" y="4966725"/>
              <a:ext cx="60650" cy="67800"/>
            </a:xfrm>
            <a:custGeom>
              <a:avLst/>
              <a:gdLst/>
              <a:ahLst/>
              <a:cxnLst/>
              <a:rect l="l" t="t" r="r" b="b"/>
              <a:pathLst>
                <a:path w="2426" h="2712" extrusionOk="0">
                  <a:moveTo>
                    <a:pt x="1912" y="1"/>
                  </a:moveTo>
                  <a:cubicBezTo>
                    <a:pt x="172" y="514"/>
                    <a:pt x="1" y="2027"/>
                    <a:pt x="1" y="2027"/>
                  </a:cubicBezTo>
                  <a:cubicBezTo>
                    <a:pt x="200" y="2426"/>
                    <a:pt x="828" y="2626"/>
                    <a:pt x="1684" y="2711"/>
                  </a:cubicBezTo>
                  <a:cubicBezTo>
                    <a:pt x="1912" y="2540"/>
                    <a:pt x="2084" y="2283"/>
                    <a:pt x="2169" y="2027"/>
                  </a:cubicBezTo>
                  <a:cubicBezTo>
                    <a:pt x="2426" y="1370"/>
                    <a:pt x="2312" y="628"/>
                    <a:pt x="1912" y="1"/>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2"/>
            <p:cNvSpPr/>
            <p:nvPr/>
          </p:nvSpPr>
          <p:spPr>
            <a:xfrm>
              <a:off x="4128475" y="4838325"/>
              <a:ext cx="93475" cy="52100"/>
            </a:xfrm>
            <a:custGeom>
              <a:avLst/>
              <a:gdLst/>
              <a:ahLst/>
              <a:cxnLst/>
              <a:rect l="l" t="t" r="r" b="b"/>
              <a:pathLst>
                <a:path w="3739" h="2084" extrusionOk="0">
                  <a:moveTo>
                    <a:pt x="1" y="1"/>
                  </a:moveTo>
                  <a:lnTo>
                    <a:pt x="86" y="1456"/>
                  </a:lnTo>
                  <a:cubicBezTo>
                    <a:pt x="229" y="1513"/>
                    <a:pt x="343" y="1570"/>
                    <a:pt x="457" y="1599"/>
                  </a:cubicBezTo>
                  <a:cubicBezTo>
                    <a:pt x="1170" y="1884"/>
                    <a:pt x="1912" y="2027"/>
                    <a:pt x="2654" y="2055"/>
                  </a:cubicBezTo>
                  <a:cubicBezTo>
                    <a:pt x="2854" y="2084"/>
                    <a:pt x="3025" y="2084"/>
                    <a:pt x="3225" y="2084"/>
                  </a:cubicBezTo>
                  <a:cubicBezTo>
                    <a:pt x="3282" y="1656"/>
                    <a:pt x="3482" y="1028"/>
                    <a:pt x="3738" y="258"/>
                  </a:cubicBezTo>
                  <a:lnTo>
                    <a:pt x="3339" y="258"/>
                  </a:lnTo>
                  <a:cubicBezTo>
                    <a:pt x="2825" y="229"/>
                    <a:pt x="2283" y="201"/>
                    <a:pt x="1770" y="172"/>
                  </a:cubicBezTo>
                  <a:cubicBezTo>
                    <a:pt x="1256" y="172"/>
                    <a:pt x="771" y="144"/>
                    <a:pt x="286" y="58"/>
                  </a:cubicBezTo>
                  <a:cubicBezTo>
                    <a:pt x="172" y="58"/>
                    <a:pt x="86" y="29"/>
                    <a:pt x="1" y="1"/>
                  </a:cubicBezTo>
                  <a:close/>
                </a:path>
              </a:pathLst>
            </a:custGeom>
            <a:solidFill>
              <a:srgbClr val="C5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52"/>
            <p:cNvSpPr/>
            <p:nvPr/>
          </p:nvSpPr>
          <p:spPr>
            <a:xfrm>
              <a:off x="4177700" y="4902525"/>
              <a:ext cx="21425" cy="44250"/>
            </a:xfrm>
            <a:custGeom>
              <a:avLst/>
              <a:gdLst/>
              <a:ahLst/>
              <a:cxnLst/>
              <a:rect l="l" t="t" r="r" b="b"/>
              <a:pathLst>
                <a:path w="857" h="1770" extrusionOk="0">
                  <a:moveTo>
                    <a:pt x="286" y="1"/>
                  </a:moveTo>
                  <a:cubicBezTo>
                    <a:pt x="343" y="172"/>
                    <a:pt x="371" y="343"/>
                    <a:pt x="371" y="486"/>
                  </a:cubicBezTo>
                  <a:cubicBezTo>
                    <a:pt x="400" y="657"/>
                    <a:pt x="400" y="800"/>
                    <a:pt x="371" y="914"/>
                  </a:cubicBezTo>
                  <a:cubicBezTo>
                    <a:pt x="371" y="971"/>
                    <a:pt x="343" y="1028"/>
                    <a:pt x="314" y="1114"/>
                  </a:cubicBezTo>
                  <a:cubicBezTo>
                    <a:pt x="314" y="1171"/>
                    <a:pt x="286" y="1228"/>
                    <a:pt x="229" y="1313"/>
                  </a:cubicBezTo>
                  <a:cubicBezTo>
                    <a:pt x="172" y="1427"/>
                    <a:pt x="86" y="1570"/>
                    <a:pt x="0" y="1770"/>
                  </a:cubicBezTo>
                  <a:cubicBezTo>
                    <a:pt x="200" y="1741"/>
                    <a:pt x="371" y="1656"/>
                    <a:pt x="514" y="1542"/>
                  </a:cubicBezTo>
                  <a:cubicBezTo>
                    <a:pt x="685" y="1399"/>
                    <a:pt x="799" y="1199"/>
                    <a:pt x="828" y="999"/>
                  </a:cubicBezTo>
                  <a:cubicBezTo>
                    <a:pt x="856" y="771"/>
                    <a:pt x="828" y="543"/>
                    <a:pt x="714" y="372"/>
                  </a:cubicBezTo>
                  <a:cubicBezTo>
                    <a:pt x="628" y="201"/>
                    <a:pt x="485" y="58"/>
                    <a:pt x="286"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52"/>
            <p:cNvSpPr/>
            <p:nvPr/>
          </p:nvSpPr>
          <p:spPr>
            <a:xfrm>
              <a:off x="4286125" y="4283375"/>
              <a:ext cx="2150" cy="10025"/>
            </a:xfrm>
            <a:custGeom>
              <a:avLst/>
              <a:gdLst/>
              <a:ahLst/>
              <a:cxnLst/>
              <a:rect l="l" t="t" r="r" b="b"/>
              <a:pathLst>
                <a:path w="86" h="401" extrusionOk="0">
                  <a:moveTo>
                    <a:pt x="0" y="400"/>
                  </a:moveTo>
                  <a:cubicBezTo>
                    <a:pt x="29" y="258"/>
                    <a:pt x="57" y="144"/>
                    <a:pt x="86" y="1"/>
                  </a:cubicBezTo>
                  <a:cubicBezTo>
                    <a:pt x="57" y="144"/>
                    <a:pt x="29" y="258"/>
                    <a:pt x="0" y="400"/>
                  </a:cubicBezTo>
                  <a:close/>
                </a:path>
              </a:pathLst>
            </a:custGeom>
            <a:solidFill>
              <a:srgbClr val="A5BA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52"/>
            <p:cNvSpPr/>
            <p:nvPr/>
          </p:nvSpPr>
          <p:spPr>
            <a:xfrm>
              <a:off x="4269725" y="4002350"/>
              <a:ext cx="347400" cy="800850"/>
            </a:xfrm>
            <a:custGeom>
              <a:avLst/>
              <a:gdLst/>
              <a:ahLst/>
              <a:cxnLst/>
              <a:rect l="l" t="t" r="r" b="b"/>
              <a:pathLst>
                <a:path w="13896" h="32034" extrusionOk="0">
                  <a:moveTo>
                    <a:pt x="5649" y="16749"/>
                  </a:moveTo>
                  <a:cubicBezTo>
                    <a:pt x="5821" y="16948"/>
                    <a:pt x="5935" y="17177"/>
                    <a:pt x="6049" y="17433"/>
                  </a:cubicBezTo>
                  <a:cubicBezTo>
                    <a:pt x="6134" y="17662"/>
                    <a:pt x="6191" y="17918"/>
                    <a:pt x="6191" y="18204"/>
                  </a:cubicBezTo>
                  <a:cubicBezTo>
                    <a:pt x="6220" y="18461"/>
                    <a:pt x="6191" y="18717"/>
                    <a:pt x="6134" y="18974"/>
                  </a:cubicBezTo>
                  <a:cubicBezTo>
                    <a:pt x="6106" y="19231"/>
                    <a:pt x="6020" y="19488"/>
                    <a:pt x="5935" y="19744"/>
                  </a:cubicBezTo>
                  <a:cubicBezTo>
                    <a:pt x="5735" y="20201"/>
                    <a:pt x="5450" y="20658"/>
                    <a:pt x="5136" y="21057"/>
                  </a:cubicBezTo>
                  <a:cubicBezTo>
                    <a:pt x="4965" y="21257"/>
                    <a:pt x="4793" y="21428"/>
                    <a:pt x="4594" y="21628"/>
                  </a:cubicBezTo>
                  <a:cubicBezTo>
                    <a:pt x="4423" y="21799"/>
                    <a:pt x="4194" y="21941"/>
                    <a:pt x="3966" y="22027"/>
                  </a:cubicBezTo>
                  <a:cubicBezTo>
                    <a:pt x="4365" y="21713"/>
                    <a:pt x="4594" y="21285"/>
                    <a:pt x="4879" y="20886"/>
                  </a:cubicBezTo>
                  <a:cubicBezTo>
                    <a:pt x="5136" y="20458"/>
                    <a:pt x="5393" y="20030"/>
                    <a:pt x="5564" y="19573"/>
                  </a:cubicBezTo>
                  <a:cubicBezTo>
                    <a:pt x="5735" y="19145"/>
                    <a:pt x="5878" y="18689"/>
                    <a:pt x="5878" y="18204"/>
                  </a:cubicBezTo>
                  <a:cubicBezTo>
                    <a:pt x="5906" y="17719"/>
                    <a:pt x="5849" y="17234"/>
                    <a:pt x="5649" y="16749"/>
                  </a:cubicBezTo>
                  <a:close/>
                  <a:moveTo>
                    <a:pt x="13353" y="0"/>
                  </a:moveTo>
                  <a:cubicBezTo>
                    <a:pt x="13325" y="29"/>
                    <a:pt x="12440" y="5022"/>
                    <a:pt x="9844" y="5450"/>
                  </a:cubicBezTo>
                  <a:cubicBezTo>
                    <a:pt x="10157" y="6705"/>
                    <a:pt x="9330" y="7618"/>
                    <a:pt x="8759" y="7732"/>
                  </a:cubicBezTo>
                  <a:cubicBezTo>
                    <a:pt x="8731" y="7761"/>
                    <a:pt x="8645" y="7761"/>
                    <a:pt x="8588" y="7789"/>
                  </a:cubicBezTo>
                  <a:lnTo>
                    <a:pt x="8588" y="7732"/>
                  </a:lnTo>
                  <a:lnTo>
                    <a:pt x="8560" y="7732"/>
                  </a:lnTo>
                  <a:cubicBezTo>
                    <a:pt x="8274" y="7675"/>
                    <a:pt x="8217" y="7048"/>
                    <a:pt x="8246" y="6448"/>
                  </a:cubicBezTo>
                  <a:cubicBezTo>
                    <a:pt x="8217" y="6334"/>
                    <a:pt x="8189" y="6249"/>
                    <a:pt x="8160" y="6192"/>
                  </a:cubicBezTo>
                  <a:cubicBezTo>
                    <a:pt x="7995" y="6853"/>
                    <a:pt x="7673" y="7710"/>
                    <a:pt x="7049" y="7710"/>
                  </a:cubicBezTo>
                  <a:cubicBezTo>
                    <a:pt x="6919" y="7710"/>
                    <a:pt x="6777" y="7673"/>
                    <a:pt x="6619" y="7590"/>
                  </a:cubicBezTo>
                  <a:lnTo>
                    <a:pt x="6619" y="7476"/>
                  </a:lnTo>
                  <a:cubicBezTo>
                    <a:pt x="6619" y="7247"/>
                    <a:pt x="6619" y="7019"/>
                    <a:pt x="6619" y="6791"/>
                  </a:cubicBezTo>
                  <a:cubicBezTo>
                    <a:pt x="6468" y="7094"/>
                    <a:pt x="6249" y="7286"/>
                    <a:pt x="5963" y="7286"/>
                  </a:cubicBezTo>
                  <a:cubicBezTo>
                    <a:pt x="5926" y="7286"/>
                    <a:pt x="5888" y="7282"/>
                    <a:pt x="5849" y="7276"/>
                  </a:cubicBezTo>
                  <a:cubicBezTo>
                    <a:pt x="5849" y="6791"/>
                    <a:pt x="5878" y="6277"/>
                    <a:pt x="5878" y="5764"/>
                  </a:cubicBezTo>
                  <a:cubicBezTo>
                    <a:pt x="5878" y="5564"/>
                    <a:pt x="5906" y="5393"/>
                    <a:pt x="5906" y="5222"/>
                  </a:cubicBezTo>
                  <a:lnTo>
                    <a:pt x="5906" y="5222"/>
                  </a:lnTo>
                  <a:cubicBezTo>
                    <a:pt x="5685" y="5531"/>
                    <a:pt x="5430" y="5772"/>
                    <a:pt x="5127" y="5772"/>
                  </a:cubicBezTo>
                  <a:cubicBezTo>
                    <a:pt x="5039" y="5772"/>
                    <a:pt x="4947" y="5752"/>
                    <a:pt x="4850" y="5707"/>
                  </a:cubicBezTo>
                  <a:cubicBezTo>
                    <a:pt x="5050" y="4936"/>
                    <a:pt x="5221" y="4366"/>
                    <a:pt x="5307" y="3995"/>
                  </a:cubicBezTo>
                  <a:lnTo>
                    <a:pt x="3937" y="3481"/>
                  </a:lnTo>
                  <a:cubicBezTo>
                    <a:pt x="3196" y="4537"/>
                    <a:pt x="2853" y="5507"/>
                    <a:pt x="2368" y="6791"/>
                  </a:cubicBezTo>
                  <a:cubicBezTo>
                    <a:pt x="1855" y="8217"/>
                    <a:pt x="1284" y="10243"/>
                    <a:pt x="656" y="11641"/>
                  </a:cubicBezTo>
                  <a:cubicBezTo>
                    <a:pt x="571" y="12041"/>
                    <a:pt x="457" y="12440"/>
                    <a:pt x="399" y="12811"/>
                  </a:cubicBezTo>
                  <a:cubicBezTo>
                    <a:pt x="114" y="13667"/>
                    <a:pt x="0" y="14552"/>
                    <a:pt x="29" y="15436"/>
                  </a:cubicBezTo>
                  <a:cubicBezTo>
                    <a:pt x="29" y="16178"/>
                    <a:pt x="114" y="16920"/>
                    <a:pt x="257" y="17662"/>
                  </a:cubicBezTo>
                  <a:cubicBezTo>
                    <a:pt x="428" y="17975"/>
                    <a:pt x="656" y="18232"/>
                    <a:pt x="885" y="18489"/>
                  </a:cubicBezTo>
                  <a:cubicBezTo>
                    <a:pt x="1170" y="18803"/>
                    <a:pt x="1455" y="19117"/>
                    <a:pt x="1740" y="19374"/>
                  </a:cubicBezTo>
                  <a:cubicBezTo>
                    <a:pt x="2054" y="19630"/>
                    <a:pt x="2397" y="19859"/>
                    <a:pt x="2768" y="20001"/>
                  </a:cubicBezTo>
                  <a:cubicBezTo>
                    <a:pt x="3043" y="20107"/>
                    <a:pt x="3334" y="20166"/>
                    <a:pt x="3640" y="20166"/>
                  </a:cubicBezTo>
                  <a:cubicBezTo>
                    <a:pt x="3747" y="20166"/>
                    <a:pt x="3855" y="20159"/>
                    <a:pt x="3966" y="20144"/>
                  </a:cubicBezTo>
                  <a:lnTo>
                    <a:pt x="3966" y="20144"/>
                  </a:lnTo>
                  <a:cubicBezTo>
                    <a:pt x="3766" y="20230"/>
                    <a:pt x="3567" y="20287"/>
                    <a:pt x="3338" y="20287"/>
                  </a:cubicBezTo>
                  <a:cubicBezTo>
                    <a:pt x="3277" y="20294"/>
                    <a:pt x="3218" y="20298"/>
                    <a:pt x="3160" y="20298"/>
                  </a:cubicBezTo>
                  <a:cubicBezTo>
                    <a:pt x="3001" y="20298"/>
                    <a:pt x="2849" y="20271"/>
                    <a:pt x="2682" y="20230"/>
                  </a:cubicBezTo>
                  <a:cubicBezTo>
                    <a:pt x="2254" y="20115"/>
                    <a:pt x="1883" y="19887"/>
                    <a:pt x="1541" y="19602"/>
                  </a:cubicBezTo>
                  <a:cubicBezTo>
                    <a:pt x="1227" y="19345"/>
                    <a:pt x="942" y="19003"/>
                    <a:pt x="685" y="18660"/>
                  </a:cubicBezTo>
                  <a:cubicBezTo>
                    <a:pt x="571" y="18489"/>
                    <a:pt x="457" y="18289"/>
                    <a:pt x="371" y="18118"/>
                  </a:cubicBezTo>
                  <a:lnTo>
                    <a:pt x="314" y="18033"/>
                  </a:lnTo>
                  <a:lnTo>
                    <a:pt x="314" y="18033"/>
                  </a:lnTo>
                  <a:cubicBezTo>
                    <a:pt x="485" y="18831"/>
                    <a:pt x="685" y="19630"/>
                    <a:pt x="913" y="20401"/>
                  </a:cubicBezTo>
                  <a:cubicBezTo>
                    <a:pt x="1940" y="24081"/>
                    <a:pt x="3281" y="27619"/>
                    <a:pt x="4622" y="31186"/>
                  </a:cubicBezTo>
                  <a:cubicBezTo>
                    <a:pt x="4708" y="31443"/>
                    <a:pt x="4822" y="31728"/>
                    <a:pt x="5050" y="31871"/>
                  </a:cubicBezTo>
                  <a:cubicBezTo>
                    <a:pt x="5235" y="32000"/>
                    <a:pt x="5443" y="32033"/>
                    <a:pt x="5660" y="32033"/>
                  </a:cubicBezTo>
                  <a:cubicBezTo>
                    <a:pt x="5778" y="32033"/>
                    <a:pt x="5899" y="32023"/>
                    <a:pt x="6020" y="32013"/>
                  </a:cubicBezTo>
                  <a:lnTo>
                    <a:pt x="6049" y="32013"/>
                  </a:lnTo>
                  <a:cubicBezTo>
                    <a:pt x="5992" y="32013"/>
                    <a:pt x="5935" y="31985"/>
                    <a:pt x="5906" y="31956"/>
                  </a:cubicBezTo>
                  <a:cubicBezTo>
                    <a:pt x="5678" y="31814"/>
                    <a:pt x="5478" y="31614"/>
                    <a:pt x="5336" y="31386"/>
                  </a:cubicBezTo>
                  <a:cubicBezTo>
                    <a:pt x="5164" y="31157"/>
                    <a:pt x="5079" y="30872"/>
                    <a:pt x="5050" y="30615"/>
                  </a:cubicBezTo>
                  <a:cubicBezTo>
                    <a:pt x="5022" y="30330"/>
                    <a:pt x="5050" y="30073"/>
                    <a:pt x="5107" y="29845"/>
                  </a:cubicBezTo>
                  <a:cubicBezTo>
                    <a:pt x="5221" y="30073"/>
                    <a:pt x="5278" y="30330"/>
                    <a:pt x="5364" y="30530"/>
                  </a:cubicBezTo>
                  <a:cubicBezTo>
                    <a:pt x="5450" y="30758"/>
                    <a:pt x="5564" y="30958"/>
                    <a:pt x="5678" y="31157"/>
                  </a:cubicBezTo>
                  <a:cubicBezTo>
                    <a:pt x="5821" y="31329"/>
                    <a:pt x="5963" y="31500"/>
                    <a:pt x="6106" y="31699"/>
                  </a:cubicBezTo>
                  <a:cubicBezTo>
                    <a:pt x="6220" y="31785"/>
                    <a:pt x="6306" y="31899"/>
                    <a:pt x="6420" y="31985"/>
                  </a:cubicBezTo>
                  <a:cubicBezTo>
                    <a:pt x="6534" y="31985"/>
                    <a:pt x="6648" y="31985"/>
                    <a:pt x="6762" y="31956"/>
                  </a:cubicBezTo>
                  <a:lnTo>
                    <a:pt x="6677" y="31871"/>
                  </a:lnTo>
                  <a:cubicBezTo>
                    <a:pt x="6562" y="31671"/>
                    <a:pt x="6448" y="31471"/>
                    <a:pt x="6363" y="31243"/>
                  </a:cubicBezTo>
                  <a:cubicBezTo>
                    <a:pt x="6277" y="31015"/>
                    <a:pt x="6191" y="30786"/>
                    <a:pt x="6191" y="30558"/>
                  </a:cubicBezTo>
                  <a:lnTo>
                    <a:pt x="6191" y="30558"/>
                  </a:lnTo>
                  <a:cubicBezTo>
                    <a:pt x="6363" y="30729"/>
                    <a:pt x="6505" y="30901"/>
                    <a:pt x="6648" y="31100"/>
                  </a:cubicBezTo>
                  <a:cubicBezTo>
                    <a:pt x="6791" y="31271"/>
                    <a:pt x="6905" y="31443"/>
                    <a:pt x="7047" y="31642"/>
                  </a:cubicBezTo>
                  <a:cubicBezTo>
                    <a:pt x="7105" y="31728"/>
                    <a:pt x="7162" y="31814"/>
                    <a:pt x="7247" y="31928"/>
                  </a:cubicBezTo>
                  <a:cubicBezTo>
                    <a:pt x="7590" y="31899"/>
                    <a:pt x="7932" y="31871"/>
                    <a:pt x="8274" y="31842"/>
                  </a:cubicBezTo>
                  <a:lnTo>
                    <a:pt x="8274" y="31814"/>
                  </a:lnTo>
                  <a:cubicBezTo>
                    <a:pt x="8217" y="31699"/>
                    <a:pt x="8189" y="31585"/>
                    <a:pt x="8160" y="31471"/>
                  </a:cubicBezTo>
                  <a:cubicBezTo>
                    <a:pt x="8103" y="31243"/>
                    <a:pt x="8103" y="31015"/>
                    <a:pt x="8075" y="30815"/>
                  </a:cubicBezTo>
                  <a:cubicBezTo>
                    <a:pt x="8075" y="30587"/>
                    <a:pt x="8103" y="30358"/>
                    <a:pt x="8132" y="30130"/>
                  </a:cubicBezTo>
                  <a:cubicBezTo>
                    <a:pt x="8160" y="29902"/>
                    <a:pt x="8189" y="29702"/>
                    <a:pt x="8303" y="29474"/>
                  </a:cubicBezTo>
                  <a:cubicBezTo>
                    <a:pt x="8388" y="29702"/>
                    <a:pt x="8417" y="29902"/>
                    <a:pt x="8446" y="30130"/>
                  </a:cubicBezTo>
                  <a:cubicBezTo>
                    <a:pt x="8503" y="30358"/>
                    <a:pt x="8503" y="30558"/>
                    <a:pt x="8503" y="30786"/>
                  </a:cubicBezTo>
                  <a:cubicBezTo>
                    <a:pt x="8531" y="31015"/>
                    <a:pt x="8503" y="31214"/>
                    <a:pt x="8503" y="31443"/>
                  </a:cubicBezTo>
                  <a:cubicBezTo>
                    <a:pt x="8474" y="31557"/>
                    <a:pt x="8474" y="31642"/>
                    <a:pt x="8474" y="31757"/>
                  </a:cubicBezTo>
                  <a:lnTo>
                    <a:pt x="8474" y="31814"/>
                  </a:lnTo>
                  <a:cubicBezTo>
                    <a:pt x="8845" y="31785"/>
                    <a:pt x="9187" y="31757"/>
                    <a:pt x="9558" y="31728"/>
                  </a:cubicBezTo>
                  <a:lnTo>
                    <a:pt x="9787" y="31386"/>
                  </a:lnTo>
                  <a:cubicBezTo>
                    <a:pt x="9901" y="31214"/>
                    <a:pt x="10015" y="31072"/>
                    <a:pt x="10157" y="30901"/>
                  </a:cubicBezTo>
                  <a:cubicBezTo>
                    <a:pt x="10272" y="30729"/>
                    <a:pt x="10414" y="30558"/>
                    <a:pt x="10585" y="30416"/>
                  </a:cubicBezTo>
                  <a:lnTo>
                    <a:pt x="10585" y="30416"/>
                  </a:lnTo>
                  <a:cubicBezTo>
                    <a:pt x="10585" y="30644"/>
                    <a:pt x="10528" y="30843"/>
                    <a:pt x="10443" y="31043"/>
                  </a:cubicBezTo>
                  <a:cubicBezTo>
                    <a:pt x="10357" y="31271"/>
                    <a:pt x="10272" y="31443"/>
                    <a:pt x="10129" y="31642"/>
                  </a:cubicBezTo>
                  <a:lnTo>
                    <a:pt x="10100" y="31671"/>
                  </a:lnTo>
                  <a:cubicBezTo>
                    <a:pt x="10157" y="31671"/>
                    <a:pt x="10215" y="31671"/>
                    <a:pt x="10272" y="31642"/>
                  </a:cubicBezTo>
                  <a:cubicBezTo>
                    <a:pt x="10357" y="31585"/>
                    <a:pt x="10443" y="31557"/>
                    <a:pt x="10528" y="31500"/>
                  </a:cubicBezTo>
                  <a:cubicBezTo>
                    <a:pt x="10643" y="31414"/>
                    <a:pt x="10700" y="31357"/>
                    <a:pt x="10785" y="31243"/>
                  </a:cubicBezTo>
                  <a:cubicBezTo>
                    <a:pt x="10814" y="31214"/>
                    <a:pt x="10842" y="31157"/>
                    <a:pt x="10871" y="31100"/>
                  </a:cubicBezTo>
                  <a:lnTo>
                    <a:pt x="10985" y="30929"/>
                  </a:lnTo>
                  <a:lnTo>
                    <a:pt x="11384" y="30216"/>
                  </a:lnTo>
                  <a:cubicBezTo>
                    <a:pt x="11527" y="29959"/>
                    <a:pt x="11670" y="29731"/>
                    <a:pt x="11841" y="29502"/>
                  </a:cubicBezTo>
                  <a:lnTo>
                    <a:pt x="11841" y="29502"/>
                  </a:lnTo>
                  <a:cubicBezTo>
                    <a:pt x="11841" y="29788"/>
                    <a:pt x="11784" y="30073"/>
                    <a:pt x="11698" y="30330"/>
                  </a:cubicBezTo>
                  <a:cubicBezTo>
                    <a:pt x="11613" y="30615"/>
                    <a:pt x="11498" y="30872"/>
                    <a:pt x="11356" y="31129"/>
                  </a:cubicBezTo>
                  <a:cubicBezTo>
                    <a:pt x="11270" y="31243"/>
                    <a:pt x="11213" y="31357"/>
                    <a:pt x="11099" y="31500"/>
                  </a:cubicBezTo>
                  <a:cubicBezTo>
                    <a:pt x="11242" y="31443"/>
                    <a:pt x="11356" y="31386"/>
                    <a:pt x="11470" y="31329"/>
                  </a:cubicBezTo>
                  <a:lnTo>
                    <a:pt x="11584" y="31271"/>
                  </a:lnTo>
                  <a:cubicBezTo>
                    <a:pt x="12126" y="30901"/>
                    <a:pt x="12412" y="30273"/>
                    <a:pt x="12611" y="29674"/>
                  </a:cubicBezTo>
                  <a:cubicBezTo>
                    <a:pt x="13210" y="27876"/>
                    <a:pt x="13239" y="25907"/>
                    <a:pt x="12725" y="24110"/>
                  </a:cubicBezTo>
                  <a:cubicBezTo>
                    <a:pt x="12269" y="22484"/>
                    <a:pt x="11384" y="21000"/>
                    <a:pt x="10557" y="19545"/>
                  </a:cubicBezTo>
                  <a:cubicBezTo>
                    <a:pt x="9701" y="17975"/>
                    <a:pt x="8902" y="16406"/>
                    <a:pt x="8160" y="14808"/>
                  </a:cubicBezTo>
                  <a:cubicBezTo>
                    <a:pt x="8132" y="14865"/>
                    <a:pt x="8103" y="14951"/>
                    <a:pt x="8075" y="15008"/>
                  </a:cubicBezTo>
                  <a:cubicBezTo>
                    <a:pt x="7932" y="15236"/>
                    <a:pt x="7789" y="15493"/>
                    <a:pt x="7590" y="15693"/>
                  </a:cubicBezTo>
                  <a:cubicBezTo>
                    <a:pt x="7390" y="15893"/>
                    <a:pt x="7162" y="16064"/>
                    <a:pt x="6905" y="16178"/>
                  </a:cubicBezTo>
                  <a:cubicBezTo>
                    <a:pt x="6692" y="16272"/>
                    <a:pt x="6460" y="16328"/>
                    <a:pt x="6240" y="16328"/>
                  </a:cubicBezTo>
                  <a:cubicBezTo>
                    <a:pt x="6195" y="16328"/>
                    <a:pt x="6150" y="16326"/>
                    <a:pt x="6106" y="16321"/>
                  </a:cubicBezTo>
                  <a:cubicBezTo>
                    <a:pt x="6334" y="16206"/>
                    <a:pt x="6562" y="16064"/>
                    <a:pt x="6762" y="15921"/>
                  </a:cubicBezTo>
                  <a:cubicBezTo>
                    <a:pt x="6962" y="15778"/>
                    <a:pt x="7162" y="15607"/>
                    <a:pt x="7333" y="15436"/>
                  </a:cubicBezTo>
                  <a:cubicBezTo>
                    <a:pt x="7504" y="15236"/>
                    <a:pt x="7675" y="15065"/>
                    <a:pt x="7818" y="14865"/>
                  </a:cubicBezTo>
                  <a:cubicBezTo>
                    <a:pt x="7989" y="14637"/>
                    <a:pt x="8132" y="14437"/>
                    <a:pt x="8303" y="14209"/>
                  </a:cubicBezTo>
                  <a:lnTo>
                    <a:pt x="8303" y="14266"/>
                  </a:lnTo>
                  <a:lnTo>
                    <a:pt x="8360" y="14181"/>
                  </a:lnTo>
                  <a:cubicBezTo>
                    <a:pt x="8446" y="14038"/>
                    <a:pt x="8503" y="13867"/>
                    <a:pt x="8446" y="13724"/>
                  </a:cubicBezTo>
                  <a:cubicBezTo>
                    <a:pt x="8388" y="13582"/>
                    <a:pt x="8217" y="13524"/>
                    <a:pt x="8046" y="13496"/>
                  </a:cubicBezTo>
                  <a:cubicBezTo>
                    <a:pt x="7989" y="13610"/>
                    <a:pt x="7903" y="13696"/>
                    <a:pt x="7846" y="13753"/>
                  </a:cubicBezTo>
                  <a:cubicBezTo>
                    <a:pt x="7647" y="13952"/>
                    <a:pt x="7447" y="14124"/>
                    <a:pt x="7190" y="14266"/>
                  </a:cubicBezTo>
                  <a:cubicBezTo>
                    <a:pt x="6933" y="14380"/>
                    <a:pt x="6677" y="14466"/>
                    <a:pt x="6391" y="14466"/>
                  </a:cubicBezTo>
                  <a:cubicBezTo>
                    <a:pt x="6106" y="14466"/>
                    <a:pt x="5821" y="14352"/>
                    <a:pt x="5592" y="14209"/>
                  </a:cubicBezTo>
                  <a:cubicBezTo>
                    <a:pt x="5735" y="14209"/>
                    <a:pt x="5871" y="14216"/>
                    <a:pt x="5999" y="14216"/>
                  </a:cubicBezTo>
                  <a:cubicBezTo>
                    <a:pt x="6127" y="14216"/>
                    <a:pt x="6249" y="14209"/>
                    <a:pt x="6363" y="14181"/>
                  </a:cubicBezTo>
                  <a:cubicBezTo>
                    <a:pt x="6591" y="14124"/>
                    <a:pt x="6819" y="14038"/>
                    <a:pt x="7019" y="13924"/>
                  </a:cubicBezTo>
                  <a:cubicBezTo>
                    <a:pt x="7247" y="13810"/>
                    <a:pt x="7447" y="13696"/>
                    <a:pt x="7647" y="13553"/>
                  </a:cubicBezTo>
                  <a:cubicBezTo>
                    <a:pt x="7846" y="13410"/>
                    <a:pt x="8075" y="13268"/>
                    <a:pt x="8303" y="13125"/>
                  </a:cubicBezTo>
                  <a:cubicBezTo>
                    <a:pt x="8360" y="13068"/>
                    <a:pt x="8388" y="13011"/>
                    <a:pt x="8360" y="12954"/>
                  </a:cubicBezTo>
                  <a:cubicBezTo>
                    <a:pt x="8331" y="12897"/>
                    <a:pt x="8274" y="12868"/>
                    <a:pt x="8217" y="12868"/>
                  </a:cubicBezTo>
                  <a:cubicBezTo>
                    <a:pt x="8103" y="12840"/>
                    <a:pt x="7960" y="12840"/>
                    <a:pt x="7846" y="12840"/>
                  </a:cubicBezTo>
                  <a:cubicBezTo>
                    <a:pt x="10528" y="9330"/>
                    <a:pt x="13895" y="4622"/>
                    <a:pt x="133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52"/>
            <p:cNvSpPr/>
            <p:nvPr/>
          </p:nvSpPr>
          <p:spPr>
            <a:xfrm>
              <a:off x="4065700" y="3851125"/>
              <a:ext cx="473675" cy="948000"/>
            </a:xfrm>
            <a:custGeom>
              <a:avLst/>
              <a:gdLst/>
              <a:ahLst/>
              <a:cxnLst/>
              <a:rect l="l" t="t" r="r" b="b"/>
              <a:pathLst>
                <a:path w="18947" h="37920" extrusionOk="0">
                  <a:moveTo>
                    <a:pt x="5108" y="23739"/>
                  </a:moveTo>
                  <a:cubicBezTo>
                    <a:pt x="5165" y="23853"/>
                    <a:pt x="5222" y="23967"/>
                    <a:pt x="5222" y="24110"/>
                  </a:cubicBezTo>
                  <a:cubicBezTo>
                    <a:pt x="5251" y="24253"/>
                    <a:pt x="5251" y="24395"/>
                    <a:pt x="5222" y="24538"/>
                  </a:cubicBezTo>
                  <a:cubicBezTo>
                    <a:pt x="5194" y="24681"/>
                    <a:pt x="5165" y="24795"/>
                    <a:pt x="5108" y="24938"/>
                  </a:cubicBezTo>
                  <a:cubicBezTo>
                    <a:pt x="5051" y="25052"/>
                    <a:pt x="4994" y="25194"/>
                    <a:pt x="4937" y="25308"/>
                  </a:cubicBezTo>
                  <a:cubicBezTo>
                    <a:pt x="4794" y="25565"/>
                    <a:pt x="4652" y="25765"/>
                    <a:pt x="4452" y="25993"/>
                  </a:cubicBezTo>
                  <a:cubicBezTo>
                    <a:pt x="4281" y="26193"/>
                    <a:pt x="4081" y="26393"/>
                    <a:pt x="3881" y="26564"/>
                  </a:cubicBezTo>
                  <a:cubicBezTo>
                    <a:pt x="3681" y="26735"/>
                    <a:pt x="3482" y="26906"/>
                    <a:pt x="3253" y="27077"/>
                  </a:cubicBezTo>
                  <a:cubicBezTo>
                    <a:pt x="3025" y="27220"/>
                    <a:pt x="2797" y="27363"/>
                    <a:pt x="2540" y="27477"/>
                  </a:cubicBezTo>
                  <a:cubicBezTo>
                    <a:pt x="2312" y="27591"/>
                    <a:pt x="2055" y="27705"/>
                    <a:pt x="1798" y="27791"/>
                  </a:cubicBezTo>
                  <a:cubicBezTo>
                    <a:pt x="1542" y="27876"/>
                    <a:pt x="1285" y="27933"/>
                    <a:pt x="999" y="27962"/>
                  </a:cubicBezTo>
                  <a:cubicBezTo>
                    <a:pt x="1256" y="27848"/>
                    <a:pt x="1484" y="27734"/>
                    <a:pt x="1713" y="27620"/>
                  </a:cubicBezTo>
                  <a:cubicBezTo>
                    <a:pt x="1941" y="27505"/>
                    <a:pt x="2169" y="27363"/>
                    <a:pt x="2398" y="27220"/>
                  </a:cubicBezTo>
                  <a:cubicBezTo>
                    <a:pt x="2626" y="27077"/>
                    <a:pt x="2825" y="26935"/>
                    <a:pt x="3054" y="26792"/>
                  </a:cubicBezTo>
                  <a:cubicBezTo>
                    <a:pt x="3253" y="26621"/>
                    <a:pt x="3453" y="26450"/>
                    <a:pt x="3653" y="26279"/>
                  </a:cubicBezTo>
                  <a:cubicBezTo>
                    <a:pt x="3824" y="26107"/>
                    <a:pt x="4024" y="25936"/>
                    <a:pt x="4195" y="25736"/>
                  </a:cubicBezTo>
                  <a:cubicBezTo>
                    <a:pt x="4366" y="25565"/>
                    <a:pt x="4537" y="25365"/>
                    <a:pt x="4680" y="25166"/>
                  </a:cubicBezTo>
                  <a:cubicBezTo>
                    <a:pt x="4823" y="24938"/>
                    <a:pt x="4965" y="24738"/>
                    <a:pt x="5051" y="24481"/>
                  </a:cubicBezTo>
                  <a:cubicBezTo>
                    <a:pt x="5080" y="24367"/>
                    <a:pt x="5108" y="24253"/>
                    <a:pt x="5137" y="24110"/>
                  </a:cubicBezTo>
                  <a:cubicBezTo>
                    <a:pt x="5137" y="23996"/>
                    <a:pt x="5137" y="23853"/>
                    <a:pt x="5108" y="23739"/>
                  </a:cubicBezTo>
                  <a:close/>
                  <a:moveTo>
                    <a:pt x="18005" y="0"/>
                  </a:moveTo>
                  <a:cubicBezTo>
                    <a:pt x="17463" y="514"/>
                    <a:pt x="16835" y="913"/>
                    <a:pt x="16121" y="1256"/>
                  </a:cubicBezTo>
                  <a:cubicBezTo>
                    <a:pt x="15465" y="1598"/>
                    <a:pt x="14723" y="1883"/>
                    <a:pt x="13953" y="2169"/>
                  </a:cubicBezTo>
                  <a:cubicBezTo>
                    <a:pt x="10101" y="3510"/>
                    <a:pt x="5508" y="4023"/>
                    <a:pt x="5508" y="4023"/>
                  </a:cubicBezTo>
                  <a:cubicBezTo>
                    <a:pt x="5508" y="4023"/>
                    <a:pt x="1228" y="12840"/>
                    <a:pt x="400" y="16777"/>
                  </a:cubicBezTo>
                  <a:cubicBezTo>
                    <a:pt x="1" y="18261"/>
                    <a:pt x="29" y="19859"/>
                    <a:pt x="58" y="21400"/>
                  </a:cubicBezTo>
                  <a:cubicBezTo>
                    <a:pt x="58" y="21599"/>
                    <a:pt x="58" y="21799"/>
                    <a:pt x="86" y="21999"/>
                  </a:cubicBezTo>
                  <a:cubicBezTo>
                    <a:pt x="86" y="21942"/>
                    <a:pt x="115" y="21885"/>
                    <a:pt x="143" y="21856"/>
                  </a:cubicBezTo>
                  <a:lnTo>
                    <a:pt x="143" y="21856"/>
                  </a:lnTo>
                  <a:cubicBezTo>
                    <a:pt x="58" y="22370"/>
                    <a:pt x="172" y="22826"/>
                    <a:pt x="258" y="23311"/>
                  </a:cubicBezTo>
                  <a:cubicBezTo>
                    <a:pt x="343" y="23796"/>
                    <a:pt x="457" y="24281"/>
                    <a:pt x="629" y="24738"/>
                  </a:cubicBezTo>
                  <a:cubicBezTo>
                    <a:pt x="800" y="25194"/>
                    <a:pt x="1028" y="25594"/>
                    <a:pt x="1342" y="25965"/>
                  </a:cubicBezTo>
                  <a:cubicBezTo>
                    <a:pt x="1656" y="26336"/>
                    <a:pt x="2055" y="26649"/>
                    <a:pt x="2512" y="26849"/>
                  </a:cubicBezTo>
                  <a:cubicBezTo>
                    <a:pt x="2255" y="26821"/>
                    <a:pt x="1998" y="26735"/>
                    <a:pt x="1770" y="26621"/>
                  </a:cubicBezTo>
                  <a:cubicBezTo>
                    <a:pt x="1542" y="26507"/>
                    <a:pt x="1313" y="26364"/>
                    <a:pt x="1142" y="26193"/>
                  </a:cubicBezTo>
                  <a:cubicBezTo>
                    <a:pt x="942" y="25993"/>
                    <a:pt x="771" y="25793"/>
                    <a:pt x="629" y="25565"/>
                  </a:cubicBezTo>
                  <a:cubicBezTo>
                    <a:pt x="486" y="25337"/>
                    <a:pt x="372" y="25109"/>
                    <a:pt x="286" y="24880"/>
                  </a:cubicBezTo>
                  <a:cubicBezTo>
                    <a:pt x="229" y="24709"/>
                    <a:pt x="172" y="24567"/>
                    <a:pt x="115" y="24395"/>
                  </a:cubicBezTo>
                  <a:lnTo>
                    <a:pt x="115" y="24395"/>
                  </a:lnTo>
                  <a:cubicBezTo>
                    <a:pt x="201" y="26992"/>
                    <a:pt x="286" y="29560"/>
                    <a:pt x="429" y="32128"/>
                  </a:cubicBezTo>
                  <a:cubicBezTo>
                    <a:pt x="514" y="33554"/>
                    <a:pt x="629" y="35009"/>
                    <a:pt x="971" y="36407"/>
                  </a:cubicBezTo>
                  <a:cubicBezTo>
                    <a:pt x="1028" y="36721"/>
                    <a:pt x="1142" y="37064"/>
                    <a:pt x="1370" y="37292"/>
                  </a:cubicBezTo>
                  <a:cubicBezTo>
                    <a:pt x="1513" y="37406"/>
                    <a:pt x="1684" y="37492"/>
                    <a:pt x="1884" y="37549"/>
                  </a:cubicBezTo>
                  <a:lnTo>
                    <a:pt x="1970" y="37577"/>
                  </a:lnTo>
                  <a:cubicBezTo>
                    <a:pt x="1912" y="37463"/>
                    <a:pt x="1827" y="37378"/>
                    <a:pt x="1798" y="37292"/>
                  </a:cubicBezTo>
                  <a:cubicBezTo>
                    <a:pt x="1656" y="37035"/>
                    <a:pt x="1599" y="36778"/>
                    <a:pt x="1599" y="36522"/>
                  </a:cubicBezTo>
                  <a:cubicBezTo>
                    <a:pt x="1570" y="36236"/>
                    <a:pt x="1627" y="36008"/>
                    <a:pt x="1713" y="35751"/>
                  </a:cubicBezTo>
                  <a:cubicBezTo>
                    <a:pt x="1798" y="36008"/>
                    <a:pt x="1827" y="36236"/>
                    <a:pt x="1912" y="36465"/>
                  </a:cubicBezTo>
                  <a:cubicBezTo>
                    <a:pt x="1970" y="36693"/>
                    <a:pt x="2055" y="36892"/>
                    <a:pt x="2141" y="37092"/>
                  </a:cubicBezTo>
                  <a:cubicBezTo>
                    <a:pt x="2255" y="37292"/>
                    <a:pt x="2369" y="37463"/>
                    <a:pt x="2483" y="37634"/>
                  </a:cubicBezTo>
                  <a:lnTo>
                    <a:pt x="2512" y="37634"/>
                  </a:lnTo>
                  <a:cubicBezTo>
                    <a:pt x="2654" y="37634"/>
                    <a:pt x="2768" y="37663"/>
                    <a:pt x="2911" y="37663"/>
                  </a:cubicBezTo>
                  <a:cubicBezTo>
                    <a:pt x="2825" y="37520"/>
                    <a:pt x="2797" y="37378"/>
                    <a:pt x="2740" y="37235"/>
                  </a:cubicBezTo>
                  <a:cubicBezTo>
                    <a:pt x="2683" y="37007"/>
                    <a:pt x="2626" y="36778"/>
                    <a:pt x="2654" y="36550"/>
                  </a:cubicBezTo>
                  <a:lnTo>
                    <a:pt x="2654" y="36550"/>
                  </a:lnTo>
                  <a:cubicBezTo>
                    <a:pt x="2797" y="36721"/>
                    <a:pt x="2911" y="36921"/>
                    <a:pt x="3025" y="37092"/>
                  </a:cubicBezTo>
                  <a:cubicBezTo>
                    <a:pt x="3139" y="37292"/>
                    <a:pt x="3253" y="37492"/>
                    <a:pt x="3368" y="37663"/>
                  </a:cubicBezTo>
                  <a:lnTo>
                    <a:pt x="3368" y="37691"/>
                  </a:lnTo>
                  <a:cubicBezTo>
                    <a:pt x="3710" y="37720"/>
                    <a:pt x="4081" y="37720"/>
                    <a:pt x="4423" y="37748"/>
                  </a:cubicBezTo>
                  <a:cubicBezTo>
                    <a:pt x="4395" y="37691"/>
                    <a:pt x="4395" y="37634"/>
                    <a:pt x="4395" y="37577"/>
                  </a:cubicBezTo>
                  <a:cubicBezTo>
                    <a:pt x="4366" y="37349"/>
                    <a:pt x="4338" y="37121"/>
                    <a:pt x="4366" y="36921"/>
                  </a:cubicBezTo>
                  <a:cubicBezTo>
                    <a:pt x="4366" y="36693"/>
                    <a:pt x="4395" y="36465"/>
                    <a:pt x="4423" y="36236"/>
                  </a:cubicBezTo>
                  <a:cubicBezTo>
                    <a:pt x="4480" y="36037"/>
                    <a:pt x="4537" y="35808"/>
                    <a:pt x="4623" y="35609"/>
                  </a:cubicBezTo>
                  <a:cubicBezTo>
                    <a:pt x="4680" y="35837"/>
                    <a:pt x="4737" y="36037"/>
                    <a:pt x="4737" y="36265"/>
                  </a:cubicBezTo>
                  <a:cubicBezTo>
                    <a:pt x="4766" y="36493"/>
                    <a:pt x="4766" y="36693"/>
                    <a:pt x="4766" y="36921"/>
                  </a:cubicBezTo>
                  <a:cubicBezTo>
                    <a:pt x="4766" y="37149"/>
                    <a:pt x="4737" y="37349"/>
                    <a:pt x="4709" y="37577"/>
                  </a:cubicBezTo>
                  <a:cubicBezTo>
                    <a:pt x="4709" y="37634"/>
                    <a:pt x="4680" y="37720"/>
                    <a:pt x="4680" y="37777"/>
                  </a:cubicBezTo>
                  <a:cubicBezTo>
                    <a:pt x="5022" y="37806"/>
                    <a:pt x="5365" y="37806"/>
                    <a:pt x="5707" y="37834"/>
                  </a:cubicBezTo>
                  <a:lnTo>
                    <a:pt x="5878" y="37606"/>
                  </a:lnTo>
                  <a:cubicBezTo>
                    <a:pt x="5993" y="37435"/>
                    <a:pt x="6107" y="37292"/>
                    <a:pt x="6221" y="37121"/>
                  </a:cubicBezTo>
                  <a:cubicBezTo>
                    <a:pt x="6363" y="36978"/>
                    <a:pt x="6506" y="36807"/>
                    <a:pt x="6677" y="36693"/>
                  </a:cubicBezTo>
                  <a:lnTo>
                    <a:pt x="6677" y="36693"/>
                  </a:lnTo>
                  <a:cubicBezTo>
                    <a:pt x="6649" y="36892"/>
                    <a:pt x="6592" y="37092"/>
                    <a:pt x="6506" y="37292"/>
                  </a:cubicBezTo>
                  <a:cubicBezTo>
                    <a:pt x="6421" y="37492"/>
                    <a:pt x="6335" y="37663"/>
                    <a:pt x="6221" y="37834"/>
                  </a:cubicBezTo>
                  <a:lnTo>
                    <a:pt x="6192" y="37863"/>
                  </a:lnTo>
                  <a:cubicBezTo>
                    <a:pt x="6249" y="37863"/>
                    <a:pt x="6306" y="37863"/>
                    <a:pt x="6363" y="37891"/>
                  </a:cubicBezTo>
                  <a:cubicBezTo>
                    <a:pt x="6421" y="37834"/>
                    <a:pt x="6506" y="37806"/>
                    <a:pt x="6563" y="37748"/>
                  </a:cubicBezTo>
                  <a:cubicBezTo>
                    <a:pt x="6620" y="37720"/>
                    <a:pt x="6649" y="37691"/>
                    <a:pt x="6706" y="37634"/>
                  </a:cubicBezTo>
                  <a:cubicBezTo>
                    <a:pt x="6734" y="37606"/>
                    <a:pt x="6763" y="37549"/>
                    <a:pt x="6791" y="37520"/>
                  </a:cubicBezTo>
                  <a:cubicBezTo>
                    <a:pt x="6849" y="37406"/>
                    <a:pt x="6934" y="37292"/>
                    <a:pt x="6991" y="37178"/>
                  </a:cubicBezTo>
                  <a:lnTo>
                    <a:pt x="7419" y="36522"/>
                  </a:lnTo>
                  <a:cubicBezTo>
                    <a:pt x="7562" y="36293"/>
                    <a:pt x="7676" y="36065"/>
                    <a:pt x="7847" y="35837"/>
                  </a:cubicBezTo>
                  <a:lnTo>
                    <a:pt x="7847" y="35837"/>
                  </a:lnTo>
                  <a:cubicBezTo>
                    <a:pt x="7847" y="36122"/>
                    <a:pt x="7790" y="36379"/>
                    <a:pt x="7704" y="36636"/>
                  </a:cubicBezTo>
                  <a:cubicBezTo>
                    <a:pt x="7619" y="36921"/>
                    <a:pt x="7476" y="37149"/>
                    <a:pt x="7334" y="37406"/>
                  </a:cubicBezTo>
                  <a:cubicBezTo>
                    <a:pt x="7277" y="37520"/>
                    <a:pt x="7191" y="37634"/>
                    <a:pt x="7105" y="37748"/>
                  </a:cubicBezTo>
                  <a:cubicBezTo>
                    <a:pt x="7048" y="37806"/>
                    <a:pt x="6991" y="37863"/>
                    <a:pt x="6934" y="37920"/>
                  </a:cubicBezTo>
                  <a:lnTo>
                    <a:pt x="7048" y="37920"/>
                  </a:lnTo>
                  <a:cubicBezTo>
                    <a:pt x="7191" y="37920"/>
                    <a:pt x="7334" y="37891"/>
                    <a:pt x="7476" y="37834"/>
                  </a:cubicBezTo>
                  <a:cubicBezTo>
                    <a:pt x="7762" y="37691"/>
                    <a:pt x="7904" y="37378"/>
                    <a:pt x="8018" y="37092"/>
                  </a:cubicBezTo>
                  <a:cubicBezTo>
                    <a:pt x="8475" y="35780"/>
                    <a:pt x="8675" y="34410"/>
                    <a:pt x="8618" y="33041"/>
                  </a:cubicBezTo>
                  <a:cubicBezTo>
                    <a:pt x="8560" y="30730"/>
                    <a:pt x="7762" y="28504"/>
                    <a:pt x="7334" y="26221"/>
                  </a:cubicBezTo>
                  <a:cubicBezTo>
                    <a:pt x="7105" y="24966"/>
                    <a:pt x="6991" y="23682"/>
                    <a:pt x="6934" y="22398"/>
                  </a:cubicBezTo>
                  <a:cubicBezTo>
                    <a:pt x="6734" y="22598"/>
                    <a:pt x="6506" y="22769"/>
                    <a:pt x="6249" y="22883"/>
                  </a:cubicBezTo>
                  <a:cubicBezTo>
                    <a:pt x="5993" y="22997"/>
                    <a:pt x="5736" y="23083"/>
                    <a:pt x="5450" y="23111"/>
                  </a:cubicBezTo>
                  <a:cubicBezTo>
                    <a:pt x="5383" y="23118"/>
                    <a:pt x="5316" y="23122"/>
                    <a:pt x="5249" y="23122"/>
                  </a:cubicBezTo>
                  <a:cubicBezTo>
                    <a:pt x="5032" y="23122"/>
                    <a:pt x="4819" y="23085"/>
                    <a:pt x="4623" y="22997"/>
                  </a:cubicBezTo>
                  <a:cubicBezTo>
                    <a:pt x="4908" y="22969"/>
                    <a:pt x="5165" y="22912"/>
                    <a:pt x="5393" y="22826"/>
                  </a:cubicBezTo>
                  <a:cubicBezTo>
                    <a:pt x="5650" y="22769"/>
                    <a:pt x="5878" y="22655"/>
                    <a:pt x="6078" y="22569"/>
                  </a:cubicBezTo>
                  <a:cubicBezTo>
                    <a:pt x="6306" y="22455"/>
                    <a:pt x="6535" y="22313"/>
                    <a:pt x="6763" y="22170"/>
                  </a:cubicBezTo>
                  <a:cubicBezTo>
                    <a:pt x="6963" y="22027"/>
                    <a:pt x="7191" y="21885"/>
                    <a:pt x="7419" y="21742"/>
                  </a:cubicBezTo>
                  <a:lnTo>
                    <a:pt x="7419" y="21742"/>
                  </a:lnTo>
                  <a:cubicBezTo>
                    <a:pt x="7391" y="21799"/>
                    <a:pt x="7362" y="21827"/>
                    <a:pt x="7334" y="21885"/>
                  </a:cubicBezTo>
                  <a:cubicBezTo>
                    <a:pt x="7419" y="21799"/>
                    <a:pt x="7505" y="21656"/>
                    <a:pt x="7476" y="21542"/>
                  </a:cubicBezTo>
                  <a:cubicBezTo>
                    <a:pt x="7448" y="21400"/>
                    <a:pt x="7334" y="21314"/>
                    <a:pt x="7191" y="21257"/>
                  </a:cubicBezTo>
                  <a:cubicBezTo>
                    <a:pt x="7134" y="21285"/>
                    <a:pt x="7077" y="21342"/>
                    <a:pt x="7020" y="21371"/>
                  </a:cubicBezTo>
                  <a:cubicBezTo>
                    <a:pt x="6791" y="21542"/>
                    <a:pt x="6535" y="21656"/>
                    <a:pt x="6278" y="21742"/>
                  </a:cubicBezTo>
                  <a:cubicBezTo>
                    <a:pt x="6119" y="21777"/>
                    <a:pt x="5939" y="21802"/>
                    <a:pt x="5763" y="21802"/>
                  </a:cubicBezTo>
                  <a:cubicBezTo>
                    <a:pt x="5655" y="21802"/>
                    <a:pt x="5549" y="21792"/>
                    <a:pt x="5450" y="21770"/>
                  </a:cubicBezTo>
                  <a:cubicBezTo>
                    <a:pt x="5165" y="21713"/>
                    <a:pt x="4937" y="21542"/>
                    <a:pt x="4737" y="21371"/>
                  </a:cubicBezTo>
                  <a:lnTo>
                    <a:pt x="4737" y="21371"/>
                  </a:lnTo>
                  <a:cubicBezTo>
                    <a:pt x="4994" y="21428"/>
                    <a:pt x="5251" y="21485"/>
                    <a:pt x="5479" y="21485"/>
                  </a:cubicBezTo>
                  <a:cubicBezTo>
                    <a:pt x="5707" y="21485"/>
                    <a:pt x="5936" y="21428"/>
                    <a:pt x="6192" y="21371"/>
                  </a:cubicBezTo>
                  <a:cubicBezTo>
                    <a:pt x="6421" y="21314"/>
                    <a:pt x="6649" y="21228"/>
                    <a:pt x="6877" y="21143"/>
                  </a:cubicBezTo>
                  <a:cubicBezTo>
                    <a:pt x="7105" y="21029"/>
                    <a:pt x="7334" y="20943"/>
                    <a:pt x="7562" y="20857"/>
                  </a:cubicBezTo>
                  <a:lnTo>
                    <a:pt x="7590" y="20772"/>
                  </a:lnTo>
                  <a:cubicBezTo>
                    <a:pt x="7590" y="20715"/>
                    <a:pt x="7533" y="20686"/>
                    <a:pt x="7476" y="20658"/>
                  </a:cubicBezTo>
                  <a:cubicBezTo>
                    <a:pt x="7391" y="20601"/>
                    <a:pt x="7305" y="20572"/>
                    <a:pt x="7191" y="20544"/>
                  </a:cubicBezTo>
                  <a:cubicBezTo>
                    <a:pt x="7733" y="19231"/>
                    <a:pt x="8560" y="17063"/>
                    <a:pt x="9359" y="14694"/>
                  </a:cubicBezTo>
                  <a:cubicBezTo>
                    <a:pt x="9502" y="13553"/>
                    <a:pt x="9559" y="12383"/>
                    <a:pt x="9531" y="11271"/>
                  </a:cubicBezTo>
                  <a:cubicBezTo>
                    <a:pt x="9473" y="10472"/>
                    <a:pt x="9473" y="9387"/>
                    <a:pt x="9188" y="8674"/>
                  </a:cubicBezTo>
                  <a:cubicBezTo>
                    <a:pt x="8903" y="7932"/>
                    <a:pt x="8275" y="6877"/>
                    <a:pt x="7562" y="6506"/>
                  </a:cubicBezTo>
                  <a:lnTo>
                    <a:pt x="7704" y="6363"/>
                  </a:lnTo>
                  <a:cubicBezTo>
                    <a:pt x="8789" y="6934"/>
                    <a:pt x="9473" y="8018"/>
                    <a:pt x="10700" y="8018"/>
                  </a:cubicBezTo>
                  <a:cubicBezTo>
                    <a:pt x="10725" y="8018"/>
                    <a:pt x="10750" y="8019"/>
                    <a:pt x="10775" y="8019"/>
                  </a:cubicBezTo>
                  <a:cubicBezTo>
                    <a:pt x="11984" y="8019"/>
                    <a:pt x="13354" y="7350"/>
                    <a:pt x="14752" y="6791"/>
                  </a:cubicBezTo>
                  <a:lnTo>
                    <a:pt x="14752" y="6791"/>
                  </a:lnTo>
                  <a:cubicBezTo>
                    <a:pt x="13696" y="7676"/>
                    <a:pt x="12954" y="8417"/>
                    <a:pt x="12412" y="9102"/>
                  </a:cubicBezTo>
                  <a:lnTo>
                    <a:pt x="13611" y="9530"/>
                  </a:lnTo>
                  <a:cubicBezTo>
                    <a:pt x="13725" y="9131"/>
                    <a:pt x="13725" y="9131"/>
                    <a:pt x="13725" y="9131"/>
                  </a:cubicBezTo>
                  <a:lnTo>
                    <a:pt x="14780" y="8303"/>
                  </a:lnTo>
                  <a:cubicBezTo>
                    <a:pt x="14838" y="7904"/>
                    <a:pt x="14923" y="7162"/>
                    <a:pt x="15094" y="6848"/>
                  </a:cubicBezTo>
                  <a:cubicBezTo>
                    <a:pt x="15351" y="6420"/>
                    <a:pt x="17833" y="5108"/>
                    <a:pt x="18547" y="4936"/>
                  </a:cubicBezTo>
                  <a:cubicBezTo>
                    <a:pt x="18632" y="4851"/>
                    <a:pt x="18661" y="4794"/>
                    <a:pt x="18689" y="4765"/>
                  </a:cubicBezTo>
                  <a:cubicBezTo>
                    <a:pt x="18689" y="4680"/>
                    <a:pt x="18718" y="4594"/>
                    <a:pt x="18718" y="4537"/>
                  </a:cubicBezTo>
                  <a:cubicBezTo>
                    <a:pt x="18804" y="3167"/>
                    <a:pt x="18889" y="1969"/>
                    <a:pt x="18946" y="885"/>
                  </a:cubicBezTo>
                  <a:cubicBezTo>
                    <a:pt x="18661" y="600"/>
                    <a:pt x="18347" y="286"/>
                    <a:pt x="18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2"/>
            <p:cNvSpPr/>
            <p:nvPr/>
          </p:nvSpPr>
          <p:spPr>
            <a:xfrm>
              <a:off x="3979400" y="3713450"/>
              <a:ext cx="81350" cy="179075"/>
            </a:xfrm>
            <a:custGeom>
              <a:avLst/>
              <a:gdLst/>
              <a:ahLst/>
              <a:cxnLst/>
              <a:rect l="l" t="t" r="r" b="b"/>
              <a:pathLst>
                <a:path w="3254" h="7163" extrusionOk="0">
                  <a:moveTo>
                    <a:pt x="286" y="1"/>
                  </a:moveTo>
                  <a:lnTo>
                    <a:pt x="286" y="1"/>
                  </a:lnTo>
                  <a:cubicBezTo>
                    <a:pt x="400" y="2797"/>
                    <a:pt x="485" y="5564"/>
                    <a:pt x="428" y="6192"/>
                  </a:cubicBezTo>
                  <a:cubicBezTo>
                    <a:pt x="428" y="6506"/>
                    <a:pt x="257" y="6848"/>
                    <a:pt x="0" y="7162"/>
                  </a:cubicBezTo>
                  <a:cubicBezTo>
                    <a:pt x="343" y="6763"/>
                    <a:pt x="828" y="5850"/>
                    <a:pt x="1398" y="4708"/>
                  </a:cubicBezTo>
                  <a:cubicBezTo>
                    <a:pt x="1998" y="3510"/>
                    <a:pt x="2654" y="2055"/>
                    <a:pt x="3253" y="742"/>
                  </a:cubicBezTo>
                  <a:lnTo>
                    <a:pt x="286" y="1"/>
                  </a:lnTo>
                  <a:close/>
                </a:path>
              </a:pathLst>
            </a:custGeom>
            <a:solidFill>
              <a:srgbClr val="D87A75"/>
            </a:solidFill>
            <a:ln w="9525" cap="flat" cmpd="sng">
              <a:solidFill>
                <a:srgbClr val="D87A7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2"/>
            <p:cNvSpPr/>
            <p:nvPr/>
          </p:nvSpPr>
          <p:spPr>
            <a:xfrm>
              <a:off x="3978675" y="3479500"/>
              <a:ext cx="97050" cy="253950"/>
            </a:xfrm>
            <a:custGeom>
              <a:avLst/>
              <a:gdLst/>
              <a:ahLst/>
              <a:cxnLst/>
              <a:rect l="l" t="t" r="r" b="b"/>
              <a:pathLst>
                <a:path w="3882" h="10158" extrusionOk="0">
                  <a:moveTo>
                    <a:pt x="1970" y="0"/>
                  </a:moveTo>
                  <a:cubicBezTo>
                    <a:pt x="1142" y="171"/>
                    <a:pt x="486" y="828"/>
                    <a:pt x="1" y="1741"/>
                  </a:cubicBezTo>
                  <a:cubicBezTo>
                    <a:pt x="29" y="2083"/>
                    <a:pt x="29" y="2425"/>
                    <a:pt x="58" y="2768"/>
                  </a:cubicBezTo>
                  <a:cubicBezTo>
                    <a:pt x="58" y="2768"/>
                    <a:pt x="58" y="3167"/>
                    <a:pt x="86" y="3795"/>
                  </a:cubicBezTo>
                  <a:cubicBezTo>
                    <a:pt x="115" y="3966"/>
                    <a:pt x="115" y="4052"/>
                    <a:pt x="115" y="4052"/>
                  </a:cubicBezTo>
                  <a:cubicBezTo>
                    <a:pt x="172" y="5307"/>
                    <a:pt x="258" y="7333"/>
                    <a:pt x="315" y="9359"/>
                  </a:cubicBezTo>
                  <a:lnTo>
                    <a:pt x="3282" y="10100"/>
                  </a:lnTo>
                  <a:lnTo>
                    <a:pt x="3510" y="10158"/>
                  </a:lnTo>
                  <a:lnTo>
                    <a:pt x="3881" y="9330"/>
                  </a:lnTo>
                  <a:cubicBezTo>
                    <a:pt x="2883" y="8674"/>
                    <a:pt x="2341" y="7504"/>
                    <a:pt x="2255" y="6648"/>
                  </a:cubicBezTo>
                  <a:cubicBezTo>
                    <a:pt x="2226" y="6448"/>
                    <a:pt x="2226" y="6277"/>
                    <a:pt x="2226" y="6135"/>
                  </a:cubicBezTo>
                  <a:lnTo>
                    <a:pt x="1970"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2"/>
            <p:cNvSpPr/>
            <p:nvPr/>
          </p:nvSpPr>
          <p:spPr>
            <a:xfrm>
              <a:off x="4027900" y="3363525"/>
              <a:ext cx="504325" cy="588200"/>
            </a:xfrm>
            <a:custGeom>
              <a:avLst/>
              <a:gdLst/>
              <a:ahLst/>
              <a:cxnLst/>
              <a:rect l="l" t="t" r="r" b="b"/>
              <a:pathLst>
                <a:path w="20173" h="23528" extrusionOk="0">
                  <a:moveTo>
                    <a:pt x="12327" y="7407"/>
                  </a:moveTo>
                  <a:lnTo>
                    <a:pt x="12384" y="7492"/>
                  </a:lnTo>
                  <a:lnTo>
                    <a:pt x="12384" y="7492"/>
                  </a:lnTo>
                  <a:lnTo>
                    <a:pt x="12298" y="7464"/>
                  </a:lnTo>
                  <a:lnTo>
                    <a:pt x="12327" y="7407"/>
                  </a:lnTo>
                  <a:close/>
                  <a:moveTo>
                    <a:pt x="11585" y="559"/>
                  </a:moveTo>
                  <a:cubicBezTo>
                    <a:pt x="11471" y="873"/>
                    <a:pt x="11385" y="1215"/>
                    <a:pt x="11299" y="1529"/>
                  </a:cubicBezTo>
                  <a:cubicBezTo>
                    <a:pt x="11242" y="1871"/>
                    <a:pt x="11185" y="2214"/>
                    <a:pt x="11185" y="2528"/>
                  </a:cubicBezTo>
                  <a:cubicBezTo>
                    <a:pt x="11128" y="3212"/>
                    <a:pt x="11185" y="3869"/>
                    <a:pt x="11328" y="4525"/>
                  </a:cubicBezTo>
                  <a:cubicBezTo>
                    <a:pt x="11471" y="5181"/>
                    <a:pt x="11699" y="5809"/>
                    <a:pt x="11984" y="6437"/>
                  </a:cubicBezTo>
                  <a:cubicBezTo>
                    <a:pt x="12269" y="7036"/>
                    <a:pt x="12612" y="7635"/>
                    <a:pt x="12983" y="8206"/>
                  </a:cubicBezTo>
                  <a:cubicBezTo>
                    <a:pt x="12526" y="7692"/>
                    <a:pt x="12127" y="7121"/>
                    <a:pt x="11784" y="6522"/>
                  </a:cubicBezTo>
                  <a:cubicBezTo>
                    <a:pt x="11613" y="6237"/>
                    <a:pt x="11499" y="5895"/>
                    <a:pt x="11356" y="5581"/>
                  </a:cubicBezTo>
                  <a:cubicBezTo>
                    <a:pt x="11242" y="5267"/>
                    <a:pt x="11157" y="4924"/>
                    <a:pt x="11071" y="4582"/>
                  </a:cubicBezTo>
                  <a:cubicBezTo>
                    <a:pt x="10985" y="4240"/>
                    <a:pt x="10957" y="3897"/>
                    <a:pt x="10928" y="3555"/>
                  </a:cubicBezTo>
                  <a:cubicBezTo>
                    <a:pt x="10900" y="3212"/>
                    <a:pt x="10928" y="2870"/>
                    <a:pt x="10957" y="2528"/>
                  </a:cubicBezTo>
                  <a:cubicBezTo>
                    <a:pt x="11014" y="2185"/>
                    <a:pt x="11071" y="1843"/>
                    <a:pt x="11185" y="1501"/>
                  </a:cubicBezTo>
                  <a:cubicBezTo>
                    <a:pt x="11271" y="1187"/>
                    <a:pt x="11413" y="844"/>
                    <a:pt x="11585" y="559"/>
                  </a:cubicBezTo>
                  <a:close/>
                  <a:moveTo>
                    <a:pt x="19659" y="4496"/>
                  </a:moveTo>
                  <a:cubicBezTo>
                    <a:pt x="19631" y="4639"/>
                    <a:pt x="19602" y="4753"/>
                    <a:pt x="19574" y="4896"/>
                  </a:cubicBezTo>
                  <a:cubicBezTo>
                    <a:pt x="19574" y="4981"/>
                    <a:pt x="19545" y="5039"/>
                    <a:pt x="19545" y="5096"/>
                  </a:cubicBezTo>
                  <a:lnTo>
                    <a:pt x="19517" y="5210"/>
                  </a:lnTo>
                  <a:lnTo>
                    <a:pt x="19488" y="5295"/>
                  </a:lnTo>
                  <a:cubicBezTo>
                    <a:pt x="19431" y="5581"/>
                    <a:pt x="19345" y="5837"/>
                    <a:pt x="19260" y="6094"/>
                  </a:cubicBezTo>
                  <a:cubicBezTo>
                    <a:pt x="19203" y="6237"/>
                    <a:pt x="19146" y="6351"/>
                    <a:pt x="19089" y="6494"/>
                  </a:cubicBezTo>
                  <a:lnTo>
                    <a:pt x="18917" y="6865"/>
                  </a:lnTo>
                  <a:cubicBezTo>
                    <a:pt x="18860" y="6979"/>
                    <a:pt x="18803" y="7121"/>
                    <a:pt x="18746" y="7236"/>
                  </a:cubicBezTo>
                  <a:lnTo>
                    <a:pt x="18632" y="7407"/>
                  </a:lnTo>
                  <a:cubicBezTo>
                    <a:pt x="18604" y="7464"/>
                    <a:pt x="18575" y="7549"/>
                    <a:pt x="18518" y="7606"/>
                  </a:cubicBezTo>
                  <a:cubicBezTo>
                    <a:pt x="18233" y="8063"/>
                    <a:pt x="17890" y="8519"/>
                    <a:pt x="17519" y="8919"/>
                  </a:cubicBezTo>
                  <a:cubicBezTo>
                    <a:pt x="17120" y="9318"/>
                    <a:pt x="16692" y="9661"/>
                    <a:pt x="16207" y="9946"/>
                  </a:cubicBezTo>
                  <a:cubicBezTo>
                    <a:pt x="16635" y="9575"/>
                    <a:pt x="16977" y="9176"/>
                    <a:pt x="17320" y="8748"/>
                  </a:cubicBezTo>
                  <a:cubicBezTo>
                    <a:pt x="17405" y="8634"/>
                    <a:pt x="17491" y="8548"/>
                    <a:pt x="17576" y="8434"/>
                  </a:cubicBezTo>
                  <a:cubicBezTo>
                    <a:pt x="17662" y="8320"/>
                    <a:pt x="17748" y="8206"/>
                    <a:pt x="17833" y="8091"/>
                  </a:cubicBezTo>
                  <a:cubicBezTo>
                    <a:pt x="17890" y="8006"/>
                    <a:pt x="17976" y="7892"/>
                    <a:pt x="18061" y="7778"/>
                  </a:cubicBezTo>
                  <a:lnTo>
                    <a:pt x="18261" y="7435"/>
                  </a:lnTo>
                  <a:cubicBezTo>
                    <a:pt x="18347" y="7321"/>
                    <a:pt x="18404" y="7207"/>
                    <a:pt x="18461" y="7093"/>
                  </a:cubicBezTo>
                  <a:lnTo>
                    <a:pt x="18575" y="6922"/>
                  </a:lnTo>
                  <a:cubicBezTo>
                    <a:pt x="18604" y="6865"/>
                    <a:pt x="18632" y="6779"/>
                    <a:pt x="18661" y="6722"/>
                  </a:cubicBezTo>
                  <a:lnTo>
                    <a:pt x="18860" y="6380"/>
                  </a:lnTo>
                  <a:lnTo>
                    <a:pt x="19032" y="6009"/>
                  </a:lnTo>
                  <a:cubicBezTo>
                    <a:pt x="19089" y="5895"/>
                    <a:pt x="19146" y="5752"/>
                    <a:pt x="19203" y="5638"/>
                  </a:cubicBezTo>
                  <a:lnTo>
                    <a:pt x="19345" y="5267"/>
                  </a:lnTo>
                  <a:cubicBezTo>
                    <a:pt x="19402" y="5124"/>
                    <a:pt x="19460" y="5010"/>
                    <a:pt x="19488" y="4867"/>
                  </a:cubicBezTo>
                  <a:cubicBezTo>
                    <a:pt x="19545" y="4753"/>
                    <a:pt x="19602" y="4611"/>
                    <a:pt x="19659" y="4496"/>
                  </a:cubicBezTo>
                  <a:close/>
                  <a:moveTo>
                    <a:pt x="12311" y="0"/>
                  </a:moveTo>
                  <a:cubicBezTo>
                    <a:pt x="12077" y="0"/>
                    <a:pt x="11871" y="41"/>
                    <a:pt x="11699" y="131"/>
                  </a:cubicBezTo>
                  <a:lnTo>
                    <a:pt x="11100" y="388"/>
                  </a:lnTo>
                  <a:lnTo>
                    <a:pt x="9844" y="873"/>
                  </a:lnTo>
                  <a:cubicBezTo>
                    <a:pt x="9844" y="987"/>
                    <a:pt x="9844" y="1101"/>
                    <a:pt x="9844" y="1244"/>
                  </a:cubicBezTo>
                  <a:cubicBezTo>
                    <a:pt x="9816" y="2899"/>
                    <a:pt x="9473" y="6294"/>
                    <a:pt x="6677" y="7264"/>
                  </a:cubicBezTo>
                  <a:cubicBezTo>
                    <a:pt x="6563" y="7321"/>
                    <a:pt x="6449" y="7350"/>
                    <a:pt x="6363" y="7378"/>
                  </a:cubicBezTo>
                  <a:cubicBezTo>
                    <a:pt x="6106" y="7464"/>
                    <a:pt x="5850" y="7521"/>
                    <a:pt x="5593" y="7635"/>
                  </a:cubicBezTo>
                  <a:cubicBezTo>
                    <a:pt x="4880" y="7863"/>
                    <a:pt x="3596" y="8263"/>
                    <a:pt x="2426" y="8805"/>
                  </a:cubicBezTo>
                  <a:cubicBezTo>
                    <a:pt x="2401" y="8809"/>
                    <a:pt x="2373" y="8812"/>
                    <a:pt x="2342" y="8812"/>
                  </a:cubicBezTo>
                  <a:cubicBezTo>
                    <a:pt x="1935" y="8812"/>
                    <a:pt x="1009" y="8346"/>
                    <a:pt x="1142" y="4240"/>
                  </a:cubicBezTo>
                  <a:cubicBezTo>
                    <a:pt x="1142" y="4183"/>
                    <a:pt x="1142" y="4126"/>
                    <a:pt x="1170" y="4068"/>
                  </a:cubicBezTo>
                  <a:lnTo>
                    <a:pt x="1170" y="4068"/>
                  </a:lnTo>
                  <a:cubicBezTo>
                    <a:pt x="914" y="4154"/>
                    <a:pt x="1" y="4639"/>
                    <a:pt x="1" y="4639"/>
                  </a:cubicBezTo>
                  <a:lnTo>
                    <a:pt x="257" y="10774"/>
                  </a:lnTo>
                  <a:cubicBezTo>
                    <a:pt x="257" y="10916"/>
                    <a:pt x="257" y="11087"/>
                    <a:pt x="286" y="11287"/>
                  </a:cubicBezTo>
                  <a:cubicBezTo>
                    <a:pt x="372" y="12143"/>
                    <a:pt x="914" y="13313"/>
                    <a:pt x="1912" y="13969"/>
                  </a:cubicBezTo>
                  <a:cubicBezTo>
                    <a:pt x="2141" y="14112"/>
                    <a:pt x="2397" y="14226"/>
                    <a:pt x="2654" y="14312"/>
                  </a:cubicBezTo>
                  <a:cubicBezTo>
                    <a:pt x="2854" y="14768"/>
                    <a:pt x="3139" y="15367"/>
                    <a:pt x="3453" y="16080"/>
                  </a:cubicBezTo>
                  <a:cubicBezTo>
                    <a:pt x="4851" y="19048"/>
                    <a:pt x="7020" y="23527"/>
                    <a:pt x="7020" y="23527"/>
                  </a:cubicBezTo>
                  <a:cubicBezTo>
                    <a:pt x="7020" y="23527"/>
                    <a:pt x="11613" y="23014"/>
                    <a:pt x="15465" y="21673"/>
                  </a:cubicBezTo>
                  <a:cubicBezTo>
                    <a:pt x="15494" y="20532"/>
                    <a:pt x="15037" y="18534"/>
                    <a:pt x="13896" y="17136"/>
                  </a:cubicBezTo>
                  <a:cubicBezTo>
                    <a:pt x="12184" y="15025"/>
                    <a:pt x="10301" y="14340"/>
                    <a:pt x="8617" y="14226"/>
                  </a:cubicBezTo>
                  <a:cubicBezTo>
                    <a:pt x="8475" y="14226"/>
                    <a:pt x="8332" y="14197"/>
                    <a:pt x="8189" y="14197"/>
                  </a:cubicBezTo>
                  <a:cubicBezTo>
                    <a:pt x="7590" y="14197"/>
                    <a:pt x="7020" y="14254"/>
                    <a:pt x="6477" y="14312"/>
                  </a:cubicBezTo>
                  <a:cubicBezTo>
                    <a:pt x="6392" y="14340"/>
                    <a:pt x="6306" y="14340"/>
                    <a:pt x="6221" y="14369"/>
                  </a:cubicBezTo>
                  <a:lnTo>
                    <a:pt x="6192" y="14369"/>
                  </a:lnTo>
                  <a:cubicBezTo>
                    <a:pt x="5494" y="14474"/>
                    <a:pt x="4843" y="14533"/>
                    <a:pt x="4273" y="14533"/>
                  </a:cubicBezTo>
                  <a:cubicBezTo>
                    <a:pt x="4075" y="14533"/>
                    <a:pt x="3887" y="14526"/>
                    <a:pt x="3710" y="14511"/>
                  </a:cubicBezTo>
                  <a:cubicBezTo>
                    <a:pt x="4337" y="13998"/>
                    <a:pt x="5079" y="13570"/>
                    <a:pt x="5764" y="13227"/>
                  </a:cubicBezTo>
                  <a:cubicBezTo>
                    <a:pt x="7875" y="12143"/>
                    <a:pt x="10329" y="12057"/>
                    <a:pt x="12127" y="10574"/>
                  </a:cubicBezTo>
                  <a:cubicBezTo>
                    <a:pt x="12840" y="10032"/>
                    <a:pt x="13154" y="9147"/>
                    <a:pt x="13125" y="8234"/>
                  </a:cubicBezTo>
                  <a:lnTo>
                    <a:pt x="13125" y="8234"/>
                  </a:lnTo>
                  <a:lnTo>
                    <a:pt x="14295" y="8919"/>
                  </a:lnTo>
                  <a:lnTo>
                    <a:pt x="16549" y="10288"/>
                  </a:lnTo>
                  <a:cubicBezTo>
                    <a:pt x="16549" y="10288"/>
                    <a:pt x="16663" y="10231"/>
                    <a:pt x="16835" y="10117"/>
                  </a:cubicBezTo>
                  <a:cubicBezTo>
                    <a:pt x="17548" y="9661"/>
                    <a:pt x="19431" y="8206"/>
                    <a:pt x="20059" y="5124"/>
                  </a:cubicBezTo>
                  <a:cubicBezTo>
                    <a:pt x="20116" y="4896"/>
                    <a:pt x="20144" y="4696"/>
                    <a:pt x="20173" y="4468"/>
                  </a:cubicBezTo>
                  <a:cubicBezTo>
                    <a:pt x="20173" y="4468"/>
                    <a:pt x="14755" y="0"/>
                    <a:pt x="12311"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2"/>
            <p:cNvSpPr/>
            <p:nvPr/>
          </p:nvSpPr>
          <p:spPr>
            <a:xfrm>
              <a:off x="4414525" y="3882500"/>
              <a:ext cx="54225" cy="22850"/>
            </a:xfrm>
            <a:custGeom>
              <a:avLst/>
              <a:gdLst/>
              <a:ahLst/>
              <a:cxnLst/>
              <a:rect l="l" t="t" r="r" b="b"/>
              <a:pathLst>
                <a:path w="2169" h="914" extrusionOk="0">
                  <a:moveTo>
                    <a:pt x="2168" y="1"/>
                  </a:moveTo>
                  <a:lnTo>
                    <a:pt x="2168" y="1"/>
                  </a:lnTo>
                  <a:cubicBezTo>
                    <a:pt x="1512" y="315"/>
                    <a:pt x="799" y="571"/>
                    <a:pt x="0" y="914"/>
                  </a:cubicBezTo>
                  <a:cubicBezTo>
                    <a:pt x="770" y="628"/>
                    <a:pt x="1512" y="343"/>
                    <a:pt x="2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2"/>
            <p:cNvSpPr/>
            <p:nvPr/>
          </p:nvSpPr>
          <p:spPr>
            <a:xfrm>
              <a:off x="4053125" y="3387475"/>
              <a:ext cx="220900" cy="196350"/>
            </a:xfrm>
            <a:custGeom>
              <a:avLst/>
              <a:gdLst/>
              <a:ahLst/>
              <a:cxnLst/>
              <a:rect l="l" t="t" r="r" b="b"/>
              <a:pathLst>
                <a:path w="8836" h="7854" extrusionOk="0">
                  <a:moveTo>
                    <a:pt x="7180" y="2711"/>
                  </a:moveTo>
                  <a:cubicBezTo>
                    <a:pt x="6581" y="2911"/>
                    <a:pt x="5982" y="3110"/>
                    <a:pt x="5383" y="3367"/>
                  </a:cubicBezTo>
                  <a:lnTo>
                    <a:pt x="4955" y="3567"/>
                  </a:lnTo>
                  <a:lnTo>
                    <a:pt x="4727" y="3653"/>
                  </a:lnTo>
                  <a:lnTo>
                    <a:pt x="4670" y="3710"/>
                  </a:lnTo>
                  <a:lnTo>
                    <a:pt x="4641" y="3767"/>
                  </a:lnTo>
                  <a:lnTo>
                    <a:pt x="4612" y="3881"/>
                  </a:lnTo>
                  <a:lnTo>
                    <a:pt x="4555" y="3995"/>
                  </a:lnTo>
                  <a:cubicBezTo>
                    <a:pt x="4498" y="4081"/>
                    <a:pt x="4470" y="4138"/>
                    <a:pt x="4413" y="4223"/>
                  </a:cubicBezTo>
                  <a:cubicBezTo>
                    <a:pt x="4327" y="4366"/>
                    <a:pt x="4184" y="4480"/>
                    <a:pt x="4042" y="4594"/>
                  </a:cubicBezTo>
                  <a:cubicBezTo>
                    <a:pt x="3899" y="4708"/>
                    <a:pt x="3756" y="4794"/>
                    <a:pt x="3557" y="4822"/>
                  </a:cubicBezTo>
                  <a:cubicBezTo>
                    <a:pt x="3357" y="4822"/>
                    <a:pt x="3157" y="4794"/>
                    <a:pt x="3015" y="4623"/>
                  </a:cubicBezTo>
                  <a:cubicBezTo>
                    <a:pt x="2929" y="4566"/>
                    <a:pt x="2901" y="4480"/>
                    <a:pt x="2843" y="4423"/>
                  </a:cubicBezTo>
                  <a:lnTo>
                    <a:pt x="2786" y="4337"/>
                  </a:lnTo>
                  <a:lnTo>
                    <a:pt x="2729" y="4309"/>
                  </a:lnTo>
                  <a:lnTo>
                    <a:pt x="2558" y="4309"/>
                  </a:lnTo>
                  <a:lnTo>
                    <a:pt x="2301" y="4366"/>
                  </a:lnTo>
                  <a:cubicBezTo>
                    <a:pt x="1674" y="4480"/>
                    <a:pt x="1074" y="4623"/>
                    <a:pt x="447" y="4794"/>
                  </a:cubicBezTo>
                  <a:cubicBezTo>
                    <a:pt x="1017" y="4509"/>
                    <a:pt x="1645" y="4309"/>
                    <a:pt x="2273" y="4166"/>
                  </a:cubicBezTo>
                  <a:lnTo>
                    <a:pt x="2501" y="4109"/>
                  </a:lnTo>
                  <a:cubicBezTo>
                    <a:pt x="2562" y="4089"/>
                    <a:pt x="2622" y="4069"/>
                    <a:pt x="2693" y="4069"/>
                  </a:cubicBezTo>
                  <a:cubicBezTo>
                    <a:pt x="2722" y="4069"/>
                    <a:pt x="2753" y="4072"/>
                    <a:pt x="2786" y="4081"/>
                  </a:cubicBezTo>
                  <a:cubicBezTo>
                    <a:pt x="2843" y="4109"/>
                    <a:pt x="2901" y="4138"/>
                    <a:pt x="2958" y="4166"/>
                  </a:cubicBezTo>
                  <a:lnTo>
                    <a:pt x="3043" y="4280"/>
                  </a:lnTo>
                  <a:cubicBezTo>
                    <a:pt x="3100" y="4366"/>
                    <a:pt x="3129" y="4423"/>
                    <a:pt x="3186" y="4451"/>
                  </a:cubicBezTo>
                  <a:cubicBezTo>
                    <a:pt x="3271" y="4537"/>
                    <a:pt x="3386" y="4566"/>
                    <a:pt x="3528" y="4566"/>
                  </a:cubicBezTo>
                  <a:cubicBezTo>
                    <a:pt x="3642" y="4537"/>
                    <a:pt x="3785" y="4480"/>
                    <a:pt x="3899" y="4394"/>
                  </a:cubicBezTo>
                  <a:cubicBezTo>
                    <a:pt x="4013" y="4309"/>
                    <a:pt x="4127" y="4195"/>
                    <a:pt x="4213" y="4081"/>
                  </a:cubicBezTo>
                  <a:cubicBezTo>
                    <a:pt x="4242" y="4023"/>
                    <a:pt x="4299" y="3938"/>
                    <a:pt x="4327" y="3881"/>
                  </a:cubicBezTo>
                  <a:lnTo>
                    <a:pt x="4356" y="3795"/>
                  </a:lnTo>
                  <a:lnTo>
                    <a:pt x="4413" y="3681"/>
                  </a:lnTo>
                  <a:cubicBezTo>
                    <a:pt x="4413" y="3624"/>
                    <a:pt x="4441" y="3567"/>
                    <a:pt x="4498" y="3538"/>
                  </a:cubicBezTo>
                  <a:cubicBezTo>
                    <a:pt x="4555" y="3481"/>
                    <a:pt x="4584" y="3453"/>
                    <a:pt x="4641" y="3424"/>
                  </a:cubicBezTo>
                  <a:lnTo>
                    <a:pt x="4869" y="3339"/>
                  </a:lnTo>
                  <a:cubicBezTo>
                    <a:pt x="5012" y="3282"/>
                    <a:pt x="5155" y="3225"/>
                    <a:pt x="5326" y="3168"/>
                  </a:cubicBezTo>
                  <a:cubicBezTo>
                    <a:pt x="5925" y="2968"/>
                    <a:pt x="6553" y="2797"/>
                    <a:pt x="7180" y="2711"/>
                  </a:cubicBezTo>
                  <a:close/>
                  <a:moveTo>
                    <a:pt x="5269" y="0"/>
                  </a:moveTo>
                  <a:cubicBezTo>
                    <a:pt x="5212" y="543"/>
                    <a:pt x="4955" y="1085"/>
                    <a:pt x="4555" y="1513"/>
                  </a:cubicBezTo>
                  <a:cubicBezTo>
                    <a:pt x="4049" y="2057"/>
                    <a:pt x="3443" y="2293"/>
                    <a:pt x="2836" y="2293"/>
                  </a:cubicBezTo>
                  <a:cubicBezTo>
                    <a:pt x="2520" y="2293"/>
                    <a:pt x="2204" y="2229"/>
                    <a:pt x="1902" y="2112"/>
                  </a:cubicBezTo>
                  <a:lnTo>
                    <a:pt x="1902" y="2112"/>
                  </a:lnTo>
                  <a:cubicBezTo>
                    <a:pt x="1930" y="2197"/>
                    <a:pt x="1930" y="2254"/>
                    <a:pt x="1959" y="2312"/>
                  </a:cubicBezTo>
                  <a:cubicBezTo>
                    <a:pt x="1788" y="2426"/>
                    <a:pt x="1588" y="2511"/>
                    <a:pt x="1417" y="2597"/>
                  </a:cubicBezTo>
                  <a:cubicBezTo>
                    <a:pt x="989" y="2825"/>
                    <a:pt x="561" y="3053"/>
                    <a:pt x="133" y="3282"/>
                  </a:cubicBezTo>
                  <a:cubicBezTo>
                    <a:pt x="0" y="7388"/>
                    <a:pt x="926" y="7854"/>
                    <a:pt x="1333" y="7854"/>
                  </a:cubicBezTo>
                  <a:cubicBezTo>
                    <a:pt x="1364" y="7854"/>
                    <a:pt x="1392" y="7851"/>
                    <a:pt x="1417" y="7847"/>
                  </a:cubicBezTo>
                  <a:cubicBezTo>
                    <a:pt x="2587" y="7305"/>
                    <a:pt x="3871" y="6905"/>
                    <a:pt x="4584" y="6677"/>
                  </a:cubicBezTo>
                  <a:cubicBezTo>
                    <a:pt x="4841" y="6563"/>
                    <a:pt x="5097" y="6506"/>
                    <a:pt x="5354" y="6420"/>
                  </a:cubicBezTo>
                  <a:cubicBezTo>
                    <a:pt x="5440" y="6392"/>
                    <a:pt x="5554" y="6363"/>
                    <a:pt x="5668" y="6306"/>
                  </a:cubicBezTo>
                  <a:cubicBezTo>
                    <a:pt x="8464" y="5336"/>
                    <a:pt x="8807" y="1941"/>
                    <a:pt x="8835" y="286"/>
                  </a:cubicBezTo>
                  <a:lnTo>
                    <a:pt x="8807" y="286"/>
                  </a:lnTo>
                  <a:lnTo>
                    <a:pt x="5982" y="913"/>
                  </a:lnTo>
                  <a:cubicBezTo>
                    <a:pt x="5725" y="771"/>
                    <a:pt x="5497" y="428"/>
                    <a:pt x="5269" y="0"/>
                  </a:cubicBezTo>
                  <a:close/>
                </a:path>
              </a:pathLst>
            </a:custGeom>
            <a:solidFill>
              <a:srgbClr val="D87A75"/>
            </a:solidFill>
            <a:ln w="9525" cap="flat" cmpd="sng">
              <a:solidFill>
                <a:srgbClr val="D87A7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2"/>
            <p:cNvSpPr/>
            <p:nvPr/>
          </p:nvSpPr>
          <p:spPr>
            <a:xfrm>
              <a:off x="4085675" y="3323275"/>
              <a:ext cx="99175" cy="121525"/>
            </a:xfrm>
            <a:custGeom>
              <a:avLst/>
              <a:gdLst/>
              <a:ahLst/>
              <a:cxnLst/>
              <a:rect l="l" t="t" r="r" b="b"/>
              <a:pathLst>
                <a:path w="3967" h="4861" extrusionOk="0">
                  <a:moveTo>
                    <a:pt x="2483" y="1"/>
                  </a:moveTo>
                  <a:cubicBezTo>
                    <a:pt x="2340" y="115"/>
                    <a:pt x="2198" y="172"/>
                    <a:pt x="2026" y="200"/>
                  </a:cubicBezTo>
                  <a:cubicBezTo>
                    <a:pt x="2026" y="343"/>
                    <a:pt x="2112" y="1827"/>
                    <a:pt x="1" y="3424"/>
                  </a:cubicBezTo>
                  <a:cubicBezTo>
                    <a:pt x="229" y="3795"/>
                    <a:pt x="457" y="4252"/>
                    <a:pt x="600" y="4680"/>
                  </a:cubicBezTo>
                  <a:cubicBezTo>
                    <a:pt x="902" y="4797"/>
                    <a:pt x="1218" y="4861"/>
                    <a:pt x="1534" y="4861"/>
                  </a:cubicBezTo>
                  <a:cubicBezTo>
                    <a:pt x="2141" y="4861"/>
                    <a:pt x="2747" y="4625"/>
                    <a:pt x="3253" y="4081"/>
                  </a:cubicBezTo>
                  <a:cubicBezTo>
                    <a:pt x="3653" y="3653"/>
                    <a:pt x="3910" y="3111"/>
                    <a:pt x="3967" y="2568"/>
                  </a:cubicBezTo>
                  <a:cubicBezTo>
                    <a:pt x="3453" y="1627"/>
                    <a:pt x="2940" y="742"/>
                    <a:pt x="2483" y="1"/>
                  </a:cubicBezTo>
                  <a:close/>
                </a:path>
              </a:pathLst>
            </a:custGeom>
            <a:solidFill>
              <a:srgbClr val="CA6366"/>
            </a:solidFill>
            <a:ln w="9525" cap="flat" cmpd="sng">
              <a:solidFill>
                <a:srgbClr val="CA6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52"/>
            <p:cNvSpPr/>
            <p:nvPr/>
          </p:nvSpPr>
          <p:spPr>
            <a:xfrm>
              <a:off x="4012925" y="3355375"/>
              <a:ext cx="25" cy="25"/>
            </a:xfrm>
            <a:custGeom>
              <a:avLst/>
              <a:gdLst/>
              <a:ahLst/>
              <a:cxnLst/>
              <a:rect l="l" t="t" r="r" b="b"/>
              <a:pathLst>
                <a:path w="1" h="1" extrusionOk="0">
                  <a:moveTo>
                    <a:pt x="0" y="0"/>
                  </a:moveTo>
                  <a:lnTo>
                    <a:pt x="0" y="0"/>
                  </a:lnTo>
                  <a:lnTo>
                    <a:pt x="0" y="0"/>
                  </a:ln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52"/>
            <p:cNvSpPr/>
            <p:nvPr/>
          </p:nvSpPr>
          <p:spPr>
            <a:xfrm>
              <a:off x="3941600" y="3236975"/>
              <a:ext cx="233275" cy="196900"/>
            </a:xfrm>
            <a:custGeom>
              <a:avLst/>
              <a:gdLst/>
              <a:ahLst/>
              <a:cxnLst/>
              <a:rect l="l" t="t" r="r" b="b"/>
              <a:pathLst>
                <a:path w="9331" h="7876" extrusionOk="0">
                  <a:moveTo>
                    <a:pt x="8588" y="1084"/>
                  </a:moveTo>
                  <a:cubicBezTo>
                    <a:pt x="8446" y="1198"/>
                    <a:pt x="8332" y="1313"/>
                    <a:pt x="8217" y="1427"/>
                  </a:cubicBezTo>
                  <a:cubicBezTo>
                    <a:pt x="8103" y="1541"/>
                    <a:pt x="8018" y="1655"/>
                    <a:pt x="7932" y="1769"/>
                  </a:cubicBezTo>
                  <a:cubicBezTo>
                    <a:pt x="7847" y="1912"/>
                    <a:pt x="7761" y="2026"/>
                    <a:pt x="7704" y="2197"/>
                  </a:cubicBezTo>
                  <a:cubicBezTo>
                    <a:pt x="7647" y="2340"/>
                    <a:pt x="7590" y="2482"/>
                    <a:pt x="7533" y="2654"/>
                  </a:cubicBezTo>
                  <a:cubicBezTo>
                    <a:pt x="7447" y="2482"/>
                    <a:pt x="7447" y="2311"/>
                    <a:pt x="7476" y="2112"/>
                  </a:cubicBezTo>
                  <a:cubicBezTo>
                    <a:pt x="7504" y="1940"/>
                    <a:pt x="7561" y="1769"/>
                    <a:pt x="7675" y="1598"/>
                  </a:cubicBezTo>
                  <a:cubicBezTo>
                    <a:pt x="7761" y="1455"/>
                    <a:pt x="7904" y="1313"/>
                    <a:pt x="8075" y="1227"/>
                  </a:cubicBezTo>
                  <a:cubicBezTo>
                    <a:pt x="8246" y="1141"/>
                    <a:pt x="8417" y="1084"/>
                    <a:pt x="8588" y="1084"/>
                  </a:cubicBezTo>
                  <a:close/>
                  <a:moveTo>
                    <a:pt x="4679" y="1855"/>
                  </a:moveTo>
                  <a:cubicBezTo>
                    <a:pt x="4851" y="1855"/>
                    <a:pt x="5050" y="1855"/>
                    <a:pt x="5193" y="1912"/>
                  </a:cubicBezTo>
                  <a:cubicBezTo>
                    <a:pt x="5050" y="1997"/>
                    <a:pt x="4908" y="2054"/>
                    <a:pt x="4765" y="2112"/>
                  </a:cubicBezTo>
                  <a:lnTo>
                    <a:pt x="4651" y="2169"/>
                  </a:lnTo>
                  <a:cubicBezTo>
                    <a:pt x="4794" y="2454"/>
                    <a:pt x="4737" y="2739"/>
                    <a:pt x="4394" y="2796"/>
                  </a:cubicBezTo>
                  <a:cubicBezTo>
                    <a:pt x="4367" y="2800"/>
                    <a:pt x="4342" y="2802"/>
                    <a:pt x="4317" y="2802"/>
                  </a:cubicBezTo>
                  <a:cubicBezTo>
                    <a:pt x="4158" y="2802"/>
                    <a:pt x="4044" y="2728"/>
                    <a:pt x="3995" y="2654"/>
                  </a:cubicBezTo>
                  <a:cubicBezTo>
                    <a:pt x="3909" y="2739"/>
                    <a:pt x="3824" y="2825"/>
                    <a:pt x="3738" y="2939"/>
                  </a:cubicBezTo>
                  <a:cubicBezTo>
                    <a:pt x="3709" y="2768"/>
                    <a:pt x="3766" y="2597"/>
                    <a:pt x="3852" y="2425"/>
                  </a:cubicBezTo>
                  <a:cubicBezTo>
                    <a:pt x="3938" y="2283"/>
                    <a:pt x="4052" y="2169"/>
                    <a:pt x="4223" y="2054"/>
                  </a:cubicBezTo>
                  <a:cubicBezTo>
                    <a:pt x="4366" y="1969"/>
                    <a:pt x="4508" y="1883"/>
                    <a:pt x="4679" y="1855"/>
                  </a:cubicBezTo>
                  <a:close/>
                  <a:moveTo>
                    <a:pt x="6063" y="2546"/>
                  </a:moveTo>
                  <a:cubicBezTo>
                    <a:pt x="6107" y="2546"/>
                    <a:pt x="6150" y="2553"/>
                    <a:pt x="6192" y="2568"/>
                  </a:cubicBezTo>
                  <a:cubicBezTo>
                    <a:pt x="6591" y="2682"/>
                    <a:pt x="7048" y="4708"/>
                    <a:pt x="6135" y="5279"/>
                  </a:cubicBezTo>
                  <a:cubicBezTo>
                    <a:pt x="5957" y="5393"/>
                    <a:pt x="5796" y="5445"/>
                    <a:pt x="5652" y="5445"/>
                  </a:cubicBezTo>
                  <a:cubicBezTo>
                    <a:pt x="5473" y="5445"/>
                    <a:pt x="5320" y="5364"/>
                    <a:pt x="5193" y="5222"/>
                  </a:cubicBezTo>
                  <a:cubicBezTo>
                    <a:pt x="4765" y="6135"/>
                    <a:pt x="3824" y="6420"/>
                    <a:pt x="3824" y="6420"/>
                  </a:cubicBezTo>
                  <a:lnTo>
                    <a:pt x="3053" y="5678"/>
                  </a:lnTo>
                  <a:cubicBezTo>
                    <a:pt x="3053" y="5678"/>
                    <a:pt x="3139" y="5621"/>
                    <a:pt x="3253" y="5564"/>
                  </a:cubicBezTo>
                  <a:cubicBezTo>
                    <a:pt x="4023" y="5107"/>
                    <a:pt x="4651" y="4993"/>
                    <a:pt x="4993" y="4936"/>
                  </a:cubicBezTo>
                  <a:cubicBezTo>
                    <a:pt x="4879" y="4622"/>
                    <a:pt x="4851" y="4166"/>
                    <a:pt x="5022" y="3709"/>
                  </a:cubicBezTo>
                  <a:cubicBezTo>
                    <a:pt x="5252" y="3070"/>
                    <a:pt x="5688" y="2546"/>
                    <a:pt x="6063" y="2546"/>
                  </a:cubicBezTo>
                  <a:close/>
                  <a:moveTo>
                    <a:pt x="428" y="0"/>
                  </a:moveTo>
                  <a:cubicBezTo>
                    <a:pt x="428" y="0"/>
                    <a:pt x="0" y="656"/>
                    <a:pt x="114" y="1712"/>
                  </a:cubicBezTo>
                  <a:cubicBezTo>
                    <a:pt x="143" y="1912"/>
                    <a:pt x="200" y="2112"/>
                    <a:pt x="228" y="2311"/>
                  </a:cubicBezTo>
                  <a:lnTo>
                    <a:pt x="542" y="2311"/>
                  </a:lnTo>
                  <a:cubicBezTo>
                    <a:pt x="656" y="2311"/>
                    <a:pt x="799" y="2340"/>
                    <a:pt x="942" y="2368"/>
                  </a:cubicBezTo>
                  <a:cubicBezTo>
                    <a:pt x="1084" y="2397"/>
                    <a:pt x="1199" y="2454"/>
                    <a:pt x="1370" y="2511"/>
                  </a:cubicBezTo>
                  <a:cubicBezTo>
                    <a:pt x="1227" y="2625"/>
                    <a:pt x="1084" y="2682"/>
                    <a:pt x="942" y="2711"/>
                  </a:cubicBezTo>
                  <a:cubicBezTo>
                    <a:pt x="841" y="2731"/>
                    <a:pt x="726" y="2751"/>
                    <a:pt x="617" y="2751"/>
                  </a:cubicBezTo>
                  <a:cubicBezTo>
                    <a:pt x="571" y="2751"/>
                    <a:pt x="527" y="2748"/>
                    <a:pt x="485" y="2739"/>
                  </a:cubicBezTo>
                  <a:lnTo>
                    <a:pt x="343" y="2739"/>
                  </a:lnTo>
                  <a:cubicBezTo>
                    <a:pt x="371" y="2796"/>
                    <a:pt x="371" y="2853"/>
                    <a:pt x="400" y="2910"/>
                  </a:cubicBezTo>
                  <a:cubicBezTo>
                    <a:pt x="428" y="3025"/>
                    <a:pt x="485" y="3167"/>
                    <a:pt x="514" y="3281"/>
                  </a:cubicBezTo>
                  <a:cubicBezTo>
                    <a:pt x="571" y="3253"/>
                    <a:pt x="628" y="3196"/>
                    <a:pt x="685" y="3167"/>
                  </a:cubicBezTo>
                  <a:cubicBezTo>
                    <a:pt x="828" y="3082"/>
                    <a:pt x="999" y="3025"/>
                    <a:pt x="1170" y="3025"/>
                  </a:cubicBezTo>
                  <a:cubicBezTo>
                    <a:pt x="1216" y="3017"/>
                    <a:pt x="1262" y="3013"/>
                    <a:pt x="1308" y="3013"/>
                  </a:cubicBezTo>
                  <a:cubicBezTo>
                    <a:pt x="1433" y="3013"/>
                    <a:pt x="1558" y="3040"/>
                    <a:pt x="1684" y="3082"/>
                  </a:cubicBezTo>
                  <a:cubicBezTo>
                    <a:pt x="1855" y="3139"/>
                    <a:pt x="1997" y="3253"/>
                    <a:pt x="2083" y="3367"/>
                  </a:cubicBezTo>
                  <a:cubicBezTo>
                    <a:pt x="2083" y="3310"/>
                    <a:pt x="2083" y="3224"/>
                    <a:pt x="2083" y="3139"/>
                  </a:cubicBezTo>
                  <a:cubicBezTo>
                    <a:pt x="2112" y="2796"/>
                    <a:pt x="2140" y="2454"/>
                    <a:pt x="2083" y="2083"/>
                  </a:cubicBezTo>
                  <a:lnTo>
                    <a:pt x="2083" y="2083"/>
                  </a:lnTo>
                  <a:cubicBezTo>
                    <a:pt x="2169" y="2254"/>
                    <a:pt x="2226" y="2425"/>
                    <a:pt x="2283" y="2597"/>
                  </a:cubicBezTo>
                  <a:cubicBezTo>
                    <a:pt x="2311" y="2768"/>
                    <a:pt x="2340" y="2967"/>
                    <a:pt x="2340" y="3139"/>
                  </a:cubicBezTo>
                  <a:cubicBezTo>
                    <a:pt x="2368" y="3310"/>
                    <a:pt x="2368" y="3481"/>
                    <a:pt x="2397" y="3652"/>
                  </a:cubicBezTo>
                  <a:cubicBezTo>
                    <a:pt x="2425" y="3823"/>
                    <a:pt x="2483" y="3995"/>
                    <a:pt x="2540" y="4137"/>
                  </a:cubicBezTo>
                  <a:cubicBezTo>
                    <a:pt x="2597" y="4280"/>
                    <a:pt x="2654" y="4451"/>
                    <a:pt x="2739" y="4594"/>
                  </a:cubicBezTo>
                  <a:lnTo>
                    <a:pt x="2825" y="4679"/>
                  </a:lnTo>
                  <a:lnTo>
                    <a:pt x="2853" y="4736"/>
                  </a:lnTo>
                  <a:lnTo>
                    <a:pt x="2939" y="4736"/>
                  </a:lnTo>
                  <a:lnTo>
                    <a:pt x="2996" y="4708"/>
                  </a:lnTo>
                  <a:cubicBezTo>
                    <a:pt x="3338" y="4594"/>
                    <a:pt x="3681" y="4480"/>
                    <a:pt x="4023" y="4423"/>
                  </a:cubicBezTo>
                  <a:lnTo>
                    <a:pt x="4023" y="4423"/>
                  </a:lnTo>
                  <a:cubicBezTo>
                    <a:pt x="3738" y="4622"/>
                    <a:pt x="3424" y="4794"/>
                    <a:pt x="3082" y="4936"/>
                  </a:cubicBezTo>
                  <a:lnTo>
                    <a:pt x="3025" y="4965"/>
                  </a:lnTo>
                  <a:lnTo>
                    <a:pt x="2968" y="4993"/>
                  </a:lnTo>
                  <a:cubicBezTo>
                    <a:pt x="2939" y="5022"/>
                    <a:pt x="2910" y="5022"/>
                    <a:pt x="2853" y="5022"/>
                  </a:cubicBezTo>
                  <a:cubicBezTo>
                    <a:pt x="2825" y="5022"/>
                    <a:pt x="2768" y="5022"/>
                    <a:pt x="2711" y="4993"/>
                  </a:cubicBezTo>
                  <a:lnTo>
                    <a:pt x="2625" y="4936"/>
                  </a:lnTo>
                  <a:lnTo>
                    <a:pt x="2597" y="4879"/>
                  </a:lnTo>
                  <a:lnTo>
                    <a:pt x="2511" y="4765"/>
                  </a:lnTo>
                  <a:cubicBezTo>
                    <a:pt x="2397" y="4594"/>
                    <a:pt x="2283" y="4423"/>
                    <a:pt x="2226" y="4251"/>
                  </a:cubicBezTo>
                  <a:cubicBezTo>
                    <a:pt x="2169" y="4080"/>
                    <a:pt x="2112" y="3881"/>
                    <a:pt x="2112" y="3709"/>
                  </a:cubicBezTo>
                  <a:cubicBezTo>
                    <a:pt x="2083" y="3595"/>
                    <a:pt x="2083" y="3481"/>
                    <a:pt x="2083" y="3395"/>
                  </a:cubicBezTo>
                  <a:cubicBezTo>
                    <a:pt x="2026" y="3367"/>
                    <a:pt x="1940" y="3367"/>
                    <a:pt x="1855" y="3367"/>
                  </a:cubicBezTo>
                  <a:cubicBezTo>
                    <a:pt x="1883" y="3481"/>
                    <a:pt x="1855" y="3624"/>
                    <a:pt x="1598" y="3709"/>
                  </a:cubicBezTo>
                  <a:cubicBezTo>
                    <a:pt x="1554" y="3725"/>
                    <a:pt x="1513" y="3732"/>
                    <a:pt x="1473" y="3732"/>
                  </a:cubicBezTo>
                  <a:cubicBezTo>
                    <a:pt x="1231" y="3732"/>
                    <a:pt x="1076" y="3465"/>
                    <a:pt x="1027" y="3367"/>
                  </a:cubicBezTo>
                  <a:cubicBezTo>
                    <a:pt x="942" y="3367"/>
                    <a:pt x="856" y="3395"/>
                    <a:pt x="771" y="3424"/>
                  </a:cubicBezTo>
                  <a:cubicBezTo>
                    <a:pt x="714" y="3424"/>
                    <a:pt x="656" y="3453"/>
                    <a:pt x="599" y="3453"/>
                  </a:cubicBezTo>
                  <a:cubicBezTo>
                    <a:pt x="799" y="3995"/>
                    <a:pt x="1056" y="4480"/>
                    <a:pt x="1341" y="4936"/>
                  </a:cubicBezTo>
                  <a:cubicBezTo>
                    <a:pt x="1341" y="4936"/>
                    <a:pt x="2397" y="5107"/>
                    <a:pt x="2796" y="5735"/>
                  </a:cubicBezTo>
                  <a:cubicBezTo>
                    <a:pt x="3167" y="6334"/>
                    <a:pt x="2739" y="6677"/>
                    <a:pt x="2739" y="6705"/>
                  </a:cubicBezTo>
                  <a:lnTo>
                    <a:pt x="2796" y="6734"/>
                  </a:lnTo>
                  <a:cubicBezTo>
                    <a:pt x="2910" y="6677"/>
                    <a:pt x="3025" y="6591"/>
                    <a:pt x="3139" y="6534"/>
                  </a:cubicBezTo>
                  <a:lnTo>
                    <a:pt x="3139" y="6534"/>
                  </a:lnTo>
                  <a:cubicBezTo>
                    <a:pt x="3053" y="6648"/>
                    <a:pt x="2968" y="6734"/>
                    <a:pt x="2882" y="6848"/>
                  </a:cubicBezTo>
                  <a:cubicBezTo>
                    <a:pt x="2996" y="6933"/>
                    <a:pt x="3110" y="7048"/>
                    <a:pt x="3196" y="7133"/>
                  </a:cubicBezTo>
                  <a:cubicBezTo>
                    <a:pt x="3310" y="7019"/>
                    <a:pt x="3453" y="6876"/>
                    <a:pt x="3595" y="6762"/>
                  </a:cubicBezTo>
                  <a:lnTo>
                    <a:pt x="3595" y="6762"/>
                  </a:lnTo>
                  <a:cubicBezTo>
                    <a:pt x="3510" y="6933"/>
                    <a:pt x="3424" y="7105"/>
                    <a:pt x="3310" y="7247"/>
                  </a:cubicBezTo>
                  <a:cubicBezTo>
                    <a:pt x="3738" y="7647"/>
                    <a:pt x="4052" y="7875"/>
                    <a:pt x="4052" y="7875"/>
                  </a:cubicBezTo>
                  <a:cubicBezTo>
                    <a:pt x="4737" y="7533"/>
                    <a:pt x="5307" y="7190"/>
                    <a:pt x="5764" y="6876"/>
                  </a:cubicBezTo>
                  <a:cubicBezTo>
                    <a:pt x="7875" y="5279"/>
                    <a:pt x="7789" y="3795"/>
                    <a:pt x="7789" y="3652"/>
                  </a:cubicBezTo>
                  <a:cubicBezTo>
                    <a:pt x="7961" y="3624"/>
                    <a:pt x="8103" y="3567"/>
                    <a:pt x="8246" y="3453"/>
                  </a:cubicBezTo>
                  <a:cubicBezTo>
                    <a:pt x="8617" y="3224"/>
                    <a:pt x="8902" y="2796"/>
                    <a:pt x="9073" y="2311"/>
                  </a:cubicBezTo>
                  <a:cubicBezTo>
                    <a:pt x="9330" y="1569"/>
                    <a:pt x="9302" y="685"/>
                    <a:pt x="8902" y="371"/>
                  </a:cubicBezTo>
                  <a:cubicBezTo>
                    <a:pt x="8797" y="281"/>
                    <a:pt x="8683" y="246"/>
                    <a:pt x="8566" y="246"/>
                  </a:cubicBezTo>
                  <a:cubicBezTo>
                    <a:pt x="8461" y="246"/>
                    <a:pt x="8354" y="274"/>
                    <a:pt x="8246" y="314"/>
                  </a:cubicBezTo>
                  <a:cubicBezTo>
                    <a:pt x="8018" y="428"/>
                    <a:pt x="7789" y="628"/>
                    <a:pt x="7590" y="856"/>
                  </a:cubicBezTo>
                  <a:cubicBezTo>
                    <a:pt x="7476" y="970"/>
                    <a:pt x="7362" y="1113"/>
                    <a:pt x="7276" y="1227"/>
                  </a:cubicBezTo>
                  <a:cubicBezTo>
                    <a:pt x="7133" y="1227"/>
                    <a:pt x="6991" y="1256"/>
                    <a:pt x="6876" y="1256"/>
                  </a:cubicBezTo>
                  <a:cubicBezTo>
                    <a:pt x="6310" y="1453"/>
                    <a:pt x="5382" y="1735"/>
                    <a:pt x="4313" y="1735"/>
                  </a:cubicBezTo>
                  <a:cubicBezTo>
                    <a:pt x="4143" y="1735"/>
                    <a:pt x="3970" y="1728"/>
                    <a:pt x="3795" y="1712"/>
                  </a:cubicBezTo>
                  <a:cubicBezTo>
                    <a:pt x="3738" y="1769"/>
                    <a:pt x="3709" y="1826"/>
                    <a:pt x="3652" y="1883"/>
                  </a:cubicBezTo>
                  <a:cubicBezTo>
                    <a:pt x="3567" y="1940"/>
                    <a:pt x="3481" y="2026"/>
                    <a:pt x="3396" y="2083"/>
                  </a:cubicBezTo>
                  <a:cubicBezTo>
                    <a:pt x="3196" y="2197"/>
                    <a:pt x="3025" y="2254"/>
                    <a:pt x="2796" y="2283"/>
                  </a:cubicBezTo>
                  <a:cubicBezTo>
                    <a:pt x="2853" y="2054"/>
                    <a:pt x="2968" y="1883"/>
                    <a:pt x="3053" y="1741"/>
                  </a:cubicBezTo>
                  <a:lnTo>
                    <a:pt x="3139" y="1598"/>
                  </a:lnTo>
                  <a:cubicBezTo>
                    <a:pt x="2254" y="1398"/>
                    <a:pt x="1313" y="913"/>
                    <a:pt x="428" y="0"/>
                  </a:cubicBezTo>
                  <a:close/>
                </a:path>
              </a:pathLst>
            </a:custGeom>
            <a:solidFill>
              <a:srgbClr val="D87A75"/>
            </a:solidFill>
            <a:ln w="9525" cap="flat" cmpd="sng">
              <a:solidFill>
                <a:srgbClr val="D87A7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52"/>
            <p:cNvSpPr/>
            <p:nvPr/>
          </p:nvSpPr>
          <p:spPr>
            <a:xfrm>
              <a:off x="4232625" y="3718450"/>
              <a:ext cx="10725" cy="725"/>
            </a:xfrm>
            <a:custGeom>
              <a:avLst/>
              <a:gdLst/>
              <a:ahLst/>
              <a:cxnLst/>
              <a:rect l="l" t="t" r="r" b="b"/>
              <a:pathLst>
                <a:path w="429" h="29" extrusionOk="0">
                  <a:moveTo>
                    <a:pt x="0" y="0"/>
                  </a:moveTo>
                  <a:cubicBezTo>
                    <a:pt x="143" y="0"/>
                    <a:pt x="286" y="29"/>
                    <a:pt x="428" y="29"/>
                  </a:cubicBezTo>
                  <a:cubicBezTo>
                    <a:pt x="286" y="0"/>
                    <a:pt x="143" y="0"/>
                    <a:pt x="0" y="0"/>
                  </a:cubicBezTo>
                  <a:close/>
                </a:path>
              </a:pathLst>
            </a:custGeom>
            <a:solidFill>
              <a:srgbClr val="F253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52"/>
            <p:cNvSpPr/>
            <p:nvPr/>
          </p:nvSpPr>
          <p:spPr>
            <a:xfrm>
              <a:off x="4036450" y="3264775"/>
              <a:ext cx="77075" cy="15575"/>
            </a:xfrm>
            <a:custGeom>
              <a:avLst/>
              <a:gdLst/>
              <a:ahLst/>
              <a:cxnLst/>
              <a:rect l="l" t="t" r="r" b="b"/>
              <a:pathLst>
                <a:path w="3083" h="623" extrusionOk="0">
                  <a:moveTo>
                    <a:pt x="286" y="1"/>
                  </a:moveTo>
                  <a:cubicBezTo>
                    <a:pt x="229" y="144"/>
                    <a:pt x="172" y="315"/>
                    <a:pt x="58" y="486"/>
                  </a:cubicBezTo>
                  <a:lnTo>
                    <a:pt x="1" y="600"/>
                  </a:lnTo>
                  <a:cubicBezTo>
                    <a:pt x="176" y="616"/>
                    <a:pt x="349" y="623"/>
                    <a:pt x="519" y="623"/>
                  </a:cubicBezTo>
                  <a:cubicBezTo>
                    <a:pt x="1588" y="623"/>
                    <a:pt x="2516" y="341"/>
                    <a:pt x="3082" y="144"/>
                  </a:cubicBezTo>
                  <a:lnTo>
                    <a:pt x="3082" y="144"/>
                  </a:lnTo>
                  <a:cubicBezTo>
                    <a:pt x="2802" y="158"/>
                    <a:pt x="2532" y="165"/>
                    <a:pt x="2271" y="165"/>
                  </a:cubicBezTo>
                  <a:cubicBezTo>
                    <a:pt x="1523" y="165"/>
                    <a:pt x="858" y="107"/>
                    <a:pt x="286" y="1"/>
                  </a:cubicBezTo>
                  <a:close/>
                </a:path>
              </a:pathLst>
            </a:custGeom>
            <a:solidFill>
              <a:srgbClr val="CA6366"/>
            </a:solidFill>
            <a:ln w="9525" cap="flat" cmpd="sng">
              <a:solidFill>
                <a:srgbClr val="CA6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2"/>
            <p:cNvSpPr/>
            <p:nvPr/>
          </p:nvSpPr>
          <p:spPr>
            <a:xfrm>
              <a:off x="3933025" y="3200575"/>
              <a:ext cx="97050" cy="86350"/>
            </a:xfrm>
            <a:custGeom>
              <a:avLst/>
              <a:gdLst/>
              <a:ahLst/>
              <a:cxnLst/>
              <a:rect l="l" t="t" r="r" b="b"/>
              <a:pathLst>
                <a:path w="3882" h="3454" extrusionOk="0">
                  <a:moveTo>
                    <a:pt x="343" y="1"/>
                  </a:moveTo>
                  <a:cubicBezTo>
                    <a:pt x="343" y="1"/>
                    <a:pt x="1" y="1513"/>
                    <a:pt x="486" y="3453"/>
                  </a:cubicBezTo>
                  <a:cubicBezTo>
                    <a:pt x="486" y="3339"/>
                    <a:pt x="457" y="3254"/>
                    <a:pt x="457" y="3168"/>
                  </a:cubicBezTo>
                  <a:cubicBezTo>
                    <a:pt x="343" y="2112"/>
                    <a:pt x="771" y="1456"/>
                    <a:pt x="771" y="1456"/>
                  </a:cubicBezTo>
                  <a:cubicBezTo>
                    <a:pt x="1656" y="2369"/>
                    <a:pt x="2597" y="2854"/>
                    <a:pt x="3482" y="3054"/>
                  </a:cubicBezTo>
                  <a:lnTo>
                    <a:pt x="3539" y="2968"/>
                  </a:lnTo>
                  <a:lnTo>
                    <a:pt x="3681" y="2740"/>
                  </a:lnTo>
                  <a:cubicBezTo>
                    <a:pt x="3739" y="2654"/>
                    <a:pt x="3796" y="2540"/>
                    <a:pt x="3881" y="2426"/>
                  </a:cubicBezTo>
                  <a:cubicBezTo>
                    <a:pt x="1855" y="1913"/>
                    <a:pt x="828" y="771"/>
                    <a:pt x="372" y="1"/>
                  </a:cubicBezTo>
                  <a:close/>
                </a:path>
              </a:pathLst>
            </a:custGeom>
            <a:solidFill>
              <a:srgbClr val="CA6366"/>
            </a:solidFill>
            <a:ln w="9525" cap="flat" cmpd="sng">
              <a:solidFill>
                <a:srgbClr val="CA6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2"/>
            <p:cNvSpPr/>
            <p:nvPr/>
          </p:nvSpPr>
          <p:spPr>
            <a:xfrm>
              <a:off x="4043600" y="3251950"/>
              <a:ext cx="87750" cy="16975"/>
            </a:xfrm>
            <a:custGeom>
              <a:avLst/>
              <a:gdLst/>
              <a:ahLst/>
              <a:cxnLst/>
              <a:rect l="l" t="t" r="r" b="b"/>
              <a:pathLst>
                <a:path w="3510" h="679" extrusionOk="0">
                  <a:moveTo>
                    <a:pt x="200" y="0"/>
                  </a:moveTo>
                  <a:cubicBezTo>
                    <a:pt x="114" y="172"/>
                    <a:pt x="57" y="343"/>
                    <a:pt x="0" y="485"/>
                  </a:cubicBezTo>
                  <a:lnTo>
                    <a:pt x="0" y="514"/>
                  </a:lnTo>
                  <a:cubicBezTo>
                    <a:pt x="572" y="620"/>
                    <a:pt x="1237" y="678"/>
                    <a:pt x="1985" y="678"/>
                  </a:cubicBezTo>
                  <a:cubicBezTo>
                    <a:pt x="2246" y="678"/>
                    <a:pt x="2516" y="671"/>
                    <a:pt x="2796" y="657"/>
                  </a:cubicBezTo>
                  <a:cubicBezTo>
                    <a:pt x="2911" y="657"/>
                    <a:pt x="3053" y="628"/>
                    <a:pt x="3196" y="628"/>
                  </a:cubicBezTo>
                  <a:cubicBezTo>
                    <a:pt x="3282" y="514"/>
                    <a:pt x="3396" y="371"/>
                    <a:pt x="3510" y="257"/>
                  </a:cubicBezTo>
                  <a:lnTo>
                    <a:pt x="3510" y="257"/>
                  </a:lnTo>
                  <a:cubicBezTo>
                    <a:pt x="3177" y="267"/>
                    <a:pt x="2847" y="276"/>
                    <a:pt x="2520" y="276"/>
                  </a:cubicBezTo>
                  <a:cubicBezTo>
                    <a:pt x="1864" y="276"/>
                    <a:pt x="1218" y="238"/>
                    <a:pt x="571" y="86"/>
                  </a:cubicBezTo>
                  <a:cubicBezTo>
                    <a:pt x="457" y="57"/>
                    <a:pt x="343" y="29"/>
                    <a:pt x="200" y="0"/>
                  </a:cubicBezTo>
                  <a:close/>
                </a:path>
              </a:pathLst>
            </a:custGeom>
            <a:solidFill>
              <a:srgbClr val="8A1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2"/>
            <p:cNvSpPr/>
            <p:nvPr/>
          </p:nvSpPr>
          <p:spPr>
            <a:xfrm>
              <a:off x="4120625" y="3569375"/>
              <a:ext cx="395200" cy="335975"/>
            </a:xfrm>
            <a:custGeom>
              <a:avLst/>
              <a:gdLst/>
              <a:ahLst/>
              <a:cxnLst/>
              <a:rect l="l" t="t" r="r" b="b"/>
              <a:pathLst>
                <a:path w="15808" h="13439" extrusionOk="0">
                  <a:moveTo>
                    <a:pt x="9416" y="0"/>
                  </a:moveTo>
                  <a:lnTo>
                    <a:pt x="9416" y="0"/>
                  </a:lnTo>
                  <a:cubicBezTo>
                    <a:pt x="9445" y="913"/>
                    <a:pt x="9131" y="1798"/>
                    <a:pt x="8418" y="2340"/>
                  </a:cubicBezTo>
                  <a:cubicBezTo>
                    <a:pt x="6620" y="3823"/>
                    <a:pt x="4166" y="3909"/>
                    <a:pt x="2055" y="4993"/>
                  </a:cubicBezTo>
                  <a:cubicBezTo>
                    <a:pt x="1370" y="5336"/>
                    <a:pt x="628" y="5764"/>
                    <a:pt x="1" y="6277"/>
                  </a:cubicBezTo>
                  <a:cubicBezTo>
                    <a:pt x="178" y="6292"/>
                    <a:pt x="366" y="6299"/>
                    <a:pt x="564" y="6299"/>
                  </a:cubicBezTo>
                  <a:cubicBezTo>
                    <a:pt x="1134" y="6299"/>
                    <a:pt x="1785" y="6240"/>
                    <a:pt x="2483" y="6135"/>
                  </a:cubicBezTo>
                  <a:lnTo>
                    <a:pt x="2512" y="6135"/>
                  </a:lnTo>
                  <a:cubicBezTo>
                    <a:pt x="2597" y="6106"/>
                    <a:pt x="2683" y="6106"/>
                    <a:pt x="2768" y="6078"/>
                  </a:cubicBezTo>
                  <a:cubicBezTo>
                    <a:pt x="3311" y="6020"/>
                    <a:pt x="3881" y="5963"/>
                    <a:pt x="4480" y="5963"/>
                  </a:cubicBezTo>
                  <a:cubicBezTo>
                    <a:pt x="4623" y="5963"/>
                    <a:pt x="4766" y="5963"/>
                    <a:pt x="4908" y="5992"/>
                  </a:cubicBezTo>
                  <a:cubicBezTo>
                    <a:pt x="6592" y="6106"/>
                    <a:pt x="8475" y="6791"/>
                    <a:pt x="10187" y="8902"/>
                  </a:cubicBezTo>
                  <a:cubicBezTo>
                    <a:pt x="11328" y="10300"/>
                    <a:pt x="11785" y="12298"/>
                    <a:pt x="11756" y="13439"/>
                  </a:cubicBezTo>
                  <a:cubicBezTo>
                    <a:pt x="12555" y="13096"/>
                    <a:pt x="13268" y="12840"/>
                    <a:pt x="13924" y="12526"/>
                  </a:cubicBezTo>
                  <a:cubicBezTo>
                    <a:pt x="14638" y="12183"/>
                    <a:pt x="15266" y="11784"/>
                    <a:pt x="15808" y="11270"/>
                  </a:cubicBezTo>
                  <a:cubicBezTo>
                    <a:pt x="12355" y="8332"/>
                    <a:pt x="10957" y="2482"/>
                    <a:pt x="10586" y="685"/>
                  </a:cubicBezTo>
                  <a:lnTo>
                    <a:pt x="9416"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2"/>
            <p:cNvSpPr/>
            <p:nvPr/>
          </p:nvSpPr>
          <p:spPr>
            <a:xfrm>
              <a:off x="3949450" y="3312300"/>
              <a:ext cx="44250" cy="18000"/>
            </a:xfrm>
            <a:custGeom>
              <a:avLst/>
              <a:gdLst/>
              <a:ahLst/>
              <a:cxnLst/>
              <a:rect l="l" t="t" r="r" b="b"/>
              <a:pathLst>
                <a:path w="1770" h="720" extrusionOk="0">
                  <a:moveTo>
                    <a:pt x="994" y="0"/>
                  </a:moveTo>
                  <a:cubicBezTo>
                    <a:pt x="948" y="0"/>
                    <a:pt x="902" y="4"/>
                    <a:pt x="856" y="12"/>
                  </a:cubicBezTo>
                  <a:cubicBezTo>
                    <a:pt x="685" y="12"/>
                    <a:pt x="514" y="69"/>
                    <a:pt x="371" y="154"/>
                  </a:cubicBezTo>
                  <a:cubicBezTo>
                    <a:pt x="314" y="183"/>
                    <a:pt x="257" y="240"/>
                    <a:pt x="200" y="268"/>
                  </a:cubicBezTo>
                  <a:cubicBezTo>
                    <a:pt x="143" y="354"/>
                    <a:pt x="57" y="440"/>
                    <a:pt x="0" y="525"/>
                  </a:cubicBezTo>
                  <a:cubicBezTo>
                    <a:pt x="114" y="497"/>
                    <a:pt x="200" y="468"/>
                    <a:pt x="285" y="440"/>
                  </a:cubicBezTo>
                  <a:cubicBezTo>
                    <a:pt x="342" y="440"/>
                    <a:pt x="400" y="411"/>
                    <a:pt x="457" y="411"/>
                  </a:cubicBezTo>
                  <a:cubicBezTo>
                    <a:pt x="542" y="382"/>
                    <a:pt x="628" y="354"/>
                    <a:pt x="713" y="354"/>
                  </a:cubicBezTo>
                  <a:cubicBezTo>
                    <a:pt x="762" y="452"/>
                    <a:pt x="917" y="719"/>
                    <a:pt x="1159" y="719"/>
                  </a:cubicBezTo>
                  <a:cubicBezTo>
                    <a:pt x="1199" y="719"/>
                    <a:pt x="1240" y="712"/>
                    <a:pt x="1284" y="696"/>
                  </a:cubicBezTo>
                  <a:cubicBezTo>
                    <a:pt x="1541" y="611"/>
                    <a:pt x="1569" y="468"/>
                    <a:pt x="1541" y="354"/>
                  </a:cubicBezTo>
                  <a:cubicBezTo>
                    <a:pt x="1626" y="354"/>
                    <a:pt x="1712" y="354"/>
                    <a:pt x="1769" y="382"/>
                  </a:cubicBezTo>
                  <a:lnTo>
                    <a:pt x="1769" y="354"/>
                  </a:lnTo>
                  <a:cubicBezTo>
                    <a:pt x="1683" y="240"/>
                    <a:pt x="1541" y="126"/>
                    <a:pt x="1370" y="69"/>
                  </a:cubicBezTo>
                  <a:cubicBezTo>
                    <a:pt x="1244" y="27"/>
                    <a:pt x="1119" y="0"/>
                    <a:pt x="994" y="0"/>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2"/>
            <p:cNvSpPr/>
            <p:nvPr/>
          </p:nvSpPr>
          <p:spPr>
            <a:xfrm>
              <a:off x="3975125" y="3360375"/>
              <a:ext cx="45675" cy="44250"/>
            </a:xfrm>
            <a:custGeom>
              <a:avLst/>
              <a:gdLst/>
              <a:ahLst/>
              <a:cxnLst/>
              <a:rect l="l" t="t" r="r" b="b"/>
              <a:pathLst>
                <a:path w="1827" h="1770" extrusionOk="0">
                  <a:moveTo>
                    <a:pt x="0" y="0"/>
                  </a:moveTo>
                  <a:lnTo>
                    <a:pt x="0" y="0"/>
                  </a:lnTo>
                  <a:cubicBezTo>
                    <a:pt x="86" y="171"/>
                    <a:pt x="200" y="343"/>
                    <a:pt x="314" y="542"/>
                  </a:cubicBezTo>
                  <a:lnTo>
                    <a:pt x="428" y="542"/>
                  </a:lnTo>
                  <a:cubicBezTo>
                    <a:pt x="514" y="571"/>
                    <a:pt x="599" y="628"/>
                    <a:pt x="685" y="656"/>
                  </a:cubicBezTo>
                  <a:lnTo>
                    <a:pt x="771" y="714"/>
                  </a:lnTo>
                  <a:lnTo>
                    <a:pt x="799" y="742"/>
                  </a:lnTo>
                  <a:cubicBezTo>
                    <a:pt x="714" y="771"/>
                    <a:pt x="628" y="799"/>
                    <a:pt x="542" y="828"/>
                  </a:cubicBezTo>
                  <a:cubicBezTo>
                    <a:pt x="628" y="913"/>
                    <a:pt x="714" y="1027"/>
                    <a:pt x="799" y="1141"/>
                  </a:cubicBezTo>
                  <a:cubicBezTo>
                    <a:pt x="1056" y="1141"/>
                    <a:pt x="1341" y="1141"/>
                    <a:pt x="1598" y="1199"/>
                  </a:cubicBezTo>
                  <a:cubicBezTo>
                    <a:pt x="1370" y="1256"/>
                    <a:pt x="1170" y="1284"/>
                    <a:pt x="970" y="1313"/>
                  </a:cubicBezTo>
                  <a:cubicBezTo>
                    <a:pt x="1199" y="1569"/>
                    <a:pt x="1398" y="1769"/>
                    <a:pt x="1398" y="1769"/>
                  </a:cubicBezTo>
                  <a:cubicBezTo>
                    <a:pt x="1398" y="1741"/>
                    <a:pt x="1826" y="1398"/>
                    <a:pt x="1455" y="799"/>
                  </a:cubicBezTo>
                  <a:cubicBezTo>
                    <a:pt x="1056" y="171"/>
                    <a:pt x="0" y="0"/>
                    <a:pt x="0" y="0"/>
                  </a:cubicBezTo>
                  <a:close/>
                </a:path>
              </a:pathLst>
            </a:custGeom>
            <a:solidFill>
              <a:srgbClr val="CA6366"/>
            </a:solidFill>
            <a:ln w="9525" cap="flat" cmpd="sng">
              <a:solidFill>
                <a:srgbClr val="CA6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2"/>
            <p:cNvSpPr/>
            <p:nvPr/>
          </p:nvSpPr>
          <p:spPr>
            <a:xfrm>
              <a:off x="4064275" y="3455225"/>
              <a:ext cx="168375" cy="52825"/>
            </a:xfrm>
            <a:custGeom>
              <a:avLst/>
              <a:gdLst/>
              <a:ahLst/>
              <a:cxnLst/>
              <a:rect l="l" t="t" r="r" b="b"/>
              <a:pathLst>
                <a:path w="6735" h="2113" extrusionOk="0">
                  <a:moveTo>
                    <a:pt x="6734" y="1"/>
                  </a:moveTo>
                  <a:lnTo>
                    <a:pt x="6734" y="1"/>
                  </a:lnTo>
                  <a:cubicBezTo>
                    <a:pt x="6107" y="87"/>
                    <a:pt x="5479" y="258"/>
                    <a:pt x="4880" y="458"/>
                  </a:cubicBezTo>
                  <a:cubicBezTo>
                    <a:pt x="4709" y="515"/>
                    <a:pt x="4566" y="572"/>
                    <a:pt x="4423" y="629"/>
                  </a:cubicBezTo>
                  <a:lnTo>
                    <a:pt x="4195" y="714"/>
                  </a:lnTo>
                  <a:cubicBezTo>
                    <a:pt x="4138" y="743"/>
                    <a:pt x="4109" y="771"/>
                    <a:pt x="4052" y="828"/>
                  </a:cubicBezTo>
                  <a:cubicBezTo>
                    <a:pt x="3995" y="857"/>
                    <a:pt x="3967" y="914"/>
                    <a:pt x="3967" y="971"/>
                  </a:cubicBezTo>
                  <a:lnTo>
                    <a:pt x="3910" y="1085"/>
                  </a:lnTo>
                  <a:lnTo>
                    <a:pt x="3881" y="1171"/>
                  </a:lnTo>
                  <a:cubicBezTo>
                    <a:pt x="3853" y="1228"/>
                    <a:pt x="3796" y="1313"/>
                    <a:pt x="3767" y="1371"/>
                  </a:cubicBezTo>
                  <a:cubicBezTo>
                    <a:pt x="3681" y="1485"/>
                    <a:pt x="3567" y="1599"/>
                    <a:pt x="3453" y="1684"/>
                  </a:cubicBezTo>
                  <a:cubicBezTo>
                    <a:pt x="3339" y="1770"/>
                    <a:pt x="3196" y="1827"/>
                    <a:pt x="3082" y="1856"/>
                  </a:cubicBezTo>
                  <a:cubicBezTo>
                    <a:pt x="2940" y="1856"/>
                    <a:pt x="2825" y="1827"/>
                    <a:pt x="2740" y="1741"/>
                  </a:cubicBezTo>
                  <a:cubicBezTo>
                    <a:pt x="2683" y="1713"/>
                    <a:pt x="2654" y="1656"/>
                    <a:pt x="2597" y="1570"/>
                  </a:cubicBezTo>
                  <a:lnTo>
                    <a:pt x="2512" y="1456"/>
                  </a:lnTo>
                  <a:cubicBezTo>
                    <a:pt x="2455" y="1428"/>
                    <a:pt x="2397" y="1399"/>
                    <a:pt x="2340" y="1371"/>
                  </a:cubicBezTo>
                  <a:cubicBezTo>
                    <a:pt x="2307" y="1362"/>
                    <a:pt x="2276" y="1359"/>
                    <a:pt x="2247" y="1359"/>
                  </a:cubicBezTo>
                  <a:cubicBezTo>
                    <a:pt x="2176" y="1359"/>
                    <a:pt x="2116" y="1379"/>
                    <a:pt x="2055" y="1399"/>
                  </a:cubicBezTo>
                  <a:lnTo>
                    <a:pt x="1827" y="1456"/>
                  </a:lnTo>
                  <a:cubicBezTo>
                    <a:pt x="1199" y="1599"/>
                    <a:pt x="571" y="1799"/>
                    <a:pt x="1" y="2084"/>
                  </a:cubicBezTo>
                  <a:cubicBezTo>
                    <a:pt x="628" y="1913"/>
                    <a:pt x="1228" y="1770"/>
                    <a:pt x="1855" y="1656"/>
                  </a:cubicBezTo>
                  <a:lnTo>
                    <a:pt x="2112" y="1599"/>
                  </a:lnTo>
                  <a:lnTo>
                    <a:pt x="2283" y="1599"/>
                  </a:lnTo>
                  <a:lnTo>
                    <a:pt x="2340" y="1627"/>
                  </a:lnTo>
                  <a:lnTo>
                    <a:pt x="2397" y="1713"/>
                  </a:lnTo>
                  <a:cubicBezTo>
                    <a:pt x="2455" y="1770"/>
                    <a:pt x="2483" y="1856"/>
                    <a:pt x="2569" y="1913"/>
                  </a:cubicBezTo>
                  <a:cubicBezTo>
                    <a:pt x="2711" y="2084"/>
                    <a:pt x="2911" y="2112"/>
                    <a:pt x="3111" y="2112"/>
                  </a:cubicBezTo>
                  <a:cubicBezTo>
                    <a:pt x="3310" y="2084"/>
                    <a:pt x="3453" y="1998"/>
                    <a:pt x="3596" y="1884"/>
                  </a:cubicBezTo>
                  <a:cubicBezTo>
                    <a:pt x="3738" y="1770"/>
                    <a:pt x="3881" y="1656"/>
                    <a:pt x="3967" y="1513"/>
                  </a:cubicBezTo>
                  <a:cubicBezTo>
                    <a:pt x="4024" y="1428"/>
                    <a:pt x="4052" y="1371"/>
                    <a:pt x="4109" y="1285"/>
                  </a:cubicBezTo>
                  <a:lnTo>
                    <a:pt x="4166" y="1171"/>
                  </a:lnTo>
                  <a:lnTo>
                    <a:pt x="4195" y="1057"/>
                  </a:lnTo>
                  <a:lnTo>
                    <a:pt x="4224" y="1000"/>
                  </a:lnTo>
                  <a:lnTo>
                    <a:pt x="4281" y="943"/>
                  </a:lnTo>
                  <a:lnTo>
                    <a:pt x="4509" y="857"/>
                  </a:lnTo>
                  <a:lnTo>
                    <a:pt x="4937" y="657"/>
                  </a:lnTo>
                  <a:cubicBezTo>
                    <a:pt x="5536" y="400"/>
                    <a:pt x="6135" y="201"/>
                    <a:pt x="6734" y="1"/>
                  </a:cubicBezTo>
                  <a:close/>
                </a:path>
              </a:pathLst>
            </a:custGeom>
            <a:solidFill>
              <a:srgbClr val="CA6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2"/>
            <p:cNvSpPr/>
            <p:nvPr/>
          </p:nvSpPr>
          <p:spPr>
            <a:xfrm>
              <a:off x="3961575" y="3388900"/>
              <a:ext cx="53525" cy="15725"/>
            </a:xfrm>
            <a:custGeom>
              <a:avLst/>
              <a:gdLst/>
              <a:ahLst/>
              <a:cxnLst/>
              <a:rect l="l" t="t" r="r" b="b"/>
              <a:pathLst>
                <a:path w="2141" h="629" extrusionOk="0">
                  <a:moveTo>
                    <a:pt x="1341" y="0"/>
                  </a:moveTo>
                  <a:cubicBezTo>
                    <a:pt x="1084" y="0"/>
                    <a:pt x="799" y="29"/>
                    <a:pt x="542" y="115"/>
                  </a:cubicBezTo>
                  <a:cubicBezTo>
                    <a:pt x="371" y="172"/>
                    <a:pt x="200" y="257"/>
                    <a:pt x="29" y="343"/>
                  </a:cubicBezTo>
                  <a:cubicBezTo>
                    <a:pt x="29" y="457"/>
                    <a:pt x="0" y="543"/>
                    <a:pt x="0" y="628"/>
                  </a:cubicBezTo>
                  <a:cubicBezTo>
                    <a:pt x="200" y="514"/>
                    <a:pt x="400" y="428"/>
                    <a:pt x="628" y="371"/>
                  </a:cubicBezTo>
                  <a:cubicBezTo>
                    <a:pt x="856" y="286"/>
                    <a:pt x="1113" y="229"/>
                    <a:pt x="1370" y="200"/>
                  </a:cubicBezTo>
                  <a:lnTo>
                    <a:pt x="1398" y="200"/>
                  </a:lnTo>
                  <a:lnTo>
                    <a:pt x="1398" y="172"/>
                  </a:lnTo>
                  <a:lnTo>
                    <a:pt x="1427" y="200"/>
                  </a:lnTo>
                  <a:lnTo>
                    <a:pt x="1512" y="172"/>
                  </a:lnTo>
                  <a:cubicBezTo>
                    <a:pt x="1712" y="143"/>
                    <a:pt x="1912" y="115"/>
                    <a:pt x="2140" y="58"/>
                  </a:cubicBezTo>
                  <a:cubicBezTo>
                    <a:pt x="1883" y="0"/>
                    <a:pt x="1598" y="0"/>
                    <a:pt x="13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2"/>
            <p:cNvSpPr/>
            <p:nvPr/>
          </p:nvSpPr>
          <p:spPr>
            <a:xfrm>
              <a:off x="3997950" y="3400325"/>
              <a:ext cx="22125" cy="24975"/>
            </a:xfrm>
            <a:custGeom>
              <a:avLst/>
              <a:gdLst/>
              <a:ahLst/>
              <a:cxnLst/>
              <a:rect l="l" t="t" r="r" b="b"/>
              <a:pathLst>
                <a:path w="885" h="999" extrusionOk="0">
                  <a:moveTo>
                    <a:pt x="885" y="0"/>
                  </a:moveTo>
                  <a:lnTo>
                    <a:pt x="885" y="0"/>
                  </a:lnTo>
                  <a:cubicBezTo>
                    <a:pt x="771" y="57"/>
                    <a:pt x="656" y="143"/>
                    <a:pt x="542" y="200"/>
                  </a:cubicBezTo>
                  <a:cubicBezTo>
                    <a:pt x="428" y="285"/>
                    <a:pt x="314" y="342"/>
                    <a:pt x="229" y="428"/>
                  </a:cubicBezTo>
                  <a:lnTo>
                    <a:pt x="114" y="514"/>
                  </a:lnTo>
                  <a:cubicBezTo>
                    <a:pt x="114" y="599"/>
                    <a:pt x="86" y="685"/>
                    <a:pt x="57" y="770"/>
                  </a:cubicBezTo>
                  <a:cubicBezTo>
                    <a:pt x="57" y="856"/>
                    <a:pt x="29" y="913"/>
                    <a:pt x="0" y="999"/>
                  </a:cubicBezTo>
                  <a:cubicBezTo>
                    <a:pt x="114" y="856"/>
                    <a:pt x="229" y="713"/>
                    <a:pt x="371" y="571"/>
                  </a:cubicBezTo>
                  <a:cubicBezTo>
                    <a:pt x="457" y="485"/>
                    <a:pt x="542" y="399"/>
                    <a:pt x="628" y="314"/>
                  </a:cubicBezTo>
                  <a:cubicBezTo>
                    <a:pt x="714" y="200"/>
                    <a:pt x="799" y="114"/>
                    <a:pt x="8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2"/>
            <p:cNvSpPr/>
            <p:nvPr/>
          </p:nvSpPr>
          <p:spPr>
            <a:xfrm>
              <a:off x="4003650" y="3406025"/>
              <a:ext cx="27850" cy="70625"/>
            </a:xfrm>
            <a:custGeom>
              <a:avLst/>
              <a:gdLst/>
              <a:ahLst/>
              <a:cxnLst/>
              <a:rect l="l" t="t" r="r" b="b"/>
              <a:pathLst>
                <a:path w="1114" h="2825" extrusionOk="0">
                  <a:moveTo>
                    <a:pt x="1113" y="0"/>
                  </a:moveTo>
                  <a:lnTo>
                    <a:pt x="1113" y="0"/>
                  </a:lnTo>
                  <a:cubicBezTo>
                    <a:pt x="971" y="114"/>
                    <a:pt x="828" y="257"/>
                    <a:pt x="714" y="371"/>
                  </a:cubicBezTo>
                  <a:cubicBezTo>
                    <a:pt x="657" y="428"/>
                    <a:pt x="600" y="485"/>
                    <a:pt x="571" y="571"/>
                  </a:cubicBezTo>
                  <a:cubicBezTo>
                    <a:pt x="400" y="771"/>
                    <a:pt x="257" y="999"/>
                    <a:pt x="143" y="1256"/>
                  </a:cubicBezTo>
                  <a:cubicBezTo>
                    <a:pt x="58" y="1512"/>
                    <a:pt x="1" y="1769"/>
                    <a:pt x="1" y="2055"/>
                  </a:cubicBezTo>
                  <a:cubicBezTo>
                    <a:pt x="1" y="2340"/>
                    <a:pt x="86" y="2597"/>
                    <a:pt x="229" y="2825"/>
                  </a:cubicBezTo>
                  <a:cubicBezTo>
                    <a:pt x="200" y="2568"/>
                    <a:pt x="172" y="2311"/>
                    <a:pt x="200" y="2055"/>
                  </a:cubicBezTo>
                  <a:cubicBezTo>
                    <a:pt x="257" y="1826"/>
                    <a:pt x="314" y="1570"/>
                    <a:pt x="400" y="1341"/>
                  </a:cubicBezTo>
                  <a:cubicBezTo>
                    <a:pt x="486" y="1113"/>
                    <a:pt x="600" y="913"/>
                    <a:pt x="742" y="685"/>
                  </a:cubicBezTo>
                  <a:cubicBezTo>
                    <a:pt x="771" y="628"/>
                    <a:pt x="799" y="571"/>
                    <a:pt x="828" y="485"/>
                  </a:cubicBezTo>
                  <a:cubicBezTo>
                    <a:pt x="942" y="343"/>
                    <a:pt x="1028" y="171"/>
                    <a:pt x="11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2"/>
            <p:cNvSpPr/>
            <p:nvPr/>
          </p:nvSpPr>
          <p:spPr>
            <a:xfrm>
              <a:off x="3979400" y="3373925"/>
              <a:ext cx="15725" cy="7150"/>
            </a:xfrm>
            <a:custGeom>
              <a:avLst/>
              <a:gdLst/>
              <a:ahLst/>
              <a:cxnLst/>
              <a:rect l="l" t="t" r="r" b="b"/>
              <a:pathLst>
                <a:path w="629" h="286" extrusionOk="0">
                  <a:moveTo>
                    <a:pt x="143" y="0"/>
                  </a:moveTo>
                  <a:cubicBezTo>
                    <a:pt x="57" y="29"/>
                    <a:pt x="0" y="114"/>
                    <a:pt x="57" y="200"/>
                  </a:cubicBezTo>
                  <a:cubicBezTo>
                    <a:pt x="86" y="286"/>
                    <a:pt x="172" y="286"/>
                    <a:pt x="229" y="286"/>
                  </a:cubicBezTo>
                  <a:lnTo>
                    <a:pt x="371" y="286"/>
                  </a:lnTo>
                  <a:cubicBezTo>
                    <a:pt x="457" y="257"/>
                    <a:pt x="543" y="229"/>
                    <a:pt x="628" y="200"/>
                  </a:cubicBezTo>
                  <a:lnTo>
                    <a:pt x="600" y="172"/>
                  </a:lnTo>
                  <a:lnTo>
                    <a:pt x="514" y="114"/>
                  </a:lnTo>
                  <a:cubicBezTo>
                    <a:pt x="428" y="86"/>
                    <a:pt x="343" y="29"/>
                    <a:pt x="257" y="0"/>
                  </a:cubicBezTo>
                  <a:close/>
                </a:path>
              </a:pathLst>
            </a:custGeom>
            <a:solidFill>
              <a:srgbClr val="FCE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2"/>
            <p:cNvSpPr/>
            <p:nvPr/>
          </p:nvSpPr>
          <p:spPr>
            <a:xfrm>
              <a:off x="3896950" y="3363100"/>
              <a:ext cx="20425" cy="9425"/>
            </a:xfrm>
            <a:custGeom>
              <a:avLst/>
              <a:gdLst/>
              <a:ahLst/>
              <a:cxnLst/>
              <a:rect l="l" t="t" r="r" b="b"/>
              <a:pathLst>
                <a:path w="817" h="377" extrusionOk="0">
                  <a:moveTo>
                    <a:pt x="313" y="1"/>
                  </a:moveTo>
                  <a:cubicBezTo>
                    <a:pt x="173" y="1"/>
                    <a:pt x="0" y="109"/>
                    <a:pt x="103" y="262"/>
                  </a:cubicBezTo>
                  <a:cubicBezTo>
                    <a:pt x="131" y="348"/>
                    <a:pt x="245" y="376"/>
                    <a:pt x="331" y="376"/>
                  </a:cubicBezTo>
                  <a:cubicBezTo>
                    <a:pt x="502" y="376"/>
                    <a:pt x="673" y="319"/>
                    <a:pt x="816" y="262"/>
                  </a:cubicBezTo>
                  <a:lnTo>
                    <a:pt x="759" y="234"/>
                  </a:lnTo>
                  <a:lnTo>
                    <a:pt x="673" y="148"/>
                  </a:lnTo>
                  <a:cubicBezTo>
                    <a:pt x="559" y="91"/>
                    <a:pt x="474" y="34"/>
                    <a:pt x="360" y="5"/>
                  </a:cubicBezTo>
                  <a:cubicBezTo>
                    <a:pt x="345" y="2"/>
                    <a:pt x="329" y="1"/>
                    <a:pt x="313" y="1"/>
                  </a:cubicBezTo>
                  <a:close/>
                </a:path>
              </a:pathLst>
            </a:custGeom>
            <a:solidFill>
              <a:srgbClr val="FCE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2"/>
            <p:cNvSpPr/>
            <p:nvPr/>
          </p:nvSpPr>
          <p:spPr>
            <a:xfrm>
              <a:off x="3882400" y="3375350"/>
              <a:ext cx="19975" cy="9400"/>
            </a:xfrm>
            <a:custGeom>
              <a:avLst/>
              <a:gdLst/>
              <a:ahLst/>
              <a:cxnLst/>
              <a:rect l="l" t="t" r="r" b="b"/>
              <a:pathLst>
                <a:path w="799" h="376" extrusionOk="0">
                  <a:moveTo>
                    <a:pt x="314" y="0"/>
                  </a:moveTo>
                  <a:cubicBezTo>
                    <a:pt x="143" y="29"/>
                    <a:pt x="0" y="200"/>
                    <a:pt x="143" y="343"/>
                  </a:cubicBezTo>
                  <a:cubicBezTo>
                    <a:pt x="167" y="367"/>
                    <a:pt x="201" y="376"/>
                    <a:pt x="239" y="376"/>
                  </a:cubicBezTo>
                  <a:cubicBezTo>
                    <a:pt x="291" y="376"/>
                    <a:pt x="350" y="359"/>
                    <a:pt x="399" y="343"/>
                  </a:cubicBezTo>
                  <a:cubicBezTo>
                    <a:pt x="542" y="286"/>
                    <a:pt x="685" y="200"/>
                    <a:pt x="799" y="86"/>
                  </a:cubicBezTo>
                  <a:lnTo>
                    <a:pt x="770" y="57"/>
                  </a:lnTo>
                  <a:lnTo>
                    <a:pt x="628" y="29"/>
                  </a:lnTo>
                  <a:cubicBezTo>
                    <a:pt x="514" y="29"/>
                    <a:pt x="399" y="0"/>
                    <a:pt x="314" y="0"/>
                  </a:cubicBezTo>
                  <a:close/>
                </a:path>
              </a:pathLst>
            </a:custGeom>
            <a:solidFill>
              <a:srgbClr val="FCE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52"/>
            <p:cNvSpPr/>
            <p:nvPr/>
          </p:nvSpPr>
          <p:spPr>
            <a:xfrm>
              <a:off x="4021025" y="3428125"/>
              <a:ext cx="10475" cy="20050"/>
            </a:xfrm>
            <a:custGeom>
              <a:avLst/>
              <a:gdLst/>
              <a:ahLst/>
              <a:cxnLst/>
              <a:rect l="l" t="t" r="r" b="b"/>
              <a:pathLst>
                <a:path w="419" h="802" extrusionOk="0">
                  <a:moveTo>
                    <a:pt x="276" y="1"/>
                  </a:moveTo>
                  <a:lnTo>
                    <a:pt x="247" y="58"/>
                  </a:lnTo>
                  <a:lnTo>
                    <a:pt x="161" y="172"/>
                  </a:lnTo>
                  <a:cubicBezTo>
                    <a:pt x="104" y="286"/>
                    <a:pt x="76" y="372"/>
                    <a:pt x="47" y="486"/>
                  </a:cubicBezTo>
                  <a:cubicBezTo>
                    <a:pt x="1" y="625"/>
                    <a:pt x="87" y="802"/>
                    <a:pt x="212" y="802"/>
                  </a:cubicBezTo>
                  <a:cubicBezTo>
                    <a:pt x="241" y="802"/>
                    <a:pt x="272" y="792"/>
                    <a:pt x="304" y="771"/>
                  </a:cubicBezTo>
                  <a:cubicBezTo>
                    <a:pt x="390" y="714"/>
                    <a:pt x="418" y="600"/>
                    <a:pt x="418" y="514"/>
                  </a:cubicBezTo>
                  <a:cubicBezTo>
                    <a:pt x="390" y="343"/>
                    <a:pt x="333" y="172"/>
                    <a:pt x="276" y="1"/>
                  </a:cubicBezTo>
                  <a:close/>
                </a:path>
              </a:pathLst>
            </a:custGeom>
            <a:solidFill>
              <a:srgbClr val="FCE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52"/>
            <p:cNvSpPr/>
            <p:nvPr/>
          </p:nvSpPr>
          <p:spPr>
            <a:xfrm>
              <a:off x="3875975" y="3350375"/>
              <a:ext cx="126975" cy="565700"/>
            </a:xfrm>
            <a:custGeom>
              <a:avLst/>
              <a:gdLst/>
              <a:ahLst/>
              <a:cxnLst/>
              <a:rect l="l" t="t" r="r" b="b"/>
              <a:pathLst>
                <a:path w="5079" h="22628" extrusionOk="0">
                  <a:moveTo>
                    <a:pt x="1627" y="8874"/>
                  </a:moveTo>
                  <a:lnTo>
                    <a:pt x="1627" y="8874"/>
                  </a:lnTo>
                  <a:cubicBezTo>
                    <a:pt x="1798" y="8960"/>
                    <a:pt x="1969" y="9017"/>
                    <a:pt x="2140" y="9045"/>
                  </a:cubicBezTo>
                  <a:cubicBezTo>
                    <a:pt x="2311" y="9103"/>
                    <a:pt x="2483" y="9131"/>
                    <a:pt x="2654" y="9131"/>
                  </a:cubicBezTo>
                  <a:cubicBezTo>
                    <a:pt x="2825" y="9131"/>
                    <a:pt x="3025" y="9131"/>
                    <a:pt x="3196" y="9103"/>
                  </a:cubicBezTo>
                  <a:cubicBezTo>
                    <a:pt x="3367" y="9103"/>
                    <a:pt x="3567" y="9074"/>
                    <a:pt x="3738" y="9045"/>
                  </a:cubicBezTo>
                  <a:lnTo>
                    <a:pt x="3738" y="9045"/>
                  </a:lnTo>
                  <a:cubicBezTo>
                    <a:pt x="3595" y="9160"/>
                    <a:pt x="3396" y="9245"/>
                    <a:pt x="3224" y="9274"/>
                  </a:cubicBezTo>
                  <a:cubicBezTo>
                    <a:pt x="3025" y="9331"/>
                    <a:pt x="2853" y="9359"/>
                    <a:pt x="2654" y="9359"/>
                  </a:cubicBezTo>
                  <a:cubicBezTo>
                    <a:pt x="2454" y="9359"/>
                    <a:pt x="2254" y="9302"/>
                    <a:pt x="2083" y="9217"/>
                  </a:cubicBezTo>
                  <a:cubicBezTo>
                    <a:pt x="1883" y="9160"/>
                    <a:pt x="1741" y="9017"/>
                    <a:pt x="1627" y="8874"/>
                  </a:cubicBezTo>
                  <a:close/>
                  <a:moveTo>
                    <a:pt x="3167" y="1"/>
                  </a:moveTo>
                  <a:cubicBezTo>
                    <a:pt x="3139" y="86"/>
                    <a:pt x="3139" y="172"/>
                    <a:pt x="3110" y="286"/>
                  </a:cubicBezTo>
                  <a:cubicBezTo>
                    <a:pt x="3196" y="343"/>
                    <a:pt x="3453" y="571"/>
                    <a:pt x="3281" y="999"/>
                  </a:cubicBezTo>
                  <a:cubicBezTo>
                    <a:pt x="3242" y="1098"/>
                    <a:pt x="3134" y="1128"/>
                    <a:pt x="3034" y="1128"/>
                  </a:cubicBezTo>
                  <a:cubicBezTo>
                    <a:pt x="2989" y="1128"/>
                    <a:pt x="2946" y="1122"/>
                    <a:pt x="2911" y="1114"/>
                  </a:cubicBezTo>
                  <a:lnTo>
                    <a:pt x="2882" y="1142"/>
                  </a:lnTo>
                  <a:cubicBezTo>
                    <a:pt x="2796" y="1513"/>
                    <a:pt x="2682" y="1884"/>
                    <a:pt x="2568" y="2283"/>
                  </a:cubicBezTo>
                  <a:cubicBezTo>
                    <a:pt x="2483" y="2654"/>
                    <a:pt x="2368" y="3025"/>
                    <a:pt x="2254" y="3396"/>
                  </a:cubicBezTo>
                  <a:cubicBezTo>
                    <a:pt x="2254" y="3453"/>
                    <a:pt x="2254" y="3482"/>
                    <a:pt x="2226" y="3539"/>
                  </a:cubicBezTo>
                  <a:lnTo>
                    <a:pt x="2226" y="3567"/>
                  </a:lnTo>
                  <a:lnTo>
                    <a:pt x="2226" y="3596"/>
                  </a:lnTo>
                  <a:lnTo>
                    <a:pt x="2226" y="3681"/>
                  </a:lnTo>
                  <a:cubicBezTo>
                    <a:pt x="2254" y="3767"/>
                    <a:pt x="2254" y="3881"/>
                    <a:pt x="2254" y="3967"/>
                  </a:cubicBezTo>
                  <a:cubicBezTo>
                    <a:pt x="2254" y="4166"/>
                    <a:pt x="2226" y="4366"/>
                    <a:pt x="2226" y="4566"/>
                  </a:cubicBezTo>
                  <a:cubicBezTo>
                    <a:pt x="2197" y="4366"/>
                    <a:pt x="2169" y="4166"/>
                    <a:pt x="2140" y="3967"/>
                  </a:cubicBezTo>
                  <a:cubicBezTo>
                    <a:pt x="2140" y="3881"/>
                    <a:pt x="2140" y="3767"/>
                    <a:pt x="2112" y="3681"/>
                  </a:cubicBezTo>
                  <a:lnTo>
                    <a:pt x="2112" y="3596"/>
                  </a:lnTo>
                  <a:lnTo>
                    <a:pt x="2112" y="3567"/>
                  </a:lnTo>
                  <a:lnTo>
                    <a:pt x="2112" y="3539"/>
                  </a:lnTo>
                  <a:cubicBezTo>
                    <a:pt x="2112" y="3453"/>
                    <a:pt x="2112" y="3425"/>
                    <a:pt x="2140" y="3368"/>
                  </a:cubicBezTo>
                  <a:cubicBezTo>
                    <a:pt x="2197" y="2968"/>
                    <a:pt x="2311" y="2597"/>
                    <a:pt x="2425" y="2226"/>
                  </a:cubicBezTo>
                  <a:cubicBezTo>
                    <a:pt x="2483" y="1998"/>
                    <a:pt x="2568" y="1741"/>
                    <a:pt x="2625" y="1513"/>
                  </a:cubicBezTo>
                  <a:cubicBezTo>
                    <a:pt x="2625" y="1399"/>
                    <a:pt x="2625" y="1285"/>
                    <a:pt x="2625" y="1171"/>
                  </a:cubicBezTo>
                  <a:cubicBezTo>
                    <a:pt x="2597" y="286"/>
                    <a:pt x="2226" y="200"/>
                    <a:pt x="2226" y="200"/>
                  </a:cubicBezTo>
                  <a:cubicBezTo>
                    <a:pt x="2226" y="200"/>
                    <a:pt x="2226" y="229"/>
                    <a:pt x="2197" y="258"/>
                  </a:cubicBezTo>
                  <a:lnTo>
                    <a:pt x="2197" y="286"/>
                  </a:lnTo>
                  <a:cubicBezTo>
                    <a:pt x="2254" y="315"/>
                    <a:pt x="2568" y="543"/>
                    <a:pt x="2368" y="1028"/>
                  </a:cubicBezTo>
                  <a:cubicBezTo>
                    <a:pt x="2349" y="1126"/>
                    <a:pt x="2261" y="1157"/>
                    <a:pt x="2171" y="1157"/>
                  </a:cubicBezTo>
                  <a:cubicBezTo>
                    <a:pt x="2131" y="1157"/>
                    <a:pt x="2090" y="1151"/>
                    <a:pt x="2055" y="1142"/>
                  </a:cubicBezTo>
                  <a:cubicBezTo>
                    <a:pt x="2055" y="1228"/>
                    <a:pt x="2026" y="1313"/>
                    <a:pt x="1997" y="1399"/>
                  </a:cubicBezTo>
                  <a:cubicBezTo>
                    <a:pt x="1940" y="1798"/>
                    <a:pt x="1855" y="2169"/>
                    <a:pt x="1769" y="2540"/>
                  </a:cubicBezTo>
                  <a:cubicBezTo>
                    <a:pt x="1712" y="2940"/>
                    <a:pt x="1598" y="3310"/>
                    <a:pt x="1541" y="3710"/>
                  </a:cubicBezTo>
                  <a:cubicBezTo>
                    <a:pt x="1541" y="3738"/>
                    <a:pt x="1512" y="3796"/>
                    <a:pt x="1512" y="3824"/>
                  </a:cubicBezTo>
                  <a:lnTo>
                    <a:pt x="1512" y="3853"/>
                  </a:lnTo>
                  <a:lnTo>
                    <a:pt x="1541" y="3910"/>
                  </a:lnTo>
                  <a:lnTo>
                    <a:pt x="1541" y="3967"/>
                  </a:lnTo>
                  <a:cubicBezTo>
                    <a:pt x="1541" y="4081"/>
                    <a:pt x="1541" y="4166"/>
                    <a:pt x="1541" y="4252"/>
                  </a:cubicBezTo>
                  <a:cubicBezTo>
                    <a:pt x="1570" y="4452"/>
                    <a:pt x="1570" y="4652"/>
                    <a:pt x="1570" y="4851"/>
                  </a:cubicBezTo>
                  <a:cubicBezTo>
                    <a:pt x="1541" y="4652"/>
                    <a:pt x="1512" y="4480"/>
                    <a:pt x="1455" y="4281"/>
                  </a:cubicBezTo>
                  <a:cubicBezTo>
                    <a:pt x="1455" y="4166"/>
                    <a:pt x="1427" y="4081"/>
                    <a:pt x="1398" y="3995"/>
                  </a:cubicBezTo>
                  <a:lnTo>
                    <a:pt x="1398" y="3910"/>
                  </a:lnTo>
                  <a:lnTo>
                    <a:pt x="1398" y="3881"/>
                  </a:lnTo>
                  <a:lnTo>
                    <a:pt x="1398" y="3824"/>
                  </a:lnTo>
                  <a:cubicBezTo>
                    <a:pt x="1398" y="3767"/>
                    <a:pt x="1398" y="3738"/>
                    <a:pt x="1398" y="3681"/>
                  </a:cubicBezTo>
                  <a:cubicBezTo>
                    <a:pt x="1427" y="3510"/>
                    <a:pt x="1455" y="3310"/>
                    <a:pt x="1484" y="3139"/>
                  </a:cubicBezTo>
                  <a:cubicBezTo>
                    <a:pt x="1455" y="2883"/>
                    <a:pt x="1427" y="2626"/>
                    <a:pt x="1398" y="2397"/>
                  </a:cubicBezTo>
                  <a:cubicBezTo>
                    <a:pt x="1256" y="1541"/>
                    <a:pt x="856" y="1513"/>
                    <a:pt x="856" y="1513"/>
                  </a:cubicBezTo>
                  <a:cubicBezTo>
                    <a:pt x="856" y="1513"/>
                    <a:pt x="856" y="1541"/>
                    <a:pt x="828" y="1570"/>
                  </a:cubicBezTo>
                  <a:cubicBezTo>
                    <a:pt x="828" y="1570"/>
                    <a:pt x="1199" y="1713"/>
                    <a:pt x="1084" y="2283"/>
                  </a:cubicBezTo>
                  <a:cubicBezTo>
                    <a:pt x="1046" y="2436"/>
                    <a:pt x="907" y="2461"/>
                    <a:pt x="818" y="2461"/>
                  </a:cubicBezTo>
                  <a:cubicBezTo>
                    <a:pt x="774" y="2461"/>
                    <a:pt x="742" y="2455"/>
                    <a:pt x="742" y="2455"/>
                  </a:cubicBezTo>
                  <a:cubicBezTo>
                    <a:pt x="656" y="3310"/>
                    <a:pt x="542" y="4480"/>
                    <a:pt x="542" y="5051"/>
                  </a:cubicBezTo>
                  <a:cubicBezTo>
                    <a:pt x="542" y="5450"/>
                    <a:pt x="799" y="6306"/>
                    <a:pt x="1056" y="7162"/>
                  </a:cubicBezTo>
                  <a:cubicBezTo>
                    <a:pt x="1256" y="7819"/>
                    <a:pt x="1455" y="8446"/>
                    <a:pt x="1598" y="8874"/>
                  </a:cubicBezTo>
                  <a:cubicBezTo>
                    <a:pt x="1170" y="10529"/>
                    <a:pt x="343" y="13896"/>
                    <a:pt x="114" y="16806"/>
                  </a:cubicBezTo>
                  <a:cubicBezTo>
                    <a:pt x="0" y="18261"/>
                    <a:pt x="57" y="19574"/>
                    <a:pt x="343" y="20544"/>
                  </a:cubicBezTo>
                  <a:cubicBezTo>
                    <a:pt x="824" y="22093"/>
                    <a:pt x="1607" y="22628"/>
                    <a:pt x="2369" y="22628"/>
                  </a:cubicBezTo>
                  <a:cubicBezTo>
                    <a:pt x="3052" y="22628"/>
                    <a:pt x="3719" y="22198"/>
                    <a:pt x="4137" y="21685"/>
                  </a:cubicBezTo>
                  <a:cubicBezTo>
                    <a:pt x="4394" y="21371"/>
                    <a:pt x="4565" y="21029"/>
                    <a:pt x="4565" y="20715"/>
                  </a:cubicBezTo>
                  <a:cubicBezTo>
                    <a:pt x="4622" y="20087"/>
                    <a:pt x="4537" y="17320"/>
                    <a:pt x="4423" y="14524"/>
                  </a:cubicBezTo>
                  <a:cubicBezTo>
                    <a:pt x="4366" y="12498"/>
                    <a:pt x="4280" y="10472"/>
                    <a:pt x="4223" y="9217"/>
                  </a:cubicBezTo>
                  <a:cubicBezTo>
                    <a:pt x="4223" y="9217"/>
                    <a:pt x="4223" y="9131"/>
                    <a:pt x="4194" y="8960"/>
                  </a:cubicBezTo>
                  <a:cubicBezTo>
                    <a:pt x="4166" y="8332"/>
                    <a:pt x="4166" y="7933"/>
                    <a:pt x="4166" y="7933"/>
                  </a:cubicBezTo>
                  <a:cubicBezTo>
                    <a:pt x="4137" y="7590"/>
                    <a:pt x="4137" y="7248"/>
                    <a:pt x="4109" y="6906"/>
                  </a:cubicBezTo>
                  <a:cubicBezTo>
                    <a:pt x="4080" y="6249"/>
                    <a:pt x="4080" y="5707"/>
                    <a:pt x="4109" y="5507"/>
                  </a:cubicBezTo>
                  <a:cubicBezTo>
                    <a:pt x="4137" y="5022"/>
                    <a:pt x="4622" y="3853"/>
                    <a:pt x="4879" y="2997"/>
                  </a:cubicBezTo>
                  <a:cubicBezTo>
                    <a:pt x="4908" y="2911"/>
                    <a:pt x="4936" y="2854"/>
                    <a:pt x="4936" y="2768"/>
                  </a:cubicBezTo>
                  <a:cubicBezTo>
                    <a:pt x="4965" y="2683"/>
                    <a:pt x="4993" y="2597"/>
                    <a:pt x="4993" y="2512"/>
                  </a:cubicBezTo>
                  <a:cubicBezTo>
                    <a:pt x="5079" y="1969"/>
                    <a:pt x="4908" y="1770"/>
                    <a:pt x="4851" y="1741"/>
                  </a:cubicBezTo>
                  <a:lnTo>
                    <a:pt x="4822" y="1713"/>
                  </a:lnTo>
                  <a:cubicBezTo>
                    <a:pt x="4794" y="1798"/>
                    <a:pt x="4765" y="1855"/>
                    <a:pt x="4708" y="1941"/>
                  </a:cubicBezTo>
                  <a:cubicBezTo>
                    <a:pt x="4765" y="1998"/>
                    <a:pt x="5022" y="2312"/>
                    <a:pt x="4708" y="2711"/>
                  </a:cubicBezTo>
                  <a:cubicBezTo>
                    <a:pt x="4673" y="2769"/>
                    <a:pt x="4620" y="2789"/>
                    <a:pt x="4561" y="2789"/>
                  </a:cubicBezTo>
                  <a:cubicBezTo>
                    <a:pt x="4475" y="2789"/>
                    <a:pt x="4377" y="2745"/>
                    <a:pt x="4309" y="2711"/>
                  </a:cubicBezTo>
                  <a:cubicBezTo>
                    <a:pt x="4166" y="2968"/>
                    <a:pt x="4023" y="3225"/>
                    <a:pt x="3881" y="3482"/>
                  </a:cubicBezTo>
                  <a:lnTo>
                    <a:pt x="3652" y="3910"/>
                  </a:lnTo>
                  <a:cubicBezTo>
                    <a:pt x="3595" y="3995"/>
                    <a:pt x="3567" y="4052"/>
                    <a:pt x="3510" y="4138"/>
                  </a:cubicBezTo>
                  <a:cubicBezTo>
                    <a:pt x="3481" y="4195"/>
                    <a:pt x="3424" y="4281"/>
                    <a:pt x="3424" y="4338"/>
                  </a:cubicBezTo>
                  <a:cubicBezTo>
                    <a:pt x="3367" y="4480"/>
                    <a:pt x="3339" y="4652"/>
                    <a:pt x="3310" y="4823"/>
                  </a:cubicBezTo>
                  <a:cubicBezTo>
                    <a:pt x="3253" y="4994"/>
                    <a:pt x="3224" y="5137"/>
                    <a:pt x="3196" y="5308"/>
                  </a:cubicBezTo>
                  <a:cubicBezTo>
                    <a:pt x="3196" y="5137"/>
                    <a:pt x="3196" y="4965"/>
                    <a:pt x="3224" y="4794"/>
                  </a:cubicBezTo>
                  <a:cubicBezTo>
                    <a:pt x="3224" y="4652"/>
                    <a:pt x="3253" y="4480"/>
                    <a:pt x="3281" y="4309"/>
                  </a:cubicBezTo>
                  <a:cubicBezTo>
                    <a:pt x="3310" y="4252"/>
                    <a:pt x="3339" y="4195"/>
                    <a:pt x="3367" y="4138"/>
                  </a:cubicBezTo>
                  <a:cubicBezTo>
                    <a:pt x="3339" y="4024"/>
                    <a:pt x="3339" y="3910"/>
                    <a:pt x="3310" y="3853"/>
                  </a:cubicBezTo>
                  <a:cubicBezTo>
                    <a:pt x="3281" y="3539"/>
                    <a:pt x="3339" y="2854"/>
                    <a:pt x="3424" y="2169"/>
                  </a:cubicBezTo>
                  <a:cubicBezTo>
                    <a:pt x="3424" y="2084"/>
                    <a:pt x="3453" y="1998"/>
                    <a:pt x="3453" y="1884"/>
                  </a:cubicBezTo>
                  <a:cubicBezTo>
                    <a:pt x="3481" y="1570"/>
                    <a:pt x="3510" y="1256"/>
                    <a:pt x="3510" y="999"/>
                  </a:cubicBezTo>
                  <a:cubicBezTo>
                    <a:pt x="3538" y="172"/>
                    <a:pt x="3224" y="29"/>
                    <a:pt x="3167" y="1"/>
                  </a:cubicBezTo>
                  <a:close/>
                </a:path>
              </a:pathLst>
            </a:custGeom>
            <a:solidFill>
              <a:srgbClr val="CA6366"/>
            </a:solidFill>
            <a:ln w="9525" cap="flat" cmpd="sng">
              <a:solidFill>
                <a:srgbClr val="CA6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52"/>
            <p:cNvSpPr/>
            <p:nvPr/>
          </p:nvSpPr>
          <p:spPr>
            <a:xfrm>
              <a:off x="3954425" y="3350375"/>
              <a:ext cx="750" cy="2175"/>
            </a:xfrm>
            <a:custGeom>
              <a:avLst/>
              <a:gdLst/>
              <a:ahLst/>
              <a:cxnLst/>
              <a:rect l="l" t="t" r="r" b="b"/>
              <a:pathLst>
                <a:path w="30" h="87" extrusionOk="0">
                  <a:moveTo>
                    <a:pt x="29" y="1"/>
                  </a:moveTo>
                  <a:cubicBezTo>
                    <a:pt x="29" y="1"/>
                    <a:pt x="1" y="29"/>
                    <a:pt x="1" y="86"/>
                  </a:cubicBezTo>
                  <a:lnTo>
                    <a:pt x="29" y="1"/>
                  </a:lnTo>
                  <a:close/>
                </a:path>
              </a:pathLst>
            </a:custGeom>
            <a:solidFill>
              <a:srgbClr val="CA6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2"/>
            <p:cNvSpPr/>
            <p:nvPr/>
          </p:nvSpPr>
          <p:spPr>
            <a:xfrm>
              <a:off x="3930900" y="3356800"/>
              <a:ext cx="25" cy="750"/>
            </a:xfrm>
            <a:custGeom>
              <a:avLst/>
              <a:gdLst/>
              <a:ahLst/>
              <a:cxnLst/>
              <a:rect l="l" t="t" r="r" b="b"/>
              <a:pathLst>
                <a:path w="1" h="30" extrusionOk="0">
                  <a:moveTo>
                    <a:pt x="0" y="1"/>
                  </a:moveTo>
                  <a:lnTo>
                    <a:pt x="0" y="29"/>
                  </a:lnTo>
                  <a:lnTo>
                    <a:pt x="0" y="29"/>
                  </a:lnTo>
                  <a:close/>
                </a:path>
              </a:pathLst>
            </a:custGeom>
            <a:solidFill>
              <a:srgbClr val="CA6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2"/>
            <p:cNvSpPr/>
            <p:nvPr/>
          </p:nvSpPr>
          <p:spPr>
            <a:xfrm>
              <a:off x="3910925" y="3357525"/>
              <a:ext cx="29275" cy="114150"/>
            </a:xfrm>
            <a:custGeom>
              <a:avLst/>
              <a:gdLst/>
              <a:ahLst/>
              <a:cxnLst/>
              <a:rect l="l" t="t" r="r" b="b"/>
              <a:pathLst>
                <a:path w="1171" h="4566" extrusionOk="0">
                  <a:moveTo>
                    <a:pt x="799" y="0"/>
                  </a:moveTo>
                  <a:cubicBezTo>
                    <a:pt x="685" y="371"/>
                    <a:pt x="571" y="713"/>
                    <a:pt x="485" y="1084"/>
                  </a:cubicBezTo>
                  <a:cubicBezTo>
                    <a:pt x="400" y="1455"/>
                    <a:pt x="314" y="1855"/>
                    <a:pt x="229" y="2226"/>
                  </a:cubicBezTo>
                  <a:cubicBezTo>
                    <a:pt x="172" y="2454"/>
                    <a:pt x="143" y="2654"/>
                    <a:pt x="86" y="2853"/>
                  </a:cubicBezTo>
                  <a:cubicBezTo>
                    <a:pt x="57" y="3024"/>
                    <a:pt x="29" y="3224"/>
                    <a:pt x="0" y="3395"/>
                  </a:cubicBezTo>
                  <a:cubicBezTo>
                    <a:pt x="0" y="3452"/>
                    <a:pt x="0" y="3481"/>
                    <a:pt x="0" y="3538"/>
                  </a:cubicBezTo>
                  <a:lnTo>
                    <a:pt x="0" y="3595"/>
                  </a:lnTo>
                  <a:lnTo>
                    <a:pt x="0" y="3624"/>
                  </a:lnTo>
                  <a:lnTo>
                    <a:pt x="0" y="3709"/>
                  </a:lnTo>
                  <a:cubicBezTo>
                    <a:pt x="29" y="3795"/>
                    <a:pt x="57" y="3880"/>
                    <a:pt x="57" y="3995"/>
                  </a:cubicBezTo>
                  <a:cubicBezTo>
                    <a:pt x="114" y="4194"/>
                    <a:pt x="143" y="4366"/>
                    <a:pt x="172" y="4565"/>
                  </a:cubicBezTo>
                  <a:cubicBezTo>
                    <a:pt x="172" y="4366"/>
                    <a:pt x="172" y="4166"/>
                    <a:pt x="143" y="3966"/>
                  </a:cubicBezTo>
                  <a:cubicBezTo>
                    <a:pt x="143" y="3880"/>
                    <a:pt x="143" y="3795"/>
                    <a:pt x="143" y="3681"/>
                  </a:cubicBezTo>
                  <a:lnTo>
                    <a:pt x="143" y="3624"/>
                  </a:lnTo>
                  <a:lnTo>
                    <a:pt x="114" y="3567"/>
                  </a:lnTo>
                  <a:lnTo>
                    <a:pt x="114" y="3538"/>
                  </a:lnTo>
                  <a:cubicBezTo>
                    <a:pt x="114" y="3510"/>
                    <a:pt x="143" y="3452"/>
                    <a:pt x="143" y="3424"/>
                  </a:cubicBezTo>
                  <a:cubicBezTo>
                    <a:pt x="200" y="3024"/>
                    <a:pt x="314" y="2654"/>
                    <a:pt x="371" y="2254"/>
                  </a:cubicBezTo>
                  <a:cubicBezTo>
                    <a:pt x="457" y="1883"/>
                    <a:pt x="542" y="1512"/>
                    <a:pt x="599" y="1113"/>
                  </a:cubicBezTo>
                  <a:cubicBezTo>
                    <a:pt x="628" y="1027"/>
                    <a:pt x="657" y="942"/>
                    <a:pt x="657" y="856"/>
                  </a:cubicBezTo>
                  <a:cubicBezTo>
                    <a:pt x="692" y="865"/>
                    <a:pt x="733" y="871"/>
                    <a:pt x="773" y="871"/>
                  </a:cubicBezTo>
                  <a:cubicBezTo>
                    <a:pt x="863" y="871"/>
                    <a:pt x="951" y="840"/>
                    <a:pt x="970" y="742"/>
                  </a:cubicBezTo>
                  <a:cubicBezTo>
                    <a:pt x="1170" y="257"/>
                    <a:pt x="856" y="29"/>
                    <a:pt x="799" y="0"/>
                  </a:cubicBezTo>
                  <a:close/>
                </a:path>
              </a:pathLst>
            </a:custGeom>
            <a:solidFill>
              <a:srgbClr val="B73F4D"/>
            </a:solidFill>
            <a:ln w="9525" cap="flat" cmpd="sng">
              <a:solidFill>
                <a:srgbClr val="B73F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2"/>
            <p:cNvSpPr/>
            <p:nvPr/>
          </p:nvSpPr>
          <p:spPr>
            <a:xfrm>
              <a:off x="3894525" y="3389625"/>
              <a:ext cx="2150" cy="22125"/>
            </a:xfrm>
            <a:custGeom>
              <a:avLst/>
              <a:gdLst/>
              <a:ahLst/>
              <a:cxnLst/>
              <a:rect l="l" t="t" r="r" b="b"/>
              <a:pathLst>
                <a:path w="86" h="885" extrusionOk="0">
                  <a:moveTo>
                    <a:pt x="86" y="0"/>
                  </a:moveTo>
                  <a:lnTo>
                    <a:pt x="0" y="885"/>
                  </a:lnTo>
                  <a:cubicBezTo>
                    <a:pt x="57" y="485"/>
                    <a:pt x="86" y="143"/>
                    <a:pt x="86" y="0"/>
                  </a:cubicBezTo>
                  <a:close/>
                </a:path>
              </a:pathLst>
            </a:custGeom>
            <a:solidFill>
              <a:srgbClr val="CA6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2"/>
            <p:cNvSpPr/>
            <p:nvPr/>
          </p:nvSpPr>
          <p:spPr>
            <a:xfrm>
              <a:off x="3894525" y="3389625"/>
              <a:ext cx="11425" cy="22275"/>
            </a:xfrm>
            <a:custGeom>
              <a:avLst/>
              <a:gdLst/>
              <a:ahLst/>
              <a:cxnLst/>
              <a:rect l="l" t="t" r="r" b="b"/>
              <a:pathLst>
                <a:path w="457" h="891" extrusionOk="0">
                  <a:moveTo>
                    <a:pt x="86" y="0"/>
                  </a:moveTo>
                  <a:lnTo>
                    <a:pt x="0" y="885"/>
                  </a:lnTo>
                  <a:cubicBezTo>
                    <a:pt x="0" y="885"/>
                    <a:pt x="32" y="891"/>
                    <a:pt x="76" y="891"/>
                  </a:cubicBezTo>
                  <a:cubicBezTo>
                    <a:pt x="165" y="891"/>
                    <a:pt x="304" y="866"/>
                    <a:pt x="342" y="713"/>
                  </a:cubicBezTo>
                  <a:cubicBezTo>
                    <a:pt x="457" y="143"/>
                    <a:pt x="114" y="0"/>
                    <a:pt x="86" y="0"/>
                  </a:cubicBezTo>
                  <a:close/>
                </a:path>
              </a:pathLst>
            </a:custGeom>
            <a:solidFill>
              <a:srgbClr val="B73F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2"/>
            <p:cNvSpPr/>
            <p:nvPr/>
          </p:nvSpPr>
          <p:spPr>
            <a:xfrm>
              <a:off x="3955850" y="3393175"/>
              <a:ext cx="45675" cy="89900"/>
            </a:xfrm>
            <a:custGeom>
              <a:avLst/>
              <a:gdLst/>
              <a:ahLst/>
              <a:cxnLst/>
              <a:rect l="l" t="t" r="r" b="b"/>
              <a:pathLst>
                <a:path w="1827" h="3596" extrusionOk="0">
                  <a:moveTo>
                    <a:pt x="1627" y="1"/>
                  </a:moveTo>
                  <a:cubicBezTo>
                    <a:pt x="1621" y="20"/>
                    <a:pt x="1615" y="37"/>
                    <a:pt x="1608" y="54"/>
                  </a:cubicBezTo>
                  <a:lnTo>
                    <a:pt x="1608" y="54"/>
                  </a:lnTo>
                  <a:cubicBezTo>
                    <a:pt x="1614" y="46"/>
                    <a:pt x="1621" y="37"/>
                    <a:pt x="1627" y="29"/>
                  </a:cubicBezTo>
                  <a:lnTo>
                    <a:pt x="1627" y="1"/>
                  </a:lnTo>
                  <a:close/>
                  <a:moveTo>
                    <a:pt x="1608" y="54"/>
                  </a:moveTo>
                  <a:cubicBezTo>
                    <a:pt x="1415" y="303"/>
                    <a:pt x="1222" y="552"/>
                    <a:pt x="1057" y="828"/>
                  </a:cubicBezTo>
                  <a:cubicBezTo>
                    <a:pt x="885" y="1113"/>
                    <a:pt x="714" y="1399"/>
                    <a:pt x="543" y="1684"/>
                  </a:cubicBezTo>
                  <a:cubicBezTo>
                    <a:pt x="457" y="1827"/>
                    <a:pt x="400" y="1969"/>
                    <a:pt x="315" y="2112"/>
                  </a:cubicBezTo>
                  <a:cubicBezTo>
                    <a:pt x="258" y="2198"/>
                    <a:pt x="229" y="2283"/>
                    <a:pt x="201" y="2340"/>
                  </a:cubicBezTo>
                  <a:lnTo>
                    <a:pt x="172" y="2426"/>
                  </a:lnTo>
                  <a:cubicBezTo>
                    <a:pt x="144" y="2483"/>
                    <a:pt x="115" y="2540"/>
                    <a:pt x="86" y="2597"/>
                  </a:cubicBezTo>
                  <a:cubicBezTo>
                    <a:pt x="58" y="2768"/>
                    <a:pt x="29" y="2940"/>
                    <a:pt x="29" y="3082"/>
                  </a:cubicBezTo>
                  <a:cubicBezTo>
                    <a:pt x="1" y="3253"/>
                    <a:pt x="1" y="3425"/>
                    <a:pt x="1" y="3596"/>
                  </a:cubicBezTo>
                  <a:cubicBezTo>
                    <a:pt x="29" y="3425"/>
                    <a:pt x="58" y="3282"/>
                    <a:pt x="115" y="3111"/>
                  </a:cubicBezTo>
                  <a:cubicBezTo>
                    <a:pt x="144" y="2940"/>
                    <a:pt x="172" y="2768"/>
                    <a:pt x="229" y="2626"/>
                  </a:cubicBezTo>
                  <a:cubicBezTo>
                    <a:pt x="229" y="2569"/>
                    <a:pt x="286" y="2483"/>
                    <a:pt x="315" y="2426"/>
                  </a:cubicBezTo>
                  <a:cubicBezTo>
                    <a:pt x="372" y="2340"/>
                    <a:pt x="400" y="2283"/>
                    <a:pt x="457" y="2198"/>
                  </a:cubicBezTo>
                  <a:lnTo>
                    <a:pt x="686" y="1770"/>
                  </a:lnTo>
                  <a:cubicBezTo>
                    <a:pt x="828" y="1513"/>
                    <a:pt x="971" y="1256"/>
                    <a:pt x="1114" y="999"/>
                  </a:cubicBezTo>
                  <a:cubicBezTo>
                    <a:pt x="1182" y="1033"/>
                    <a:pt x="1280" y="1077"/>
                    <a:pt x="1366" y="1077"/>
                  </a:cubicBezTo>
                  <a:cubicBezTo>
                    <a:pt x="1425" y="1077"/>
                    <a:pt x="1478" y="1057"/>
                    <a:pt x="1513" y="999"/>
                  </a:cubicBezTo>
                  <a:cubicBezTo>
                    <a:pt x="1827" y="600"/>
                    <a:pt x="1570" y="286"/>
                    <a:pt x="1513" y="229"/>
                  </a:cubicBezTo>
                  <a:cubicBezTo>
                    <a:pt x="1557" y="162"/>
                    <a:pt x="1585" y="113"/>
                    <a:pt x="1608" y="54"/>
                  </a:cubicBezTo>
                  <a:close/>
                </a:path>
              </a:pathLst>
            </a:custGeom>
            <a:solidFill>
              <a:srgbClr val="B73F4D"/>
            </a:solidFill>
            <a:ln w="9525" cap="flat" cmpd="sng">
              <a:solidFill>
                <a:srgbClr val="B73F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52"/>
            <p:cNvSpPr/>
            <p:nvPr/>
          </p:nvSpPr>
          <p:spPr>
            <a:xfrm>
              <a:off x="3928750" y="3350375"/>
              <a:ext cx="33550" cy="114150"/>
            </a:xfrm>
            <a:custGeom>
              <a:avLst/>
              <a:gdLst/>
              <a:ahLst/>
              <a:cxnLst/>
              <a:rect l="l" t="t" r="r" b="b"/>
              <a:pathLst>
                <a:path w="1342" h="4566" extrusionOk="0">
                  <a:moveTo>
                    <a:pt x="1056" y="1"/>
                  </a:moveTo>
                  <a:lnTo>
                    <a:pt x="1028" y="86"/>
                  </a:lnTo>
                  <a:cubicBezTo>
                    <a:pt x="885" y="429"/>
                    <a:pt x="771" y="771"/>
                    <a:pt x="657" y="1114"/>
                  </a:cubicBezTo>
                  <a:cubicBezTo>
                    <a:pt x="600" y="1256"/>
                    <a:pt x="571" y="1370"/>
                    <a:pt x="514" y="1513"/>
                  </a:cubicBezTo>
                  <a:cubicBezTo>
                    <a:pt x="457" y="1741"/>
                    <a:pt x="372" y="1998"/>
                    <a:pt x="314" y="2226"/>
                  </a:cubicBezTo>
                  <a:cubicBezTo>
                    <a:pt x="200" y="2597"/>
                    <a:pt x="86" y="2968"/>
                    <a:pt x="29" y="3368"/>
                  </a:cubicBezTo>
                  <a:cubicBezTo>
                    <a:pt x="1" y="3425"/>
                    <a:pt x="1" y="3453"/>
                    <a:pt x="1" y="3539"/>
                  </a:cubicBezTo>
                  <a:lnTo>
                    <a:pt x="1" y="3567"/>
                  </a:lnTo>
                  <a:lnTo>
                    <a:pt x="1" y="3596"/>
                  </a:lnTo>
                  <a:lnTo>
                    <a:pt x="1" y="3681"/>
                  </a:lnTo>
                  <a:cubicBezTo>
                    <a:pt x="29" y="3767"/>
                    <a:pt x="29" y="3881"/>
                    <a:pt x="29" y="3967"/>
                  </a:cubicBezTo>
                  <a:cubicBezTo>
                    <a:pt x="58" y="4166"/>
                    <a:pt x="86" y="4366"/>
                    <a:pt x="115" y="4566"/>
                  </a:cubicBezTo>
                  <a:cubicBezTo>
                    <a:pt x="115" y="4366"/>
                    <a:pt x="143" y="4166"/>
                    <a:pt x="143" y="3967"/>
                  </a:cubicBezTo>
                  <a:cubicBezTo>
                    <a:pt x="143" y="3881"/>
                    <a:pt x="143" y="3767"/>
                    <a:pt x="115" y="3681"/>
                  </a:cubicBezTo>
                  <a:lnTo>
                    <a:pt x="115" y="3596"/>
                  </a:lnTo>
                  <a:lnTo>
                    <a:pt x="115" y="3567"/>
                  </a:lnTo>
                  <a:lnTo>
                    <a:pt x="115" y="3539"/>
                  </a:lnTo>
                  <a:cubicBezTo>
                    <a:pt x="143" y="3482"/>
                    <a:pt x="143" y="3453"/>
                    <a:pt x="143" y="3396"/>
                  </a:cubicBezTo>
                  <a:cubicBezTo>
                    <a:pt x="257" y="3025"/>
                    <a:pt x="372" y="2654"/>
                    <a:pt x="457" y="2283"/>
                  </a:cubicBezTo>
                  <a:cubicBezTo>
                    <a:pt x="571" y="1884"/>
                    <a:pt x="685" y="1513"/>
                    <a:pt x="771" y="1142"/>
                  </a:cubicBezTo>
                  <a:lnTo>
                    <a:pt x="800" y="1114"/>
                  </a:lnTo>
                  <a:cubicBezTo>
                    <a:pt x="835" y="1122"/>
                    <a:pt x="878" y="1128"/>
                    <a:pt x="923" y="1128"/>
                  </a:cubicBezTo>
                  <a:cubicBezTo>
                    <a:pt x="1023" y="1128"/>
                    <a:pt x="1131" y="1098"/>
                    <a:pt x="1170" y="999"/>
                  </a:cubicBezTo>
                  <a:cubicBezTo>
                    <a:pt x="1342" y="571"/>
                    <a:pt x="1085" y="343"/>
                    <a:pt x="999" y="286"/>
                  </a:cubicBezTo>
                  <a:cubicBezTo>
                    <a:pt x="1028" y="172"/>
                    <a:pt x="1028" y="86"/>
                    <a:pt x="1056" y="1"/>
                  </a:cubicBezTo>
                  <a:close/>
                </a:path>
              </a:pathLst>
            </a:custGeom>
            <a:solidFill>
              <a:srgbClr val="B73F4D"/>
            </a:solidFill>
            <a:ln w="9525" cap="flat" cmpd="sng">
              <a:solidFill>
                <a:srgbClr val="B73F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52"/>
            <p:cNvSpPr/>
            <p:nvPr/>
          </p:nvSpPr>
          <p:spPr>
            <a:xfrm>
              <a:off x="3916625" y="3572225"/>
              <a:ext cx="52800" cy="12150"/>
            </a:xfrm>
            <a:custGeom>
              <a:avLst/>
              <a:gdLst/>
              <a:ahLst/>
              <a:cxnLst/>
              <a:rect l="l" t="t" r="r" b="b"/>
              <a:pathLst>
                <a:path w="2112" h="486" extrusionOk="0">
                  <a:moveTo>
                    <a:pt x="1" y="0"/>
                  </a:moveTo>
                  <a:cubicBezTo>
                    <a:pt x="115" y="143"/>
                    <a:pt x="257" y="286"/>
                    <a:pt x="457" y="343"/>
                  </a:cubicBezTo>
                  <a:cubicBezTo>
                    <a:pt x="628" y="428"/>
                    <a:pt x="828" y="485"/>
                    <a:pt x="1028" y="485"/>
                  </a:cubicBezTo>
                  <a:cubicBezTo>
                    <a:pt x="1227" y="485"/>
                    <a:pt x="1399" y="457"/>
                    <a:pt x="1598" y="400"/>
                  </a:cubicBezTo>
                  <a:cubicBezTo>
                    <a:pt x="1770" y="371"/>
                    <a:pt x="1969" y="286"/>
                    <a:pt x="2112" y="171"/>
                  </a:cubicBezTo>
                  <a:lnTo>
                    <a:pt x="2112" y="171"/>
                  </a:lnTo>
                  <a:cubicBezTo>
                    <a:pt x="1941" y="200"/>
                    <a:pt x="1741" y="229"/>
                    <a:pt x="1570" y="229"/>
                  </a:cubicBezTo>
                  <a:cubicBezTo>
                    <a:pt x="1399" y="257"/>
                    <a:pt x="1199" y="257"/>
                    <a:pt x="1028" y="257"/>
                  </a:cubicBezTo>
                  <a:cubicBezTo>
                    <a:pt x="857" y="257"/>
                    <a:pt x="685" y="229"/>
                    <a:pt x="514" y="171"/>
                  </a:cubicBezTo>
                  <a:cubicBezTo>
                    <a:pt x="343" y="143"/>
                    <a:pt x="172" y="86"/>
                    <a:pt x="1" y="0"/>
                  </a:cubicBezTo>
                  <a:close/>
                </a:path>
              </a:pathLst>
            </a:custGeom>
            <a:solidFill>
              <a:srgbClr val="B73F4D"/>
            </a:solidFill>
            <a:ln w="9525" cap="flat" cmpd="sng">
              <a:solidFill>
                <a:srgbClr val="B73F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2"/>
            <p:cNvSpPr/>
            <p:nvPr/>
          </p:nvSpPr>
          <p:spPr>
            <a:xfrm>
              <a:off x="3933025" y="3294750"/>
              <a:ext cx="42825" cy="11025"/>
            </a:xfrm>
            <a:custGeom>
              <a:avLst/>
              <a:gdLst/>
              <a:ahLst/>
              <a:cxnLst/>
              <a:rect l="l" t="t" r="r" b="b"/>
              <a:pathLst>
                <a:path w="1713" h="441" extrusionOk="0">
                  <a:moveTo>
                    <a:pt x="457" y="0"/>
                  </a:moveTo>
                  <a:cubicBezTo>
                    <a:pt x="286" y="29"/>
                    <a:pt x="143" y="57"/>
                    <a:pt x="1" y="143"/>
                  </a:cubicBezTo>
                  <a:cubicBezTo>
                    <a:pt x="143" y="257"/>
                    <a:pt x="286" y="314"/>
                    <a:pt x="400" y="343"/>
                  </a:cubicBezTo>
                  <a:cubicBezTo>
                    <a:pt x="514" y="371"/>
                    <a:pt x="600" y="400"/>
                    <a:pt x="686" y="428"/>
                  </a:cubicBezTo>
                  <a:lnTo>
                    <a:pt x="828" y="428"/>
                  </a:lnTo>
                  <a:cubicBezTo>
                    <a:pt x="870" y="437"/>
                    <a:pt x="914" y="440"/>
                    <a:pt x="960" y="440"/>
                  </a:cubicBezTo>
                  <a:cubicBezTo>
                    <a:pt x="1069" y="440"/>
                    <a:pt x="1184" y="420"/>
                    <a:pt x="1285" y="400"/>
                  </a:cubicBezTo>
                  <a:cubicBezTo>
                    <a:pt x="1427" y="371"/>
                    <a:pt x="1570" y="314"/>
                    <a:pt x="1713" y="200"/>
                  </a:cubicBezTo>
                  <a:cubicBezTo>
                    <a:pt x="1542" y="143"/>
                    <a:pt x="1427" y="86"/>
                    <a:pt x="1285" y="57"/>
                  </a:cubicBezTo>
                  <a:cubicBezTo>
                    <a:pt x="1142" y="29"/>
                    <a:pt x="999" y="0"/>
                    <a:pt x="885" y="0"/>
                  </a:cubicBezTo>
                  <a:close/>
                </a:path>
              </a:pathLst>
            </a:custGeom>
            <a:solidFill>
              <a:srgbClr val="481E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2"/>
            <p:cNvSpPr/>
            <p:nvPr/>
          </p:nvSpPr>
          <p:spPr>
            <a:xfrm>
              <a:off x="4011500" y="3251225"/>
              <a:ext cx="37125" cy="42825"/>
            </a:xfrm>
            <a:custGeom>
              <a:avLst/>
              <a:gdLst/>
              <a:ahLst/>
              <a:cxnLst/>
              <a:rect l="l" t="t" r="r" b="b"/>
              <a:pathLst>
                <a:path w="1485" h="1713" extrusionOk="0">
                  <a:moveTo>
                    <a:pt x="1398" y="1"/>
                  </a:moveTo>
                  <a:cubicBezTo>
                    <a:pt x="1313" y="1"/>
                    <a:pt x="1227" y="29"/>
                    <a:pt x="1170" y="58"/>
                  </a:cubicBezTo>
                  <a:cubicBezTo>
                    <a:pt x="1056" y="115"/>
                    <a:pt x="970" y="172"/>
                    <a:pt x="885" y="258"/>
                  </a:cubicBezTo>
                  <a:cubicBezTo>
                    <a:pt x="828" y="315"/>
                    <a:pt x="799" y="343"/>
                    <a:pt x="742" y="400"/>
                  </a:cubicBezTo>
                  <a:cubicBezTo>
                    <a:pt x="657" y="514"/>
                    <a:pt x="600" y="628"/>
                    <a:pt x="542" y="714"/>
                  </a:cubicBezTo>
                  <a:lnTo>
                    <a:pt x="400" y="942"/>
                  </a:lnTo>
                  <a:lnTo>
                    <a:pt x="343" y="1028"/>
                  </a:lnTo>
                  <a:lnTo>
                    <a:pt x="257" y="1171"/>
                  </a:lnTo>
                  <a:cubicBezTo>
                    <a:pt x="172" y="1313"/>
                    <a:pt x="57" y="1484"/>
                    <a:pt x="0" y="1713"/>
                  </a:cubicBezTo>
                  <a:cubicBezTo>
                    <a:pt x="229" y="1684"/>
                    <a:pt x="400" y="1627"/>
                    <a:pt x="600" y="1513"/>
                  </a:cubicBezTo>
                  <a:cubicBezTo>
                    <a:pt x="685" y="1456"/>
                    <a:pt x="771" y="1370"/>
                    <a:pt x="856" y="1313"/>
                  </a:cubicBezTo>
                  <a:cubicBezTo>
                    <a:pt x="913" y="1256"/>
                    <a:pt x="942" y="1199"/>
                    <a:pt x="999" y="1142"/>
                  </a:cubicBezTo>
                  <a:lnTo>
                    <a:pt x="1056" y="1028"/>
                  </a:lnTo>
                  <a:cubicBezTo>
                    <a:pt x="1170" y="857"/>
                    <a:pt x="1227" y="686"/>
                    <a:pt x="1284" y="543"/>
                  </a:cubicBezTo>
                  <a:lnTo>
                    <a:pt x="1284" y="514"/>
                  </a:lnTo>
                  <a:cubicBezTo>
                    <a:pt x="1341" y="372"/>
                    <a:pt x="1398" y="201"/>
                    <a:pt x="1484" y="29"/>
                  </a:cubicBezTo>
                  <a:lnTo>
                    <a:pt x="1398" y="1"/>
                  </a:lnTo>
                  <a:close/>
                </a:path>
              </a:pathLst>
            </a:custGeom>
            <a:solidFill>
              <a:srgbClr val="481E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2"/>
            <p:cNvSpPr/>
            <p:nvPr/>
          </p:nvSpPr>
          <p:spPr>
            <a:xfrm>
              <a:off x="4435200" y="4118600"/>
              <a:ext cx="43525" cy="76525"/>
            </a:xfrm>
            <a:custGeom>
              <a:avLst/>
              <a:gdLst/>
              <a:ahLst/>
              <a:cxnLst/>
              <a:rect l="l" t="t" r="r" b="b"/>
              <a:pathLst>
                <a:path w="1741" h="3061" extrusionOk="0">
                  <a:moveTo>
                    <a:pt x="1741" y="1"/>
                  </a:moveTo>
                  <a:lnTo>
                    <a:pt x="1170" y="486"/>
                  </a:lnTo>
                  <a:cubicBezTo>
                    <a:pt x="1170" y="486"/>
                    <a:pt x="1197" y="2945"/>
                    <a:pt x="94" y="2945"/>
                  </a:cubicBezTo>
                  <a:cubicBezTo>
                    <a:pt x="64" y="2945"/>
                    <a:pt x="33" y="2944"/>
                    <a:pt x="0" y="2940"/>
                  </a:cubicBezTo>
                  <a:lnTo>
                    <a:pt x="0" y="2940"/>
                  </a:lnTo>
                  <a:cubicBezTo>
                    <a:pt x="158" y="3023"/>
                    <a:pt x="300" y="3060"/>
                    <a:pt x="430" y="3060"/>
                  </a:cubicBezTo>
                  <a:cubicBezTo>
                    <a:pt x="1054" y="3060"/>
                    <a:pt x="1376" y="2203"/>
                    <a:pt x="1541" y="1542"/>
                  </a:cubicBezTo>
                  <a:cubicBezTo>
                    <a:pt x="1341" y="743"/>
                    <a:pt x="1341" y="743"/>
                    <a:pt x="1341" y="743"/>
                  </a:cubicBezTo>
                  <a:lnTo>
                    <a:pt x="1741" y="1"/>
                  </a:lnTo>
                  <a:close/>
                </a:path>
              </a:pathLst>
            </a:custGeom>
            <a:solidFill>
              <a:srgbClr val="AE3645"/>
            </a:solidFill>
            <a:ln w="9525" cap="flat" cmpd="sng">
              <a:solidFill>
                <a:srgbClr val="B73F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52"/>
            <p:cNvSpPr/>
            <p:nvPr/>
          </p:nvSpPr>
          <p:spPr>
            <a:xfrm>
              <a:off x="4488700" y="3964525"/>
              <a:ext cx="116300" cy="231150"/>
            </a:xfrm>
            <a:custGeom>
              <a:avLst/>
              <a:gdLst/>
              <a:ahLst/>
              <a:cxnLst/>
              <a:rect l="l" t="t" r="r" b="b"/>
              <a:pathLst>
                <a:path w="4652" h="9246" extrusionOk="0">
                  <a:moveTo>
                    <a:pt x="4337" y="1"/>
                  </a:moveTo>
                  <a:cubicBezTo>
                    <a:pt x="3852" y="1285"/>
                    <a:pt x="3538" y="2112"/>
                    <a:pt x="3538" y="2112"/>
                  </a:cubicBezTo>
                  <a:cubicBezTo>
                    <a:pt x="3481" y="4224"/>
                    <a:pt x="1741" y="5679"/>
                    <a:pt x="942" y="6250"/>
                  </a:cubicBezTo>
                  <a:lnTo>
                    <a:pt x="115" y="7048"/>
                  </a:lnTo>
                  <a:cubicBezTo>
                    <a:pt x="115" y="7048"/>
                    <a:pt x="714" y="8874"/>
                    <a:pt x="0" y="9245"/>
                  </a:cubicBezTo>
                  <a:cubicBezTo>
                    <a:pt x="571" y="9131"/>
                    <a:pt x="1398" y="8218"/>
                    <a:pt x="1085" y="6963"/>
                  </a:cubicBezTo>
                  <a:cubicBezTo>
                    <a:pt x="3681" y="6535"/>
                    <a:pt x="4566" y="1542"/>
                    <a:pt x="4594" y="1513"/>
                  </a:cubicBezTo>
                  <a:cubicBezTo>
                    <a:pt x="4651" y="914"/>
                    <a:pt x="4480" y="372"/>
                    <a:pt x="43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52"/>
            <p:cNvSpPr/>
            <p:nvPr/>
          </p:nvSpPr>
          <p:spPr>
            <a:xfrm>
              <a:off x="4475150" y="4163550"/>
              <a:ext cx="8575" cy="32125"/>
            </a:xfrm>
            <a:custGeom>
              <a:avLst/>
              <a:gdLst/>
              <a:ahLst/>
              <a:cxnLst/>
              <a:rect l="l" t="t" r="r" b="b"/>
              <a:pathLst>
                <a:path w="343" h="1285" extrusionOk="0">
                  <a:moveTo>
                    <a:pt x="29" y="0"/>
                  </a:moveTo>
                  <a:lnTo>
                    <a:pt x="29" y="0"/>
                  </a:lnTo>
                  <a:cubicBezTo>
                    <a:pt x="0" y="600"/>
                    <a:pt x="57" y="1227"/>
                    <a:pt x="343" y="1284"/>
                  </a:cubicBezTo>
                  <a:lnTo>
                    <a:pt x="257" y="856"/>
                  </a:lnTo>
                  <a:cubicBezTo>
                    <a:pt x="143" y="514"/>
                    <a:pt x="86" y="229"/>
                    <a:pt x="29" y="0"/>
                  </a:cubicBezTo>
                  <a:close/>
                </a:path>
              </a:pathLst>
            </a:custGeom>
            <a:solidFill>
              <a:srgbClr val="AE3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2"/>
            <p:cNvSpPr/>
            <p:nvPr/>
          </p:nvSpPr>
          <p:spPr>
            <a:xfrm>
              <a:off x="4483700" y="4195650"/>
              <a:ext cx="750" cy="25"/>
            </a:xfrm>
            <a:custGeom>
              <a:avLst/>
              <a:gdLst/>
              <a:ahLst/>
              <a:cxnLst/>
              <a:rect l="l" t="t" r="r" b="b"/>
              <a:pathLst>
                <a:path w="30" h="1" extrusionOk="0">
                  <a:moveTo>
                    <a:pt x="29" y="0"/>
                  </a:moveTo>
                  <a:lnTo>
                    <a:pt x="29" y="0"/>
                  </a:lnTo>
                  <a:lnTo>
                    <a:pt x="1" y="0"/>
                  </a:lnTo>
                  <a:close/>
                </a:path>
              </a:pathLst>
            </a:custGeom>
            <a:solidFill>
              <a:srgbClr val="8AA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2"/>
            <p:cNvSpPr/>
            <p:nvPr/>
          </p:nvSpPr>
          <p:spPr>
            <a:xfrm>
              <a:off x="4522225" y="3659950"/>
              <a:ext cx="32125" cy="20725"/>
            </a:xfrm>
            <a:custGeom>
              <a:avLst/>
              <a:gdLst/>
              <a:ahLst/>
              <a:cxnLst/>
              <a:rect l="l" t="t" r="r" b="b"/>
              <a:pathLst>
                <a:path w="1285" h="829" extrusionOk="0">
                  <a:moveTo>
                    <a:pt x="0" y="1"/>
                  </a:moveTo>
                  <a:lnTo>
                    <a:pt x="0" y="58"/>
                  </a:lnTo>
                  <a:lnTo>
                    <a:pt x="1284" y="828"/>
                  </a:lnTo>
                  <a:cubicBezTo>
                    <a:pt x="1284" y="771"/>
                    <a:pt x="1284" y="771"/>
                    <a:pt x="1284" y="771"/>
                  </a:cubicBezTo>
                  <a:lnTo>
                    <a:pt x="0" y="1"/>
                  </a:ln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2"/>
            <p:cNvSpPr/>
            <p:nvPr/>
          </p:nvSpPr>
          <p:spPr>
            <a:xfrm>
              <a:off x="4405950" y="3508025"/>
              <a:ext cx="287500" cy="689075"/>
            </a:xfrm>
            <a:custGeom>
              <a:avLst/>
              <a:gdLst/>
              <a:ahLst/>
              <a:cxnLst/>
              <a:rect l="l" t="t" r="r" b="b"/>
              <a:pathLst>
                <a:path w="11500" h="27563" extrusionOk="0">
                  <a:moveTo>
                    <a:pt x="1598" y="24167"/>
                  </a:moveTo>
                  <a:lnTo>
                    <a:pt x="1598" y="24182"/>
                  </a:lnTo>
                  <a:lnTo>
                    <a:pt x="1598" y="24182"/>
                  </a:lnTo>
                  <a:cubicBezTo>
                    <a:pt x="1604" y="24177"/>
                    <a:pt x="1609" y="24172"/>
                    <a:pt x="1614" y="24167"/>
                  </a:cubicBezTo>
                  <a:close/>
                  <a:moveTo>
                    <a:pt x="2915" y="26705"/>
                  </a:moveTo>
                  <a:lnTo>
                    <a:pt x="2911" y="26707"/>
                  </a:lnTo>
                  <a:lnTo>
                    <a:pt x="2948" y="26828"/>
                  </a:lnTo>
                  <a:lnTo>
                    <a:pt x="2948" y="26828"/>
                  </a:lnTo>
                  <a:cubicBezTo>
                    <a:pt x="2937" y="26786"/>
                    <a:pt x="2925" y="26745"/>
                    <a:pt x="2915" y="26705"/>
                  </a:cubicBezTo>
                  <a:close/>
                  <a:moveTo>
                    <a:pt x="2948" y="26828"/>
                  </a:moveTo>
                  <a:cubicBezTo>
                    <a:pt x="2971" y="26908"/>
                    <a:pt x="2996" y="26991"/>
                    <a:pt x="3025" y="27077"/>
                  </a:cubicBezTo>
                  <a:lnTo>
                    <a:pt x="2948" y="26828"/>
                  </a:lnTo>
                  <a:close/>
                  <a:moveTo>
                    <a:pt x="5736" y="0"/>
                  </a:moveTo>
                  <a:cubicBezTo>
                    <a:pt x="4880" y="1227"/>
                    <a:pt x="4594" y="2739"/>
                    <a:pt x="4566" y="4280"/>
                  </a:cubicBezTo>
                  <a:cubicBezTo>
                    <a:pt x="5972" y="5411"/>
                    <a:pt x="7511" y="6195"/>
                    <a:pt x="9004" y="6195"/>
                  </a:cubicBezTo>
                  <a:cubicBezTo>
                    <a:pt x="9056" y="6195"/>
                    <a:pt x="9108" y="6194"/>
                    <a:pt x="9159" y="6192"/>
                  </a:cubicBezTo>
                  <a:lnTo>
                    <a:pt x="9159" y="6192"/>
                  </a:lnTo>
                  <a:cubicBezTo>
                    <a:pt x="9159" y="6192"/>
                    <a:pt x="5964" y="9930"/>
                    <a:pt x="5108" y="18261"/>
                  </a:cubicBezTo>
                  <a:cubicBezTo>
                    <a:pt x="5108" y="18318"/>
                    <a:pt x="5079" y="18404"/>
                    <a:pt x="5079" y="18489"/>
                  </a:cubicBezTo>
                  <a:cubicBezTo>
                    <a:pt x="5051" y="18518"/>
                    <a:pt x="5022" y="18575"/>
                    <a:pt x="4937" y="18660"/>
                  </a:cubicBezTo>
                  <a:cubicBezTo>
                    <a:pt x="4366" y="19260"/>
                    <a:pt x="2540" y="20914"/>
                    <a:pt x="2055" y="21342"/>
                  </a:cubicBezTo>
                  <a:lnTo>
                    <a:pt x="1170" y="22027"/>
                  </a:lnTo>
                  <a:lnTo>
                    <a:pt x="115" y="22855"/>
                  </a:lnTo>
                  <a:cubicBezTo>
                    <a:pt x="115" y="22855"/>
                    <a:pt x="115" y="22855"/>
                    <a:pt x="1" y="23254"/>
                  </a:cubicBezTo>
                  <a:lnTo>
                    <a:pt x="315" y="23368"/>
                  </a:lnTo>
                  <a:lnTo>
                    <a:pt x="400" y="23397"/>
                  </a:lnTo>
                  <a:lnTo>
                    <a:pt x="885" y="23568"/>
                  </a:lnTo>
                  <a:lnTo>
                    <a:pt x="828" y="23682"/>
                  </a:lnTo>
                  <a:lnTo>
                    <a:pt x="800" y="23711"/>
                  </a:lnTo>
                  <a:cubicBezTo>
                    <a:pt x="971" y="23568"/>
                    <a:pt x="1142" y="23397"/>
                    <a:pt x="1313" y="23254"/>
                  </a:cubicBezTo>
                  <a:cubicBezTo>
                    <a:pt x="1456" y="23140"/>
                    <a:pt x="1570" y="23026"/>
                    <a:pt x="1713" y="22912"/>
                  </a:cubicBezTo>
                  <a:cubicBezTo>
                    <a:pt x="1827" y="22798"/>
                    <a:pt x="1969" y="22712"/>
                    <a:pt x="2112" y="22598"/>
                  </a:cubicBezTo>
                  <a:lnTo>
                    <a:pt x="2112" y="22598"/>
                  </a:lnTo>
                  <a:cubicBezTo>
                    <a:pt x="1998" y="22712"/>
                    <a:pt x="1884" y="22855"/>
                    <a:pt x="1741" y="22969"/>
                  </a:cubicBezTo>
                  <a:cubicBezTo>
                    <a:pt x="1627" y="23111"/>
                    <a:pt x="1513" y="23226"/>
                    <a:pt x="1399" y="23340"/>
                  </a:cubicBezTo>
                  <a:cubicBezTo>
                    <a:pt x="1170" y="23568"/>
                    <a:pt x="914" y="23825"/>
                    <a:pt x="685" y="24053"/>
                  </a:cubicBezTo>
                  <a:cubicBezTo>
                    <a:pt x="657" y="24538"/>
                    <a:pt x="628" y="25052"/>
                    <a:pt x="571" y="25537"/>
                  </a:cubicBezTo>
                  <a:lnTo>
                    <a:pt x="571" y="25651"/>
                  </a:lnTo>
                  <a:lnTo>
                    <a:pt x="857" y="25651"/>
                  </a:lnTo>
                  <a:cubicBezTo>
                    <a:pt x="1028" y="25651"/>
                    <a:pt x="1170" y="25793"/>
                    <a:pt x="1142" y="25965"/>
                  </a:cubicBezTo>
                  <a:cubicBezTo>
                    <a:pt x="1056" y="26564"/>
                    <a:pt x="514" y="26849"/>
                    <a:pt x="429" y="26878"/>
                  </a:cubicBezTo>
                  <a:cubicBezTo>
                    <a:pt x="429" y="26935"/>
                    <a:pt x="429" y="26992"/>
                    <a:pt x="400" y="27049"/>
                  </a:cubicBezTo>
                  <a:cubicBezTo>
                    <a:pt x="439" y="27055"/>
                    <a:pt x="477" y="27059"/>
                    <a:pt x="514" y="27059"/>
                  </a:cubicBezTo>
                  <a:cubicBezTo>
                    <a:pt x="800" y="27059"/>
                    <a:pt x="1019" y="26867"/>
                    <a:pt x="1170" y="26564"/>
                  </a:cubicBezTo>
                  <a:cubicBezTo>
                    <a:pt x="1170" y="26307"/>
                    <a:pt x="1170" y="26079"/>
                    <a:pt x="1199" y="25822"/>
                  </a:cubicBezTo>
                  <a:cubicBezTo>
                    <a:pt x="1199" y="25308"/>
                    <a:pt x="1228" y="24795"/>
                    <a:pt x="1285" y="24310"/>
                  </a:cubicBezTo>
                  <a:lnTo>
                    <a:pt x="1285" y="24253"/>
                  </a:lnTo>
                  <a:lnTo>
                    <a:pt x="1313" y="24253"/>
                  </a:lnTo>
                  <a:cubicBezTo>
                    <a:pt x="1570" y="24024"/>
                    <a:pt x="1798" y="23768"/>
                    <a:pt x="2084" y="23568"/>
                  </a:cubicBezTo>
                  <a:cubicBezTo>
                    <a:pt x="2198" y="23454"/>
                    <a:pt x="2340" y="23340"/>
                    <a:pt x="2454" y="23226"/>
                  </a:cubicBezTo>
                  <a:cubicBezTo>
                    <a:pt x="2597" y="23111"/>
                    <a:pt x="2740" y="22997"/>
                    <a:pt x="2854" y="22883"/>
                  </a:cubicBezTo>
                  <a:lnTo>
                    <a:pt x="2854" y="22883"/>
                  </a:lnTo>
                  <a:cubicBezTo>
                    <a:pt x="2740" y="23026"/>
                    <a:pt x="2626" y="23140"/>
                    <a:pt x="2511" y="23254"/>
                  </a:cubicBezTo>
                  <a:cubicBezTo>
                    <a:pt x="2397" y="23397"/>
                    <a:pt x="2283" y="23511"/>
                    <a:pt x="2141" y="23625"/>
                  </a:cubicBezTo>
                  <a:cubicBezTo>
                    <a:pt x="1969" y="23818"/>
                    <a:pt x="1798" y="23994"/>
                    <a:pt x="1614" y="24167"/>
                  </a:cubicBezTo>
                  <a:lnTo>
                    <a:pt x="1627" y="24167"/>
                  </a:lnTo>
                  <a:lnTo>
                    <a:pt x="1598" y="24196"/>
                  </a:lnTo>
                  <a:lnTo>
                    <a:pt x="1598" y="24182"/>
                  </a:lnTo>
                  <a:lnTo>
                    <a:pt x="1598" y="24182"/>
                  </a:lnTo>
                  <a:cubicBezTo>
                    <a:pt x="1543" y="24234"/>
                    <a:pt x="1486" y="24286"/>
                    <a:pt x="1427" y="24338"/>
                  </a:cubicBezTo>
                  <a:cubicBezTo>
                    <a:pt x="1399" y="24823"/>
                    <a:pt x="1370" y="25337"/>
                    <a:pt x="1342" y="25822"/>
                  </a:cubicBezTo>
                  <a:cubicBezTo>
                    <a:pt x="1342" y="25908"/>
                    <a:pt x="1313" y="25965"/>
                    <a:pt x="1313" y="26022"/>
                  </a:cubicBezTo>
                  <a:lnTo>
                    <a:pt x="1541" y="26022"/>
                  </a:lnTo>
                  <a:cubicBezTo>
                    <a:pt x="1770" y="26022"/>
                    <a:pt x="1912" y="26221"/>
                    <a:pt x="1884" y="26450"/>
                  </a:cubicBezTo>
                  <a:cubicBezTo>
                    <a:pt x="1741" y="26992"/>
                    <a:pt x="1228" y="27220"/>
                    <a:pt x="1170" y="27249"/>
                  </a:cubicBezTo>
                  <a:lnTo>
                    <a:pt x="1170" y="27363"/>
                  </a:lnTo>
                  <a:cubicBezTo>
                    <a:pt x="1203" y="27367"/>
                    <a:pt x="1234" y="27368"/>
                    <a:pt x="1264" y="27368"/>
                  </a:cubicBezTo>
                  <a:cubicBezTo>
                    <a:pt x="2367" y="27368"/>
                    <a:pt x="2340" y="24909"/>
                    <a:pt x="2340" y="24909"/>
                  </a:cubicBezTo>
                  <a:lnTo>
                    <a:pt x="2911" y="24424"/>
                  </a:lnTo>
                  <a:lnTo>
                    <a:pt x="2511" y="25166"/>
                  </a:lnTo>
                  <a:cubicBezTo>
                    <a:pt x="2511" y="25166"/>
                    <a:pt x="2511" y="25166"/>
                    <a:pt x="2711" y="25965"/>
                  </a:cubicBezTo>
                  <a:cubicBezTo>
                    <a:pt x="2740" y="26022"/>
                    <a:pt x="2768" y="26107"/>
                    <a:pt x="2797" y="26221"/>
                  </a:cubicBezTo>
                  <a:cubicBezTo>
                    <a:pt x="2832" y="26361"/>
                    <a:pt x="2867" y="26523"/>
                    <a:pt x="2915" y="26705"/>
                  </a:cubicBezTo>
                  <a:lnTo>
                    <a:pt x="2915" y="26705"/>
                  </a:lnTo>
                  <a:lnTo>
                    <a:pt x="3111" y="26649"/>
                  </a:lnTo>
                  <a:cubicBezTo>
                    <a:pt x="3129" y="26646"/>
                    <a:pt x="3146" y="26645"/>
                    <a:pt x="3163" y="26645"/>
                  </a:cubicBezTo>
                  <a:cubicBezTo>
                    <a:pt x="3310" y="26645"/>
                    <a:pt x="3425" y="26750"/>
                    <a:pt x="3425" y="26878"/>
                  </a:cubicBezTo>
                  <a:cubicBezTo>
                    <a:pt x="3425" y="27249"/>
                    <a:pt x="3168" y="27477"/>
                    <a:pt x="3139" y="27505"/>
                  </a:cubicBezTo>
                  <a:lnTo>
                    <a:pt x="3139" y="27562"/>
                  </a:lnTo>
                  <a:cubicBezTo>
                    <a:pt x="3196" y="27534"/>
                    <a:pt x="3282" y="27534"/>
                    <a:pt x="3310" y="27505"/>
                  </a:cubicBezTo>
                  <a:cubicBezTo>
                    <a:pt x="4024" y="27134"/>
                    <a:pt x="3425" y="25308"/>
                    <a:pt x="3425" y="25308"/>
                  </a:cubicBezTo>
                  <a:lnTo>
                    <a:pt x="4252" y="24510"/>
                  </a:lnTo>
                  <a:cubicBezTo>
                    <a:pt x="5051" y="23939"/>
                    <a:pt x="6791" y="22484"/>
                    <a:pt x="6848" y="20372"/>
                  </a:cubicBezTo>
                  <a:cubicBezTo>
                    <a:pt x="6848" y="20372"/>
                    <a:pt x="7162" y="19545"/>
                    <a:pt x="7647" y="18261"/>
                  </a:cubicBezTo>
                  <a:cubicBezTo>
                    <a:pt x="8931" y="14723"/>
                    <a:pt x="11385" y="7875"/>
                    <a:pt x="11471" y="6392"/>
                  </a:cubicBezTo>
                  <a:cubicBezTo>
                    <a:pt x="11499" y="6163"/>
                    <a:pt x="11442" y="5992"/>
                    <a:pt x="11328" y="5821"/>
                  </a:cubicBezTo>
                  <a:cubicBezTo>
                    <a:pt x="10814" y="4794"/>
                    <a:pt x="8446" y="2340"/>
                    <a:pt x="5736" y="0"/>
                  </a:cubicBezTo>
                  <a:close/>
                </a:path>
              </a:pathLst>
            </a:custGeom>
            <a:solidFill>
              <a:srgbClr val="D87A75"/>
            </a:solidFill>
            <a:ln w="9525" cap="flat" cmpd="sng">
              <a:solidFill>
                <a:srgbClr val="D87A7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52"/>
            <p:cNvSpPr/>
            <p:nvPr/>
          </p:nvSpPr>
          <p:spPr>
            <a:xfrm>
              <a:off x="4335325" y="3548675"/>
              <a:ext cx="2175" cy="2175"/>
            </a:xfrm>
            <a:custGeom>
              <a:avLst/>
              <a:gdLst/>
              <a:ahLst/>
              <a:cxnLst/>
              <a:rect l="l" t="t" r="r" b="b"/>
              <a:pathLst>
                <a:path w="87" h="87" extrusionOk="0">
                  <a:moveTo>
                    <a:pt x="30" y="1"/>
                  </a:moveTo>
                  <a:lnTo>
                    <a:pt x="1" y="58"/>
                  </a:lnTo>
                  <a:lnTo>
                    <a:pt x="87" y="86"/>
                  </a:lnTo>
                  <a:lnTo>
                    <a:pt x="87" y="86"/>
                  </a:lnTo>
                  <a:lnTo>
                    <a:pt x="30" y="1"/>
                  </a:lnTo>
                  <a:close/>
                </a:path>
              </a:pathLst>
            </a:custGeom>
            <a:solidFill>
              <a:srgbClr val="CA6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52"/>
            <p:cNvSpPr/>
            <p:nvPr/>
          </p:nvSpPr>
          <p:spPr>
            <a:xfrm>
              <a:off x="4448750" y="3491625"/>
              <a:ext cx="186200" cy="472925"/>
            </a:xfrm>
            <a:custGeom>
              <a:avLst/>
              <a:gdLst/>
              <a:ahLst/>
              <a:cxnLst/>
              <a:rect l="l" t="t" r="r" b="b"/>
              <a:pathLst>
                <a:path w="7448" h="18917" extrusionOk="0">
                  <a:moveTo>
                    <a:pt x="5602" y="6972"/>
                  </a:moveTo>
                  <a:cubicBezTo>
                    <a:pt x="5684" y="6972"/>
                    <a:pt x="5767" y="6979"/>
                    <a:pt x="5850" y="6991"/>
                  </a:cubicBezTo>
                  <a:cubicBezTo>
                    <a:pt x="6049" y="7019"/>
                    <a:pt x="6249" y="7105"/>
                    <a:pt x="6392" y="7219"/>
                  </a:cubicBezTo>
                  <a:cubicBezTo>
                    <a:pt x="6363" y="7219"/>
                    <a:pt x="6306" y="7219"/>
                    <a:pt x="6249" y="7190"/>
                  </a:cubicBezTo>
                  <a:lnTo>
                    <a:pt x="6106" y="7190"/>
                  </a:lnTo>
                  <a:cubicBezTo>
                    <a:pt x="6078" y="7190"/>
                    <a:pt x="6021" y="7162"/>
                    <a:pt x="5992" y="7162"/>
                  </a:cubicBezTo>
                  <a:lnTo>
                    <a:pt x="5850" y="7162"/>
                  </a:lnTo>
                  <a:cubicBezTo>
                    <a:pt x="5650" y="7190"/>
                    <a:pt x="5479" y="7190"/>
                    <a:pt x="5308" y="7247"/>
                  </a:cubicBezTo>
                  <a:cubicBezTo>
                    <a:pt x="4937" y="7304"/>
                    <a:pt x="4594" y="7447"/>
                    <a:pt x="4223" y="7590"/>
                  </a:cubicBezTo>
                  <a:cubicBezTo>
                    <a:pt x="4366" y="7419"/>
                    <a:pt x="4537" y="7304"/>
                    <a:pt x="4708" y="7219"/>
                  </a:cubicBezTo>
                  <a:cubicBezTo>
                    <a:pt x="4880" y="7133"/>
                    <a:pt x="5051" y="7048"/>
                    <a:pt x="5251" y="7019"/>
                  </a:cubicBezTo>
                  <a:cubicBezTo>
                    <a:pt x="5368" y="6986"/>
                    <a:pt x="5485" y="6972"/>
                    <a:pt x="5602" y="6972"/>
                  </a:cubicBezTo>
                  <a:close/>
                  <a:moveTo>
                    <a:pt x="3225" y="0"/>
                  </a:moveTo>
                  <a:cubicBezTo>
                    <a:pt x="2597" y="3082"/>
                    <a:pt x="714" y="4537"/>
                    <a:pt x="1" y="4993"/>
                  </a:cubicBezTo>
                  <a:lnTo>
                    <a:pt x="857" y="5507"/>
                  </a:lnTo>
                  <a:lnTo>
                    <a:pt x="2939" y="6791"/>
                  </a:lnTo>
                  <a:lnTo>
                    <a:pt x="2939" y="6734"/>
                  </a:lnTo>
                  <a:lnTo>
                    <a:pt x="4223" y="7504"/>
                  </a:lnTo>
                  <a:cubicBezTo>
                    <a:pt x="4223" y="7504"/>
                    <a:pt x="4223" y="7504"/>
                    <a:pt x="4223" y="7561"/>
                  </a:cubicBezTo>
                  <a:cubicBezTo>
                    <a:pt x="4195" y="7818"/>
                    <a:pt x="4052" y="9102"/>
                    <a:pt x="3624" y="15265"/>
                  </a:cubicBezTo>
                  <a:cubicBezTo>
                    <a:pt x="3567" y="16349"/>
                    <a:pt x="3482" y="17547"/>
                    <a:pt x="3396" y="18917"/>
                  </a:cubicBezTo>
                  <a:cubicBezTo>
                    <a:pt x="4252" y="10586"/>
                    <a:pt x="7447" y="6848"/>
                    <a:pt x="7447" y="6848"/>
                  </a:cubicBezTo>
                  <a:lnTo>
                    <a:pt x="7447" y="6848"/>
                  </a:lnTo>
                  <a:cubicBezTo>
                    <a:pt x="7396" y="6850"/>
                    <a:pt x="7344" y="6851"/>
                    <a:pt x="7292" y="6851"/>
                  </a:cubicBezTo>
                  <a:cubicBezTo>
                    <a:pt x="5799" y="6851"/>
                    <a:pt x="4260" y="6067"/>
                    <a:pt x="2854" y="4936"/>
                  </a:cubicBezTo>
                  <a:cubicBezTo>
                    <a:pt x="2882" y="3395"/>
                    <a:pt x="3168" y="1883"/>
                    <a:pt x="4024" y="656"/>
                  </a:cubicBezTo>
                  <a:cubicBezTo>
                    <a:pt x="3767" y="428"/>
                    <a:pt x="3510" y="200"/>
                    <a:pt x="3225" y="0"/>
                  </a:cubicBezTo>
                  <a:close/>
                </a:path>
              </a:pathLst>
            </a:custGeom>
            <a:solidFill>
              <a:srgbClr val="CA6366"/>
            </a:solidFill>
            <a:ln w="9525" cap="flat" cmpd="sng">
              <a:solidFill>
                <a:srgbClr val="CA6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2"/>
            <p:cNvSpPr/>
            <p:nvPr/>
          </p:nvSpPr>
          <p:spPr>
            <a:xfrm>
              <a:off x="4554325" y="3665900"/>
              <a:ext cx="54225" cy="15475"/>
            </a:xfrm>
            <a:custGeom>
              <a:avLst/>
              <a:gdLst/>
              <a:ahLst/>
              <a:cxnLst/>
              <a:rect l="l" t="t" r="r" b="b"/>
              <a:pathLst>
                <a:path w="2169" h="619" extrusionOk="0">
                  <a:moveTo>
                    <a:pt x="1379" y="1"/>
                  </a:moveTo>
                  <a:cubicBezTo>
                    <a:pt x="1262" y="1"/>
                    <a:pt x="1145" y="15"/>
                    <a:pt x="1028" y="48"/>
                  </a:cubicBezTo>
                  <a:cubicBezTo>
                    <a:pt x="828" y="77"/>
                    <a:pt x="657" y="162"/>
                    <a:pt x="485" y="248"/>
                  </a:cubicBezTo>
                  <a:cubicBezTo>
                    <a:pt x="314" y="333"/>
                    <a:pt x="143" y="448"/>
                    <a:pt x="0" y="619"/>
                  </a:cubicBezTo>
                  <a:cubicBezTo>
                    <a:pt x="371" y="476"/>
                    <a:pt x="714" y="333"/>
                    <a:pt x="1085" y="276"/>
                  </a:cubicBezTo>
                  <a:cubicBezTo>
                    <a:pt x="1256" y="219"/>
                    <a:pt x="1427" y="219"/>
                    <a:pt x="1627" y="191"/>
                  </a:cubicBezTo>
                  <a:lnTo>
                    <a:pt x="1769" y="191"/>
                  </a:lnTo>
                  <a:cubicBezTo>
                    <a:pt x="1798" y="191"/>
                    <a:pt x="1855" y="219"/>
                    <a:pt x="1883" y="219"/>
                  </a:cubicBezTo>
                  <a:lnTo>
                    <a:pt x="2026" y="219"/>
                  </a:lnTo>
                  <a:cubicBezTo>
                    <a:pt x="2083" y="248"/>
                    <a:pt x="2140" y="248"/>
                    <a:pt x="2169" y="248"/>
                  </a:cubicBezTo>
                  <a:cubicBezTo>
                    <a:pt x="2026" y="134"/>
                    <a:pt x="1826" y="48"/>
                    <a:pt x="1627" y="20"/>
                  </a:cubicBezTo>
                  <a:cubicBezTo>
                    <a:pt x="1544" y="8"/>
                    <a:pt x="1461" y="1"/>
                    <a:pt x="1379" y="1"/>
                  </a:cubicBezTo>
                  <a:close/>
                </a:path>
              </a:pathLst>
            </a:custGeom>
            <a:solidFill>
              <a:srgbClr val="B73F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2"/>
            <p:cNvSpPr/>
            <p:nvPr/>
          </p:nvSpPr>
          <p:spPr>
            <a:xfrm>
              <a:off x="4254725" y="4010200"/>
              <a:ext cx="179775" cy="283200"/>
            </a:xfrm>
            <a:custGeom>
              <a:avLst/>
              <a:gdLst/>
              <a:ahLst/>
              <a:cxnLst/>
              <a:rect l="l" t="t" r="r" b="b"/>
              <a:pathLst>
                <a:path w="7191" h="11328" extrusionOk="0">
                  <a:moveTo>
                    <a:pt x="143" y="0"/>
                  </a:moveTo>
                  <a:lnTo>
                    <a:pt x="1" y="143"/>
                  </a:lnTo>
                  <a:cubicBezTo>
                    <a:pt x="714" y="514"/>
                    <a:pt x="1342" y="1569"/>
                    <a:pt x="1627" y="2311"/>
                  </a:cubicBezTo>
                  <a:cubicBezTo>
                    <a:pt x="1912" y="3024"/>
                    <a:pt x="1912" y="4109"/>
                    <a:pt x="1970" y="4908"/>
                  </a:cubicBezTo>
                  <a:cubicBezTo>
                    <a:pt x="1998" y="6020"/>
                    <a:pt x="1941" y="7190"/>
                    <a:pt x="1798" y="8331"/>
                  </a:cubicBezTo>
                  <a:cubicBezTo>
                    <a:pt x="1684" y="9244"/>
                    <a:pt x="1513" y="10129"/>
                    <a:pt x="1342" y="10928"/>
                  </a:cubicBezTo>
                  <a:cubicBezTo>
                    <a:pt x="1313" y="11071"/>
                    <a:pt x="1285" y="11185"/>
                    <a:pt x="1256" y="11327"/>
                  </a:cubicBezTo>
                  <a:cubicBezTo>
                    <a:pt x="1884" y="9929"/>
                    <a:pt x="2455" y="7903"/>
                    <a:pt x="2968" y="6477"/>
                  </a:cubicBezTo>
                  <a:cubicBezTo>
                    <a:pt x="3453" y="5193"/>
                    <a:pt x="3796" y="4223"/>
                    <a:pt x="4537" y="3167"/>
                  </a:cubicBezTo>
                  <a:lnTo>
                    <a:pt x="3482" y="2796"/>
                  </a:lnTo>
                  <a:lnTo>
                    <a:pt x="3368" y="2739"/>
                  </a:lnTo>
                  <a:cubicBezTo>
                    <a:pt x="3368" y="2739"/>
                    <a:pt x="3311" y="2739"/>
                    <a:pt x="3396" y="2482"/>
                  </a:cubicBezTo>
                  <a:cubicBezTo>
                    <a:pt x="3490" y="2272"/>
                    <a:pt x="3526" y="2253"/>
                    <a:pt x="3536" y="2253"/>
                  </a:cubicBezTo>
                  <a:cubicBezTo>
                    <a:pt x="3538" y="2253"/>
                    <a:pt x="3539" y="2254"/>
                    <a:pt x="3539" y="2254"/>
                  </a:cubicBezTo>
                  <a:lnTo>
                    <a:pt x="3653" y="2311"/>
                  </a:lnTo>
                  <a:lnTo>
                    <a:pt x="4794" y="2711"/>
                  </a:lnTo>
                  <a:lnTo>
                    <a:pt x="4851" y="2739"/>
                  </a:lnTo>
                  <a:cubicBezTo>
                    <a:pt x="5393" y="2054"/>
                    <a:pt x="6135" y="1313"/>
                    <a:pt x="7191" y="428"/>
                  </a:cubicBezTo>
                  <a:lnTo>
                    <a:pt x="7191" y="428"/>
                  </a:lnTo>
                  <a:cubicBezTo>
                    <a:pt x="5793" y="987"/>
                    <a:pt x="4423" y="1656"/>
                    <a:pt x="3214" y="1656"/>
                  </a:cubicBezTo>
                  <a:cubicBezTo>
                    <a:pt x="3189" y="1656"/>
                    <a:pt x="3164" y="1655"/>
                    <a:pt x="3139" y="1655"/>
                  </a:cubicBezTo>
                  <a:cubicBezTo>
                    <a:pt x="1912" y="1655"/>
                    <a:pt x="1228" y="571"/>
                    <a:pt x="143"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2"/>
            <p:cNvSpPr/>
            <p:nvPr/>
          </p:nvSpPr>
          <p:spPr>
            <a:xfrm>
              <a:off x="4435200" y="3974525"/>
              <a:ext cx="94175" cy="84200"/>
            </a:xfrm>
            <a:custGeom>
              <a:avLst/>
              <a:gdLst/>
              <a:ahLst/>
              <a:cxnLst/>
              <a:rect l="l" t="t" r="r" b="b"/>
              <a:pathLst>
                <a:path w="3767" h="3368" extrusionOk="0">
                  <a:moveTo>
                    <a:pt x="3767" y="0"/>
                  </a:moveTo>
                  <a:cubicBezTo>
                    <a:pt x="3053" y="172"/>
                    <a:pt x="571" y="1484"/>
                    <a:pt x="314" y="1912"/>
                  </a:cubicBezTo>
                  <a:cubicBezTo>
                    <a:pt x="143" y="2226"/>
                    <a:pt x="58" y="2968"/>
                    <a:pt x="0" y="3367"/>
                  </a:cubicBezTo>
                  <a:lnTo>
                    <a:pt x="885" y="2682"/>
                  </a:lnTo>
                  <a:cubicBezTo>
                    <a:pt x="1370" y="2254"/>
                    <a:pt x="3196" y="600"/>
                    <a:pt x="3767" y="0"/>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2"/>
            <p:cNvSpPr/>
            <p:nvPr/>
          </p:nvSpPr>
          <p:spPr>
            <a:xfrm>
              <a:off x="4390975" y="4102200"/>
              <a:ext cx="27850" cy="44450"/>
            </a:xfrm>
            <a:custGeom>
              <a:avLst/>
              <a:gdLst/>
              <a:ahLst/>
              <a:cxnLst/>
              <a:rect l="l" t="t" r="r" b="b"/>
              <a:pathLst>
                <a:path w="1114" h="1778" extrusionOk="0">
                  <a:moveTo>
                    <a:pt x="314" y="628"/>
                  </a:moveTo>
                  <a:lnTo>
                    <a:pt x="600" y="685"/>
                  </a:lnTo>
                  <a:cubicBezTo>
                    <a:pt x="742" y="714"/>
                    <a:pt x="828" y="857"/>
                    <a:pt x="771" y="999"/>
                  </a:cubicBezTo>
                  <a:cubicBezTo>
                    <a:pt x="600" y="1513"/>
                    <a:pt x="29" y="1627"/>
                    <a:pt x="29" y="1627"/>
                  </a:cubicBezTo>
                  <a:lnTo>
                    <a:pt x="314" y="628"/>
                  </a:lnTo>
                  <a:close/>
                  <a:moveTo>
                    <a:pt x="457" y="1"/>
                  </a:moveTo>
                  <a:cubicBezTo>
                    <a:pt x="371" y="372"/>
                    <a:pt x="200" y="942"/>
                    <a:pt x="0" y="1713"/>
                  </a:cubicBezTo>
                  <a:cubicBezTo>
                    <a:pt x="97" y="1758"/>
                    <a:pt x="189" y="1778"/>
                    <a:pt x="277" y="1778"/>
                  </a:cubicBezTo>
                  <a:cubicBezTo>
                    <a:pt x="580" y="1778"/>
                    <a:pt x="835" y="1537"/>
                    <a:pt x="1056" y="1228"/>
                  </a:cubicBezTo>
                  <a:cubicBezTo>
                    <a:pt x="1085" y="885"/>
                    <a:pt x="1085" y="571"/>
                    <a:pt x="1113" y="229"/>
                  </a:cubicBezTo>
                  <a:lnTo>
                    <a:pt x="742" y="86"/>
                  </a:lnTo>
                  <a:lnTo>
                    <a:pt x="457" y="1"/>
                  </a:lnTo>
                  <a:close/>
                </a:path>
              </a:pathLst>
            </a:custGeom>
            <a:solidFill>
              <a:srgbClr val="D87A75"/>
            </a:solidFill>
            <a:ln w="9525" cap="flat" cmpd="sng">
              <a:solidFill>
                <a:srgbClr val="D87A7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2"/>
            <p:cNvSpPr/>
            <p:nvPr/>
          </p:nvSpPr>
          <p:spPr>
            <a:xfrm>
              <a:off x="4391700" y="4117900"/>
              <a:ext cx="19975" cy="25000"/>
            </a:xfrm>
            <a:custGeom>
              <a:avLst/>
              <a:gdLst/>
              <a:ahLst/>
              <a:cxnLst/>
              <a:rect l="l" t="t" r="r" b="b"/>
              <a:pathLst>
                <a:path w="799" h="1000" extrusionOk="0">
                  <a:moveTo>
                    <a:pt x="285" y="0"/>
                  </a:moveTo>
                  <a:lnTo>
                    <a:pt x="0" y="999"/>
                  </a:lnTo>
                  <a:cubicBezTo>
                    <a:pt x="0" y="999"/>
                    <a:pt x="571" y="885"/>
                    <a:pt x="742" y="371"/>
                  </a:cubicBezTo>
                  <a:cubicBezTo>
                    <a:pt x="799" y="229"/>
                    <a:pt x="713" y="86"/>
                    <a:pt x="571" y="57"/>
                  </a:cubicBezTo>
                  <a:lnTo>
                    <a:pt x="285" y="0"/>
                  </a:ln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2"/>
            <p:cNvSpPr/>
            <p:nvPr/>
          </p:nvSpPr>
          <p:spPr>
            <a:xfrm>
              <a:off x="4446600" y="4112200"/>
              <a:ext cx="25" cy="25"/>
            </a:xfrm>
            <a:custGeom>
              <a:avLst/>
              <a:gdLst/>
              <a:ahLst/>
              <a:cxnLst/>
              <a:rect l="l" t="t" r="r" b="b"/>
              <a:pathLst>
                <a:path w="1" h="1" extrusionOk="0">
                  <a:moveTo>
                    <a:pt x="1" y="0"/>
                  </a:moveTo>
                  <a:lnTo>
                    <a:pt x="1" y="0"/>
                  </a:lnTo>
                  <a:lnTo>
                    <a:pt x="1" y="0"/>
                  </a:ln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52"/>
            <p:cNvSpPr/>
            <p:nvPr/>
          </p:nvSpPr>
          <p:spPr>
            <a:xfrm>
              <a:off x="4413800" y="4092225"/>
              <a:ext cx="14300" cy="7875"/>
            </a:xfrm>
            <a:custGeom>
              <a:avLst/>
              <a:gdLst/>
              <a:ahLst/>
              <a:cxnLst/>
              <a:rect l="l" t="t" r="r" b="b"/>
              <a:pathLst>
                <a:path w="572" h="315" extrusionOk="0">
                  <a:moveTo>
                    <a:pt x="1" y="0"/>
                  </a:moveTo>
                  <a:lnTo>
                    <a:pt x="1" y="0"/>
                  </a:lnTo>
                  <a:cubicBezTo>
                    <a:pt x="29" y="29"/>
                    <a:pt x="29" y="57"/>
                    <a:pt x="29" y="114"/>
                  </a:cubicBezTo>
                  <a:cubicBezTo>
                    <a:pt x="86" y="114"/>
                    <a:pt x="172" y="143"/>
                    <a:pt x="229" y="143"/>
                  </a:cubicBezTo>
                  <a:cubicBezTo>
                    <a:pt x="286" y="143"/>
                    <a:pt x="314" y="171"/>
                    <a:pt x="371" y="200"/>
                  </a:cubicBezTo>
                  <a:cubicBezTo>
                    <a:pt x="428" y="229"/>
                    <a:pt x="457" y="286"/>
                    <a:pt x="514" y="314"/>
                  </a:cubicBezTo>
                  <a:lnTo>
                    <a:pt x="571" y="200"/>
                  </a:lnTo>
                  <a:lnTo>
                    <a:pt x="86" y="29"/>
                  </a:lnTo>
                  <a:lnTo>
                    <a:pt x="1" y="0"/>
                  </a:ln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2"/>
            <p:cNvSpPr/>
            <p:nvPr/>
          </p:nvSpPr>
          <p:spPr>
            <a:xfrm>
              <a:off x="4445900" y="4112200"/>
              <a:ext cx="725" cy="725"/>
            </a:xfrm>
            <a:custGeom>
              <a:avLst/>
              <a:gdLst/>
              <a:ahLst/>
              <a:cxnLst/>
              <a:rect l="l" t="t" r="r" b="b"/>
              <a:pathLst>
                <a:path w="29" h="29" extrusionOk="0">
                  <a:moveTo>
                    <a:pt x="0" y="0"/>
                  </a:moveTo>
                  <a:lnTo>
                    <a:pt x="0" y="29"/>
                  </a:lnTo>
                  <a:lnTo>
                    <a:pt x="29" y="0"/>
                  </a:ln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52"/>
            <p:cNvSpPr/>
            <p:nvPr/>
          </p:nvSpPr>
          <p:spPr>
            <a:xfrm>
              <a:off x="4409525" y="4095075"/>
              <a:ext cx="17150" cy="12850"/>
            </a:xfrm>
            <a:custGeom>
              <a:avLst/>
              <a:gdLst/>
              <a:ahLst/>
              <a:cxnLst/>
              <a:rect l="l" t="t" r="r" b="b"/>
              <a:pathLst>
                <a:path w="686" h="514" extrusionOk="0">
                  <a:moveTo>
                    <a:pt x="200" y="0"/>
                  </a:moveTo>
                  <a:cubicBezTo>
                    <a:pt x="200" y="86"/>
                    <a:pt x="172" y="172"/>
                    <a:pt x="172" y="172"/>
                  </a:cubicBezTo>
                  <a:cubicBezTo>
                    <a:pt x="86" y="371"/>
                    <a:pt x="29" y="371"/>
                    <a:pt x="0" y="371"/>
                  </a:cubicBezTo>
                  <a:lnTo>
                    <a:pt x="371" y="514"/>
                  </a:lnTo>
                  <a:lnTo>
                    <a:pt x="371" y="485"/>
                  </a:lnTo>
                  <a:lnTo>
                    <a:pt x="400" y="457"/>
                  </a:lnTo>
                  <a:cubicBezTo>
                    <a:pt x="485" y="400"/>
                    <a:pt x="571" y="314"/>
                    <a:pt x="657" y="229"/>
                  </a:cubicBezTo>
                  <a:lnTo>
                    <a:pt x="685" y="200"/>
                  </a:lnTo>
                  <a:cubicBezTo>
                    <a:pt x="628" y="172"/>
                    <a:pt x="599" y="115"/>
                    <a:pt x="542" y="86"/>
                  </a:cubicBezTo>
                  <a:cubicBezTo>
                    <a:pt x="485" y="57"/>
                    <a:pt x="457" y="29"/>
                    <a:pt x="400" y="29"/>
                  </a:cubicBezTo>
                  <a:cubicBezTo>
                    <a:pt x="343" y="29"/>
                    <a:pt x="257" y="0"/>
                    <a:pt x="200" y="0"/>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52"/>
            <p:cNvSpPr/>
            <p:nvPr/>
          </p:nvSpPr>
          <p:spPr>
            <a:xfrm>
              <a:off x="4341750" y="4067975"/>
              <a:ext cx="72800" cy="36400"/>
            </a:xfrm>
            <a:custGeom>
              <a:avLst/>
              <a:gdLst/>
              <a:ahLst/>
              <a:cxnLst/>
              <a:rect l="l" t="t" r="r" b="b"/>
              <a:pathLst>
                <a:path w="2912" h="1456" extrusionOk="0">
                  <a:moveTo>
                    <a:pt x="172" y="0"/>
                  </a:moveTo>
                  <a:lnTo>
                    <a:pt x="172" y="57"/>
                  </a:lnTo>
                  <a:lnTo>
                    <a:pt x="143" y="114"/>
                  </a:lnTo>
                  <a:lnTo>
                    <a:pt x="143" y="171"/>
                  </a:lnTo>
                  <a:lnTo>
                    <a:pt x="115" y="228"/>
                  </a:lnTo>
                  <a:lnTo>
                    <a:pt x="115" y="257"/>
                  </a:lnTo>
                  <a:lnTo>
                    <a:pt x="115" y="285"/>
                  </a:lnTo>
                  <a:lnTo>
                    <a:pt x="115" y="400"/>
                  </a:lnTo>
                  <a:cubicBezTo>
                    <a:pt x="58" y="457"/>
                    <a:pt x="1" y="485"/>
                    <a:pt x="1" y="485"/>
                  </a:cubicBezTo>
                  <a:lnTo>
                    <a:pt x="1056" y="856"/>
                  </a:lnTo>
                  <a:lnTo>
                    <a:pt x="2426" y="1370"/>
                  </a:lnTo>
                  <a:lnTo>
                    <a:pt x="2711" y="1455"/>
                  </a:lnTo>
                  <a:cubicBezTo>
                    <a:pt x="2740" y="1455"/>
                    <a:pt x="2797" y="1455"/>
                    <a:pt x="2883" y="1256"/>
                  </a:cubicBezTo>
                  <a:cubicBezTo>
                    <a:pt x="2883" y="1256"/>
                    <a:pt x="2911" y="1170"/>
                    <a:pt x="2911" y="1084"/>
                  </a:cubicBezTo>
                  <a:cubicBezTo>
                    <a:pt x="2911" y="1027"/>
                    <a:pt x="2911" y="999"/>
                    <a:pt x="2883" y="970"/>
                  </a:cubicBezTo>
                  <a:lnTo>
                    <a:pt x="2569" y="856"/>
                  </a:lnTo>
                  <a:lnTo>
                    <a:pt x="1370" y="428"/>
                  </a:lnTo>
                  <a:lnTo>
                    <a:pt x="1313" y="400"/>
                  </a:lnTo>
                  <a:lnTo>
                    <a:pt x="1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52"/>
            <p:cNvSpPr/>
            <p:nvPr/>
          </p:nvSpPr>
          <p:spPr>
            <a:xfrm>
              <a:off x="4338900" y="4066550"/>
              <a:ext cx="7150" cy="13575"/>
            </a:xfrm>
            <a:custGeom>
              <a:avLst/>
              <a:gdLst/>
              <a:ahLst/>
              <a:cxnLst/>
              <a:rect l="l" t="t" r="r" b="b"/>
              <a:pathLst>
                <a:path w="286" h="543" extrusionOk="0">
                  <a:moveTo>
                    <a:pt x="172" y="0"/>
                  </a:moveTo>
                  <a:lnTo>
                    <a:pt x="194" y="11"/>
                  </a:lnTo>
                  <a:lnTo>
                    <a:pt x="194" y="11"/>
                  </a:lnTo>
                  <a:cubicBezTo>
                    <a:pt x="188" y="2"/>
                    <a:pt x="180" y="0"/>
                    <a:pt x="172" y="0"/>
                  </a:cubicBezTo>
                  <a:close/>
                  <a:moveTo>
                    <a:pt x="194" y="11"/>
                  </a:moveTo>
                  <a:cubicBezTo>
                    <a:pt x="207" y="32"/>
                    <a:pt x="205" y="94"/>
                    <a:pt x="143" y="257"/>
                  </a:cubicBezTo>
                  <a:cubicBezTo>
                    <a:pt x="73" y="467"/>
                    <a:pt x="22" y="486"/>
                    <a:pt x="6" y="486"/>
                  </a:cubicBezTo>
                  <a:cubicBezTo>
                    <a:pt x="3" y="486"/>
                    <a:pt x="1" y="485"/>
                    <a:pt x="1" y="485"/>
                  </a:cubicBezTo>
                  <a:lnTo>
                    <a:pt x="1" y="485"/>
                  </a:lnTo>
                  <a:lnTo>
                    <a:pt x="115" y="542"/>
                  </a:lnTo>
                  <a:cubicBezTo>
                    <a:pt x="115" y="542"/>
                    <a:pt x="172" y="514"/>
                    <a:pt x="229" y="457"/>
                  </a:cubicBezTo>
                  <a:lnTo>
                    <a:pt x="229" y="342"/>
                  </a:lnTo>
                  <a:lnTo>
                    <a:pt x="229" y="314"/>
                  </a:lnTo>
                  <a:lnTo>
                    <a:pt x="229" y="285"/>
                  </a:lnTo>
                  <a:lnTo>
                    <a:pt x="257" y="228"/>
                  </a:lnTo>
                  <a:lnTo>
                    <a:pt x="257" y="171"/>
                  </a:lnTo>
                  <a:lnTo>
                    <a:pt x="286" y="114"/>
                  </a:lnTo>
                  <a:lnTo>
                    <a:pt x="286" y="57"/>
                  </a:lnTo>
                  <a:lnTo>
                    <a:pt x="194" y="11"/>
                  </a:lnTo>
                  <a:close/>
                </a:path>
              </a:pathLst>
            </a:custGeom>
            <a:solidFill>
              <a:srgbClr val="4C4F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52"/>
            <p:cNvSpPr/>
            <p:nvPr/>
          </p:nvSpPr>
          <p:spPr>
            <a:xfrm>
              <a:off x="4337475" y="4066525"/>
              <a:ext cx="7150" cy="12200"/>
            </a:xfrm>
            <a:custGeom>
              <a:avLst/>
              <a:gdLst/>
              <a:ahLst/>
              <a:cxnLst/>
              <a:rect l="l" t="t" r="r" b="b"/>
              <a:pathLst>
                <a:path w="286" h="488" extrusionOk="0">
                  <a:moveTo>
                    <a:pt x="226" y="0"/>
                  </a:moveTo>
                  <a:cubicBezTo>
                    <a:pt x="216" y="0"/>
                    <a:pt x="180" y="19"/>
                    <a:pt x="86" y="229"/>
                  </a:cubicBezTo>
                  <a:cubicBezTo>
                    <a:pt x="1" y="486"/>
                    <a:pt x="58" y="486"/>
                    <a:pt x="58" y="486"/>
                  </a:cubicBezTo>
                  <a:cubicBezTo>
                    <a:pt x="58" y="486"/>
                    <a:pt x="60" y="487"/>
                    <a:pt x="63" y="487"/>
                  </a:cubicBezTo>
                  <a:cubicBezTo>
                    <a:pt x="79" y="487"/>
                    <a:pt x="130" y="468"/>
                    <a:pt x="200" y="258"/>
                  </a:cubicBezTo>
                  <a:cubicBezTo>
                    <a:pt x="286" y="30"/>
                    <a:pt x="257" y="1"/>
                    <a:pt x="229" y="1"/>
                  </a:cubicBezTo>
                  <a:cubicBezTo>
                    <a:pt x="229" y="1"/>
                    <a:pt x="228" y="0"/>
                    <a:pt x="226" y="0"/>
                  </a:cubicBezTo>
                  <a:close/>
                </a:path>
              </a:pathLst>
            </a:custGeom>
            <a:solidFill>
              <a:srgbClr val="343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52"/>
            <p:cNvSpPr/>
            <p:nvPr/>
          </p:nvSpPr>
          <p:spPr>
            <a:xfrm>
              <a:off x="4416650" y="4149275"/>
              <a:ext cx="18575" cy="30700"/>
            </a:xfrm>
            <a:custGeom>
              <a:avLst/>
              <a:gdLst/>
              <a:ahLst/>
              <a:cxnLst/>
              <a:rect l="l" t="t" r="r" b="b"/>
              <a:pathLst>
                <a:path w="743" h="1228" extrusionOk="0">
                  <a:moveTo>
                    <a:pt x="143" y="1"/>
                  </a:moveTo>
                  <a:cubicBezTo>
                    <a:pt x="115" y="400"/>
                    <a:pt x="58" y="828"/>
                    <a:pt x="1" y="1228"/>
                  </a:cubicBezTo>
                  <a:cubicBezTo>
                    <a:pt x="86" y="1199"/>
                    <a:pt x="628" y="914"/>
                    <a:pt x="714" y="315"/>
                  </a:cubicBezTo>
                  <a:cubicBezTo>
                    <a:pt x="742" y="143"/>
                    <a:pt x="600" y="1"/>
                    <a:pt x="429"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52"/>
            <p:cNvSpPr/>
            <p:nvPr/>
          </p:nvSpPr>
          <p:spPr>
            <a:xfrm>
              <a:off x="4478700" y="4174150"/>
              <a:ext cx="12875" cy="21525"/>
            </a:xfrm>
            <a:custGeom>
              <a:avLst/>
              <a:gdLst/>
              <a:ahLst/>
              <a:cxnLst/>
              <a:rect l="l" t="t" r="r" b="b"/>
              <a:pathLst>
                <a:path w="515" h="861" extrusionOk="0">
                  <a:moveTo>
                    <a:pt x="253" y="0"/>
                  </a:moveTo>
                  <a:cubicBezTo>
                    <a:pt x="236" y="0"/>
                    <a:pt x="219" y="1"/>
                    <a:pt x="201" y="4"/>
                  </a:cubicBezTo>
                  <a:lnTo>
                    <a:pt x="1" y="62"/>
                  </a:lnTo>
                  <a:lnTo>
                    <a:pt x="115" y="432"/>
                  </a:lnTo>
                  <a:lnTo>
                    <a:pt x="201" y="860"/>
                  </a:lnTo>
                  <a:lnTo>
                    <a:pt x="229" y="860"/>
                  </a:lnTo>
                  <a:cubicBezTo>
                    <a:pt x="258" y="832"/>
                    <a:pt x="515" y="604"/>
                    <a:pt x="515" y="233"/>
                  </a:cubicBezTo>
                  <a:cubicBezTo>
                    <a:pt x="515" y="105"/>
                    <a:pt x="400" y="0"/>
                    <a:pt x="253" y="0"/>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52"/>
            <p:cNvSpPr/>
            <p:nvPr/>
          </p:nvSpPr>
          <p:spPr>
            <a:xfrm>
              <a:off x="4415950" y="4072950"/>
              <a:ext cx="42825" cy="111300"/>
            </a:xfrm>
            <a:custGeom>
              <a:avLst/>
              <a:gdLst/>
              <a:ahLst/>
              <a:cxnLst/>
              <a:rect l="l" t="t" r="r" b="b"/>
              <a:pathLst>
                <a:path w="1713" h="4452" extrusionOk="0">
                  <a:moveTo>
                    <a:pt x="1712" y="1"/>
                  </a:moveTo>
                  <a:lnTo>
                    <a:pt x="1712" y="1"/>
                  </a:lnTo>
                  <a:cubicBezTo>
                    <a:pt x="1569" y="115"/>
                    <a:pt x="1427" y="201"/>
                    <a:pt x="1313" y="315"/>
                  </a:cubicBezTo>
                  <a:cubicBezTo>
                    <a:pt x="1170" y="429"/>
                    <a:pt x="1056" y="543"/>
                    <a:pt x="913" y="657"/>
                  </a:cubicBezTo>
                  <a:cubicBezTo>
                    <a:pt x="742" y="800"/>
                    <a:pt x="571" y="971"/>
                    <a:pt x="400" y="1114"/>
                  </a:cubicBezTo>
                  <a:cubicBezTo>
                    <a:pt x="314" y="1199"/>
                    <a:pt x="228" y="1285"/>
                    <a:pt x="143" y="1342"/>
                  </a:cubicBezTo>
                  <a:lnTo>
                    <a:pt x="114" y="1370"/>
                  </a:lnTo>
                  <a:lnTo>
                    <a:pt x="114" y="1399"/>
                  </a:lnTo>
                  <a:cubicBezTo>
                    <a:pt x="86" y="1741"/>
                    <a:pt x="86" y="2055"/>
                    <a:pt x="57" y="2398"/>
                  </a:cubicBezTo>
                  <a:cubicBezTo>
                    <a:pt x="57" y="2569"/>
                    <a:pt x="29" y="2740"/>
                    <a:pt x="29" y="2940"/>
                  </a:cubicBezTo>
                  <a:cubicBezTo>
                    <a:pt x="29" y="3453"/>
                    <a:pt x="0" y="3967"/>
                    <a:pt x="0" y="4452"/>
                  </a:cubicBezTo>
                  <a:cubicBezTo>
                    <a:pt x="29" y="4395"/>
                    <a:pt x="29" y="4338"/>
                    <a:pt x="29" y="4281"/>
                  </a:cubicBezTo>
                  <a:cubicBezTo>
                    <a:pt x="86" y="3881"/>
                    <a:pt x="143" y="3453"/>
                    <a:pt x="171" y="3054"/>
                  </a:cubicBezTo>
                  <a:lnTo>
                    <a:pt x="171" y="2940"/>
                  </a:lnTo>
                  <a:cubicBezTo>
                    <a:pt x="228" y="2455"/>
                    <a:pt x="257" y="1941"/>
                    <a:pt x="285" y="1456"/>
                  </a:cubicBezTo>
                  <a:cubicBezTo>
                    <a:pt x="514" y="1228"/>
                    <a:pt x="770" y="971"/>
                    <a:pt x="999" y="743"/>
                  </a:cubicBezTo>
                  <a:cubicBezTo>
                    <a:pt x="1113" y="629"/>
                    <a:pt x="1227" y="514"/>
                    <a:pt x="1341" y="372"/>
                  </a:cubicBezTo>
                  <a:cubicBezTo>
                    <a:pt x="1484" y="258"/>
                    <a:pt x="1598" y="115"/>
                    <a:pt x="1712" y="1"/>
                  </a:cubicBezTo>
                  <a:close/>
                </a:path>
              </a:pathLst>
            </a:custGeom>
            <a:solidFill>
              <a:srgbClr val="AE3645"/>
            </a:solidFill>
            <a:ln w="9525" cap="flat" cmpd="sng">
              <a:solidFill>
                <a:srgbClr val="B73F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52"/>
            <p:cNvSpPr/>
            <p:nvPr/>
          </p:nvSpPr>
          <p:spPr>
            <a:xfrm>
              <a:off x="4435200" y="4158550"/>
              <a:ext cx="18575" cy="30700"/>
            </a:xfrm>
            <a:custGeom>
              <a:avLst/>
              <a:gdLst/>
              <a:ahLst/>
              <a:cxnLst/>
              <a:rect l="l" t="t" r="r" b="b"/>
              <a:pathLst>
                <a:path w="743" h="1228" extrusionOk="0">
                  <a:moveTo>
                    <a:pt x="143" y="1"/>
                  </a:moveTo>
                  <a:cubicBezTo>
                    <a:pt x="115" y="400"/>
                    <a:pt x="58" y="828"/>
                    <a:pt x="0" y="1228"/>
                  </a:cubicBezTo>
                  <a:cubicBezTo>
                    <a:pt x="58" y="1199"/>
                    <a:pt x="571" y="971"/>
                    <a:pt x="714" y="429"/>
                  </a:cubicBezTo>
                  <a:cubicBezTo>
                    <a:pt x="742" y="200"/>
                    <a:pt x="600" y="1"/>
                    <a:pt x="371"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52"/>
            <p:cNvSpPr/>
            <p:nvPr/>
          </p:nvSpPr>
          <p:spPr>
            <a:xfrm>
              <a:off x="4435200" y="4080100"/>
              <a:ext cx="42100" cy="109150"/>
            </a:xfrm>
            <a:custGeom>
              <a:avLst/>
              <a:gdLst/>
              <a:ahLst/>
              <a:cxnLst/>
              <a:rect l="l" t="t" r="r" b="b"/>
              <a:pathLst>
                <a:path w="1684" h="4366" extrusionOk="0">
                  <a:moveTo>
                    <a:pt x="1684" y="0"/>
                  </a:moveTo>
                  <a:cubicBezTo>
                    <a:pt x="1570" y="114"/>
                    <a:pt x="1427" y="228"/>
                    <a:pt x="1284" y="343"/>
                  </a:cubicBezTo>
                  <a:cubicBezTo>
                    <a:pt x="1170" y="457"/>
                    <a:pt x="1028" y="571"/>
                    <a:pt x="914" y="685"/>
                  </a:cubicBezTo>
                  <a:cubicBezTo>
                    <a:pt x="628" y="885"/>
                    <a:pt x="400" y="1141"/>
                    <a:pt x="143" y="1370"/>
                  </a:cubicBezTo>
                  <a:lnTo>
                    <a:pt x="115" y="1370"/>
                  </a:lnTo>
                  <a:lnTo>
                    <a:pt x="115" y="1427"/>
                  </a:lnTo>
                  <a:cubicBezTo>
                    <a:pt x="58" y="1912"/>
                    <a:pt x="29" y="2425"/>
                    <a:pt x="29" y="2939"/>
                  </a:cubicBezTo>
                  <a:cubicBezTo>
                    <a:pt x="0" y="3196"/>
                    <a:pt x="0" y="3424"/>
                    <a:pt x="0" y="3681"/>
                  </a:cubicBezTo>
                  <a:cubicBezTo>
                    <a:pt x="0" y="3909"/>
                    <a:pt x="0" y="4137"/>
                    <a:pt x="0" y="4366"/>
                  </a:cubicBezTo>
                  <a:cubicBezTo>
                    <a:pt x="58" y="3966"/>
                    <a:pt x="115" y="3538"/>
                    <a:pt x="143" y="3139"/>
                  </a:cubicBezTo>
                  <a:cubicBezTo>
                    <a:pt x="143" y="3082"/>
                    <a:pt x="172" y="3025"/>
                    <a:pt x="172" y="2939"/>
                  </a:cubicBezTo>
                  <a:cubicBezTo>
                    <a:pt x="200" y="2454"/>
                    <a:pt x="229" y="1940"/>
                    <a:pt x="257" y="1455"/>
                  </a:cubicBezTo>
                  <a:cubicBezTo>
                    <a:pt x="514" y="1227"/>
                    <a:pt x="742" y="999"/>
                    <a:pt x="971" y="742"/>
                  </a:cubicBezTo>
                  <a:cubicBezTo>
                    <a:pt x="1113" y="628"/>
                    <a:pt x="1227" y="514"/>
                    <a:pt x="1341" y="371"/>
                  </a:cubicBezTo>
                  <a:cubicBezTo>
                    <a:pt x="1456" y="257"/>
                    <a:pt x="1570" y="143"/>
                    <a:pt x="1684" y="0"/>
                  </a:cubicBezTo>
                  <a:close/>
                </a:path>
              </a:pathLst>
            </a:custGeom>
            <a:solidFill>
              <a:srgbClr val="AE3645"/>
            </a:solidFill>
            <a:ln w="9525" cap="flat" cmpd="sng">
              <a:solidFill>
                <a:srgbClr val="B73F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2"/>
            <p:cNvSpPr/>
            <p:nvPr/>
          </p:nvSpPr>
          <p:spPr>
            <a:xfrm>
              <a:off x="4300375" y="3377475"/>
              <a:ext cx="52100" cy="191200"/>
            </a:xfrm>
            <a:custGeom>
              <a:avLst/>
              <a:gdLst/>
              <a:ahLst/>
              <a:cxnLst/>
              <a:rect l="l" t="t" r="r" b="b"/>
              <a:pathLst>
                <a:path w="2084" h="7648" extrusionOk="0">
                  <a:moveTo>
                    <a:pt x="686" y="1"/>
                  </a:moveTo>
                  <a:cubicBezTo>
                    <a:pt x="514" y="286"/>
                    <a:pt x="372" y="629"/>
                    <a:pt x="286" y="943"/>
                  </a:cubicBezTo>
                  <a:cubicBezTo>
                    <a:pt x="172" y="1285"/>
                    <a:pt x="115" y="1627"/>
                    <a:pt x="58" y="1970"/>
                  </a:cubicBezTo>
                  <a:cubicBezTo>
                    <a:pt x="29" y="2312"/>
                    <a:pt x="1" y="2654"/>
                    <a:pt x="29" y="2997"/>
                  </a:cubicBezTo>
                  <a:cubicBezTo>
                    <a:pt x="58" y="3339"/>
                    <a:pt x="86" y="3682"/>
                    <a:pt x="172" y="4024"/>
                  </a:cubicBezTo>
                  <a:cubicBezTo>
                    <a:pt x="258" y="4366"/>
                    <a:pt x="343" y="4709"/>
                    <a:pt x="457" y="5023"/>
                  </a:cubicBezTo>
                  <a:cubicBezTo>
                    <a:pt x="600" y="5337"/>
                    <a:pt x="714" y="5679"/>
                    <a:pt x="885" y="5964"/>
                  </a:cubicBezTo>
                  <a:cubicBezTo>
                    <a:pt x="1228" y="6563"/>
                    <a:pt x="1627" y="7134"/>
                    <a:pt x="2084" y="7648"/>
                  </a:cubicBezTo>
                  <a:cubicBezTo>
                    <a:pt x="1713" y="7077"/>
                    <a:pt x="1370" y="6478"/>
                    <a:pt x="1085" y="5879"/>
                  </a:cubicBezTo>
                  <a:cubicBezTo>
                    <a:pt x="800" y="5251"/>
                    <a:pt x="572" y="4623"/>
                    <a:pt x="429" y="3967"/>
                  </a:cubicBezTo>
                  <a:cubicBezTo>
                    <a:pt x="286" y="3311"/>
                    <a:pt x="229" y="2654"/>
                    <a:pt x="286" y="1970"/>
                  </a:cubicBezTo>
                  <a:cubicBezTo>
                    <a:pt x="286" y="1656"/>
                    <a:pt x="343" y="1313"/>
                    <a:pt x="400" y="971"/>
                  </a:cubicBezTo>
                  <a:cubicBezTo>
                    <a:pt x="486" y="657"/>
                    <a:pt x="572" y="315"/>
                    <a:pt x="686"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2"/>
            <p:cNvSpPr/>
            <p:nvPr/>
          </p:nvSpPr>
          <p:spPr>
            <a:xfrm>
              <a:off x="4409525" y="4330475"/>
              <a:ext cx="67775" cy="33525"/>
            </a:xfrm>
            <a:custGeom>
              <a:avLst/>
              <a:gdLst/>
              <a:ahLst/>
              <a:cxnLst/>
              <a:rect l="l" t="t" r="r" b="b"/>
              <a:pathLst>
                <a:path w="2711" h="1341" extrusionOk="0">
                  <a:moveTo>
                    <a:pt x="2711" y="0"/>
                  </a:moveTo>
                  <a:lnTo>
                    <a:pt x="2711" y="0"/>
                  </a:lnTo>
                  <a:cubicBezTo>
                    <a:pt x="2483" y="143"/>
                    <a:pt x="2254" y="285"/>
                    <a:pt x="2055" y="428"/>
                  </a:cubicBezTo>
                  <a:cubicBezTo>
                    <a:pt x="1855" y="571"/>
                    <a:pt x="1655" y="685"/>
                    <a:pt x="1427" y="799"/>
                  </a:cubicBezTo>
                  <a:cubicBezTo>
                    <a:pt x="1227" y="913"/>
                    <a:pt x="999" y="999"/>
                    <a:pt x="771" y="1056"/>
                  </a:cubicBezTo>
                  <a:cubicBezTo>
                    <a:pt x="657" y="1084"/>
                    <a:pt x="535" y="1091"/>
                    <a:pt x="407" y="1091"/>
                  </a:cubicBezTo>
                  <a:cubicBezTo>
                    <a:pt x="279" y="1091"/>
                    <a:pt x="143" y="1084"/>
                    <a:pt x="0" y="1084"/>
                  </a:cubicBezTo>
                  <a:cubicBezTo>
                    <a:pt x="229" y="1227"/>
                    <a:pt x="514" y="1341"/>
                    <a:pt x="799" y="1341"/>
                  </a:cubicBezTo>
                  <a:cubicBezTo>
                    <a:pt x="1085" y="1341"/>
                    <a:pt x="1341" y="1255"/>
                    <a:pt x="1598" y="1141"/>
                  </a:cubicBezTo>
                  <a:cubicBezTo>
                    <a:pt x="1855" y="999"/>
                    <a:pt x="2055" y="827"/>
                    <a:pt x="2254" y="628"/>
                  </a:cubicBezTo>
                  <a:cubicBezTo>
                    <a:pt x="2311" y="571"/>
                    <a:pt x="2397" y="485"/>
                    <a:pt x="2454" y="371"/>
                  </a:cubicBezTo>
                  <a:cubicBezTo>
                    <a:pt x="2568" y="257"/>
                    <a:pt x="2654" y="143"/>
                    <a:pt x="2711"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2"/>
            <p:cNvSpPr/>
            <p:nvPr/>
          </p:nvSpPr>
          <p:spPr>
            <a:xfrm>
              <a:off x="4184125" y="4372550"/>
              <a:ext cx="72050" cy="23625"/>
            </a:xfrm>
            <a:custGeom>
              <a:avLst/>
              <a:gdLst/>
              <a:ahLst/>
              <a:cxnLst/>
              <a:rect l="l" t="t" r="r" b="b"/>
              <a:pathLst>
                <a:path w="2882" h="945" extrusionOk="0">
                  <a:moveTo>
                    <a:pt x="2825" y="0"/>
                  </a:moveTo>
                  <a:cubicBezTo>
                    <a:pt x="2597" y="86"/>
                    <a:pt x="2368" y="172"/>
                    <a:pt x="2140" y="286"/>
                  </a:cubicBezTo>
                  <a:cubicBezTo>
                    <a:pt x="1912" y="371"/>
                    <a:pt x="1684" y="457"/>
                    <a:pt x="1455" y="514"/>
                  </a:cubicBezTo>
                  <a:cubicBezTo>
                    <a:pt x="1199" y="571"/>
                    <a:pt x="970" y="628"/>
                    <a:pt x="742" y="628"/>
                  </a:cubicBezTo>
                  <a:cubicBezTo>
                    <a:pt x="514" y="628"/>
                    <a:pt x="257" y="571"/>
                    <a:pt x="0" y="514"/>
                  </a:cubicBezTo>
                  <a:lnTo>
                    <a:pt x="0" y="514"/>
                  </a:lnTo>
                  <a:cubicBezTo>
                    <a:pt x="200" y="685"/>
                    <a:pt x="428" y="856"/>
                    <a:pt x="713" y="913"/>
                  </a:cubicBezTo>
                  <a:cubicBezTo>
                    <a:pt x="812" y="935"/>
                    <a:pt x="918" y="945"/>
                    <a:pt x="1026" y="945"/>
                  </a:cubicBezTo>
                  <a:cubicBezTo>
                    <a:pt x="1202" y="945"/>
                    <a:pt x="1382" y="920"/>
                    <a:pt x="1541" y="885"/>
                  </a:cubicBezTo>
                  <a:cubicBezTo>
                    <a:pt x="1798" y="799"/>
                    <a:pt x="2054" y="685"/>
                    <a:pt x="2283" y="514"/>
                  </a:cubicBezTo>
                  <a:cubicBezTo>
                    <a:pt x="2340" y="485"/>
                    <a:pt x="2397" y="428"/>
                    <a:pt x="2454" y="400"/>
                  </a:cubicBezTo>
                  <a:cubicBezTo>
                    <a:pt x="2597" y="286"/>
                    <a:pt x="2739" y="143"/>
                    <a:pt x="2882"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2"/>
            <p:cNvSpPr/>
            <p:nvPr/>
          </p:nvSpPr>
          <p:spPr>
            <a:xfrm>
              <a:off x="4422350" y="4357575"/>
              <a:ext cx="54950" cy="52975"/>
            </a:xfrm>
            <a:custGeom>
              <a:avLst/>
              <a:gdLst/>
              <a:ahLst/>
              <a:cxnLst/>
              <a:rect l="l" t="t" r="r" b="b"/>
              <a:pathLst>
                <a:path w="2198" h="2119" extrusionOk="0">
                  <a:moveTo>
                    <a:pt x="2198" y="0"/>
                  </a:moveTo>
                  <a:cubicBezTo>
                    <a:pt x="2027" y="228"/>
                    <a:pt x="1884" y="428"/>
                    <a:pt x="1713" y="656"/>
                  </a:cubicBezTo>
                  <a:cubicBezTo>
                    <a:pt x="1570" y="856"/>
                    <a:pt x="1399" y="1027"/>
                    <a:pt x="1228" y="1227"/>
                  </a:cubicBezTo>
                  <a:cubicBezTo>
                    <a:pt x="1057" y="1398"/>
                    <a:pt x="857" y="1569"/>
                    <a:pt x="657" y="1712"/>
                  </a:cubicBezTo>
                  <a:cubicBezTo>
                    <a:pt x="457" y="1855"/>
                    <a:pt x="229" y="1997"/>
                    <a:pt x="1" y="2112"/>
                  </a:cubicBezTo>
                  <a:cubicBezTo>
                    <a:pt x="45" y="2117"/>
                    <a:pt x="90" y="2119"/>
                    <a:pt x="135" y="2119"/>
                  </a:cubicBezTo>
                  <a:cubicBezTo>
                    <a:pt x="355" y="2119"/>
                    <a:pt x="587" y="2063"/>
                    <a:pt x="800" y="1969"/>
                  </a:cubicBezTo>
                  <a:cubicBezTo>
                    <a:pt x="1057" y="1855"/>
                    <a:pt x="1285" y="1684"/>
                    <a:pt x="1485" y="1484"/>
                  </a:cubicBezTo>
                  <a:cubicBezTo>
                    <a:pt x="1684" y="1284"/>
                    <a:pt x="1827" y="1027"/>
                    <a:pt x="1970" y="799"/>
                  </a:cubicBezTo>
                  <a:cubicBezTo>
                    <a:pt x="1998" y="742"/>
                    <a:pt x="2027" y="656"/>
                    <a:pt x="2055" y="599"/>
                  </a:cubicBezTo>
                  <a:cubicBezTo>
                    <a:pt x="2112" y="428"/>
                    <a:pt x="2169" y="257"/>
                    <a:pt x="2198" y="57"/>
                  </a:cubicBezTo>
                  <a:lnTo>
                    <a:pt x="2198"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2"/>
            <p:cNvSpPr/>
            <p:nvPr/>
          </p:nvSpPr>
          <p:spPr>
            <a:xfrm>
              <a:off x="4181275" y="4394650"/>
              <a:ext cx="69925" cy="34525"/>
            </a:xfrm>
            <a:custGeom>
              <a:avLst/>
              <a:gdLst/>
              <a:ahLst/>
              <a:cxnLst/>
              <a:rect l="l" t="t" r="r" b="b"/>
              <a:pathLst>
                <a:path w="2797" h="1381" extrusionOk="0">
                  <a:moveTo>
                    <a:pt x="2796" y="1"/>
                  </a:moveTo>
                  <a:cubicBezTo>
                    <a:pt x="2568" y="144"/>
                    <a:pt x="2340" y="286"/>
                    <a:pt x="2140" y="429"/>
                  </a:cubicBezTo>
                  <a:cubicBezTo>
                    <a:pt x="1912" y="572"/>
                    <a:pt x="1683" y="714"/>
                    <a:pt x="1455" y="828"/>
                  </a:cubicBezTo>
                  <a:cubicBezTo>
                    <a:pt x="1255" y="914"/>
                    <a:pt x="1027" y="1028"/>
                    <a:pt x="770" y="1085"/>
                  </a:cubicBezTo>
                  <a:cubicBezTo>
                    <a:pt x="542" y="1171"/>
                    <a:pt x="285" y="1228"/>
                    <a:pt x="0" y="1256"/>
                  </a:cubicBezTo>
                  <a:cubicBezTo>
                    <a:pt x="196" y="1344"/>
                    <a:pt x="409" y="1381"/>
                    <a:pt x="626" y="1381"/>
                  </a:cubicBezTo>
                  <a:cubicBezTo>
                    <a:pt x="693" y="1381"/>
                    <a:pt x="760" y="1377"/>
                    <a:pt x="827" y="1370"/>
                  </a:cubicBezTo>
                  <a:cubicBezTo>
                    <a:pt x="1113" y="1342"/>
                    <a:pt x="1370" y="1256"/>
                    <a:pt x="1626" y="1142"/>
                  </a:cubicBezTo>
                  <a:cubicBezTo>
                    <a:pt x="1883" y="1028"/>
                    <a:pt x="2111" y="857"/>
                    <a:pt x="2311" y="657"/>
                  </a:cubicBezTo>
                  <a:cubicBezTo>
                    <a:pt x="2454" y="514"/>
                    <a:pt x="2596" y="343"/>
                    <a:pt x="2711" y="144"/>
                  </a:cubicBezTo>
                  <a:cubicBezTo>
                    <a:pt x="2739" y="86"/>
                    <a:pt x="2768" y="58"/>
                    <a:pt x="2796"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2"/>
            <p:cNvSpPr/>
            <p:nvPr/>
          </p:nvSpPr>
          <p:spPr>
            <a:xfrm>
              <a:off x="4090675" y="4444600"/>
              <a:ext cx="106300" cy="105575"/>
            </a:xfrm>
            <a:custGeom>
              <a:avLst/>
              <a:gdLst/>
              <a:ahLst/>
              <a:cxnLst/>
              <a:rect l="l" t="t" r="r" b="b"/>
              <a:pathLst>
                <a:path w="4252" h="4223" extrusionOk="0">
                  <a:moveTo>
                    <a:pt x="4109" y="0"/>
                  </a:moveTo>
                  <a:cubicBezTo>
                    <a:pt x="4138" y="114"/>
                    <a:pt x="4138" y="257"/>
                    <a:pt x="4138" y="371"/>
                  </a:cubicBezTo>
                  <a:cubicBezTo>
                    <a:pt x="4109" y="514"/>
                    <a:pt x="4081" y="628"/>
                    <a:pt x="4052" y="742"/>
                  </a:cubicBezTo>
                  <a:cubicBezTo>
                    <a:pt x="3966" y="999"/>
                    <a:pt x="3824" y="1199"/>
                    <a:pt x="3681" y="1427"/>
                  </a:cubicBezTo>
                  <a:cubicBezTo>
                    <a:pt x="3538" y="1626"/>
                    <a:pt x="3367" y="1826"/>
                    <a:pt x="3196" y="1997"/>
                  </a:cubicBezTo>
                  <a:cubicBezTo>
                    <a:pt x="3025" y="2197"/>
                    <a:pt x="2825" y="2368"/>
                    <a:pt x="2654" y="2540"/>
                  </a:cubicBezTo>
                  <a:cubicBezTo>
                    <a:pt x="2454" y="2711"/>
                    <a:pt x="2254" y="2882"/>
                    <a:pt x="2055" y="3053"/>
                  </a:cubicBezTo>
                  <a:cubicBezTo>
                    <a:pt x="1826" y="3196"/>
                    <a:pt x="1627" y="3338"/>
                    <a:pt x="1399" y="3481"/>
                  </a:cubicBezTo>
                  <a:cubicBezTo>
                    <a:pt x="1170" y="3624"/>
                    <a:pt x="942" y="3766"/>
                    <a:pt x="714" y="3881"/>
                  </a:cubicBezTo>
                  <a:cubicBezTo>
                    <a:pt x="485" y="3995"/>
                    <a:pt x="257" y="4109"/>
                    <a:pt x="0" y="4223"/>
                  </a:cubicBezTo>
                  <a:cubicBezTo>
                    <a:pt x="286" y="4194"/>
                    <a:pt x="543" y="4137"/>
                    <a:pt x="799" y="4052"/>
                  </a:cubicBezTo>
                  <a:cubicBezTo>
                    <a:pt x="1056" y="3966"/>
                    <a:pt x="1313" y="3852"/>
                    <a:pt x="1541" y="3738"/>
                  </a:cubicBezTo>
                  <a:cubicBezTo>
                    <a:pt x="1798" y="3624"/>
                    <a:pt x="2026" y="3481"/>
                    <a:pt x="2254" y="3338"/>
                  </a:cubicBezTo>
                  <a:cubicBezTo>
                    <a:pt x="2483" y="3167"/>
                    <a:pt x="2682" y="2996"/>
                    <a:pt x="2882" y="2825"/>
                  </a:cubicBezTo>
                  <a:cubicBezTo>
                    <a:pt x="3082" y="2654"/>
                    <a:pt x="3282" y="2454"/>
                    <a:pt x="3453" y="2254"/>
                  </a:cubicBezTo>
                  <a:cubicBezTo>
                    <a:pt x="3653" y="2026"/>
                    <a:pt x="3795" y="1826"/>
                    <a:pt x="3938" y="1569"/>
                  </a:cubicBezTo>
                  <a:cubicBezTo>
                    <a:pt x="3995" y="1455"/>
                    <a:pt x="4052" y="1313"/>
                    <a:pt x="4109" y="1199"/>
                  </a:cubicBezTo>
                  <a:cubicBezTo>
                    <a:pt x="4166" y="1056"/>
                    <a:pt x="4195" y="942"/>
                    <a:pt x="4223" y="799"/>
                  </a:cubicBezTo>
                  <a:cubicBezTo>
                    <a:pt x="4252" y="656"/>
                    <a:pt x="4252" y="514"/>
                    <a:pt x="4223" y="371"/>
                  </a:cubicBezTo>
                  <a:cubicBezTo>
                    <a:pt x="4223" y="228"/>
                    <a:pt x="4166" y="114"/>
                    <a:pt x="4109"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2"/>
            <p:cNvSpPr/>
            <p:nvPr/>
          </p:nvSpPr>
          <p:spPr>
            <a:xfrm>
              <a:off x="4064275" y="4397525"/>
              <a:ext cx="64225" cy="124850"/>
            </a:xfrm>
            <a:custGeom>
              <a:avLst/>
              <a:gdLst/>
              <a:ahLst/>
              <a:cxnLst/>
              <a:rect l="l" t="t" r="r" b="b"/>
              <a:pathLst>
                <a:path w="2569" h="4994" extrusionOk="0">
                  <a:moveTo>
                    <a:pt x="200" y="0"/>
                  </a:moveTo>
                  <a:lnTo>
                    <a:pt x="200" y="0"/>
                  </a:lnTo>
                  <a:cubicBezTo>
                    <a:pt x="172" y="29"/>
                    <a:pt x="143" y="86"/>
                    <a:pt x="143" y="143"/>
                  </a:cubicBezTo>
                  <a:cubicBezTo>
                    <a:pt x="58" y="314"/>
                    <a:pt x="29" y="542"/>
                    <a:pt x="1" y="742"/>
                  </a:cubicBezTo>
                  <a:cubicBezTo>
                    <a:pt x="1" y="999"/>
                    <a:pt x="1" y="1255"/>
                    <a:pt x="29" y="1512"/>
                  </a:cubicBezTo>
                  <a:cubicBezTo>
                    <a:pt x="29" y="1855"/>
                    <a:pt x="86" y="2197"/>
                    <a:pt x="172" y="2539"/>
                  </a:cubicBezTo>
                  <a:cubicBezTo>
                    <a:pt x="229" y="2711"/>
                    <a:pt x="286" y="2853"/>
                    <a:pt x="343" y="3024"/>
                  </a:cubicBezTo>
                  <a:cubicBezTo>
                    <a:pt x="429" y="3253"/>
                    <a:pt x="543" y="3481"/>
                    <a:pt x="686" y="3709"/>
                  </a:cubicBezTo>
                  <a:cubicBezTo>
                    <a:pt x="828" y="3937"/>
                    <a:pt x="999" y="4137"/>
                    <a:pt x="1199" y="4337"/>
                  </a:cubicBezTo>
                  <a:cubicBezTo>
                    <a:pt x="1370" y="4508"/>
                    <a:pt x="1599" y="4651"/>
                    <a:pt x="1827" y="4765"/>
                  </a:cubicBezTo>
                  <a:cubicBezTo>
                    <a:pt x="2055" y="4879"/>
                    <a:pt x="2312" y="4965"/>
                    <a:pt x="2569" y="4993"/>
                  </a:cubicBezTo>
                  <a:cubicBezTo>
                    <a:pt x="2112" y="4793"/>
                    <a:pt x="1713" y="4480"/>
                    <a:pt x="1399" y="4109"/>
                  </a:cubicBezTo>
                  <a:cubicBezTo>
                    <a:pt x="1085" y="3738"/>
                    <a:pt x="857" y="3338"/>
                    <a:pt x="686" y="2882"/>
                  </a:cubicBezTo>
                  <a:cubicBezTo>
                    <a:pt x="514" y="2425"/>
                    <a:pt x="400" y="1940"/>
                    <a:pt x="315" y="1455"/>
                  </a:cubicBezTo>
                  <a:cubicBezTo>
                    <a:pt x="229" y="970"/>
                    <a:pt x="115" y="514"/>
                    <a:pt x="200"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2"/>
            <p:cNvSpPr/>
            <p:nvPr/>
          </p:nvSpPr>
          <p:spPr>
            <a:xfrm>
              <a:off x="4274000" y="4439600"/>
              <a:ext cx="94875" cy="70200"/>
            </a:xfrm>
            <a:custGeom>
              <a:avLst/>
              <a:gdLst/>
              <a:ahLst/>
              <a:cxnLst/>
              <a:rect l="l" t="t" r="r" b="b"/>
              <a:pathLst>
                <a:path w="3795" h="2808" extrusionOk="0">
                  <a:moveTo>
                    <a:pt x="0" y="0"/>
                  </a:moveTo>
                  <a:cubicBezTo>
                    <a:pt x="29" y="200"/>
                    <a:pt x="86" y="371"/>
                    <a:pt x="143" y="543"/>
                  </a:cubicBezTo>
                  <a:lnTo>
                    <a:pt x="200" y="628"/>
                  </a:lnTo>
                  <a:cubicBezTo>
                    <a:pt x="286" y="799"/>
                    <a:pt x="400" y="999"/>
                    <a:pt x="514" y="1170"/>
                  </a:cubicBezTo>
                  <a:cubicBezTo>
                    <a:pt x="771" y="1513"/>
                    <a:pt x="1056" y="1855"/>
                    <a:pt x="1370" y="2112"/>
                  </a:cubicBezTo>
                  <a:cubicBezTo>
                    <a:pt x="1712" y="2397"/>
                    <a:pt x="2083" y="2625"/>
                    <a:pt x="2511" y="2740"/>
                  </a:cubicBezTo>
                  <a:cubicBezTo>
                    <a:pt x="2678" y="2781"/>
                    <a:pt x="2830" y="2808"/>
                    <a:pt x="2989" y="2808"/>
                  </a:cubicBezTo>
                  <a:cubicBezTo>
                    <a:pt x="3047" y="2808"/>
                    <a:pt x="3106" y="2804"/>
                    <a:pt x="3167" y="2797"/>
                  </a:cubicBezTo>
                  <a:cubicBezTo>
                    <a:pt x="3396" y="2797"/>
                    <a:pt x="3595" y="2740"/>
                    <a:pt x="3795" y="2654"/>
                  </a:cubicBezTo>
                  <a:lnTo>
                    <a:pt x="3795" y="2654"/>
                  </a:lnTo>
                  <a:cubicBezTo>
                    <a:pt x="3684" y="2669"/>
                    <a:pt x="3576" y="2676"/>
                    <a:pt x="3469" y="2676"/>
                  </a:cubicBezTo>
                  <a:cubicBezTo>
                    <a:pt x="3163" y="2676"/>
                    <a:pt x="2872" y="2617"/>
                    <a:pt x="2597" y="2511"/>
                  </a:cubicBezTo>
                  <a:cubicBezTo>
                    <a:pt x="2226" y="2369"/>
                    <a:pt x="1883" y="2140"/>
                    <a:pt x="1569" y="1884"/>
                  </a:cubicBezTo>
                  <a:cubicBezTo>
                    <a:pt x="1284" y="1627"/>
                    <a:pt x="999" y="1313"/>
                    <a:pt x="714" y="999"/>
                  </a:cubicBezTo>
                  <a:cubicBezTo>
                    <a:pt x="485" y="742"/>
                    <a:pt x="257" y="485"/>
                    <a:pt x="86" y="172"/>
                  </a:cubicBezTo>
                  <a:cubicBezTo>
                    <a:pt x="57" y="115"/>
                    <a:pt x="29" y="57"/>
                    <a:pt x="0"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2"/>
            <p:cNvSpPr/>
            <p:nvPr/>
          </p:nvSpPr>
          <p:spPr>
            <a:xfrm>
              <a:off x="4368850" y="4421050"/>
              <a:ext cx="56400" cy="132000"/>
            </a:xfrm>
            <a:custGeom>
              <a:avLst/>
              <a:gdLst/>
              <a:ahLst/>
              <a:cxnLst/>
              <a:rect l="l" t="t" r="r" b="b"/>
              <a:pathLst>
                <a:path w="2256" h="5280" extrusionOk="0">
                  <a:moveTo>
                    <a:pt x="1684" y="1"/>
                  </a:moveTo>
                  <a:cubicBezTo>
                    <a:pt x="1884" y="486"/>
                    <a:pt x="1941" y="971"/>
                    <a:pt x="1913" y="1456"/>
                  </a:cubicBezTo>
                  <a:cubicBezTo>
                    <a:pt x="1913" y="1941"/>
                    <a:pt x="1770" y="2397"/>
                    <a:pt x="1599" y="2825"/>
                  </a:cubicBezTo>
                  <a:cubicBezTo>
                    <a:pt x="1428" y="3282"/>
                    <a:pt x="1171" y="3710"/>
                    <a:pt x="914" y="4138"/>
                  </a:cubicBezTo>
                  <a:cubicBezTo>
                    <a:pt x="629" y="4537"/>
                    <a:pt x="400" y="4965"/>
                    <a:pt x="1" y="5279"/>
                  </a:cubicBezTo>
                  <a:cubicBezTo>
                    <a:pt x="229" y="5193"/>
                    <a:pt x="458" y="5051"/>
                    <a:pt x="629" y="4880"/>
                  </a:cubicBezTo>
                  <a:cubicBezTo>
                    <a:pt x="828" y="4680"/>
                    <a:pt x="1000" y="4509"/>
                    <a:pt x="1171" y="4309"/>
                  </a:cubicBezTo>
                  <a:cubicBezTo>
                    <a:pt x="1485" y="3910"/>
                    <a:pt x="1770" y="3453"/>
                    <a:pt x="1970" y="2996"/>
                  </a:cubicBezTo>
                  <a:cubicBezTo>
                    <a:pt x="2055" y="2740"/>
                    <a:pt x="2141" y="2483"/>
                    <a:pt x="2169" y="2226"/>
                  </a:cubicBezTo>
                  <a:cubicBezTo>
                    <a:pt x="2226" y="1969"/>
                    <a:pt x="2255" y="1713"/>
                    <a:pt x="2226" y="1456"/>
                  </a:cubicBezTo>
                  <a:cubicBezTo>
                    <a:pt x="2226" y="1170"/>
                    <a:pt x="2169" y="914"/>
                    <a:pt x="2084" y="685"/>
                  </a:cubicBezTo>
                  <a:cubicBezTo>
                    <a:pt x="1970" y="429"/>
                    <a:pt x="1856" y="200"/>
                    <a:pt x="1684"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2"/>
            <p:cNvSpPr/>
            <p:nvPr/>
          </p:nvSpPr>
          <p:spPr>
            <a:xfrm>
              <a:off x="4395250" y="4739175"/>
              <a:ext cx="170500" cy="105075"/>
            </a:xfrm>
            <a:custGeom>
              <a:avLst/>
              <a:gdLst/>
              <a:ahLst/>
              <a:cxnLst/>
              <a:rect l="l" t="t" r="r" b="b"/>
              <a:pathLst>
                <a:path w="6820" h="4203" extrusionOk="0">
                  <a:moveTo>
                    <a:pt x="3282" y="1"/>
                  </a:moveTo>
                  <a:cubicBezTo>
                    <a:pt x="3168" y="229"/>
                    <a:pt x="3139" y="429"/>
                    <a:pt x="3111" y="657"/>
                  </a:cubicBezTo>
                  <a:cubicBezTo>
                    <a:pt x="3082" y="885"/>
                    <a:pt x="3054" y="1114"/>
                    <a:pt x="3054" y="1342"/>
                  </a:cubicBezTo>
                  <a:cubicBezTo>
                    <a:pt x="3082" y="1542"/>
                    <a:pt x="3082" y="1770"/>
                    <a:pt x="3139" y="1998"/>
                  </a:cubicBezTo>
                  <a:cubicBezTo>
                    <a:pt x="3168" y="2112"/>
                    <a:pt x="3196" y="2226"/>
                    <a:pt x="3253" y="2341"/>
                  </a:cubicBezTo>
                  <a:lnTo>
                    <a:pt x="3253" y="2369"/>
                  </a:lnTo>
                  <a:cubicBezTo>
                    <a:pt x="2911" y="2398"/>
                    <a:pt x="2569" y="2426"/>
                    <a:pt x="2226" y="2455"/>
                  </a:cubicBezTo>
                  <a:cubicBezTo>
                    <a:pt x="2141" y="2341"/>
                    <a:pt x="2084" y="2255"/>
                    <a:pt x="2026" y="2169"/>
                  </a:cubicBezTo>
                  <a:cubicBezTo>
                    <a:pt x="1884" y="1970"/>
                    <a:pt x="1770" y="1798"/>
                    <a:pt x="1627" y="1627"/>
                  </a:cubicBezTo>
                  <a:cubicBezTo>
                    <a:pt x="1484" y="1428"/>
                    <a:pt x="1342" y="1256"/>
                    <a:pt x="1170" y="1085"/>
                  </a:cubicBezTo>
                  <a:lnTo>
                    <a:pt x="1170" y="1085"/>
                  </a:lnTo>
                  <a:cubicBezTo>
                    <a:pt x="1170" y="1313"/>
                    <a:pt x="1256" y="1542"/>
                    <a:pt x="1342" y="1770"/>
                  </a:cubicBezTo>
                  <a:cubicBezTo>
                    <a:pt x="1427" y="1998"/>
                    <a:pt x="1541" y="2198"/>
                    <a:pt x="1656" y="2398"/>
                  </a:cubicBezTo>
                  <a:lnTo>
                    <a:pt x="1741" y="2483"/>
                  </a:lnTo>
                  <a:cubicBezTo>
                    <a:pt x="1627" y="2512"/>
                    <a:pt x="1513" y="2512"/>
                    <a:pt x="1399" y="2512"/>
                  </a:cubicBezTo>
                  <a:cubicBezTo>
                    <a:pt x="1285" y="2426"/>
                    <a:pt x="1199" y="2312"/>
                    <a:pt x="1085" y="2226"/>
                  </a:cubicBezTo>
                  <a:cubicBezTo>
                    <a:pt x="942" y="2027"/>
                    <a:pt x="800" y="1856"/>
                    <a:pt x="657" y="1684"/>
                  </a:cubicBezTo>
                  <a:cubicBezTo>
                    <a:pt x="543" y="1485"/>
                    <a:pt x="429" y="1285"/>
                    <a:pt x="343" y="1057"/>
                  </a:cubicBezTo>
                  <a:cubicBezTo>
                    <a:pt x="257" y="857"/>
                    <a:pt x="200" y="600"/>
                    <a:pt x="86" y="372"/>
                  </a:cubicBezTo>
                  <a:cubicBezTo>
                    <a:pt x="29" y="600"/>
                    <a:pt x="1" y="857"/>
                    <a:pt x="29" y="1142"/>
                  </a:cubicBezTo>
                  <a:cubicBezTo>
                    <a:pt x="58" y="1399"/>
                    <a:pt x="143" y="1684"/>
                    <a:pt x="315" y="1913"/>
                  </a:cubicBezTo>
                  <a:cubicBezTo>
                    <a:pt x="457" y="2141"/>
                    <a:pt x="657" y="2341"/>
                    <a:pt x="885" y="2483"/>
                  </a:cubicBezTo>
                  <a:cubicBezTo>
                    <a:pt x="914" y="2512"/>
                    <a:pt x="971" y="2540"/>
                    <a:pt x="1028" y="2540"/>
                  </a:cubicBezTo>
                  <a:lnTo>
                    <a:pt x="1028" y="2569"/>
                  </a:lnTo>
                  <a:cubicBezTo>
                    <a:pt x="1113" y="2940"/>
                    <a:pt x="1228" y="3282"/>
                    <a:pt x="1370" y="3625"/>
                  </a:cubicBezTo>
                  <a:cubicBezTo>
                    <a:pt x="1427" y="3767"/>
                    <a:pt x="1484" y="3910"/>
                    <a:pt x="1598" y="4024"/>
                  </a:cubicBezTo>
                  <a:cubicBezTo>
                    <a:pt x="1770" y="4167"/>
                    <a:pt x="1998" y="4195"/>
                    <a:pt x="2226" y="4195"/>
                  </a:cubicBezTo>
                  <a:lnTo>
                    <a:pt x="2283" y="4195"/>
                  </a:lnTo>
                  <a:cubicBezTo>
                    <a:pt x="2381" y="4201"/>
                    <a:pt x="2479" y="4203"/>
                    <a:pt x="2577" y="4203"/>
                  </a:cubicBezTo>
                  <a:cubicBezTo>
                    <a:pt x="2992" y="4203"/>
                    <a:pt x="3403" y="4161"/>
                    <a:pt x="3795" y="4138"/>
                  </a:cubicBezTo>
                  <a:cubicBezTo>
                    <a:pt x="4366" y="4110"/>
                    <a:pt x="4908" y="4053"/>
                    <a:pt x="5450" y="3995"/>
                  </a:cubicBezTo>
                  <a:cubicBezTo>
                    <a:pt x="5564" y="3995"/>
                    <a:pt x="5679" y="3995"/>
                    <a:pt x="5793" y="3967"/>
                  </a:cubicBezTo>
                  <a:cubicBezTo>
                    <a:pt x="5878" y="3967"/>
                    <a:pt x="5964" y="3938"/>
                    <a:pt x="6021" y="3910"/>
                  </a:cubicBezTo>
                  <a:cubicBezTo>
                    <a:pt x="6221" y="3824"/>
                    <a:pt x="6392" y="3710"/>
                    <a:pt x="6449" y="3510"/>
                  </a:cubicBezTo>
                  <a:cubicBezTo>
                    <a:pt x="6506" y="3396"/>
                    <a:pt x="6506" y="3254"/>
                    <a:pt x="6506" y="3111"/>
                  </a:cubicBezTo>
                  <a:cubicBezTo>
                    <a:pt x="6535" y="2683"/>
                    <a:pt x="6506" y="2284"/>
                    <a:pt x="6449" y="1856"/>
                  </a:cubicBezTo>
                  <a:cubicBezTo>
                    <a:pt x="6335" y="1913"/>
                    <a:pt x="6221" y="1970"/>
                    <a:pt x="6078" y="2027"/>
                  </a:cubicBezTo>
                  <a:cubicBezTo>
                    <a:pt x="6192" y="1884"/>
                    <a:pt x="6249" y="1770"/>
                    <a:pt x="6335" y="1656"/>
                  </a:cubicBezTo>
                  <a:cubicBezTo>
                    <a:pt x="6477" y="1399"/>
                    <a:pt x="6592" y="1142"/>
                    <a:pt x="6677" y="857"/>
                  </a:cubicBezTo>
                  <a:cubicBezTo>
                    <a:pt x="6763" y="600"/>
                    <a:pt x="6820" y="315"/>
                    <a:pt x="6820" y="29"/>
                  </a:cubicBezTo>
                  <a:lnTo>
                    <a:pt x="6820" y="29"/>
                  </a:lnTo>
                  <a:cubicBezTo>
                    <a:pt x="6649" y="258"/>
                    <a:pt x="6506" y="486"/>
                    <a:pt x="6363" y="743"/>
                  </a:cubicBezTo>
                  <a:lnTo>
                    <a:pt x="5964" y="1456"/>
                  </a:lnTo>
                  <a:lnTo>
                    <a:pt x="5850" y="1627"/>
                  </a:lnTo>
                  <a:cubicBezTo>
                    <a:pt x="5821" y="1684"/>
                    <a:pt x="5793" y="1741"/>
                    <a:pt x="5764" y="1770"/>
                  </a:cubicBezTo>
                  <a:cubicBezTo>
                    <a:pt x="5679" y="1884"/>
                    <a:pt x="5622" y="1941"/>
                    <a:pt x="5507" y="2027"/>
                  </a:cubicBezTo>
                  <a:cubicBezTo>
                    <a:pt x="5422" y="2084"/>
                    <a:pt x="5336" y="2112"/>
                    <a:pt x="5251" y="2169"/>
                  </a:cubicBezTo>
                  <a:cubicBezTo>
                    <a:pt x="5194" y="2198"/>
                    <a:pt x="5136" y="2198"/>
                    <a:pt x="5079" y="2198"/>
                  </a:cubicBezTo>
                  <a:lnTo>
                    <a:pt x="5108" y="2169"/>
                  </a:lnTo>
                  <a:cubicBezTo>
                    <a:pt x="5251" y="1970"/>
                    <a:pt x="5336" y="1798"/>
                    <a:pt x="5422" y="1570"/>
                  </a:cubicBezTo>
                  <a:cubicBezTo>
                    <a:pt x="5507" y="1370"/>
                    <a:pt x="5564" y="1171"/>
                    <a:pt x="5564" y="943"/>
                  </a:cubicBezTo>
                  <a:lnTo>
                    <a:pt x="5564" y="943"/>
                  </a:lnTo>
                  <a:cubicBezTo>
                    <a:pt x="5393" y="1085"/>
                    <a:pt x="5251" y="1256"/>
                    <a:pt x="5136" y="1428"/>
                  </a:cubicBezTo>
                  <a:cubicBezTo>
                    <a:pt x="4994" y="1599"/>
                    <a:pt x="4880" y="1741"/>
                    <a:pt x="4766" y="1913"/>
                  </a:cubicBezTo>
                  <a:lnTo>
                    <a:pt x="4537" y="2255"/>
                  </a:lnTo>
                  <a:cubicBezTo>
                    <a:pt x="4166" y="2284"/>
                    <a:pt x="3824" y="2312"/>
                    <a:pt x="3453" y="2341"/>
                  </a:cubicBezTo>
                  <a:lnTo>
                    <a:pt x="3453" y="2284"/>
                  </a:lnTo>
                  <a:cubicBezTo>
                    <a:pt x="3453" y="2169"/>
                    <a:pt x="3453" y="2084"/>
                    <a:pt x="3482" y="1970"/>
                  </a:cubicBezTo>
                  <a:cubicBezTo>
                    <a:pt x="3482" y="1741"/>
                    <a:pt x="3510" y="1542"/>
                    <a:pt x="3482" y="1313"/>
                  </a:cubicBezTo>
                  <a:cubicBezTo>
                    <a:pt x="3482" y="1085"/>
                    <a:pt x="3482" y="885"/>
                    <a:pt x="3425" y="657"/>
                  </a:cubicBezTo>
                  <a:cubicBezTo>
                    <a:pt x="3396" y="429"/>
                    <a:pt x="3367" y="229"/>
                    <a:pt x="32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52"/>
            <p:cNvSpPr/>
            <p:nvPr/>
          </p:nvSpPr>
          <p:spPr>
            <a:xfrm>
              <a:off x="4104950" y="4741325"/>
              <a:ext cx="156950" cy="103450"/>
            </a:xfrm>
            <a:custGeom>
              <a:avLst/>
              <a:gdLst/>
              <a:ahLst/>
              <a:cxnLst/>
              <a:rect l="l" t="t" r="r" b="b"/>
              <a:pathLst>
                <a:path w="6278" h="4138" extrusionOk="0">
                  <a:moveTo>
                    <a:pt x="3053" y="1"/>
                  </a:moveTo>
                  <a:cubicBezTo>
                    <a:pt x="2967" y="200"/>
                    <a:pt x="2910" y="429"/>
                    <a:pt x="2853" y="628"/>
                  </a:cubicBezTo>
                  <a:cubicBezTo>
                    <a:pt x="2825" y="857"/>
                    <a:pt x="2796" y="1085"/>
                    <a:pt x="2796" y="1313"/>
                  </a:cubicBezTo>
                  <a:cubicBezTo>
                    <a:pt x="2768" y="1513"/>
                    <a:pt x="2796" y="1741"/>
                    <a:pt x="2825" y="1969"/>
                  </a:cubicBezTo>
                  <a:cubicBezTo>
                    <a:pt x="2825" y="2026"/>
                    <a:pt x="2825" y="2083"/>
                    <a:pt x="2853" y="2140"/>
                  </a:cubicBezTo>
                  <a:cubicBezTo>
                    <a:pt x="2511" y="2112"/>
                    <a:pt x="2140" y="2112"/>
                    <a:pt x="1798" y="2083"/>
                  </a:cubicBezTo>
                  <a:lnTo>
                    <a:pt x="1798" y="2055"/>
                  </a:lnTo>
                  <a:cubicBezTo>
                    <a:pt x="1683" y="1884"/>
                    <a:pt x="1569" y="1684"/>
                    <a:pt x="1455" y="1484"/>
                  </a:cubicBezTo>
                  <a:cubicBezTo>
                    <a:pt x="1341" y="1313"/>
                    <a:pt x="1227" y="1113"/>
                    <a:pt x="1084" y="942"/>
                  </a:cubicBezTo>
                  <a:lnTo>
                    <a:pt x="1084" y="942"/>
                  </a:lnTo>
                  <a:cubicBezTo>
                    <a:pt x="1056" y="1170"/>
                    <a:pt x="1113" y="1399"/>
                    <a:pt x="1170" y="1627"/>
                  </a:cubicBezTo>
                  <a:cubicBezTo>
                    <a:pt x="1227" y="1770"/>
                    <a:pt x="1255" y="1912"/>
                    <a:pt x="1341" y="2055"/>
                  </a:cubicBezTo>
                  <a:cubicBezTo>
                    <a:pt x="1198" y="2055"/>
                    <a:pt x="1084" y="2026"/>
                    <a:pt x="942" y="2026"/>
                  </a:cubicBezTo>
                  <a:lnTo>
                    <a:pt x="913" y="2026"/>
                  </a:lnTo>
                  <a:cubicBezTo>
                    <a:pt x="799" y="1855"/>
                    <a:pt x="685" y="1684"/>
                    <a:pt x="571" y="1484"/>
                  </a:cubicBezTo>
                  <a:cubicBezTo>
                    <a:pt x="485" y="1284"/>
                    <a:pt x="400" y="1085"/>
                    <a:pt x="342" y="857"/>
                  </a:cubicBezTo>
                  <a:cubicBezTo>
                    <a:pt x="257" y="628"/>
                    <a:pt x="228" y="400"/>
                    <a:pt x="143" y="143"/>
                  </a:cubicBezTo>
                  <a:cubicBezTo>
                    <a:pt x="57" y="400"/>
                    <a:pt x="0" y="628"/>
                    <a:pt x="29" y="914"/>
                  </a:cubicBezTo>
                  <a:cubicBezTo>
                    <a:pt x="29" y="1170"/>
                    <a:pt x="86" y="1427"/>
                    <a:pt x="228" y="1684"/>
                  </a:cubicBezTo>
                  <a:cubicBezTo>
                    <a:pt x="257" y="1770"/>
                    <a:pt x="342" y="1855"/>
                    <a:pt x="400" y="1969"/>
                  </a:cubicBezTo>
                  <a:lnTo>
                    <a:pt x="314" y="1941"/>
                  </a:lnTo>
                  <a:lnTo>
                    <a:pt x="314" y="1941"/>
                  </a:lnTo>
                  <a:cubicBezTo>
                    <a:pt x="314" y="2397"/>
                    <a:pt x="371" y="2825"/>
                    <a:pt x="485" y="3282"/>
                  </a:cubicBezTo>
                  <a:cubicBezTo>
                    <a:pt x="514" y="3424"/>
                    <a:pt x="571" y="3567"/>
                    <a:pt x="656" y="3681"/>
                  </a:cubicBezTo>
                  <a:cubicBezTo>
                    <a:pt x="742" y="3767"/>
                    <a:pt x="828" y="3824"/>
                    <a:pt x="942" y="3881"/>
                  </a:cubicBezTo>
                  <a:cubicBezTo>
                    <a:pt x="1027" y="3909"/>
                    <a:pt x="1113" y="3938"/>
                    <a:pt x="1227" y="3938"/>
                  </a:cubicBezTo>
                  <a:cubicBezTo>
                    <a:pt x="1712" y="4024"/>
                    <a:pt x="2197" y="4052"/>
                    <a:pt x="2711" y="4052"/>
                  </a:cubicBezTo>
                  <a:cubicBezTo>
                    <a:pt x="3224" y="4081"/>
                    <a:pt x="3766" y="4109"/>
                    <a:pt x="4280" y="4138"/>
                  </a:cubicBezTo>
                  <a:lnTo>
                    <a:pt x="4679" y="4138"/>
                  </a:lnTo>
                  <a:cubicBezTo>
                    <a:pt x="4736" y="4109"/>
                    <a:pt x="4765" y="4109"/>
                    <a:pt x="4822" y="4109"/>
                  </a:cubicBezTo>
                  <a:cubicBezTo>
                    <a:pt x="5022" y="4052"/>
                    <a:pt x="5193" y="3938"/>
                    <a:pt x="5279" y="3738"/>
                  </a:cubicBezTo>
                  <a:cubicBezTo>
                    <a:pt x="5336" y="3624"/>
                    <a:pt x="5364" y="3510"/>
                    <a:pt x="5393" y="3367"/>
                  </a:cubicBezTo>
                  <a:cubicBezTo>
                    <a:pt x="5421" y="3025"/>
                    <a:pt x="5450" y="2654"/>
                    <a:pt x="5478" y="2312"/>
                  </a:cubicBezTo>
                  <a:lnTo>
                    <a:pt x="5364" y="2312"/>
                  </a:lnTo>
                  <a:cubicBezTo>
                    <a:pt x="5421" y="2255"/>
                    <a:pt x="5478" y="2198"/>
                    <a:pt x="5535" y="2140"/>
                  </a:cubicBezTo>
                  <a:cubicBezTo>
                    <a:pt x="5621" y="2026"/>
                    <a:pt x="5707" y="1912"/>
                    <a:pt x="5764" y="1798"/>
                  </a:cubicBezTo>
                  <a:cubicBezTo>
                    <a:pt x="5906" y="1541"/>
                    <a:pt x="6049" y="1313"/>
                    <a:pt x="6134" y="1028"/>
                  </a:cubicBezTo>
                  <a:cubicBezTo>
                    <a:pt x="6220" y="771"/>
                    <a:pt x="6277" y="514"/>
                    <a:pt x="6277" y="229"/>
                  </a:cubicBezTo>
                  <a:lnTo>
                    <a:pt x="6277" y="229"/>
                  </a:lnTo>
                  <a:cubicBezTo>
                    <a:pt x="6106" y="457"/>
                    <a:pt x="5992" y="685"/>
                    <a:pt x="5849" y="914"/>
                  </a:cubicBezTo>
                  <a:lnTo>
                    <a:pt x="5421" y="1570"/>
                  </a:lnTo>
                  <a:cubicBezTo>
                    <a:pt x="5364" y="1684"/>
                    <a:pt x="5279" y="1798"/>
                    <a:pt x="5221" y="1912"/>
                  </a:cubicBezTo>
                  <a:cubicBezTo>
                    <a:pt x="5193" y="1941"/>
                    <a:pt x="5164" y="1998"/>
                    <a:pt x="5136" y="2026"/>
                  </a:cubicBezTo>
                  <a:cubicBezTo>
                    <a:pt x="5079" y="2083"/>
                    <a:pt x="5050" y="2112"/>
                    <a:pt x="4993" y="2140"/>
                  </a:cubicBezTo>
                  <a:cubicBezTo>
                    <a:pt x="4936" y="2198"/>
                    <a:pt x="4851" y="2226"/>
                    <a:pt x="4793" y="2283"/>
                  </a:cubicBezTo>
                  <a:cubicBezTo>
                    <a:pt x="4736" y="2255"/>
                    <a:pt x="4679" y="2255"/>
                    <a:pt x="4622" y="2255"/>
                  </a:cubicBezTo>
                  <a:lnTo>
                    <a:pt x="4651" y="2226"/>
                  </a:lnTo>
                  <a:cubicBezTo>
                    <a:pt x="4765" y="2055"/>
                    <a:pt x="4851" y="1884"/>
                    <a:pt x="4936" y="1684"/>
                  </a:cubicBezTo>
                  <a:cubicBezTo>
                    <a:pt x="5022" y="1484"/>
                    <a:pt x="5079" y="1284"/>
                    <a:pt x="5107" y="1085"/>
                  </a:cubicBezTo>
                  <a:lnTo>
                    <a:pt x="5107" y="1085"/>
                  </a:lnTo>
                  <a:cubicBezTo>
                    <a:pt x="4936" y="1199"/>
                    <a:pt x="4793" y="1370"/>
                    <a:pt x="4651" y="1513"/>
                  </a:cubicBezTo>
                  <a:cubicBezTo>
                    <a:pt x="4537" y="1684"/>
                    <a:pt x="4423" y="1827"/>
                    <a:pt x="4308" y="1998"/>
                  </a:cubicBezTo>
                  <a:lnTo>
                    <a:pt x="4137" y="2226"/>
                  </a:lnTo>
                  <a:cubicBezTo>
                    <a:pt x="3795" y="2198"/>
                    <a:pt x="3452" y="2198"/>
                    <a:pt x="3110" y="2169"/>
                  </a:cubicBezTo>
                  <a:cubicBezTo>
                    <a:pt x="3110" y="2112"/>
                    <a:pt x="3139" y="2026"/>
                    <a:pt x="3139" y="1969"/>
                  </a:cubicBezTo>
                  <a:cubicBezTo>
                    <a:pt x="3167" y="1741"/>
                    <a:pt x="3196" y="1541"/>
                    <a:pt x="3196" y="1313"/>
                  </a:cubicBezTo>
                  <a:cubicBezTo>
                    <a:pt x="3196" y="1085"/>
                    <a:pt x="3196" y="885"/>
                    <a:pt x="3167" y="657"/>
                  </a:cubicBezTo>
                  <a:cubicBezTo>
                    <a:pt x="3167" y="429"/>
                    <a:pt x="3110" y="229"/>
                    <a:pt x="30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2"/>
            <p:cNvSpPr/>
            <p:nvPr/>
          </p:nvSpPr>
          <p:spPr>
            <a:xfrm>
              <a:off x="4034325" y="3283325"/>
              <a:ext cx="37125" cy="27125"/>
            </a:xfrm>
            <a:custGeom>
              <a:avLst/>
              <a:gdLst/>
              <a:ahLst/>
              <a:cxnLst/>
              <a:rect l="l" t="t" r="r" b="b"/>
              <a:pathLst>
                <a:path w="1485" h="1085" extrusionOk="0">
                  <a:moveTo>
                    <a:pt x="970" y="1"/>
                  </a:moveTo>
                  <a:cubicBezTo>
                    <a:pt x="799" y="29"/>
                    <a:pt x="657" y="115"/>
                    <a:pt x="514" y="200"/>
                  </a:cubicBezTo>
                  <a:cubicBezTo>
                    <a:pt x="343" y="315"/>
                    <a:pt x="229" y="429"/>
                    <a:pt x="143" y="571"/>
                  </a:cubicBezTo>
                  <a:cubicBezTo>
                    <a:pt x="57" y="743"/>
                    <a:pt x="0" y="914"/>
                    <a:pt x="29" y="1085"/>
                  </a:cubicBezTo>
                  <a:cubicBezTo>
                    <a:pt x="115" y="971"/>
                    <a:pt x="200" y="885"/>
                    <a:pt x="286" y="800"/>
                  </a:cubicBezTo>
                  <a:cubicBezTo>
                    <a:pt x="335" y="874"/>
                    <a:pt x="449" y="948"/>
                    <a:pt x="608" y="948"/>
                  </a:cubicBezTo>
                  <a:cubicBezTo>
                    <a:pt x="633" y="948"/>
                    <a:pt x="658" y="946"/>
                    <a:pt x="685" y="942"/>
                  </a:cubicBezTo>
                  <a:cubicBezTo>
                    <a:pt x="1028" y="885"/>
                    <a:pt x="1085" y="600"/>
                    <a:pt x="942" y="315"/>
                  </a:cubicBezTo>
                  <a:lnTo>
                    <a:pt x="1056" y="258"/>
                  </a:lnTo>
                  <a:cubicBezTo>
                    <a:pt x="1199" y="200"/>
                    <a:pt x="1341" y="143"/>
                    <a:pt x="1484" y="58"/>
                  </a:cubicBezTo>
                  <a:cubicBezTo>
                    <a:pt x="1341" y="1"/>
                    <a:pt x="1142" y="1"/>
                    <a:pt x="970" y="1"/>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2"/>
            <p:cNvSpPr/>
            <p:nvPr/>
          </p:nvSpPr>
          <p:spPr>
            <a:xfrm>
              <a:off x="4433050" y="3475925"/>
              <a:ext cx="86350" cy="136275"/>
            </a:xfrm>
            <a:custGeom>
              <a:avLst/>
              <a:gdLst/>
              <a:ahLst/>
              <a:cxnLst/>
              <a:rect l="l" t="t" r="r" b="b"/>
              <a:pathLst>
                <a:path w="3454" h="5451" extrusionOk="0">
                  <a:moveTo>
                    <a:pt x="3453" y="0"/>
                  </a:moveTo>
                  <a:lnTo>
                    <a:pt x="3453" y="0"/>
                  </a:lnTo>
                  <a:cubicBezTo>
                    <a:pt x="3396" y="115"/>
                    <a:pt x="3339" y="257"/>
                    <a:pt x="3282" y="371"/>
                  </a:cubicBezTo>
                  <a:cubicBezTo>
                    <a:pt x="3254" y="514"/>
                    <a:pt x="3196" y="628"/>
                    <a:pt x="3139" y="771"/>
                  </a:cubicBezTo>
                  <a:lnTo>
                    <a:pt x="2997" y="1142"/>
                  </a:lnTo>
                  <a:cubicBezTo>
                    <a:pt x="2940" y="1256"/>
                    <a:pt x="2883" y="1399"/>
                    <a:pt x="2826" y="1513"/>
                  </a:cubicBezTo>
                  <a:lnTo>
                    <a:pt x="2654" y="1884"/>
                  </a:lnTo>
                  <a:lnTo>
                    <a:pt x="2455" y="2226"/>
                  </a:lnTo>
                  <a:cubicBezTo>
                    <a:pt x="2426" y="2283"/>
                    <a:pt x="2398" y="2369"/>
                    <a:pt x="2369" y="2426"/>
                  </a:cubicBezTo>
                  <a:lnTo>
                    <a:pt x="2255" y="2597"/>
                  </a:lnTo>
                  <a:cubicBezTo>
                    <a:pt x="2198" y="2711"/>
                    <a:pt x="2141" y="2825"/>
                    <a:pt x="2055" y="2939"/>
                  </a:cubicBezTo>
                  <a:lnTo>
                    <a:pt x="1855" y="3282"/>
                  </a:lnTo>
                  <a:cubicBezTo>
                    <a:pt x="1770" y="3396"/>
                    <a:pt x="1684" y="3510"/>
                    <a:pt x="1627" y="3595"/>
                  </a:cubicBezTo>
                  <a:cubicBezTo>
                    <a:pt x="1542" y="3710"/>
                    <a:pt x="1456" y="3824"/>
                    <a:pt x="1370" y="3938"/>
                  </a:cubicBezTo>
                  <a:cubicBezTo>
                    <a:pt x="1285" y="4052"/>
                    <a:pt x="1199" y="4138"/>
                    <a:pt x="1114" y="4252"/>
                  </a:cubicBezTo>
                  <a:cubicBezTo>
                    <a:pt x="771" y="4680"/>
                    <a:pt x="429" y="5079"/>
                    <a:pt x="1" y="5450"/>
                  </a:cubicBezTo>
                  <a:cubicBezTo>
                    <a:pt x="486" y="5165"/>
                    <a:pt x="914" y="4822"/>
                    <a:pt x="1313" y="4423"/>
                  </a:cubicBezTo>
                  <a:cubicBezTo>
                    <a:pt x="1684" y="4023"/>
                    <a:pt x="2027" y="3567"/>
                    <a:pt x="2312" y="3110"/>
                  </a:cubicBezTo>
                  <a:cubicBezTo>
                    <a:pt x="2369" y="3053"/>
                    <a:pt x="2398" y="2968"/>
                    <a:pt x="2426" y="2911"/>
                  </a:cubicBezTo>
                  <a:lnTo>
                    <a:pt x="2540" y="2740"/>
                  </a:lnTo>
                  <a:cubicBezTo>
                    <a:pt x="2597" y="2625"/>
                    <a:pt x="2654" y="2483"/>
                    <a:pt x="2711" y="2369"/>
                  </a:cubicBezTo>
                  <a:lnTo>
                    <a:pt x="2883" y="1998"/>
                  </a:lnTo>
                  <a:cubicBezTo>
                    <a:pt x="2940" y="1855"/>
                    <a:pt x="2997" y="1741"/>
                    <a:pt x="3054" y="1598"/>
                  </a:cubicBezTo>
                  <a:cubicBezTo>
                    <a:pt x="3139" y="1341"/>
                    <a:pt x="3225" y="1085"/>
                    <a:pt x="3282" y="799"/>
                  </a:cubicBezTo>
                  <a:lnTo>
                    <a:pt x="3311" y="714"/>
                  </a:lnTo>
                  <a:lnTo>
                    <a:pt x="3339" y="600"/>
                  </a:lnTo>
                  <a:cubicBezTo>
                    <a:pt x="3339" y="543"/>
                    <a:pt x="3368" y="485"/>
                    <a:pt x="3368" y="400"/>
                  </a:cubicBezTo>
                  <a:cubicBezTo>
                    <a:pt x="3396" y="257"/>
                    <a:pt x="3425" y="143"/>
                    <a:pt x="3453" y="0"/>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52"/>
            <p:cNvSpPr/>
            <p:nvPr/>
          </p:nvSpPr>
          <p:spPr>
            <a:xfrm>
              <a:off x="3987250" y="3161350"/>
              <a:ext cx="160500" cy="97525"/>
            </a:xfrm>
            <a:custGeom>
              <a:avLst/>
              <a:gdLst/>
              <a:ahLst/>
              <a:cxnLst/>
              <a:rect l="l" t="t" r="r" b="b"/>
              <a:pathLst>
                <a:path w="6420" h="3901" extrusionOk="0">
                  <a:moveTo>
                    <a:pt x="1027" y="1"/>
                  </a:moveTo>
                  <a:cubicBezTo>
                    <a:pt x="1142" y="543"/>
                    <a:pt x="1427" y="1056"/>
                    <a:pt x="1741" y="1541"/>
                  </a:cubicBezTo>
                  <a:cubicBezTo>
                    <a:pt x="2026" y="1969"/>
                    <a:pt x="2368" y="2397"/>
                    <a:pt x="2853" y="2426"/>
                  </a:cubicBezTo>
                  <a:cubicBezTo>
                    <a:pt x="2425" y="2426"/>
                    <a:pt x="1969" y="2426"/>
                    <a:pt x="1541" y="2397"/>
                  </a:cubicBezTo>
                  <a:cubicBezTo>
                    <a:pt x="970" y="2369"/>
                    <a:pt x="371" y="2283"/>
                    <a:pt x="0" y="1884"/>
                  </a:cubicBezTo>
                  <a:lnTo>
                    <a:pt x="0" y="1884"/>
                  </a:lnTo>
                  <a:cubicBezTo>
                    <a:pt x="514" y="2740"/>
                    <a:pt x="1398" y="3282"/>
                    <a:pt x="2368" y="3596"/>
                  </a:cubicBezTo>
                  <a:lnTo>
                    <a:pt x="2454" y="3624"/>
                  </a:lnTo>
                  <a:cubicBezTo>
                    <a:pt x="2597" y="3653"/>
                    <a:pt x="2711" y="3681"/>
                    <a:pt x="2825" y="3710"/>
                  </a:cubicBezTo>
                  <a:cubicBezTo>
                    <a:pt x="3472" y="3862"/>
                    <a:pt x="4118" y="3900"/>
                    <a:pt x="4774" y="3900"/>
                  </a:cubicBezTo>
                  <a:cubicBezTo>
                    <a:pt x="5101" y="3900"/>
                    <a:pt x="5431" y="3891"/>
                    <a:pt x="5764" y="3881"/>
                  </a:cubicBezTo>
                  <a:cubicBezTo>
                    <a:pt x="5963" y="3653"/>
                    <a:pt x="6192" y="3453"/>
                    <a:pt x="6420" y="3339"/>
                  </a:cubicBezTo>
                  <a:cubicBezTo>
                    <a:pt x="6306" y="3196"/>
                    <a:pt x="6135" y="3082"/>
                    <a:pt x="5992" y="2997"/>
                  </a:cubicBezTo>
                  <a:cubicBezTo>
                    <a:pt x="5678" y="2825"/>
                    <a:pt x="5307" y="2740"/>
                    <a:pt x="4936" y="2626"/>
                  </a:cubicBezTo>
                  <a:cubicBezTo>
                    <a:pt x="3396" y="2198"/>
                    <a:pt x="2026" y="1256"/>
                    <a:pt x="1027" y="1"/>
                  </a:cubicBezTo>
                  <a:close/>
                </a:path>
              </a:pathLst>
            </a:custGeom>
            <a:solidFill>
              <a:srgbClr val="7B1442"/>
            </a:solidFill>
            <a:ln w="9525" cap="flat" cmpd="sng">
              <a:solidFill>
                <a:srgbClr val="7B14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52"/>
            <p:cNvSpPr/>
            <p:nvPr/>
          </p:nvSpPr>
          <p:spPr>
            <a:xfrm>
              <a:off x="4127775" y="3264075"/>
              <a:ext cx="28550" cy="39250"/>
            </a:xfrm>
            <a:custGeom>
              <a:avLst/>
              <a:gdLst/>
              <a:ahLst/>
              <a:cxnLst/>
              <a:rect l="l" t="t" r="r" b="b"/>
              <a:pathLst>
                <a:path w="1142" h="1570" extrusionOk="0">
                  <a:moveTo>
                    <a:pt x="1141" y="0"/>
                  </a:moveTo>
                  <a:cubicBezTo>
                    <a:pt x="970" y="0"/>
                    <a:pt x="799" y="57"/>
                    <a:pt x="628" y="143"/>
                  </a:cubicBezTo>
                  <a:cubicBezTo>
                    <a:pt x="457" y="229"/>
                    <a:pt x="314" y="371"/>
                    <a:pt x="228" y="514"/>
                  </a:cubicBezTo>
                  <a:cubicBezTo>
                    <a:pt x="114" y="685"/>
                    <a:pt x="57" y="856"/>
                    <a:pt x="29" y="1028"/>
                  </a:cubicBezTo>
                  <a:cubicBezTo>
                    <a:pt x="0" y="1227"/>
                    <a:pt x="0" y="1398"/>
                    <a:pt x="86" y="1570"/>
                  </a:cubicBezTo>
                  <a:cubicBezTo>
                    <a:pt x="143" y="1398"/>
                    <a:pt x="200" y="1256"/>
                    <a:pt x="257" y="1113"/>
                  </a:cubicBezTo>
                  <a:cubicBezTo>
                    <a:pt x="314" y="942"/>
                    <a:pt x="400" y="828"/>
                    <a:pt x="485" y="685"/>
                  </a:cubicBezTo>
                  <a:cubicBezTo>
                    <a:pt x="571" y="571"/>
                    <a:pt x="656" y="457"/>
                    <a:pt x="770" y="343"/>
                  </a:cubicBezTo>
                  <a:cubicBezTo>
                    <a:pt x="885" y="229"/>
                    <a:pt x="999" y="114"/>
                    <a:pt x="1141" y="0"/>
                  </a:cubicBezTo>
                  <a:close/>
                </a:path>
              </a:pathLst>
            </a:custGeom>
            <a:solidFill>
              <a:srgbClr val="CA6366"/>
            </a:solidFill>
            <a:ln w="9525" cap="flat" cmpd="sng">
              <a:solidFill>
                <a:srgbClr val="CA6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52"/>
            <p:cNvSpPr/>
            <p:nvPr/>
          </p:nvSpPr>
          <p:spPr>
            <a:xfrm>
              <a:off x="3993675" y="3289025"/>
              <a:ext cx="48525" cy="73500"/>
            </a:xfrm>
            <a:custGeom>
              <a:avLst/>
              <a:gdLst/>
              <a:ahLst/>
              <a:cxnLst/>
              <a:rect l="l" t="t" r="r" b="b"/>
              <a:pathLst>
                <a:path w="1941" h="2940" extrusionOk="0">
                  <a:moveTo>
                    <a:pt x="0" y="1"/>
                  </a:moveTo>
                  <a:lnTo>
                    <a:pt x="0" y="1"/>
                  </a:lnTo>
                  <a:cubicBezTo>
                    <a:pt x="57" y="372"/>
                    <a:pt x="29" y="714"/>
                    <a:pt x="0" y="1057"/>
                  </a:cubicBezTo>
                  <a:cubicBezTo>
                    <a:pt x="0" y="1142"/>
                    <a:pt x="0" y="1228"/>
                    <a:pt x="0" y="1285"/>
                  </a:cubicBezTo>
                  <a:lnTo>
                    <a:pt x="0" y="1313"/>
                  </a:lnTo>
                  <a:cubicBezTo>
                    <a:pt x="0" y="1399"/>
                    <a:pt x="0" y="1513"/>
                    <a:pt x="29" y="1627"/>
                  </a:cubicBezTo>
                  <a:cubicBezTo>
                    <a:pt x="29" y="1799"/>
                    <a:pt x="86" y="1998"/>
                    <a:pt x="143" y="2169"/>
                  </a:cubicBezTo>
                  <a:cubicBezTo>
                    <a:pt x="200" y="2341"/>
                    <a:pt x="314" y="2512"/>
                    <a:pt x="428" y="2683"/>
                  </a:cubicBezTo>
                  <a:lnTo>
                    <a:pt x="514" y="2797"/>
                  </a:lnTo>
                  <a:lnTo>
                    <a:pt x="542" y="2854"/>
                  </a:lnTo>
                  <a:lnTo>
                    <a:pt x="628" y="2911"/>
                  </a:lnTo>
                  <a:cubicBezTo>
                    <a:pt x="685" y="2940"/>
                    <a:pt x="742" y="2940"/>
                    <a:pt x="770" y="2940"/>
                  </a:cubicBezTo>
                  <a:cubicBezTo>
                    <a:pt x="827" y="2940"/>
                    <a:pt x="856" y="2940"/>
                    <a:pt x="885" y="2911"/>
                  </a:cubicBezTo>
                  <a:lnTo>
                    <a:pt x="942" y="2883"/>
                  </a:lnTo>
                  <a:lnTo>
                    <a:pt x="999" y="2854"/>
                  </a:lnTo>
                  <a:cubicBezTo>
                    <a:pt x="1341" y="2712"/>
                    <a:pt x="1655" y="2540"/>
                    <a:pt x="1940" y="2341"/>
                  </a:cubicBezTo>
                  <a:lnTo>
                    <a:pt x="1940" y="2341"/>
                  </a:lnTo>
                  <a:cubicBezTo>
                    <a:pt x="1598" y="2398"/>
                    <a:pt x="1255" y="2512"/>
                    <a:pt x="913" y="2626"/>
                  </a:cubicBezTo>
                  <a:lnTo>
                    <a:pt x="856" y="2654"/>
                  </a:lnTo>
                  <a:lnTo>
                    <a:pt x="770" y="2654"/>
                  </a:lnTo>
                  <a:lnTo>
                    <a:pt x="742" y="2597"/>
                  </a:lnTo>
                  <a:lnTo>
                    <a:pt x="656" y="2512"/>
                  </a:lnTo>
                  <a:cubicBezTo>
                    <a:pt x="571" y="2369"/>
                    <a:pt x="514" y="2198"/>
                    <a:pt x="457" y="2055"/>
                  </a:cubicBezTo>
                  <a:cubicBezTo>
                    <a:pt x="400" y="1913"/>
                    <a:pt x="342" y="1741"/>
                    <a:pt x="314" y="1570"/>
                  </a:cubicBezTo>
                  <a:cubicBezTo>
                    <a:pt x="285" y="1399"/>
                    <a:pt x="285" y="1228"/>
                    <a:pt x="257" y="1057"/>
                  </a:cubicBezTo>
                  <a:cubicBezTo>
                    <a:pt x="257" y="885"/>
                    <a:pt x="228" y="686"/>
                    <a:pt x="200" y="515"/>
                  </a:cubicBezTo>
                  <a:cubicBezTo>
                    <a:pt x="143" y="343"/>
                    <a:pt x="86" y="172"/>
                    <a:pt x="0" y="1"/>
                  </a:cubicBezTo>
                  <a:close/>
                </a:path>
              </a:pathLst>
            </a:custGeom>
            <a:solidFill>
              <a:srgbClr val="BB42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52"/>
            <p:cNvSpPr/>
            <p:nvPr/>
          </p:nvSpPr>
          <p:spPr>
            <a:xfrm>
              <a:off x="4062850" y="3300625"/>
              <a:ext cx="54950" cy="72475"/>
            </a:xfrm>
            <a:custGeom>
              <a:avLst/>
              <a:gdLst/>
              <a:ahLst/>
              <a:cxnLst/>
              <a:rect l="l" t="t" r="r" b="b"/>
              <a:pathLst>
                <a:path w="2198" h="2899" extrusionOk="0">
                  <a:moveTo>
                    <a:pt x="1213" y="0"/>
                  </a:moveTo>
                  <a:cubicBezTo>
                    <a:pt x="838" y="0"/>
                    <a:pt x="402" y="524"/>
                    <a:pt x="172" y="1163"/>
                  </a:cubicBezTo>
                  <a:cubicBezTo>
                    <a:pt x="1" y="1620"/>
                    <a:pt x="29" y="2076"/>
                    <a:pt x="143" y="2390"/>
                  </a:cubicBezTo>
                  <a:lnTo>
                    <a:pt x="457" y="2390"/>
                  </a:lnTo>
                  <a:cubicBezTo>
                    <a:pt x="429" y="2504"/>
                    <a:pt x="372" y="2590"/>
                    <a:pt x="343" y="2676"/>
                  </a:cubicBezTo>
                  <a:cubicBezTo>
                    <a:pt x="470" y="2818"/>
                    <a:pt x="623" y="2899"/>
                    <a:pt x="802" y="2899"/>
                  </a:cubicBezTo>
                  <a:cubicBezTo>
                    <a:pt x="946" y="2899"/>
                    <a:pt x="1107" y="2847"/>
                    <a:pt x="1285" y="2733"/>
                  </a:cubicBezTo>
                  <a:cubicBezTo>
                    <a:pt x="2198" y="2162"/>
                    <a:pt x="1741" y="136"/>
                    <a:pt x="1342" y="22"/>
                  </a:cubicBezTo>
                  <a:cubicBezTo>
                    <a:pt x="1300" y="7"/>
                    <a:pt x="1257" y="0"/>
                    <a:pt x="1213" y="0"/>
                  </a:cubicBezTo>
                  <a:close/>
                </a:path>
              </a:pathLst>
            </a:custGeom>
            <a:solidFill>
              <a:srgbClr val="CA6366"/>
            </a:solidFill>
            <a:ln w="9525" cap="flat" cmpd="sng">
              <a:solidFill>
                <a:srgbClr val="CA6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52"/>
            <p:cNvSpPr/>
            <p:nvPr/>
          </p:nvSpPr>
          <p:spPr>
            <a:xfrm>
              <a:off x="4017925" y="3360375"/>
              <a:ext cx="56375" cy="37100"/>
            </a:xfrm>
            <a:custGeom>
              <a:avLst/>
              <a:gdLst/>
              <a:ahLst/>
              <a:cxnLst/>
              <a:rect l="l" t="t" r="r" b="b"/>
              <a:pathLst>
                <a:path w="2255" h="1484" extrusionOk="0">
                  <a:moveTo>
                    <a:pt x="2254" y="0"/>
                  </a:moveTo>
                  <a:lnTo>
                    <a:pt x="400" y="828"/>
                  </a:lnTo>
                  <a:lnTo>
                    <a:pt x="200" y="628"/>
                  </a:lnTo>
                  <a:cubicBezTo>
                    <a:pt x="86" y="685"/>
                    <a:pt x="0" y="742"/>
                    <a:pt x="0" y="742"/>
                  </a:cubicBezTo>
                  <a:lnTo>
                    <a:pt x="771" y="1484"/>
                  </a:lnTo>
                  <a:cubicBezTo>
                    <a:pt x="771" y="1484"/>
                    <a:pt x="1712" y="1199"/>
                    <a:pt x="2140" y="286"/>
                  </a:cubicBezTo>
                  <a:cubicBezTo>
                    <a:pt x="2169" y="200"/>
                    <a:pt x="2226" y="114"/>
                    <a:pt x="2254" y="0"/>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2"/>
            <p:cNvSpPr/>
            <p:nvPr/>
          </p:nvSpPr>
          <p:spPr>
            <a:xfrm>
              <a:off x="4022900" y="3360375"/>
              <a:ext cx="51400" cy="20700"/>
            </a:xfrm>
            <a:custGeom>
              <a:avLst/>
              <a:gdLst/>
              <a:ahLst/>
              <a:cxnLst/>
              <a:rect l="l" t="t" r="r" b="b"/>
              <a:pathLst>
                <a:path w="2056" h="828" extrusionOk="0">
                  <a:moveTo>
                    <a:pt x="1741" y="0"/>
                  </a:moveTo>
                  <a:cubicBezTo>
                    <a:pt x="1399" y="57"/>
                    <a:pt x="771" y="171"/>
                    <a:pt x="1" y="628"/>
                  </a:cubicBezTo>
                  <a:lnTo>
                    <a:pt x="201" y="828"/>
                  </a:lnTo>
                  <a:lnTo>
                    <a:pt x="2055" y="0"/>
                  </a:lnTo>
                  <a:close/>
                </a:path>
              </a:pathLst>
            </a:custGeom>
            <a:solidFill>
              <a:srgbClr val="FCEF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2"/>
            <p:cNvSpPr/>
            <p:nvPr/>
          </p:nvSpPr>
          <p:spPr>
            <a:xfrm>
              <a:off x="3101325" y="2841075"/>
              <a:ext cx="1222625" cy="1468725"/>
            </a:xfrm>
            <a:custGeom>
              <a:avLst/>
              <a:gdLst/>
              <a:ahLst/>
              <a:cxnLst/>
              <a:rect l="l" t="t" r="r" b="b"/>
              <a:pathLst>
                <a:path w="48905" h="58749" extrusionOk="0">
                  <a:moveTo>
                    <a:pt x="18447" y="40259"/>
                  </a:moveTo>
                  <a:cubicBezTo>
                    <a:pt x="18781" y="41169"/>
                    <a:pt x="18860" y="42154"/>
                    <a:pt x="18860" y="43113"/>
                  </a:cubicBezTo>
                  <a:cubicBezTo>
                    <a:pt x="18889" y="46251"/>
                    <a:pt x="18346" y="50103"/>
                    <a:pt x="20658" y="52643"/>
                  </a:cubicBezTo>
                  <a:cubicBezTo>
                    <a:pt x="22483" y="54610"/>
                    <a:pt x="25293" y="55357"/>
                    <a:pt x="27974" y="55357"/>
                  </a:cubicBezTo>
                  <a:cubicBezTo>
                    <a:pt x="28521" y="55357"/>
                    <a:pt x="29062" y="55326"/>
                    <a:pt x="29588" y="55268"/>
                  </a:cubicBezTo>
                  <a:lnTo>
                    <a:pt x="29588" y="55268"/>
                  </a:lnTo>
                  <a:cubicBezTo>
                    <a:pt x="29474" y="55325"/>
                    <a:pt x="29360" y="55410"/>
                    <a:pt x="29246" y="55496"/>
                  </a:cubicBezTo>
                  <a:cubicBezTo>
                    <a:pt x="28590" y="55924"/>
                    <a:pt x="27962" y="56380"/>
                    <a:pt x="27334" y="56723"/>
                  </a:cubicBezTo>
                  <a:cubicBezTo>
                    <a:pt x="26992" y="56865"/>
                    <a:pt x="26678" y="57037"/>
                    <a:pt x="26335" y="57151"/>
                  </a:cubicBezTo>
                  <a:cubicBezTo>
                    <a:pt x="26022" y="57265"/>
                    <a:pt x="25651" y="57350"/>
                    <a:pt x="25308" y="57408"/>
                  </a:cubicBezTo>
                  <a:cubicBezTo>
                    <a:pt x="24937" y="57465"/>
                    <a:pt x="24566" y="57493"/>
                    <a:pt x="24196" y="57522"/>
                  </a:cubicBezTo>
                  <a:cubicBezTo>
                    <a:pt x="23825" y="57550"/>
                    <a:pt x="23425" y="57550"/>
                    <a:pt x="23054" y="57550"/>
                  </a:cubicBezTo>
                  <a:cubicBezTo>
                    <a:pt x="22312" y="57522"/>
                    <a:pt x="21571" y="57436"/>
                    <a:pt x="20857" y="57236"/>
                  </a:cubicBezTo>
                  <a:cubicBezTo>
                    <a:pt x="20743" y="57208"/>
                    <a:pt x="20658" y="57179"/>
                    <a:pt x="20572" y="57179"/>
                  </a:cubicBezTo>
                  <a:lnTo>
                    <a:pt x="20315" y="57065"/>
                  </a:lnTo>
                  <a:cubicBezTo>
                    <a:pt x="20230" y="57037"/>
                    <a:pt x="20144" y="57008"/>
                    <a:pt x="20058" y="56980"/>
                  </a:cubicBezTo>
                  <a:lnTo>
                    <a:pt x="19944" y="56923"/>
                  </a:lnTo>
                  <a:lnTo>
                    <a:pt x="19802" y="56865"/>
                  </a:lnTo>
                  <a:cubicBezTo>
                    <a:pt x="19630" y="56808"/>
                    <a:pt x="19488" y="56694"/>
                    <a:pt x="19317" y="56609"/>
                  </a:cubicBezTo>
                  <a:cubicBezTo>
                    <a:pt x="19174" y="56495"/>
                    <a:pt x="19031" y="56409"/>
                    <a:pt x="18889" y="56295"/>
                  </a:cubicBezTo>
                  <a:cubicBezTo>
                    <a:pt x="18803" y="56238"/>
                    <a:pt x="18746" y="56181"/>
                    <a:pt x="18689" y="56095"/>
                  </a:cubicBezTo>
                  <a:cubicBezTo>
                    <a:pt x="18603" y="56038"/>
                    <a:pt x="18546" y="55981"/>
                    <a:pt x="18489" y="55924"/>
                  </a:cubicBezTo>
                  <a:cubicBezTo>
                    <a:pt x="18346" y="55781"/>
                    <a:pt x="18232" y="55639"/>
                    <a:pt x="18147" y="55467"/>
                  </a:cubicBezTo>
                  <a:cubicBezTo>
                    <a:pt x="17918" y="55154"/>
                    <a:pt x="17776" y="54811"/>
                    <a:pt x="17633" y="54469"/>
                  </a:cubicBezTo>
                  <a:cubicBezTo>
                    <a:pt x="17376" y="53727"/>
                    <a:pt x="17291" y="52957"/>
                    <a:pt x="17291" y="52186"/>
                  </a:cubicBezTo>
                  <a:cubicBezTo>
                    <a:pt x="17319" y="51387"/>
                    <a:pt x="17433" y="50617"/>
                    <a:pt x="17605" y="49847"/>
                  </a:cubicBezTo>
                  <a:cubicBezTo>
                    <a:pt x="17776" y="49105"/>
                    <a:pt x="18004" y="48334"/>
                    <a:pt x="18204" y="47564"/>
                  </a:cubicBezTo>
                  <a:cubicBezTo>
                    <a:pt x="18404" y="46822"/>
                    <a:pt x="18575" y="46023"/>
                    <a:pt x="18689" y="45224"/>
                  </a:cubicBezTo>
                  <a:cubicBezTo>
                    <a:pt x="18746" y="44825"/>
                    <a:pt x="18774" y="44425"/>
                    <a:pt x="18803" y="43997"/>
                  </a:cubicBezTo>
                  <a:cubicBezTo>
                    <a:pt x="18832" y="43798"/>
                    <a:pt x="18832" y="43598"/>
                    <a:pt x="18832" y="43398"/>
                  </a:cubicBezTo>
                  <a:lnTo>
                    <a:pt x="18832" y="43084"/>
                  </a:lnTo>
                  <a:lnTo>
                    <a:pt x="18832" y="42771"/>
                  </a:lnTo>
                  <a:cubicBezTo>
                    <a:pt x="18803" y="41972"/>
                    <a:pt x="18717" y="41144"/>
                    <a:pt x="18461" y="40345"/>
                  </a:cubicBezTo>
                  <a:cubicBezTo>
                    <a:pt x="18461" y="40320"/>
                    <a:pt x="18455" y="40290"/>
                    <a:pt x="18447" y="40259"/>
                  </a:cubicBezTo>
                  <a:close/>
                  <a:moveTo>
                    <a:pt x="12298" y="1"/>
                  </a:moveTo>
                  <a:cubicBezTo>
                    <a:pt x="13039" y="315"/>
                    <a:pt x="13753" y="686"/>
                    <a:pt x="14380" y="1199"/>
                  </a:cubicBezTo>
                  <a:cubicBezTo>
                    <a:pt x="17804" y="4024"/>
                    <a:pt x="14295" y="9302"/>
                    <a:pt x="12355" y="11842"/>
                  </a:cubicBezTo>
                  <a:cubicBezTo>
                    <a:pt x="10329" y="14495"/>
                    <a:pt x="7847" y="16749"/>
                    <a:pt x="5421" y="19060"/>
                  </a:cubicBezTo>
                  <a:cubicBezTo>
                    <a:pt x="2397" y="21885"/>
                    <a:pt x="0" y="25337"/>
                    <a:pt x="1227" y="29646"/>
                  </a:cubicBezTo>
                  <a:cubicBezTo>
                    <a:pt x="2226" y="33184"/>
                    <a:pt x="5593" y="35381"/>
                    <a:pt x="8988" y="36180"/>
                  </a:cubicBezTo>
                  <a:cubicBezTo>
                    <a:pt x="11499" y="36750"/>
                    <a:pt x="15351" y="36722"/>
                    <a:pt x="17376" y="38662"/>
                  </a:cubicBezTo>
                  <a:cubicBezTo>
                    <a:pt x="17405" y="38690"/>
                    <a:pt x="17433" y="38747"/>
                    <a:pt x="17433" y="38805"/>
                  </a:cubicBezTo>
                  <a:lnTo>
                    <a:pt x="17519" y="39061"/>
                  </a:lnTo>
                  <a:lnTo>
                    <a:pt x="17605" y="39347"/>
                  </a:lnTo>
                  <a:cubicBezTo>
                    <a:pt x="17662" y="39546"/>
                    <a:pt x="17690" y="39718"/>
                    <a:pt x="17747" y="39917"/>
                  </a:cubicBezTo>
                  <a:cubicBezTo>
                    <a:pt x="17747" y="40003"/>
                    <a:pt x="17776" y="40117"/>
                    <a:pt x="17776" y="40203"/>
                  </a:cubicBezTo>
                  <a:cubicBezTo>
                    <a:pt x="17804" y="40288"/>
                    <a:pt x="17804" y="40374"/>
                    <a:pt x="17833" y="40488"/>
                  </a:cubicBezTo>
                  <a:cubicBezTo>
                    <a:pt x="17918" y="41230"/>
                    <a:pt x="17918" y="42000"/>
                    <a:pt x="17861" y="42771"/>
                  </a:cubicBezTo>
                  <a:cubicBezTo>
                    <a:pt x="17833" y="43541"/>
                    <a:pt x="17719" y="44283"/>
                    <a:pt x="17576" y="45053"/>
                  </a:cubicBezTo>
                  <a:cubicBezTo>
                    <a:pt x="17462" y="45823"/>
                    <a:pt x="17291" y="46594"/>
                    <a:pt x="17177" y="47364"/>
                  </a:cubicBezTo>
                  <a:cubicBezTo>
                    <a:pt x="16948" y="48933"/>
                    <a:pt x="16834" y="50560"/>
                    <a:pt x="16891" y="52186"/>
                  </a:cubicBezTo>
                  <a:cubicBezTo>
                    <a:pt x="16920" y="52985"/>
                    <a:pt x="17005" y="53784"/>
                    <a:pt x="17234" y="54583"/>
                  </a:cubicBezTo>
                  <a:cubicBezTo>
                    <a:pt x="17291" y="54783"/>
                    <a:pt x="17348" y="54982"/>
                    <a:pt x="17433" y="55182"/>
                  </a:cubicBezTo>
                  <a:cubicBezTo>
                    <a:pt x="17462" y="55268"/>
                    <a:pt x="17519" y="55353"/>
                    <a:pt x="17548" y="55467"/>
                  </a:cubicBezTo>
                  <a:cubicBezTo>
                    <a:pt x="17605" y="55553"/>
                    <a:pt x="17633" y="55639"/>
                    <a:pt x="17690" y="55753"/>
                  </a:cubicBezTo>
                  <a:cubicBezTo>
                    <a:pt x="17747" y="55838"/>
                    <a:pt x="17776" y="55924"/>
                    <a:pt x="17833" y="56009"/>
                  </a:cubicBezTo>
                  <a:cubicBezTo>
                    <a:pt x="17890" y="56095"/>
                    <a:pt x="17947" y="56181"/>
                    <a:pt x="18004" y="56295"/>
                  </a:cubicBezTo>
                  <a:cubicBezTo>
                    <a:pt x="18090" y="56380"/>
                    <a:pt x="18147" y="56437"/>
                    <a:pt x="18204" y="56523"/>
                  </a:cubicBezTo>
                  <a:cubicBezTo>
                    <a:pt x="18261" y="56637"/>
                    <a:pt x="18346" y="56694"/>
                    <a:pt x="18404" y="56780"/>
                  </a:cubicBezTo>
                  <a:cubicBezTo>
                    <a:pt x="18546" y="56951"/>
                    <a:pt x="18717" y="57094"/>
                    <a:pt x="18889" y="57236"/>
                  </a:cubicBezTo>
                  <a:lnTo>
                    <a:pt x="19117" y="57436"/>
                  </a:lnTo>
                  <a:cubicBezTo>
                    <a:pt x="19202" y="57493"/>
                    <a:pt x="19317" y="57550"/>
                    <a:pt x="19402" y="57607"/>
                  </a:cubicBezTo>
                  <a:lnTo>
                    <a:pt x="19545" y="57693"/>
                  </a:lnTo>
                  <a:lnTo>
                    <a:pt x="19659" y="57778"/>
                  </a:lnTo>
                  <a:cubicBezTo>
                    <a:pt x="19773" y="57836"/>
                    <a:pt x="19859" y="57893"/>
                    <a:pt x="19944" y="57921"/>
                  </a:cubicBezTo>
                  <a:lnTo>
                    <a:pt x="20230" y="58064"/>
                  </a:lnTo>
                  <a:cubicBezTo>
                    <a:pt x="20344" y="58092"/>
                    <a:pt x="20429" y="58149"/>
                    <a:pt x="20543" y="58178"/>
                  </a:cubicBezTo>
                  <a:cubicBezTo>
                    <a:pt x="21342" y="58492"/>
                    <a:pt x="22170" y="58634"/>
                    <a:pt x="22997" y="58692"/>
                  </a:cubicBezTo>
                  <a:cubicBezTo>
                    <a:pt x="23397" y="58749"/>
                    <a:pt x="23825" y="58749"/>
                    <a:pt x="24224" y="58749"/>
                  </a:cubicBezTo>
                  <a:cubicBezTo>
                    <a:pt x="24652" y="58749"/>
                    <a:pt x="25052" y="58720"/>
                    <a:pt x="25480" y="58692"/>
                  </a:cubicBezTo>
                  <a:cubicBezTo>
                    <a:pt x="25908" y="58634"/>
                    <a:pt x="26335" y="58549"/>
                    <a:pt x="26763" y="58406"/>
                  </a:cubicBezTo>
                  <a:cubicBezTo>
                    <a:pt x="26878" y="58349"/>
                    <a:pt x="26963" y="58321"/>
                    <a:pt x="27077" y="58292"/>
                  </a:cubicBezTo>
                  <a:cubicBezTo>
                    <a:pt x="27163" y="58235"/>
                    <a:pt x="27277" y="58206"/>
                    <a:pt x="27363" y="58149"/>
                  </a:cubicBezTo>
                  <a:cubicBezTo>
                    <a:pt x="27477" y="58121"/>
                    <a:pt x="27562" y="58064"/>
                    <a:pt x="27677" y="58007"/>
                  </a:cubicBezTo>
                  <a:lnTo>
                    <a:pt x="27819" y="57950"/>
                  </a:lnTo>
                  <a:lnTo>
                    <a:pt x="27962" y="57864"/>
                  </a:lnTo>
                  <a:cubicBezTo>
                    <a:pt x="28333" y="57664"/>
                    <a:pt x="28675" y="57436"/>
                    <a:pt x="29018" y="57179"/>
                  </a:cubicBezTo>
                  <a:cubicBezTo>
                    <a:pt x="29331" y="56951"/>
                    <a:pt x="29645" y="56694"/>
                    <a:pt x="29959" y="56437"/>
                  </a:cubicBezTo>
                  <a:cubicBezTo>
                    <a:pt x="30587" y="55952"/>
                    <a:pt x="31186" y="55467"/>
                    <a:pt x="31814" y="55068"/>
                  </a:cubicBezTo>
                  <a:cubicBezTo>
                    <a:pt x="32013" y="54954"/>
                    <a:pt x="32242" y="54811"/>
                    <a:pt x="32441" y="54697"/>
                  </a:cubicBezTo>
                  <a:cubicBezTo>
                    <a:pt x="34924" y="54069"/>
                    <a:pt x="37377" y="53185"/>
                    <a:pt x="39917" y="52785"/>
                  </a:cubicBezTo>
                  <a:cubicBezTo>
                    <a:pt x="42456" y="52386"/>
                    <a:pt x="44625" y="52557"/>
                    <a:pt x="46080" y="50446"/>
                  </a:cubicBezTo>
                  <a:cubicBezTo>
                    <a:pt x="46674" y="49604"/>
                    <a:pt x="47933" y="49128"/>
                    <a:pt x="48629" y="49128"/>
                  </a:cubicBezTo>
                  <a:cubicBezTo>
                    <a:pt x="48735" y="49128"/>
                    <a:pt x="48829" y="49139"/>
                    <a:pt x="48904" y="49162"/>
                  </a:cubicBezTo>
                  <a:cubicBezTo>
                    <a:pt x="48531" y="48838"/>
                    <a:pt x="48150" y="48710"/>
                    <a:pt x="47771" y="48710"/>
                  </a:cubicBezTo>
                  <a:cubicBezTo>
                    <a:pt x="46414" y="48710"/>
                    <a:pt x="45076" y="50353"/>
                    <a:pt x="44140" y="50531"/>
                  </a:cubicBezTo>
                  <a:cubicBezTo>
                    <a:pt x="43728" y="50614"/>
                    <a:pt x="43313" y="50640"/>
                    <a:pt x="42896" y="50640"/>
                  </a:cubicBezTo>
                  <a:cubicBezTo>
                    <a:pt x="42137" y="50640"/>
                    <a:pt x="41371" y="50552"/>
                    <a:pt x="40605" y="50552"/>
                  </a:cubicBezTo>
                  <a:cubicBezTo>
                    <a:pt x="40480" y="50552"/>
                    <a:pt x="40355" y="50554"/>
                    <a:pt x="40231" y="50560"/>
                  </a:cubicBezTo>
                  <a:cubicBezTo>
                    <a:pt x="37235" y="50617"/>
                    <a:pt x="34467" y="52015"/>
                    <a:pt x="31471" y="52215"/>
                  </a:cubicBezTo>
                  <a:cubicBezTo>
                    <a:pt x="31218" y="52231"/>
                    <a:pt x="30961" y="52240"/>
                    <a:pt x="30701" y="52240"/>
                  </a:cubicBezTo>
                  <a:cubicBezTo>
                    <a:pt x="27824" y="52240"/>
                    <a:pt x="24617" y="51196"/>
                    <a:pt x="23283" y="48448"/>
                  </a:cubicBezTo>
                  <a:cubicBezTo>
                    <a:pt x="22370" y="46565"/>
                    <a:pt x="22227" y="44311"/>
                    <a:pt x="21428" y="42371"/>
                  </a:cubicBezTo>
                  <a:cubicBezTo>
                    <a:pt x="20601" y="40402"/>
                    <a:pt x="19174" y="38662"/>
                    <a:pt x="17462" y="37378"/>
                  </a:cubicBezTo>
                  <a:cubicBezTo>
                    <a:pt x="14808" y="35352"/>
                    <a:pt x="10643" y="34610"/>
                    <a:pt x="9016" y="31415"/>
                  </a:cubicBezTo>
                  <a:lnTo>
                    <a:pt x="8959" y="31301"/>
                  </a:lnTo>
                  <a:cubicBezTo>
                    <a:pt x="8959" y="30844"/>
                    <a:pt x="8959" y="30359"/>
                    <a:pt x="9016" y="29903"/>
                  </a:cubicBezTo>
                  <a:cubicBezTo>
                    <a:pt x="9074" y="29475"/>
                    <a:pt x="9159" y="29047"/>
                    <a:pt x="9245" y="28647"/>
                  </a:cubicBezTo>
                  <a:cubicBezTo>
                    <a:pt x="9302" y="28419"/>
                    <a:pt x="9330" y="28219"/>
                    <a:pt x="9416" y="28019"/>
                  </a:cubicBezTo>
                  <a:cubicBezTo>
                    <a:pt x="9444" y="27934"/>
                    <a:pt x="9473" y="27820"/>
                    <a:pt x="9501" y="27734"/>
                  </a:cubicBezTo>
                  <a:lnTo>
                    <a:pt x="9616" y="27420"/>
                  </a:lnTo>
                  <a:cubicBezTo>
                    <a:pt x="9644" y="27335"/>
                    <a:pt x="9701" y="27220"/>
                    <a:pt x="9730" y="27135"/>
                  </a:cubicBezTo>
                  <a:cubicBezTo>
                    <a:pt x="9758" y="27021"/>
                    <a:pt x="9815" y="26935"/>
                    <a:pt x="9844" y="26850"/>
                  </a:cubicBezTo>
                  <a:cubicBezTo>
                    <a:pt x="9929" y="26650"/>
                    <a:pt x="10015" y="26450"/>
                    <a:pt x="10101" y="26279"/>
                  </a:cubicBezTo>
                  <a:cubicBezTo>
                    <a:pt x="10300" y="25879"/>
                    <a:pt x="10500" y="25537"/>
                    <a:pt x="10728" y="25195"/>
                  </a:cubicBezTo>
                  <a:lnTo>
                    <a:pt x="10900" y="24938"/>
                  </a:lnTo>
                  <a:lnTo>
                    <a:pt x="11099" y="24681"/>
                  </a:lnTo>
                  <a:cubicBezTo>
                    <a:pt x="11156" y="24596"/>
                    <a:pt x="11213" y="24510"/>
                    <a:pt x="11270" y="24424"/>
                  </a:cubicBezTo>
                  <a:cubicBezTo>
                    <a:pt x="11328" y="24339"/>
                    <a:pt x="11385" y="24253"/>
                    <a:pt x="11470" y="24168"/>
                  </a:cubicBezTo>
                  <a:cubicBezTo>
                    <a:pt x="11727" y="23854"/>
                    <a:pt x="12012" y="23511"/>
                    <a:pt x="12298" y="23197"/>
                  </a:cubicBezTo>
                  <a:cubicBezTo>
                    <a:pt x="13439" y="21971"/>
                    <a:pt x="14780" y="20829"/>
                    <a:pt x="16149" y="19659"/>
                  </a:cubicBezTo>
                  <a:cubicBezTo>
                    <a:pt x="16834" y="19089"/>
                    <a:pt x="17519" y="18490"/>
                    <a:pt x="18175" y="17833"/>
                  </a:cubicBezTo>
                  <a:cubicBezTo>
                    <a:pt x="18803" y="17149"/>
                    <a:pt x="19402" y="16435"/>
                    <a:pt x="19944" y="15665"/>
                  </a:cubicBezTo>
                  <a:cubicBezTo>
                    <a:pt x="20458" y="14895"/>
                    <a:pt x="20914" y="14096"/>
                    <a:pt x="21314" y="13268"/>
                  </a:cubicBezTo>
                  <a:cubicBezTo>
                    <a:pt x="21685" y="12441"/>
                    <a:pt x="22027" y="11585"/>
                    <a:pt x="22312" y="10700"/>
                  </a:cubicBezTo>
                  <a:cubicBezTo>
                    <a:pt x="22455" y="10272"/>
                    <a:pt x="22569" y="9816"/>
                    <a:pt x="22655" y="9359"/>
                  </a:cubicBezTo>
                  <a:cubicBezTo>
                    <a:pt x="22740" y="8874"/>
                    <a:pt x="22797" y="8418"/>
                    <a:pt x="22826" y="7933"/>
                  </a:cubicBezTo>
                  <a:cubicBezTo>
                    <a:pt x="22855" y="6991"/>
                    <a:pt x="22769" y="6050"/>
                    <a:pt x="22598" y="5137"/>
                  </a:cubicBezTo>
                  <a:cubicBezTo>
                    <a:pt x="22398" y="4224"/>
                    <a:pt x="22084" y="3310"/>
                    <a:pt x="21685" y="2483"/>
                  </a:cubicBezTo>
                  <a:cubicBezTo>
                    <a:pt x="21514" y="2055"/>
                    <a:pt x="21285" y="1627"/>
                    <a:pt x="21028" y="1228"/>
                  </a:cubicBezTo>
                  <a:cubicBezTo>
                    <a:pt x="20914" y="1028"/>
                    <a:pt x="20800" y="828"/>
                    <a:pt x="20658" y="628"/>
                  </a:cubicBezTo>
                  <a:cubicBezTo>
                    <a:pt x="20543" y="429"/>
                    <a:pt x="20401" y="258"/>
                    <a:pt x="20258" y="58"/>
                  </a:cubicBezTo>
                  <a:lnTo>
                    <a:pt x="20201" y="1"/>
                  </a:lnTo>
                  <a:lnTo>
                    <a:pt x="18689" y="1"/>
                  </a:lnTo>
                  <a:cubicBezTo>
                    <a:pt x="18832" y="258"/>
                    <a:pt x="19003" y="514"/>
                    <a:pt x="19145" y="800"/>
                  </a:cubicBezTo>
                  <a:cubicBezTo>
                    <a:pt x="19602" y="1542"/>
                    <a:pt x="19973" y="2312"/>
                    <a:pt x="20315" y="3082"/>
                  </a:cubicBezTo>
                  <a:cubicBezTo>
                    <a:pt x="20658" y="3881"/>
                    <a:pt x="20943" y="4680"/>
                    <a:pt x="21228" y="5507"/>
                  </a:cubicBezTo>
                  <a:cubicBezTo>
                    <a:pt x="21485" y="6306"/>
                    <a:pt x="21742" y="7134"/>
                    <a:pt x="21884" y="7990"/>
                  </a:cubicBezTo>
                  <a:cubicBezTo>
                    <a:pt x="21942" y="8418"/>
                    <a:pt x="21999" y="8846"/>
                    <a:pt x="21970" y="9274"/>
                  </a:cubicBezTo>
                  <a:cubicBezTo>
                    <a:pt x="21942" y="9702"/>
                    <a:pt x="21884" y="10130"/>
                    <a:pt x="21799" y="10558"/>
                  </a:cubicBezTo>
                  <a:cubicBezTo>
                    <a:pt x="21571" y="11414"/>
                    <a:pt x="21228" y="12241"/>
                    <a:pt x="20800" y="12983"/>
                  </a:cubicBezTo>
                  <a:cubicBezTo>
                    <a:pt x="20572" y="13382"/>
                    <a:pt x="20344" y="13753"/>
                    <a:pt x="20058" y="14096"/>
                  </a:cubicBezTo>
                  <a:cubicBezTo>
                    <a:pt x="19944" y="14267"/>
                    <a:pt x="19802" y="14438"/>
                    <a:pt x="19659" y="14609"/>
                  </a:cubicBezTo>
                  <a:cubicBezTo>
                    <a:pt x="19516" y="14752"/>
                    <a:pt x="19374" y="14923"/>
                    <a:pt x="19202" y="15094"/>
                  </a:cubicBezTo>
                  <a:cubicBezTo>
                    <a:pt x="18917" y="15380"/>
                    <a:pt x="18603" y="15693"/>
                    <a:pt x="18261" y="15979"/>
                  </a:cubicBezTo>
                  <a:cubicBezTo>
                    <a:pt x="17947" y="16264"/>
                    <a:pt x="17605" y="16549"/>
                    <a:pt x="17262" y="16806"/>
                  </a:cubicBezTo>
                  <a:cubicBezTo>
                    <a:pt x="16577" y="17348"/>
                    <a:pt x="15864" y="17890"/>
                    <a:pt x="15151" y="18404"/>
                  </a:cubicBezTo>
                  <a:cubicBezTo>
                    <a:pt x="14438" y="18946"/>
                    <a:pt x="13696" y="19488"/>
                    <a:pt x="12982" y="20059"/>
                  </a:cubicBezTo>
                  <a:cubicBezTo>
                    <a:pt x="12611" y="20344"/>
                    <a:pt x="12269" y="20658"/>
                    <a:pt x="11927" y="20972"/>
                  </a:cubicBezTo>
                  <a:cubicBezTo>
                    <a:pt x="11584" y="21314"/>
                    <a:pt x="11242" y="21657"/>
                    <a:pt x="10928" y="21999"/>
                  </a:cubicBezTo>
                  <a:cubicBezTo>
                    <a:pt x="10329" y="22712"/>
                    <a:pt x="9758" y="23511"/>
                    <a:pt x="9302" y="24339"/>
                  </a:cubicBezTo>
                  <a:cubicBezTo>
                    <a:pt x="9074" y="24767"/>
                    <a:pt x="8874" y="25223"/>
                    <a:pt x="8731" y="25680"/>
                  </a:cubicBezTo>
                  <a:cubicBezTo>
                    <a:pt x="8588" y="26022"/>
                    <a:pt x="8503" y="26365"/>
                    <a:pt x="8417" y="26707"/>
                  </a:cubicBezTo>
                  <a:cubicBezTo>
                    <a:pt x="8560" y="25765"/>
                    <a:pt x="8874" y="24824"/>
                    <a:pt x="9273" y="23968"/>
                  </a:cubicBezTo>
                  <a:cubicBezTo>
                    <a:pt x="11014" y="20287"/>
                    <a:pt x="14010" y="17405"/>
                    <a:pt x="15864" y="13782"/>
                  </a:cubicBezTo>
                  <a:cubicBezTo>
                    <a:pt x="17947" y="9702"/>
                    <a:pt x="18746" y="3624"/>
                    <a:pt x="162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2"/>
            <p:cNvSpPr/>
            <p:nvPr/>
          </p:nvSpPr>
          <p:spPr>
            <a:xfrm>
              <a:off x="4057850" y="3513550"/>
              <a:ext cx="320300" cy="269550"/>
            </a:xfrm>
            <a:custGeom>
              <a:avLst/>
              <a:gdLst/>
              <a:ahLst/>
              <a:cxnLst/>
              <a:rect l="l" t="t" r="r" b="b"/>
              <a:pathLst>
                <a:path w="12812" h="10782" extrusionOk="0">
                  <a:moveTo>
                    <a:pt x="6561" y="2489"/>
                  </a:moveTo>
                  <a:cubicBezTo>
                    <a:pt x="8145" y="2489"/>
                    <a:pt x="11657" y="6805"/>
                    <a:pt x="11842" y="7597"/>
                  </a:cubicBezTo>
                  <a:cubicBezTo>
                    <a:pt x="11911" y="7894"/>
                    <a:pt x="11472" y="8019"/>
                    <a:pt x="10845" y="8019"/>
                  </a:cubicBezTo>
                  <a:cubicBezTo>
                    <a:pt x="9666" y="8019"/>
                    <a:pt x="7821" y="7576"/>
                    <a:pt x="7448" y="6998"/>
                  </a:cubicBezTo>
                  <a:cubicBezTo>
                    <a:pt x="7020" y="6342"/>
                    <a:pt x="5907" y="4801"/>
                    <a:pt x="5793" y="3688"/>
                  </a:cubicBezTo>
                  <a:cubicBezTo>
                    <a:pt x="5993" y="3688"/>
                    <a:pt x="6192" y="3745"/>
                    <a:pt x="6335" y="3831"/>
                  </a:cubicBezTo>
                  <a:cubicBezTo>
                    <a:pt x="6563" y="3945"/>
                    <a:pt x="6735" y="4173"/>
                    <a:pt x="7020" y="4316"/>
                  </a:cubicBezTo>
                  <a:lnTo>
                    <a:pt x="7048" y="4345"/>
                  </a:lnTo>
                  <a:cubicBezTo>
                    <a:pt x="7020" y="4459"/>
                    <a:pt x="7048" y="4573"/>
                    <a:pt x="7105" y="4687"/>
                  </a:cubicBezTo>
                  <a:cubicBezTo>
                    <a:pt x="7134" y="4773"/>
                    <a:pt x="7191" y="4830"/>
                    <a:pt x="7248" y="4858"/>
                  </a:cubicBezTo>
                  <a:cubicBezTo>
                    <a:pt x="7277" y="4915"/>
                    <a:pt x="7334" y="4944"/>
                    <a:pt x="7362" y="4972"/>
                  </a:cubicBezTo>
                  <a:cubicBezTo>
                    <a:pt x="7448" y="5058"/>
                    <a:pt x="7476" y="5172"/>
                    <a:pt x="7505" y="5286"/>
                  </a:cubicBezTo>
                  <a:cubicBezTo>
                    <a:pt x="7533" y="5343"/>
                    <a:pt x="7533" y="5429"/>
                    <a:pt x="7562" y="5486"/>
                  </a:cubicBezTo>
                  <a:cubicBezTo>
                    <a:pt x="7591" y="5543"/>
                    <a:pt x="7619" y="5600"/>
                    <a:pt x="7676" y="5628"/>
                  </a:cubicBezTo>
                  <a:cubicBezTo>
                    <a:pt x="7648" y="5571"/>
                    <a:pt x="7619" y="5514"/>
                    <a:pt x="7619" y="5457"/>
                  </a:cubicBezTo>
                  <a:cubicBezTo>
                    <a:pt x="7591" y="5400"/>
                    <a:pt x="7591" y="5343"/>
                    <a:pt x="7591" y="5286"/>
                  </a:cubicBezTo>
                  <a:cubicBezTo>
                    <a:pt x="7591" y="5143"/>
                    <a:pt x="7562" y="5029"/>
                    <a:pt x="7505" y="4887"/>
                  </a:cubicBezTo>
                  <a:cubicBezTo>
                    <a:pt x="7448" y="4830"/>
                    <a:pt x="7419" y="4773"/>
                    <a:pt x="7362" y="4744"/>
                  </a:cubicBezTo>
                  <a:cubicBezTo>
                    <a:pt x="7334" y="4687"/>
                    <a:pt x="7305" y="4658"/>
                    <a:pt x="7305" y="4601"/>
                  </a:cubicBezTo>
                  <a:cubicBezTo>
                    <a:pt x="7277" y="4544"/>
                    <a:pt x="7305" y="4459"/>
                    <a:pt x="7305" y="4402"/>
                  </a:cubicBezTo>
                  <a:cubicBezTo>
                    <a:pt x="7362" y="4430"/>
                    <a:pt x="7391" y="4430"/>
                    <a:pt x="7448" y="4430"/>
                  </a:cubicBezTo>
                  <a:cubicBezTo>
                    <a:pt x="7591" y="4430"/>
                    <a:pt x="7705" y="4430"/>
                    <a:pt x="7819" y="4516"/>
                  </a:cubicBezTo>
                  <a:cubicBezTo>
                    <a:pt x="7904" y="4573"/>
                    <a:pt x="7990" y="4715"/>
                    <a:pt x="8133" y="4773"/>
                  </a:cubicBezTo>
                  <a:cubicBezTo>
                    <a:pt x="8205" y="4827"/>
                    <a:pt x="8289" y="4847"/>
                    <a:pt x="8377" y="4847"/>
                  </a:cubicBezTo>
                  <a:cubicBezTo>
                    <a:pt x="8428" y="4847"/>
                    <a:pt x="8480" y="4840"/>
                    <a:pt x="8532" y="4830"/>
                  </a:cubicBezTo>
                  <a:lnTo>
                    <a:pt x="8532" y="4830"/>
                  </a:lnTo>
                  <a:cubicBezTo>
                    <a:pt x="8496" y="4837"/>
                    <a:pt x="8461" y="4840"/>
                    <a:pt x="8426" y="4840"/>
                  </a:cubicBezTo>
                  <a:cubicBezTo>
                    <a:pt x="8322" y="4840"/>
                    <a:pt x="8225" y="4808"/>
                    <a:pt x="8161" y="4744"/>
                  </a:cubicBezTo>
                  <a:cubicBezTo>
                    <a:pt x="8047" y="4658"/>
                    <a:pt x="7990" y="4544"/>
                    <a:pt x="7876" y="4430"/>
                  </a:cubicBezTo>
                  <a:cubicBezTo>
                    <a:pt x="7819" y="4373"/>
                    <a:pt x="7733" y="4345"/>
                    <a:pt x="7676" y="4316"/>
                  </a:cubicBezTo>
                  <a:cubicBezTo>
                    <a:pt x="7591" y="4287"/>
                    <a:pt x="7533" y="4287"/>
                    <a:pt x="7476" y="4259"/>
                  </a:cubicBezTo>
                  <a:cubicBezTo>
                    <a:pt x="7391" y="4259"/>
                    <a:pt x="7334" y="4230"/>
                    <a:pt x="7277" y="4230"/>
                  </a:cubicBezTo>
                  <a:cubicBezTo>
                    <a:pt x="7220" y="4202"/>
                    <a:pt x="7163" y="4173"/>
                    <a:pt x="7105" y="4145"/>
                  </a:cubicBezTo>
                  <a:cubicBezTo>
                    <a:pt x="7048" y="4116"/>
                    <a:pt x="7020" y="4059"/>
                    <a:pt x="6963" y="4002"/>
                  </a:cubicBezTo>
                  <a:lnTo>
                    <a:pt x="6963" y="4002"/>
                  </a:lnTo>
                  <a:lnTo>
                    <a:pt x="7048" y="4031"/>
                  </a:lnTo>
                  <a:lnTo>
                    <a:pt x="7191" y="3974"/>
                  </a:lnTo>
                  <a:lnTo>
                    <a:pt x="7220" y="3945"/>
                  </a:lnTo>
                  <a:lnTo>
                    <a:pt x="7248" y="3888"/>
                  </a:lnTo>
                  <a:cubicBezTo>
                    <a:pt x="7305" y="3859"/>
                    <a:pt x="7334" y="3802"/>
                    <a:pt x="7391" y="3774"/>
                  </a:cubicBezTo>
                  <a:cubicBezTo>
                    <a:pt x="7476" y="3688"/>
                    <a:pt x="7591" y="3631"/>
                    <a:pt x="7705" y="3603"/>
                  </a:cubicBezTo>
                  <a:cubicBezTo>
                    <a:pt x="7762" y="3603"/>
                    <a:pt x="7819" y="3574"/>
                    <a:pt x="7876" y="3546"/>
                  </a:cubicBezTo>
                  <a:cubicBezTo>
                    <a:pt x="7932" y="3517"/>
                    <a:pt x="7989" y="3489"/>
                    <a:pt x="8046" y="3433"/>
                  </a:cubicBezTo>
                  <a:lnTo>
                    <a:pt x="8046" y="3433"/>
                  </a:lnTo>
                  <a:cubicBezTo>
                    <a:pt x="7989" y="3489"/>
                    <a:pt x="7932" y="3517"/>
                    <a:pt x="7876" y="3517"/>
                  </a:cubicBezTo>
                  <a:cubicBezTo>
                    <a:pt x="7819" y="3546"/>
                    <a:pt x="7762" y="3546"/>
                    <a:pt x="7705" y="3546"/>
                  </a:cubicBezTo>
                  <a:cubicBezTo>
                    <a:pt x="7562" y="3574"/>
                    <a:pt x="7419" y="3603"/>
                    <a:pt x="7305" y="3688"/>
                  </a:cubicBezTo>
                  <a:cubicBezTo>
                    <a:pt x="7248" y="3717"/>
                    <a:pt x="7220" y="3774"/>
                    <a:pt x="7163" y="3802"/>
                  </a:cubicBezTo>
                  <a:lnTo>
                    <a:pt x="7134" y="3831"/>
                  </a:lnTo>
                  <a:lnTo>
                    <a:pt x="7105" y="3859"/>
                  </a:lnTo>
                  <a:lnTo>
                    <a:pt x="7048" y="3859"/>
                  </a:lnTo>
                  <a:cubicBezTo>
                    <a:pt x="7020" y="3859"/>
                    <a:pt x="6963" y="3831"/>
                    <a:pt x="6877" y="3802"/>
                  </a:cubicBezTo>
                  <a:cubicBezTo>
                    <a:pt x="6858" y="3802"/>
                    <a:pt x="6826" y="3790"/>
                    <a:pt x="6799" y="3790"/>
                  </a:cubicBezTo>
                  <a:cubicBezTo>
                    <a:pt x="6785" y="3790"/>
                    <a:pt x="6773" y="3793"/>
                    <a:pt x="6763" y="3802"/>
                  </a:cubicBezTo>
                  <a:cubicBezTo>
                    <a:pt x="6677" y="3717"/>
                    <a:pt x="6620" y="3631"/>
                    <a:pt x="6506" y="3574"/>
                  </a:cubicBezTo>
                  <a:cubicBezTo>
                    <a:pt x="6307" y="3403"/>
                    <a:pt x="6050" y="3317"/>
                    <a:pt x="5793" y="3289"/>
                  </a:cubicBezTo>
                  <a:cubicBezTo>
                    <a:pt x="5822" y="2975"/>
                    <a:pt x="5964" y="2747"/>
                    <a:pt x="6221" y="2576"/>
                  </a:cubicBezTo>
                  <a:cubicBezTo>
                    <a:pt x="6320" y="2516"/>
                    <a:pt x="6434" y="2489"/>
                    <a:pt x="6561" y="2489"/>
                  </a:cubicBezTo>
                  <a:close/>
                  <a:moveTo>
                    <a:pt x="2987" y="3620"/>
                  </a:moveTo>
                  <a:cubicBezTo>
                    <a:pt x="3348" y="3620"/>
                    <a:pt x="3668" y="3786"/>
                    <a:pt x="3967" y="4059"/>
                  </a:cubicBezTo>
                  <a:cubicBezTo>
                    <a:pt x="3853" y="4287"/>
                    <a:pt x="3824" y="4573"/>
                    <a:pt x="3853" y="4858"/>
                  </a:cubicBezTo>
                  <a:cubicBezTo>
                    <a:pt x="3853" y="4944"/>
                    <a:pt x="3881" y="5058"/>
                    <a:pt x="3910" y="5172"/>
                  </a:cubicBezTo>
                  <a:lnTo>
                    <a:pt x="3853" y="5286"/>
                  </a:lnTo>
                  <a:cubicBezTo>
                    <a:pt x="3824" y="5343"/>
                    <a:pt x="3824" y="5429"/>
                    <a:pt x="3824" y="5457"/>
                  </a:cubicBezTo>
                  <a:lnTo>
                    <a:pt x="3796" y="5486"/>
                  </a:lnTo>
                  <a:lnTo>
                    <a:pt x="3767" y="5514"/>
                  </a:lnTo>
                  <a:lnTo>
                    <a:pt x="3710" y="5514"/>
                  </a:lnTo>
                  <a:cubicBezTo>
                    <a:pt x="3653" y="5543"/>
                    <a:pt x="3596" y="5571"/>
                    <a:pt x="3539" y="5600"/>
                  </a:cubicBezTo>
                  <a:cubicBezTo>
                    <a:pt x="3396" y="5657"/>
                    <a:pt x="3311" y="5743"/>
                    <a:pt x="3225" y="5857"/>
                  </a:cubicBezTo>
                  <a:cubicBezTo>
                    <a:pt x="3197" y="5885"/>
                    <a:pt x="3168" y="5942"/>
                    <a:pt x="3111" y="5999"/>
                  </a:cubicBezTo>
                  <a:cubicBezTo>
                    <a:pt x="3082" y="6028"/>
                    <a:pt x="3025" y="6085"/>
                    <a:pt x="2968" y="6085"/>
                  </a:cubicBezTo>
                  <a:cubicBezTo>
                    <a:pt x="3025" y="6085"/>
                    <a:pt x="3082" y="6056"/>
                    <a:pt x="3139" y="5999"/>
                  </a:cubicBezTo>
                  <a:cubicBezTo>
                    <a:pt x="3168" y="5971"/>
                    <a:pt x="3225" y="5914"/>
                    <a:pt x="3282" y="5885"/>
                  </a:cubicBezTo>
                  <a:cubicBezTo>
                    <a:pt x="3368" y="5800"/>
                    <a:pt x="3453" y="5714"/>
                    <a:pt x="3567" y="5686"/>
                  </a:cubicBezTo>
                  <a:cubicBezTo>
                    <a:pt x="3625" y="5657"/>
                    <a:pt x="3682" y="5657"/>
                    <a:pt x="3739" y="5657"/>
                  </a:cubicBezTo>
                  <a:lnTo>
                    <a:pt x="3796" y="5628"/>
                  </a:lnTo>
                  <a:lnTo>
                    <a:pt x="3853" y="5628"/>
                  </a:lnTo>
                  <a:cubicBezTo>
                    <a:pt x="3910" y="5600"/>
                    <a:pt x="3938" y="5571"/>
                    <a:pt x="3967" y="5514"/>
                  </a:cubicBezTo>
                  <a:lnTo>
                    <a:pt x="3995" y="5429"/>
                  </a:lnTo>
                  <a:cubicBezTo>
                    <a:pt x="3995" y="5514"/>
                    <a:pt x="4024" y="5571"/>
                    <a:pt x="4024" y="5657"/>
                  </a:cubicBezTo>
                  <a:cubicBezTo>
                    <a:pt x="4024" y="5714"/>
                    <a:pt x="4024" y="5771"/>
                    <a:pt x="4024" y="5828"/>
                  </a:cubicBezTo>
                  <a:cubicBezTo>
                    <a:pt x="3995" y="5885"/>
                    <a:pt x="3995" y="5942"/>
                    <a:pt x="3967" y="5999"/>
                  </a:cubicBezTo>
                  <a:cubicBezTo>
                    <a:pt x="3938" y="6085"/>
                    <a:pt x="3910" y="6142"/>
                    <a:pt x="3910" y="6228"/>
                  </a:cubicBezTo>
                  <a:cubicBezTo>
                    <a:pt x="3881" y="6285"/>
                    <a:pt x="3881" y="6370"/>
                    <a:pt x="3910" y="6456"/>
                  </a:cubicBezTo>
                  <a:cubicBezTo>
                    <a:pt x="3938" y="6599"/>
                    <a:pt x="3995" y="6713"/>
                    <a:pt x="4024" y="6827"/>
                  </a:cubicBezTo>
                  <a:cubicBezTo>
                    <a:pt x="4024" y="6969"/>
                    <a:pt x="3995" y="7112"/>
                    <a:pt x="3910" y="7226"/>
                  </a:cubicBezTo>
                  <a:cubicBezTo>
                    <a:pt x="4024" y="7112"/>
                    <a:pt x="4081" y="6969"/>
                    <a:pt x="4081" y="6827"/>
                  </a:cubicBezTo>
                  <a:cubicBezTo>
                    <a:pt x="4081" y="6684"/>
                    <a:pt x="3995" y="6542"/>
                    <a:pt x="3995" y="6427"/>
                  </a:cubicBezTo>
                  <a:cubicBezTo>
                    <a:pt x="3995" y="6313"/>
                    <a:pt x="4053" y="6199"/>
                    <a:pt x="4110" y="6085"/>
                  </a:cubicBezTo>
                  <a:lnTo>
                    <a:pt x="4167" y="5942"/>
                  </a:lnTo>
                  <a:cubicBezTo>
                    <a:pt x="4224" y="5971"/>
                    <a:pt x="4281" y="5999"/>
                    <a:pt x="4338" y="6056"/>
                  </a:cubicBezTo>
                  <a:cubicBezTo>
                    <a:pt x="4366" y="6085"/>
                    <a:pt x="4395" y="6114"/>
                    <a:pt x="4395" y="6171"/>
                  </a:cubicBezTo>
                  <a:cubicBezTo>
                    <a:pt x="4423" y="6228"/>
                    <a:pt x="4452" y="6285"/>
                    <a:pt x="4481" y="6342"/>
                  </a:cubicBezTo>
                  <a:cubicBezTo>
                    <a:pt x="4566" y="6484"/>
                    <a:pt x="4680" y="6570"/>
                    <a:pt x="4766" y="6627"/>
                  </a:cubicBezTo>
                  <a:cubicBezTo>
                    <a:pt x="4823" y="6656"/>
                    <a:pt x="4880" y="6713"/>
                    <a:pt x="4937" y="6741"/>
                  </a:cubicBezTo>
                  <a:cubicBezTo>
                    <a:pt x="4966" y="6770"/>
                    <a:pt x="5023" y="6827"/>
                    <a:pt x="5023" y="6884"/>
                  </a:cubicBezTo>
                  <a:cubicBezTo>
                    <a:pt x="5023" y="6827"/>
                    <a:pt x="4994" y="6770"/>
                    <a:pt x="4966" y="6713"/>
                  </a:cubicBezTo>
                  <a:cubicBezTo>
                    <a:pt x="4908" y="6656"/>
                    <a:pt x="4851" y="6627"/>
                    <a:pt x="4823" y="6570"/>
                  </a:cubicBezTo>
                  <a:cubicBezTo>
                    <a:pt x="4737" y="6484"/>
                    <a:pt x="4652" y="6399"/>
                    <a:pt x="4623" y="6285"/>
                  </a:cubicBezTo>
                  <a:cubicBezTo>
                    <a:pt x="4595" y="6228"/>
                    <a:pt x="4595" y="6171"/>
                    <a:pt x="4595" y="6114"/>
                  </a:cubicBezTo>
                  <a:cubicBezTo>
                    <a:pt x="4595" y="6056"/>
                    <a:pt x="4566" y="5971"/>
                    <a:pt x="4509" y="5914"/>
                  </a:cubicBezTo>
                  <a:cubicBezTo>
                    <a:pt x="4452" y="5800"/>
                    <a:pt x="4338" y="5714"/>
                    <a:pt x="4224" y="5686"/>
                  </a:cubicBezTo>
                  <a:lnTo>
                    <a:pt x="4224" y="5657"/>
                  </a:lnTo>
                  <a:cubicBezTo>
                    <a:pt x="4252" y="5343"/>
                    <a:pt x="4138" y="5058"/>
                    <a:pt x="4138" y="4830"/>
                  </a:cubicBezTo>
                  <a:cubicBezTo>
                    <a:pt x="4138" y="4658"/>
                    <a:pt x="4195" y="4516"/>
                    <a:pt x="4252" y="4373"/>
                  </a:cubicBezTo>
                  <a:cubicBezTo>
                    <a:pt x="4937" y="5200"/>
                    <a:pt x="5422" y="6542"/>
                    <a:pt x="5679" y="7112"/>
                  </a:cubicBezTo>
                  <a:cubicBezTo>
                    <a:pt x="5983" y="7898"/>
                    <a:pt x="4462" y="10014"/>
                    <a:pt x="3719" y="10014"/>
                  </a:cubicBezTo>
                  <a:cubicBezTo>
                    <a:pt x="3626" y="10014"/>
                    <a:pt x="3545" y="9981"/>
                    <a:pt x="3482" y="9908"/>
                  </a:cubicBezTo>
                  <a:cubicBezTo>
                    <a:pt x="2940" y="9252"/>
                    <a:pt x="1370" y="3831"/>
                    <a:pt x="2826" y="3631"/>
                  </a:cubicBezTo>
                  <a:cubicBezTo>
                    <a:pt x="2880" y="3624"/>
                    <a:pt x="2934" y="3620"/>
                    <a:pt x="2987" y="3620"/>
                  </a:cubicBezTo>
                  <a:close/>
                  <a:moveTo>
                    <a:pt x="3682" y="0"/>
                  </a:moveTo>
                  <a:cubicBezTo>
                    <a:pt x="3603" y="0"/>
                    <a:pt x="3510" y="36"/>
                    <a:pt x="3453" y="179"/>
                  </a:cubicBezTo>
                  <a:cubicBezTo>
                    <a:pt x="4024" y="1491"/>
                    <a:pt x="4195" y="3203"/>
                    <a:pt x="4252" y="3660"/>
                  </a:cubicBezTo>
                  <a:lnTo>
                    <a:pt x="4252" y="3774"/>
                  </a:lnTo>
                  <a:cubicBezTo>
                    <a:pt x="3853" y="3289"/>
                    <a:pt x="3425" y="2946"/>
                    <a:pt x="3082" y="2918"/>
                  </a:cubicBezTo>
                  <a:lnTo>
                    <a:pt x="3082" y="2918"/>
                  </a:lnTo>
                  <a:cubicBezTo>
                    <a:pt x="1" y="3574"/>
                    <a:pt x="2512" y="8853"/>
                    <a:pt x="3225" y="10479"/>
                  </a:cubicBezTo>
                  <a:cubicBezTo>
                    <a:pt x="3319" y="10690"/>
                    <a:pt x="3464" y="10781"/>
                    <a:pt x="3640" y="10781"/>
                  </a:cubicBezTo>
                  <a:cubicBezTo>
                    <a:pt x="4538" y="10781"/>
                    <a:pt x="6241" y="8409"/>
                    <a:pt x="6050" y="7312"/>
                  </a:cubicBezTo>
                  <a:cubicBezTo>
                    <a:pt x="5907" y="6542"/>
                    <a:pt x="5336" y="5286"/>
                    <a:pt x="4652" y="4287"/>
                  </a:cubicBezTo>
                  <a:lnTo>
                    <a:pt x="4794" y="3460"/>
                  </a:lnTo>
                  <a:lnTo>
                    <a:pt x="4823" y="3460"/>
                  </a:lnTo>
                  <a:lnTo>
                    <a:pt x="5308" y="3831"/>
                  </a:lnTo>
                  <a:cubicBezTo>
                    <a:pt x="5536" y="5086"/>
                    <a:pt x="6335" y="6656"/>
                    <a:pt x="7020" y="7369"/>
                  </a:cubicBezTo>
                  <a:cubicBezTo>
                    <a:pt x="7653" y="8037"/>
                    <a:pt x="9766" y="8509"/>
                    <a:pt x="11200" y="8509"/>
                  </a:cubicBezTo>
                  <a:cubicBezTo>
                    <a:pt x="12157" y="8509"/>
                    <a:pt x="12812" y="8299"/>
                    <a:pt x="12527" y="7797"/>
                  </a:cubicBezTo>
                  <a:cubicBezTo>
                    <a:pt x="11711" y="6364"/>
                    <a:pt x="8927" y="1977"/>
                    <a:pt x="6564" y="1977"/>
                  </a:cubicBezTo>
                  <a:cubicBezTo>
                    <a:pt x="6199" y="1977"/>
                    <a:pt x="5844" y="2082"/>
                    <a:pt x="5508" y="2319"/>
                  </a:cubicBezTo>
                  <a:cubicBezTo>
                    <a:pt x="5336" y="2461"/>
                    <a:pt x="5251" y="2718"/>
                    <a:pt x="5251" y="3004"/>
                  </a:cubicBezTo>
                  <a:lnTo>
                    <a:pt x="5165" y="2975"/>
                  </a:lnTo>
                  <a:cubicBezTo>
                    <a:pt x="4309" y="2205"/>
                    <a:pt x="3824" y="36"/>
                    <a:pt x="3824" y="36"/>
                  </a:cubicBezTo>
                  <a:cubicBezTo>
                    <a:pt x="3824" y="36"/>
                    <a:pt x="3760" y="0"/>
                    <a:pt x="3682" y="0"/>
                  </a:cubicBezTo>
                  <a:close/>
                </a:path>
              </a:pathLst>
            </a:custGeom>
            <a:solidFill>
              <a:srgbClr val="C13A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52"/>
            <p:cNvSpPr/>
            <p:nvPr/>
          </p:nvSpPr>
          <p:spPr>
            <a:xfrm>
              <a:off x="4202650" y="3575750"/>
              <a:ext cx="153000" cy="138300"/>
            </a:xfrm>
            <a:custGeom>
              <a:avLst/>
              <a:gdLst/>
              <a:ahLst/>
              <a:cxnLst/>
              <a:rect l="l" t="t" r="r" b="b"/>
              <a:pathLst>
                <a:path w="6120" h="5532" extrusionOk="0">
                  <a:moveTo>
                    <a:pt x="2546" y="1298"/>
                  </a:moveTo>
                  <a:cubicBezTo>
                    <a:pt x="2717" y="1298"/>
                    <a:pt x="2894" y="1398"/>
                    <a:pt x="2940" y="1628"/>
                  </a:cubicBezTo>
                  <a:cubicBezTo>
                    <a:pt x="2965" y="1856"/>
                    <a:pt x="2923" y="2128"/>
                    <a:pt x="2636" y="2128"/>
                  </a:cubicBezTo>
                  <a:cubicBezTo>
                    <a:pt x="2599" y="2128"/>
                    <a:pt x="2558" y="2123"/>
                    <a:pt x="2512" y="2113"/>
                  </a:cubicBezTo>
                  <a:cubicBezTo>
                    <a:pt x="2141" y="2028"/>
                    <a:pt x="2084" y="1400"/>
                    <a:pt x="2426" y="1314"/>
                  </a:cubicBezTo>
                  <a:cubicBezTo>
                    <a:pt x="2465" y="1303"/>
                    <a:pt x="2505" y="1298"/>
                    <a:pt x="2546" y="1298"/>
                  </a:cubicBezTo>
                  <a:close/>
                  <a:moveTo>
                    <a:pt x="2991" y="2686"/>
                  </a:moveTo>
                  <a:cubicBezTo>
                    <a:pt x="3489" y="2686"/>
                    <a:pt x="4163" y="3289"/>
                    <a:pt x="4423" y="3597"/>
                  </a:cubicBezTo>
                  <a:cubicBezTo>
                    <a:pt x="4737" y="3968"/>
                    <a:pt x="5536" y="4852"/>
                    <a:pt x="5279" y="5081"/>
                  </a:cubicBezTo>
                  <a:cubicBezTo>
                    <a:pt x="5221" y="5121"/>
                    <a:pt x="5089" y="5141"/>
                    <a:pt x="4912" y="5141"/>
                  </a:cubicBezTo>
                  <a:cubicBezTo>
                    <a:pt x="4220" y="5141"/>
                    <a:pt x="2853" y="4845"/>
                    <a:pt x="2626" y="4367"/>
                  </a:cubicBezTo>
                  <a:cubicBezTo>
                    <a:pt x="2312" y="3768"/>
                    <a:pt x="2455" y="2941"/>
                    <a:pt x="2712" y="2770"/>
                  </a:cubicBezTo>
                  <a:cubicBezTo>
                    <a:pt x="2794" y="2711"/>
                    <a:pt x="2889" y="2686"/>
                    <a:pt x="2991" y="2686"/>
                  </a:cubicBezTo>
                  <a:close/>
                  <a:moveTo>
                    <a:pt x="769" y="1"/>
                  </a:moveTo>
                  <a:cubicBezTo>
                    <a:pt x="642" y="1"/>
                    <a:pt x="528" y="28"/>
                    <a:pt x="429" y="88"/>
                  </a:cubicBezTo>
                  <a:cubicBezTo>
                    <a:pt x="172" y="259"/>
                    <a:pt x="30" y="487"/>
                    <a:pt x="1" y="801"/>
                  </a:cubicBezTo>
                  <a:cubicBezTo>
                    <a:pt x="258" y="829"/>
                    <a:pt x="515" y="915"/>
                    <a:pt x="714" y="1086"/>
                  </a:cubicBezTo>
                  <a:cubicBezTo>
                    <a:pt x="828" y="1143"/>
                    <a:pt x="885" y="1229"/>
                    <a:pt x="971" y="1314"/>
                  </a:cubicBezTo>
                  <a:cubicBezTo>
                    <a:pt x="981" y="1305"/>
                    <a:pt x="993" y="1302"/>
                    <a:pt x="1007" y="1302"/>
                  </a:cubicBezTo>
                  <a:cubicBezTo>
                    <a:pt x="1034" y="1302"/>
                    <a:pt x="1066" y="1314"/>
                    <a:pt x="1085" y="1314"/>
                  </a:cubicBezTo>
                  <a:cubicBezTo>
                    <a:pt x="1171" y="1343"/>
                    <a:pt x="1228" y="1371"/>
                    <a:pt x="1256" y="1371"/>
                  </a:cubicBezTo>
                  <a:lnTo>
                    <a:pt x="1313" y="1371"/>
                  </a:lnTo>
                  <a:lnTo>
                    <a:pt x="1342" y="1343"/>
                  </a:lnTo>
                  <a:lnTo>
                    <a:pt x="1371" y="1314"/>
                  </a:lnTo>
                  <a:cubicBezTo>
                    <a:pt x="1428" y="1286"/>
                    <a:pt x="1456" y="1229"/>
                    <a:pt x="1513" y="1200"/>
                  </a:cubicBezTo>
                  <a:cubicBezTo>
                    <a:pt x="1627" y="1115"/>
                    <a:pt x="1770" y="1086"/>
                    <a:pt x="1913" y="1058"/>
                  </a:cubicBezTo>
                  <a:cubicBezTo>
                    <a:pt x="1970" y="1058"/>
                    <a:pt x="2027" y="1058"/>
                    <a:pt x="2084" y="1029"/>
                  </a:cubicBezTo>
                  <a:cubicBezTo>
                    <a:pt x="2140" y="1029"/>
                    <a:pt x="2197" y="1001"/>
                    <a:pt x="2254" y="945"/>
                  </a:cubicBezTo>
                  <a:lnTo>
                    <a:pt x="2254" y="945"/>
                  </a:lnTo>
                  <a:cubicBezTo>
                    <a:pt x="2197" y="1001"/>
                    <a:pt x="2140" y="1029"/>
                    <a:pt x="2084" y="1058"/>
                  </a:cubicBezTo>
                  <a:cubicBezTo>
                    <a:pt x="2027" y="1086"/>
                    <a:pt x="1970" y="1115"/>
                    <a:pt x="1913" y="1115"/>
                  </a:cubicBezTo>
                  <a:cubicBezTo>
                    <a:pt x="1799" y="1143"/>
                    <a:pt x="1684" y="1200"/>
                    <a:pt x="1599" y="1286"/>
                  </a:cubicBezTo>
                  <a:cubicBezTo>
                    <a:pt x="1542" y="1314"/>
                    <a:pt x="1513" y="1371"/>
                    <a:pt x="1456" y="1400"/>
                  </a:cubicBezTo>
                  <a:lnTo>
                    <a:pt x="1428" y="1457"/>
                  </a:lnTo>
                  <a:lnTo>
                    <a:pt x="1399" y="1486"/>
                  </a:lnTo>
                  <a:lnTo>
                    <a:pt x="1256" y="1543"/>
                  </a:lnTo>
                  <a:lnTo>
                    <a:pt x="1171" y="1514"/>
                  </a:lnTo>
                  <a:lnTo>
                    <a:pt x="1171" y="1514"/>
                  </a:lnTo>
                  <a:cubicBezTo>
                    <a:pt x="1228" y="1571"/>
                    <a:pt x="1256" y="1628"/>
                    <a:pt x="1313" y="1657"/>
                  </a:cubicBezTo>
                  <a:cubicBezTo>
                    <a:pt x="1371" y="1685"/>
                    <a:pt x="1428" y="1714"/>
                    <a:pt x="1485" y="1742"/>
                  </a:cubicBezTo>
                  <a:cubicBezTo>
                    <a:pt x="1542" y="1742"/>
                    <a:pt x="1599" y="1771"/>
                    <a:pt x="1684" y="1771"/>
                  </a:cubicBezTo>
                  <a:cubicBezTo>
                    <a:pt x="1741" y="1799"/>
                    <a:pt x="1799" y="1799"/>
                    <a:pt x="1884" y="1828"/>
                  </a:cubicBezTo>
                  <a:cubicBezTo>
                    <a:pt x="1941" y="1857"/>
                    <a:pt x="2027" y="1885"/>
                    <a:pt x="2084" y="1942"/>
                  </a:cubicBezTo>
                  <a:cubicBezTo>
                    <a:pt x="2198" y="2056"/>
                    <a:pt x="2255" y="2170"/>
                    <a:pt x="2369" y="2256"/>
                  </a:cubicBezTo>
                  <a:cubicBezTo>
                    <a:pt x="2433" y="2320"/>
                    <a:pt x="2530" y="2352"/>
                    <a:pt x="2634" y="2352"/>
                  </a:cubicBezTo>
                  <a:cubicBezTo>
                    <a:pt x="2669" y="2352"/>
                    <a:pt x="2704" y="2349"/>
                    <a:pt x="2740" y="2342"/>
                  </a:cubicBezTo>
                  <a:lnTo>
                    <a:pt x="2740" y="2342"/>
                  </a:lnTo>
                  <a:cubicBezTo>
                    <a:pt x="2688" y="2352"/>
                    <a:pt x="2636" y="2359"/>
                    <a:pt x="2585" y="2359"/>
                  </a:cubicBezTo>
                  <a:cubicBezTo>
                    <a:pt x="2497" y="2359"/>
                    <a:pt x="2413" y="2339"/>
                    <a:pt x="2341" y="2285"/>
                  </a:cubicBezTo>
                  <a:cubicBezTo>
                    <a:pt x="2198" y="2227"/>
                    <a:pt x="2112" y="2085"/>
                    <a:pt x="2027" y="2028"/>
                  </a:cubicBezTo>
                  <a:cubicBezTo>
                    <a:pt x="1913" y="1942"/>
                    <a:pt x="1799" y="1942"/>
                    <a:pt x="1656" y="1942"/>
                  </a:cubicBezTo>
                  <a:cubicBezTo>
                    <a:pt x="1599" y="1942"/>
                    <a:pt x="1570" y="1942"/>
                    <a:pt x="1513" y="1914"/>
                  </a:cubicBezTo>
                  <a:cubicBezTo>
                    <a:pt x="1513" y="1971"/>
                    <a:pt x="1485" y="2056"/>
                    <a:pt x="1513" y="2113"/>
                  </a:cubicBezTo>
                  <a:cubicBezTo>
                    <a:pt x="1513" y="2170"/>
                    <a:pt x="1542" y="2199"/>
                    <a:pt x="1570" y="2256"/>
                  </a:cubicBezTo>
                  <a:cubicBezTo>
                    <a:pt x="1627" y="2285"/>
                    <a:pt x="1656" y="2342"/>
                    <a:pt x="1713" y="2399"/>
                  </a:cubicBezTo>
                  <a:cubicBezTo>
                    <a:pt x="1770" y="2541"/>
                    <a:pt x="1799" y="2655"/>
                    <a:pt x="1799" y="2798"/>
                  </a:cubicBezTo>
                  <a:cubicBezTo>
                    <a:pt x="1799" y="2855"/>
                    <a:pt x="1799" y="2912"/>
                    <a:pt x="1827" y="2969"/>
                  </a:cubicBezTo>
                  <a:cubicBezTo>
                    <a:pt x="1827" y="3026"/>
                    <a:pt x="1856" y="3083"/>
                    <a:pt x="1884" y="3140"/>
                  </a:cubicBezTo>
                  <a:cubicBezTo>
                    <a:pt x="1827" y="3112"/>
                    <a:pt x="1799" y="3055"/>
                    <a:pt x="1770" y="2998"/>
                  </a:cubicBezTo>
                  <a:cubicBezTo>
                    <a:pt x="1741" y="2941"/>
                    <a:pt x="1741" y="2855"/>
                    <a:pt x="1713" y="2798"/>
                  </a:cubicBezTo>
                  <a:cubicBezTo>
                    <a:pt x="1684" y="2684"/>
                    <a:pt x="1656" y="2570"/>
                    <a:pt x="1570" y="2484"/>
                  </a:cubicBezTo>
                  <a:cubicBezTo>
                    <a:pt x="1542" y="2456"/>
                    <a:pt x="1485" y="2427"/>
                    <a:pt x="1456" y="2370"/>
                  </a:cubicBezTo>
                  <a:cubicBezTo>
                    <a:pt x="1399" y="2342"/>
                    <a:pt x="1342" y="2285"/>
                    <a:pt x="1313" y="2199"/>
                  </a:cubicBezTo>
                  <a:cubicBezTo>
                    <a:pt x="1256" y="2085"/>
                    <a:pt x="1228" y="1971"/>
                    <a:pt x="1256" y="1857"/>
                  </a:cubicBezTo>
                  <a:lnTo>
                    <a:pt x="1228" y="1828"/>
                  </a:lnTo>
                  <a:cubicBezTo>
                    <a:pt x="943" y="1685"/>
                    <a:pt x="771" y="1457"/>
                    <a:pt x="543" y="1343"/>
                  </a:cubicBezTo>
                  <a:cubicBezTo>
                    <a:pt x="400" y="1257"/>
                    <a:pt x="201" y="1200"/>
                    <a:pt x="1" y="1200"/>
                  </a:cubicBezTo>
                  <a:cubicBezTo>
                    <a:pt x="115" y="2313"/>
                    <a:pt x="1228" y="3854"/>
                    <a:pt x="1656" y="4510"/>
                  </a:cubicBezTo>
                  <a:cubicBezTo>
                    <a:pt x="2029" y="5088"/>
                    <a:pt x="3874" y="5531"/>
                    <a:pt x="5053" y="5531"/>
                  </a:cubicBezTo>
                  <a:cubicBezTo>
                    <a:pt x="5680" y="5531"/>
                    <a:pt x="6119" y="5406"/>
                    <a:pt x="6050" y="5109"/>
                  </a:cubicBezTo>
                  <a:cubicBezTo>
                    <a:pt x="5865" y="4317"/>
                    <a:pt x="2353" y="1"/>
                    <a:pt x="769" y="1"/>
                  </a:cubicBezTo>
                  <a:close/>
                </a:path>
              </a:pathLst>
            </a:custGeom>
            <a:solidFill>
              <a:srgbClr val="9B18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52"/>
            <p:cNvSpPr/>
            <p:nvPr/>
          </p:nvSpPr>
          <p:spPr>
            <a:xfrm>
              <a:off x="4092100" y="3604050"/>
              <a:ext cx="115350" cy="159875"/>
            </a:xfrm>
            <a:custGeom>
              <a:avLst/>
              <a:gdLst/>
              <a:ahLst/>
              <a:cxnLst/>
              <a:rect l="l" t="t" r="r" b="b"/>
              <a:pathLst>
                <a:path w="4614" h="6395" extrusionOk="0">
                  <a:moveTo>
                    <a:pt x="1391" y="452"/>
                  </a:moveTo>
                  <a:cubicBezTo>
                    <a:pt x="1724" y="452"/>
                    <a:pt x="2270" y="966"/>
                    <a:pt x="2226" y="1295"/>
                  </a:cubicBezTo>
                  <a:cubicBezTo>
                    <a:pt x="2173" y="1696"/>
                    <a:pt x="1843" y="1897"/>
                    <a:pt x="1450" y="1897"/>
                  </a:cubicBezTo>
                  <a:cubicBezTo>
                    <a:pt x="1423" y="1897"/>
                    <a:pt x="1397" y="1896"/>
                    <a:pt x="1370" y="1894"/>
                  </a:cubicBezTo>
                  <a:cubicBezTo>
                    <a:pt x="942" y="1837"/>
                    <a:pt x="1028" y="1010"/>
                    <a:pt x="1170" y="610"/>
                  </a:cubicBezTo>
                  <a:cubicBezTo>
                    <a:pt x="1210" y="498"/>
                    <a:pt x="1291" y="452"/>
                    <a:pt x="1391" y="452"/>
                  </a:cubicBezTo>
                  <a:close/>
                  <a:moveTo>
                    <a:pt x="1664" y="2619"/>
                  </a:moveTo>
                  <a:cubicBezTo>
                    <a:pt x="1841" y="2619"/>
                    <a:pt x="2032" y="2720"/>
                    <a:pt x="2055" y="2950"/>
                  </a:cubicBezTo>
                  <a:cubicBezTo>
                    <a:pt x="2105" y="3177"/>
                    <a:pt x="2044" y="3449"/>
                    <a:pt x="1772" y="3449"/>
                  </a:cubicBezTo>
                  <a:cubicBezTo>
                    <a:pt x="1737" y="3449"/>
                    <a:pt x="1698" y="3445"/>
                    <a:pt x="1655" y="3435"/>
                  </a:cubicBezTo>
                  <a:cubicBezTo>
                    <a:pt x="1256" y="3349"/>
                    <a:pt x="1199" y="2750"/>
                    <a:pt x="1541" y="2636"/>
                  </a:cubicBezTo>
                  <a:cubicBezTo>
                    <a:pt x="1580" y="2625"/>
                    <a:pt x="1621" y="2619"/>
                    <a:pt x="1664" y="2619"/>
                  </a:cubicBezTo>
                  <a:close/>
                  <a:moveTo>
                    <a:pt x="2312" y="3777"/>
                  </a:moveTo>
                  <a:cubicBezTo>
                    <a:pt x="2740" y="3777"/>
                    <a:pt x="3481" y="3920"/>
                    <a:pt x="3567" y="4519"/>
                  </a:cubicBezTo>
                  <a:cubicBezTo>
                    <a:pt x="3615" y="4831"/>
                    <a:pt x="2798" y="5645"/>
                    <a:pt x="2315" y="5645"/>
                  </a:cubicBezTo>
                  <a:cubicBezTo>
                    <a:pt x="2223" y="5645"/>
                    <a:pt x="2143" y="5615"/>
                    <a:pt x="2083" y="5546"/>
                  </a:cubicBezTo>
                  <a:cubicBezTo>
                    <a:pt x="1741" y="5090"/>
                    <a:pt x="1855" y="3806"/>
                    <a:pt x="2312" y="3777"/>
                  </a:cubicBezTo>
                  <a:close/>
                  <a:moveTo>
                    <a:pt x="1617" y="0"/>
                  </a:moveTo>
                  <a:cubicBezTo>
                    <a:pt x="1564" y="0"/>
                    <a:pt x="1510" y="4"/>
                    <a:pt x="1456" y="11"/>
                  </a:cubicBezTo>
                  <a:cubicBezTo>
                    <a:pt x="0" y="211"/>
                    <a:pt x="1570" y="5632"/>
                    <a:pt x="2112" y="6288"/>
                  </a:cubicBezTo>
                  <a:cubicBezTo>
                    <a:pt x="2175" y="6361"/>
                    <a:pt x="2256" y="6394"/>
                    <a:pt x="2349" y="6394"/>
                  </a:cubicBezTo>
                  <a:cubicBezTo>
                    <a:pt x="3092" y="6394"/>
                    <a:pt x="4613" y="4278"/>
                    <a:pt x="4309" y="3492"/>
                  </a:cubicBezTo>
                  <a:cubicBezTo>
                    <a:pt x="4052" y="2922"/>
                    <a:pt x="3567" y="1580"/>
                    <a:pt x="2882" y="753"/>
                  </a:cubicBezTo>
                  <a:cubicBezTo>
                    <a:pt x="2825" y="896"/>
                    <a:pt x="2768" y="1038"/>
                    <a:pt x="2768" y="1210"/>
                  </a:cubicBezTo>
                  <a:cubicBezTo>
                    <a:pt x="2768" y="1438"/>
                    <a:pt x="2882" y="1723"/>
                    <a:pt x="2854" y="2037"/>
                  </a:cubicBezTo>
                  <a:lnTo>
                    <a:pt x="2854" y="2066"/>
                  </a:lnTo>
                  <a:cubicBezTo>
                    <a:pt x="2968" y="2094"/>
                    <a:pt x="3082" y="2180"/>
                    <a:pt x="3139" y="2294"/>
                  </a:cubicBezTo>
                  <a:cubicBezTo>
                    <a:pt x="3196" y="2351"/>
                    <a:pt x="3225" y="2436"/>
                    <a:pt x="3225" y="2494"/>
                  </a:cubicBezTo>
                  <a:cubicBezTo>
                    <a:pt x="3225" y="2551"/>
                    <a:pt x="3225" y="2608"/>
                    <a:pt x="3253" y="2665"/>
                  </a:cubicBezTo>
                  <a:cubicBezTo>
                    <a:pt x="3282" y="2779"/>
                    <a:pt x="3367" y="2864"/>
                    <a:pt x="3453" y="2950"/>
                  </a:cubicBezTo>
                  <a:cubicBezTo>
                    <a:pt x="3481" y="3007"/>
                    <a:pt x="3538" y="3036"/>
                    <a:pt x="3596" y="3093"/>
                  </a:cubicBezTo>
                  <a:cubicBezTo>
                    <a:pt x="3624" y="3150"/>
                    <a:pt x="3653" y="3207"/>
                    <a:pt x="3653" y="3264"/>
                  </a:cubicBezTo>
                  <a:cubicBezTo>
                    <a:pt x="3653" y="3207"/>
                    <a:pt x="3596" y="3150"/>
                    <a:pt x="3567" y="3121"/>
                  </a:cubicBezTo>
                  <a:cubicBezTo>
                    <a:pt x="3510" y="3093"/>
                    <a:pt x="3453" y="3036"/>
                    <a:pt x="3396" y="3007"/>
                  </a:cubicBezTo>
                  <a:cubicBezTo>
                    <a:pt x="3310" y="2950"/>
                    <a:pt x="3196" y="2864"/>
                    <a:pt x="3111" y="2722"/>
                  </a:cubicBezTo>
                  <a:cubicBezTo>
                    <a:pt x="3082" y="2665"/>
                    <a:pt x="3053" y="2608"/>
                    <a:pt x="3025" y="2551"/>
                  </a:cubicBezTo>
                  <a:cubicBezTo>
                    <a:pt x="3025" y="2494"/>
                    <a:pt x="2996" y="2465"/>
                    <a:pt x="2968" y="2436"/>
                  </a:cubicBezTo>
                  <a:cubicBezTo>
                    <a:pt x="2911" y="2379"/>
                    <a:pt x="2854" y="2351"/>
                    <a:pt x="2797" y="2322"/>
                  </a:cubicBezTo>
                  <a:lnTo>
                    <a:pt x="2740" y="2465"/>
                  </a:lnTo>
                  <a:cubicBezTo>
                    <a:pt x="2683" y="2579"/>
                    <a:pt x="2625" y="2693"/>
                    <a:pt x="2625" y="2807"/>
                  </a:cubicBezTo>
                  <a:cubicBezTo>
                    <a:pt x="2625" y="2922"/>
                    <a:pt x="2711" y="3064"/>
                    <a:pt x="2711" y="3207"/>
                  </a:cubicBezTo>
                  <a:cubicBezTo>
                    <a:pt x="2711" y="3349"/>
                    <a:pt x="2654" y="3492"/>
                    <a:pt x="2540" y="3606"/>
                  </a:cubicBezTo>
                  <a:cubicBezTo>
                    <a:pt x="2625" y="3492"/>
                    <a:pt x="2654" y="3349"/>
                    <a:pt x="2654" y="3207"/>
                  </a:cubicBezTo>
                  <a:cubicBezTo>
                    <a:pt x="2625" y="3093"/>
                    <a:pt x="2568" y="2979"/>
                    <a:pt x="2540" y="2836"/>
                  </a:cubicBezTo>
                  <a:cubicBezTo>
                    <a:pt x="2511" y="2750"/>
                    <a:pt x="2511" y="2665"/>
                    <a:pt x="2540" y="2608"/>
                  </a:cubicBezTo>
                  <a:cubicBezTo>
                    <a:pt x="2540" y="2522"/>
                    <a:pt x="2568" y="2465"/>
                    <a:pt x="2597" y="2379"/>
                  </a:cubicBezTo>
                  <a:cubicBezTo>
                    <a:pt x="2625" y="2322"/>
                    <a:pt x="2625" y="2265"/>
                    <a:pt x="2654" y="2208"/>
                  </a:cubicBezTo>
                  <a:cubicBezTo>
                    <a:pt x="2654" y="2151"/>
                    <a:pt x="2654" y="2094"/>
                    <a:pt x="2654" y="2037"/>
                  </a:cubicBezTo>
                  <a:cubicBezTo>
                    <a:pt x="2654" y="1951"/>
                    <a:pt x="2625" y="1894"/>
                    <a:pt x="2625" y="1809"/>
                  </a:cubicBezTo>
                  <a:lnTo>
                    <a:pt x="2597" y="1894"/>
                  </a:lnTo>
                  <a:cubicBezTo>
                    <a:pt x="2568" y="1951"/>
                    <a:pt x="2540" y="1980"/>
                    <a:pt x="2483" y="2008"/>
                  </a:cubicBezTo>
                  <a:lnTo>
                    <a:pt x="2426" y="2008"/>
                  </a:lnTo>
                  <a:lnTo>
                    <a:pt x="2369" y="2037"/>
                  </a:lnTo>
                  <a:cubicBezTo>
                    <a:pt x="2312" y="2037"/>
                    <a:pt x="2255" y="2037"/>
                    <a:pt x="2197" y="2066"/>
                  </a:cubicBezTo>
                  <a:cubicBezTo>
                    <a:pt x="2083" y="2094"/>
                    <a:pt x="1998" y="2180"/>
                    <a:pt x="1912" y="2265"/>
                  </a:cubicBezTo>
                  <a:cubicBezTo>
                    <a:pt x="1855" y="2294"/>
                    <a:pt x="1798" y="2351"/>
                    <a:pt x="1769" y="2379"/>
                  </a:cubicBezTo>
                  <a:cubicBezTo>
                    <a:pt x="1712" y="2436"/>
                    <a:pt x="1655" y="2465"/>
                    <a:pt x="1598" y="2465"/>
                  </a:cubicBezTo>
                  <a:cubicBezTo>
                    <a:pt x="1655" y="2465"/>
                    <a:pt x="1712" y="2408"/>
                    <a:pt x="1741" y="2379"/>
                  </a:cubicBezTo>
                  <a:cubicBezTo>
                    <a:pt x="1798" y="2322"/>
                    <a:pt x="1827" y="2265"/>
                    <a:pt x="1855" y="2237"/>
                  </a:cubicBezTo>
                  <a:cubicBezTo>
                    <a:pt x="1941" y="2123"/>
                    <a:pt x="2026" y="2037"/>
                    <a:pt x="2169" y="1980"/>
                  </a:cubicBezTo>
                  <a:cubicBezTo>
                    <a:pt x="2226" y="1951"/>
                    <a:pt x="2283" y="1923"/>
                    <a:pt x="2340" y="1894"/>
                  </a:cubicBezTo>
                  <a:lnTo>
                    <a:pt x="2397" y="1894"/>
                  </a:lnTo>
                  <a:lnTo>
                    <a:pt x="2426" y="1866"/>
                  </a:lnTo>
                  <a:lnTo>
                    <a:pt x="2454" y="1837"/>
                  </a:lnTo>
                  <a:cubicBezTo>
                    <a:pt x="2454" y="1809"/>
                    <a:pt x="2454" y="1723"/>
                    <a:pt x="2483" y="1666"/>
                  </a:cubicBezTo>
                  <a:lnTo>
                    <a:pt x="2540" y="1552"/>
                  </a:lnTo>
                  <a:cubicBezTo>
                    <a:pt x="2511" y="1438"/>
                    <a:pt x="2483" y="1324"/>
                    <a:pt x="2483" y="1238"/>
                  </a:cubicBezTo>
                  <a:cubicBezTo>
                    <a:pt x="2454" y="953"/>
                    <a:pt x="2483" y="667"/>
                    <a:pt x="2597" y="439"/>
                  </a:cubicBezTo>
                  <a:cubicBezTo>
                    <a:pt x="2298" y="166"/>
                    <a:pt x="1978" y="0"/>
                    <a:pt x="1617" y="0"/>
                  </a:cubicBezTo>
                  <a:close/>
                </a:path>
              </a:pathLst>
            </a:custGeom>
            <a:solidFill>
              <a:srgbClr val="9B18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2"/>
            <p:cNvSpPr/>
            <p:nvPr/>
          </p:nvSpPr>
          <p:spPr>
            <a:xfrm>
              <a:off x="4260450" y="3642900"/>
              <a:ext cx="80625" cy="61375"/>
            </a:xfrm>
            <a:custGeom>
              <a:avLst/>
              <a:gdLst/>
              <a:ahLst/>
              <a:cxnLst/>
              <a:rect l="l" t="t" r="r" b="b"/>
              <a:pathLst>
                <a:path w="3225" h="2455" extrusionOk="0">
                  <a:moveTo>
                    <a:pt x="679" y="0"/>
                  </a:moveTo>
                  <a:cubicBezTo>
                    <a:pt x="577" y="0"/>
                    <a:pt x="482" y="25"/>
                    <a:pt x="400" y="84"/>
                  </a:cubicBezTo>
                  <a:cubicBezTo>
                    <a:pt x="143" y="255"/>
                    <a:pt x="0" y="1082"/>
                    <a:pt x="314" y="1681"/>
                  </a:cubicBezTo>
                  <a:cubicBezTo>
                    <a:pt x="541" y="2159"/>
                    <a:pt x="1908" y="2455"/>
                    <a:pt x="2600" y="2455"/>
                  </a:cubicBezTo>
                  <a:cubicBezTo>
                    <a:pt x="2777" y="2455"/>
                    <a:pt x="2909" y="2435"/>
                    <a:pt x="2967" y="2395"/>
                  </a:cubicBezTo>
                  <a:cubicBezTo>
                    <a:pt x="3224" y="2166"/>
                    <a:pt x="2425" y="1282"/>
                    <a:pt x="2111" y="911"/>
                  </a:cubicBezTo>
                  <a:cubicBezTo>
                    <a:pt x="1851" y="603"/>
                    <a:pt x="1177" y="0"/>
                    <a:pt x="679" y="0"/>
                  </a:cubicBezTo>
                  <a:close/>
                </a:path>
              </a:pathLst>
            </a:custGeom>
            <a:solidFill>
              <a:srgbClr val="7515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2"/>
            <p:cNvSpPr/>
            <p:nvPr/>
          </p:nvSpPr>
          <p:spPr>
            <a:xfrm>
              <a:off x="4135600" y="3698475"/>
              <a:ext cx="46875" cy="46700"/>
            </a:xfrm>
            <a:custGeom>
              <a:avLst/>
              <a:gdLst/>
              <a:ahLst/>
              <a:cxnLst/>
              <a:rect l="l" t="t" r="r" b="b"/>
              <a:pathLst>
                <a:path w="1875" h="1868" extrusionOk="0">
                  <a:moveTo>
                    <a:pt x="572" y="0"/>
                  </a:moveTo>
                  <a:cubicBezTo>
                    <a:pt x="115" y="29"/>
                    <a:pt x="1" y="1313"/>
                    <a:pt x="343" y="1769"/>
                  </a:cubicBezTo>
                  <a:cubicBezTo>
                    <a:pt x="403" y="1838"/>
                    <a:pt x="483" y="1868"/>
                    <a:pt x="575" y="1868"/>
                  </a:cubicBezTo>
                  <a:cubicBezTo>
                    <a:pt x="1058" y="1868"/>
                    <a:pt x="1875" y="1054"/>
                    <a:pt x="1827" y="742"/>
                  </a:cubicBezTo>
                  <a:cubicBezTo>
                    <a:pt x="1741" y="143"/>
                    <a:pt x="1000" y="0"/>
                    <a:pt x="572" y="0"/>
                  </a:cubicBezTo>
                  <a:close/>
                </a:path>
              </a:pathLst>
            </a:custGeom>
            <a:solidFill>
              <a:srgbClr val="7515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2"/>
            <p:cNvSpPr/>
            <p:nvPr/>
          </p:nvSpPr>
          <p:spPr>
            <a:xfrm>
              <a:off x="4122050" y="3669525"/>
              <a:ext cx="22700" cy="20775"/>
            </a:xfrm>
            <a:custGeom>
              <a:avLst/>
              <a:gdLst/>
              <a:ahLst/>
              <a:cxnLst/>
              <a:rect l="l" t="t" r="r" b="b"/>
              <a:pathLst>
                <a:path w="908" h="831" extrusionOk="0">
                  <a:moveTo>
                    <a:pt x="466" y="0"/>
                  </a:moveTo>
                  <a:cubicBezTo>
                    <a:pt x="423" y="0"/>
                    <a:pt x="382" y="6"/>
                    <a:pt x="343" y="17"/>
                  </a:cubicBezTo>
                  <a:cubicBezTo>
                    <a:pt x="1" y="131"/>
                    <a:pt x="58" y="730"/>
                    <a:pt x="457" y="816"/>
                  </a:cubicBezTo>
                  <a:cubicBezTo>
                    <a:pt x="500" y="826"/>
                    <a:pt x="539" y="830"/>
                    <a:pt x="574" y="830"/>
                  </a:cubicBezTo>
                  <a:cubicBezTo>
                    <a:pt x="846" y="830"/>
                    <a:pt x="907" y="558"/>
                    <a:pt x="857" y="331"/>
                  </a:cubicBezTo>
                  <a:cubicBezTo>
                    <a:pt x="834" y="101"/>
                    <a:pt x="643" y="0"/>
                    <a:pt x="466" y="0"/>
                  </a:cubicBezTo>
                  <a:close/>
                </a:path>
              </a:pathLst>
            </a:custGeom>
            <a:solidFill>
              <a:srgbClr val="7515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2"/>
            <p:cNvSpPr/>
            <p:nvPr/>
          </p:nvSpPr>
          <p:spPr>
            <a:xfrm>
              <a:off x="4254725" y="3608175"/>
              <a:ext cx="22075" cy="20775"/>
            </a:xfrm>
            <a:custGeom>
              <a:avLst/>
              <a:gdLst/>
              <a:ahLst/>
              <a:cxnLst/>
              <a:rect l="l" t="t" r="r" b="b"/>
              <a:pathLst>
                <a:path w="883" h="831" extrusionOk="0">
                  <a:moveTo>
                    <a:pt x="463" y="1"/>
                  </a:moveTo>
                  <a:cubicBezTo>
                    <a:pt x="422" y="1"/>
                    <a:pt x="382" y="6"/>
                    <a:pt x="343" y="17"/>
                  </a:cubicBezTo>
                  <a:cubicBezTo>
                    <a:pt x="1" y="103"/>
                    <a:pt x="58" y="731"/>
                    <a:pt x="429" y="816"/>
                  </a:cubicBezTo>
                  <a:cubicBezTo>
                    <a:pt x="475" y="826"/>
                    <a:pt x="516" y="831"/>
                    <a:pt x="553" y="831"/>
                  </a:cubicBezTo>
                  <a:cubicBezTo>
                    <a:pt x="840" y="831"/>
                    <a:pt x="882" y="559"/>
                    <a:pt x="857" y="331"/>
                  </a:cubicBezTo>
                  <a:cubicBezTo>
                    <a:pt x="811" y="101"/>
                    <a:pt x="634" y="1"/>
                    <a:pt x="463" y="1"/>
                  </a:cubicBezTo>
                  <a:close/>
                </a:path>
              </a:pathLst>
            </a:custGeom>
            <a:solidFill>
              <a:srgbClr val="7515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2"/>
            <p:cNvSpPr/>
            <p:nvPr/>
          </p:nvSpPr>
          <p:spPr>
            <a:xfrm>
              <a:off x="4115650" y="3615325"/>
              <a:ext cx="33200" cy="36175"/>
            </a:xfrm>
            <a:custGeom>
              <a:avLst/>
              <a:gdLst/>
              <a:ahLst/>
              <a:cxnLst/>
              <a:rect l="l" t="t" r="r" b="b"/>
              <a:pathLst>
                <a:path w="1328" h="1447" extrusionOk="0">
                  <a:moveTo>
                    <a:pt x="449" y="1"/>
                  </a:moveTo>
                  <a:cubicBezTo>
                    <a:pt x="349" y="1"/>
                    <a:pt x="268" y="47"/>
                    <a:pt x="228" y="159"/>
                  </a:cubicBezTo>
                  <a:cubicBezTo>
                    <a:pt x="86" y="559"/>
                    <a:pt x="0" y="1386"/>
                    <a:pt x="428" y="1443"/>
                  </a:cubicBezTo>
                  <a:cubicBezTo>
                    <a:pt x="455" y="1445"/>
                    <a:pt x="481" y="1446"/>
                    <a:pt x="508" y="1446"/>
                  </a:cubicBezTo>
                  <a:cubicBezTo>
                    <a:pt x="901" y="1446"/>
                    <a:pt x="1231" y="1245"/>
                    <a:pt x="1284" y="844"/>
                  </a:cubicBezTo>
                  <a:cubicBezTo>
                    <a:pt x="1328" y="515"/>
                    <a:pt x="782" y="1"/>
                    <a:pt x="449" y="1"/>
                  </a:cubicBezTo>
                  <a:close/>
                </a:path>
              </a:pathLst>
            </a:custGeom>
            <a:solidFill>
              <a:srgbClr val="7515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2"/>
            <p:cNvSpPr/>
            <p:nvPr/>
          </p:nvSpPr>
          <p:spPr>
            <a:xfrm>
              <a:off x="4035750" y="3586475"/>
              <a:ext cx="400900" cy="316750"/>
            </a:xfrm>
            <a:custGeom>
              <a:avLst/>
              <a:gdLst/>
              <a:ahLst/>
              <a:cxnLst/>
              <a:rect l="l" t="t" r="r" b="b"/>
              <a:pathLst>
                <a:path w="16036" h="12670" extrusionOk="0">
                  <a:moveTo>
                    <a:pt x="13981" y="1"/>
                  </a:moveTo>
                  <a:lnTo>
                    <a:pt x="13981" y="1"/>
                  </a:lnTo>
                  <a:cubicBezTo>
                    <a:pt x="14181" y="1028"/>
                    <a:pt x="14723" y="3339"/>
                    <a:pt x="15779" y="5679"/>
                  </a:cubicBezTo>
                  <a:cubicBezTo>
                    <a:pt x="15950" y="4994"/>
                    <a:pt x="16036" y="4281"/>
                    <a:pt x="16036" y="3539"/>
                  </a:cubicBezTo>
                  <a:cubicBezTo>
                    <a:pt x="16036" y="2683"/>
                    <a:pt x="15921" y="1827"/>
                    <a:pt x="15693" y="1028"/>
                  </a:cubicBezTo>
                  <a:lnTo>
                    <a:pt x="13981" y="1"/>
                  </a:lnTo>
                  <a:close/>
                  <a:moveTo>
                    <a:pt x="1541" y="9074"/>
                  </a:moveTo>
                  <a:cubicBezTo>
                    <a:pt x="1170" y="9274"/>
                    <a:pt x="799" y="9445"/>
                    <a:pt x="428" y="9559"/>
                  </a:cubicBezTo>
                  <a:cubicBezTo>
                    <a:pt x="286" y="9588"/>
                    <a:pt x="143" y="9645"/>
                    <a:pt x="0" y="9673"/>
                  </a:cubicBezTo>
                  <a:cubicBezTo>
                    <a:pt x="1456" y="11300"/>
                    <a:pt x="3481" y="12412"/>
                    <a:pt x="5764" y="12669"/>
                  </a:cubicBezTo>
                  <a:cubicBezTo>
                    <a:pt x="5536" y="12156"/>
                    <a:pt x="5250" y="11585"/>
                    <a:pt x="4965" y="10986"/>
                  </a:cubicBezTo>
                  <a:cubicBezTo>
                    <a:pt x="3653" y="10643"/>
                    <a:pt x="2483" y="9987"/>
                    <a:pt x="1541" y="9074"/>
                  </a:cubicBezTo>
                  <a:close/>
                </a:path>
              </a:pathLst>
            </a:custGeom>
            <a:solidFill>
              <a:srgbClr val="E8A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2"/>
            <p:cNvSpPr/>
            <p:nvPr/>
          </p:nvSpPr>
          <p:spPr>
            <a:xfrm>
              <a:off x="4023625" y="3773375"/>
              <a:ext cx="50675" cy="54950"/>
            </a:xfrm>
            <a:custGeom>
              <a:avLst/>
              <a:gdLst/>
              <a:ahLst/>
              <a:cxnLst/>
              <a:rect l="l" t="t" r="r" b="b"/>
              <a:pathLst>
                <a:path w="2027" h="2198" extrusionOk="0">
                  <a:moveTo>
                    <a:pt x="742" y="0"/>
                  </a:moveTo>
                  <a:cubicBezTo>
                    <a:pt x="485" y="542"/>
                    <a:pt x="229" y="1085"/>
                    <a:pt x="0" y="1598"/>
                  </a:cubicBezTo>
                  <a:cubicBezTo>
                    <a:pt x="143" y="1798"/>
                    <a:pt x="314" y="1998"/>
                    <a:pt x="485" y="2197"/>
                  </a:cubicBezTo>
                  <a:cubicBezTo>
                    <a:pt x="628" y="2169"/>
                    <a:pt x="771" y="2112"/>
                    <a:pt x="913" y="2083"/>
                  </a:cubicBezTo>
                  <a:cubicBezTo>
                    <a:pt x="1284" y="1969"/>
                    <a:pt x="1655" y="1798"/>
                    <a:pt x="2026" y="1598"/>
                  </a:cubicBezTo>
                  <a:cubicBezTo>
                    <a:pt x="1513" y="1142"/>
                    <a:pt x="1085" y="600"/>
                    <a:pt x="742" y="0"/>
                  </a:cubicBezTo>
                  <a:close/>
                </a:path>
              </a:pathLst>
            </a:custGeom>
            <a:solidFill>
              <a:srgbClr val="8B15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2"/>
            <p:cNvSpPr/>
            <p:nvPr/>
          </p:nvSpPr>
          <p:spPr>
            <a:xfrm>
              <a:off x="4239050" y="3447400"/>
              <a:ext cx="5725" cy="2150"/>
            </a:xfrm>
            <a:custGeom>
              <a:avLst/>
              <a:gdLst/>
              <a:ahLst/>
              <a:cxnLst/>
              <a:rect l="l" t="t" r="r" b="b"/>
              <a:pathLst>
                <a:path w="229" h="86" extrusionOk="0">
                  <a:moveTo>
                    <a:pt x="0" y="0"/>
                  </a:moveTo>
                  <a:cubicBezTo>
                    <a:pt x="86" y="29"/>
                    <a:pt x="171" y="57"/>
                    <a:pt x="228" y="86"/>
                  </a:cubicBezTo>
                  <a:cubicBezTo>
                    <a:pt x="171" y="57"/>
                    <a:pt x="86" y="29"/>
                    <a:pt x="29" y="0"/>
                  </a:cubicBezTo>
                  <a:close/>
                </a:path>
              </a:pathLst>
            </a:custGeom>
            <a:solidFill>
              <a:srgbClr val="7A13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2"/>
            <p:cNvSpPr/>
            <p:nvPr/>
          </p:nvSpPr>
          <p:spPr>
            <a:xfrm>
              <a:off x="3986525" y="3713450"/>
              <a:ext cx="55675" cy="99900"/>
            </a:xfrm>
            <a:custGeom>
              <a:avLst/>
              <a:gdLst/>
              <a:ahLst/>
              <a:cxnLst/>
              <a:rect l="l" t="t" r="r" b="b"/>
              <a:pathLst>
                <a:path w="2227" h="3996" extrusionOk="0">
                  <a:moveTo>
                    <a:pt x="1" y="1"/>
                  </a:moveTo>
                  <a:lnTo>
                    <a:pt x="1" y="1"/>
                  </a:lnTo>
                  <a:cubicBezTo>
                    <a:pt x="29" y="400"/>
                    <a:pt x="29" y="828"/>
                    <a:pt x="58" y="1228"/>
                  </a:cubicBezTo>
                  <a:cubicBezTo>
                    <a:pt x="372" y="2255"/>
                    <a:pt x="857" y="3168"/>
                    <a:pt x="1484" y="3995"/>
                  </a:cubicBezTo>
                  <a:cubicBezTo>
                    <a:pt x="1713" y="3482"/>
                    <a:pt x="1969" y="2939"/>
                    <a:pt x="2226" y="2397"/>
                  </a:cubicBezTo>
                  <a:cubicBezTo>
                    <a:pt x="1827" y="1770"/>
                    <a:pt x="1541" y="1085"/>
                    <a:pt x="1370" y="343"/>
                  </a:cubicBezTo>
                  <a:lnTo>
                    <a:pt x="1" y="1"/>
                  </a:lnTo>
                  <a:close/>
                </a:path>
              </a:pathLst>
            </a:custGeom>
            <a:solidFill>
              <a:srgbClr val="D941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2"/>
            <p:cNvSpPr/>
            <p:nvPr/>
          </p:nvSpPr>
          <p:spPr>
            <a:xfrm>
              <a:off x="3982975" y="3528000"/>
              <a:ext cx="49950" cy="194050"/>
            </a:xfrm>
            <a:custGeom>
              <a:avLst/>
              <a:gdLst/>
              <a:ahLst/>
              <a:cxnLst/>
              <a:rect l="l" t="t" r="r" b="b"/>
              <a:pathLst>
                <a:path w="1998" h="7762" extrusionOk="0">
                  <a:moveTo>
                    <a:pt x="1883" y="0"/>
                  </a:moveTo>
                  <a:cubicBezTo>
                    <a:pt x="999" y="1084"/>
                    <a:pt x="342" y="2368"/>
                    <a:pt x="0" y="3767"/>
                  </a:cubicBezTo>
                  <a:cubicBezTo>
                    <a:pt x="57" y="4851"/>
                    <a:pt x="114" y="6135"/>
                    <a:pt x="143" y="7419"/>
                  </a:cubicBezTo>
                  <a:lnTo>
                    <a:pt x="1512" y="7761"/>
                  </a:lnTo>
                  <a:cubicBezTo>
                    <a:pt x="1370" y="7162"/>
                    <a:pt x="1284" y="6534"/>
                    <a:pt x="1284" y="5878"/>
                  </a:cubicBezTo>
                  <a:cubicBezTo>
                    <a:pt x="1284" y="4708"/>
                    <a:pt x="1541" y="3595"/>
                    <a:pt x="1997" y="2625"/>
                  </a:cubicBezTo>
                  <a:lnTo>
                    <a:pt x="1883" y="0"/>
                  </a:lnTo>
                  <a:close/>
                </a:path>
              </a:pathLst>
            </a:custGeom>
            <a:solidFill>
              <a:srgbClr val="E59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52"/>
            <p:cNvSpPr/>
            <p:nvPr/>
          </p:nvSpPr>
          <p:spPr>
            <a:xfrm>
              <a:off x="4030050" y="3453100"/>
              <a:ext cx="398050" cy="451550"/>
            </a:xfrm>
            <a:custGeom>
              <a:avLst/>
              <a:gdLst/>
              <a:ahLst/>
              <a:cxnLst/>
              <a:rect l="l" t="t" r="r" b="b"/>
              <a:pathLst>
                <a:path w="15922" h="18062" extrusionOk="0">
                  <a:moveTo>
                    <a:pt x="9473" y="0"/>
                  </a:moveTo>
                  <a:cubicBezTo>
                    <a:pt x="9387" y="485"/>
                    <a:pt x="9216" y="970"/>
                    <a:pt x="8988" y="1427"/>
                  </a:cubicBezTo>
                  <a:cubicBezTo>
                    <a:pt x="9929" y="1655"/>
                    <a:pt x="10785" y="2083"/>
                    <a:pt x="11527" y="2625"/>
                  </a:cubicBezTo>
                  <a:cubicBezTo>
                    <a:pt x="11442" y="2426"/>
                    <a:pt x="11356" y="2197"/>
                    <a:pt x="11270" y="1998"/>
                  </a:cubicBezTo>
                  <a:cubicBezTo>
                    <a:pt x="11156" y="1684"/>
                    <a:pt x="11071" y="1341"/>
                    <a:pt x="10985" y="999"/>
                  </a:cubicBezTo>
                  <a:cubicBezTo>
                    <a:pt x="10957" y="828"/>
                    <a:pt x="10928" y="685"/>
                    <a:pt x="10899" y="514"/>
                  </a:cubicBezTo>
                  <a:cubicBezTo>
                    <a:pt x="10443" y="286"/>
                    <a:pt x="9986" y="115"/>
                    <a:pt x="9473" y="0"/>
                  </a:cubicBezTo>
                  <a:close/>
                  <a:moveTo>
                    <a:pt x="1056" y="1912"/>
                  </a:moveTo>
                  <a:cubicBezTo>
                    <a:pt x="685" y="2254"/>
                    <a:pt x="314" y="2597"/>
                    <a:pt x="0" y="2996"/>
                  </a:cubicBezTo>
                  <a:lnTo>
                    <a:pt x="114" y="5621"/>
                  </a:lnTo>
                  <a:cubicBezTo>
                    <a:pt x="400" y="4965"/>
                    <a:pt x="799" y="4394"/>
                    <a:pt x="1256" y="3852"/>
                  </a:cubicBezTo>
                  <a:cubicBezTo>
                    <a:pt x="1141" y="3367"/>
                    <a:pt x="1084" y="2768"/>
                    <a:pt x="1056" y="1912"/>
                  </a:cubicBezTo>
                  <a:close/>
                  <a:moveTo>
                    <a:pt x="11185" y="657"/>
                  </a:moveTo>
                  <a:lnTo>
                    <a:pt x="11185" y="657"/>
                  </a:lnTo>
                  <a:cubicBezTo>
                    <a:pt x="11213" y="742"/>
                    <a:pt x="11213" y="856"/>
                    <a:pt x="11242" y="942"/>
                  </a:cubicBezTo>
                  <a:cubicBezTo>
                    <a:pt x="11385" y="1598"/>
                    <a:pt x="11613" y="2226"/>
                    <a:pt x="11898" y="2854"/>
                  </a:cubicBezTo>
                  <a:cubicBezTo>
                    <a:pt x="11898" y="2882"/>
                    <a:pt x="11927" y="2882"/>
                    <a:pt x="11927" y="2911"/>
                  </a:cubicBezTo>
                  <a:cubicBezTo>
                    <a:pt x="12668" y="3510"/>
                    <a:pt x="13296" y="4252"/>
                    <a:pt x="13753" y="5079"/>
                  </a:cubicBezTo>
                  <a:lnTo>
                    <a:pt x="14209" y="5336"/>
                  </a:lnTo>
                  <a:lnTo>
                    <a:pt x="15921" y="6363"/>
                  </a:lnTo>
                  <a:cubicBezTo>
                    <a:pt x="15208" y="3852"/>
                    <a:pt x="13467" y="1798"/>
                    <a:pt x="11185" y="657"/>
                  </a:cubicBezTo>
                  <a:close/>
                  <a:moveTo>
                    <a:pt x="13467" y="13154"/>
                  </a:moveTo>
                  <a:cubicBezTo>
                    <a:pt x="12098" y="15208"/>
                    <a:pt x="9730" y="16549"/>
                    <a:pt x="7076" y="16549"/>
                  </a:cubicBezTo>
                  <a:cubicBezTo>
                    <a:pt x="6420" y="16549"/>
                    <a:pt x="5792" y="16463"/>
                    <a:pt x="5193" y="16321"/>
                  </a:cubicBezTo>
                  <a:lnTo>
                    <a:pt x="5193" y="16321"/>
                  </a:lnTo>
                  <a:cubicBezTo>
                    <a:pt x="5478" y="16920"/>
                    <a:pt x="5764" y="17491"/>
                    <a:pt x="5992" y="18004"/>
                  </a:cubicBezTo>
                  <a:cubicBezTo>
                    <a:pt x="6363" y="18033"/>
                    <a:pt x="6705" y="18061"/>
                    <a:pt x="7076" y="18061"/>
                  </a:cubicBezTo>
                  <a:cubicBezTo>
                    <a:pt x="10072" y="18061"/>
                    <a:pt x="12726" y="16635"/>
                    <a:pt x="14409" y="14409"/>
                  </a:cubicBezTo>
                  <a:cubicBezTo>
                    <a:pt x="14238" y="14124"/>
                    <a:pt x="14038" y="13810"/>
                    <a:pt x="13810" y="13553"/>
                  </a:cubicBezTo>
                  <a:cubicBezTo>
                    <a:pt x="13696" y="13411"/>
                    <a:pt x="13582" y="13268"/>
                    <a:pt x="13467" y="13154"/>
                  </a:cubicBezTo>
                  <a:close/>
                </a:path>
              </a:pathLst>
            </a:custGeom>
            <a:solidFill>
              <a:srgbClr val="F9AB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52"/>
            <p:cNvSpPr/>
            <p:nvPr/>
          </p:nvSpPr>
          <p:spPr>
            <a:xfrm>
              <a:off x="4056425" y="3445250"/>
              <a:ext cx="210450" cy="104175"/>
            </a:xfrm>
            <a:custGeom>
              <a:avLst/>
              <a:gdLst/>
              <a:ahLst/>
              <a:cxnLst/>
              <a:rect l="l" t="t" r="r" b="b"/>
              <a:pathLst>
                <a:path w="8418" h="4167" extrusionOk="0">
                  <a:moveTo>
                    <a:pt x="6021" y="1"/>
                  </a:moveTo>
                  <a:cubicBezTo>
                    <a:pt x="3710" y="1"/>
                    <a:pt x="1599" y="828"/>
                    <a:pt x="1" y="2226"/>
                  </a:cubicBezTo>
                  <a:cubicBezTo>
                    <a:pt x="29" y="3082"/>
                    <a:pt x="86" y="3681"/>
                    <a:pt x="201" y="4166"/>
                  </a:cubicBezTo>
                  <a:cubicBezTo>
                    <a:pt x="914" y="3339"/>
                    <a:pt x="1798" y="2683"/>
                    <a:pt x="2797" y="2226"/>
                  </a:cubicBezTo>
                  <a:cubicBezTo>
                    <a:pt x="2769" y="2169"/>
                    <a:pt x="2740" y="2140"/>
                    <a:pt x="2711" y="2112"/>
                  </a:cubicBezTo>
                  <a:lnTo>
                    <a:pt x="2654" y="2026"/>
                  </a:lnTo>
                  <a:lnTo>
                    <a:pt x="2597" y="1998"/>
                  </a:lnTo>
                  <a:lnTo>
                    <a:pt x="2426" y="1998"/>
                  </a:lnTo>
                  <a:lnTo>
                    <a:pt x="2169" y="2055"/>
                  </a:lnTo>
                  <a:cubicBezTo>
                    <a:pt x="1542" y="2169"/>
                    <a:pt x="942" y="2312"/>
                    <a:pt x="315" y="2483"/>
                  </a:cubicBezTo>
                  <a:cubicBezTo>
                    <a:pt x="885" y="2198"/>
                    <a:pt x="1513" y="1998"/>
                    <a:pt x="2141" y="1855"/>
                  </a:cubicBezTo>
                  <a:lnTo>
                    <a:pt x="2369" y="1798"/>
                  </a:lnTo>
                  <a:lnTo>
                    <a:pt x="2398" y="1798"/>
                  </a:lnTo>
                  <a:cubicBezTo>
                    <a:pt x="2455" y="1770"/>
                    <a:pt x="2512" y="1770"/>
                    <a:pt x="2540" y="1770"/>
                  </a:cubicBezTo>
                  <a:lnTo>
                    <a:pt x="2654" y="1770"/>
                  </a:lnTo>
                  <a:cubicBezTo>
                    <a:pt x="2711" y="1798"/>
                    <a:pt x="2769" y="1827"/>
                    <a:pt x="2826" y="1855"/>
                  </a:cubicBezTo>
                  <a:lnTo>
                    <a:pt x="2911" y="1969"/>
                  </a:lnTo>
                  <a:cubicBezTo>
                    <a:pt x="2968" y="2026"/>
                    <a:pt x="2997" y="2083"/>
                    <a:pt x="3025" y="2112"/>
                  </a:cubicBezTo>
                  <a:cubicBezTo>
                    <a:pt x="3368" y="1969"/>
                    <a:pt x="3710" y="1855"/>
                    <a:pt x="4081" y="1741"/>
                  </a:cubicBezTo>
                  <a:cubicBezTo>
                    <a:pt x="4110" y="1684"/>
                    <a:pt x="4167" y="1627"/>
                    <a:pt x="4195" y="1570"/>
                  </a:cubicBezTo>
                  <a:lnTo>
                    <a:pt x="4224" y="1484"/>
                  </a:lnTo>
                  <a:lnTo>
                    <a:pt x="4281" y="1370"/>
                  </a:lnTo>
                  <a:cubicBezTo>
                    <a:pt x="4281" y="1313"/>
                    <a:pt x="4309" y="1256"/>
                    <a:pt x="4366" y="1227"/>
                  </a:cubicBezTo>
                  <a:cubicBezTo>
                    <a:pt x="4423" y="1170"/>
                    <a:pt x="4452" y="1142"/>
                    <a:pt x="4509" y="1113"/>
                  </a:cubicBezTo>
                  <a:lnTo>
                    <a:pt x="4737" y="1028"/>
                  </a:lnTo>
                  <a:cubicBezTo>
                    <a:pt x="4880" y="971"/>
                    <a:pt x="5023" y="914"/>
                    <a:pt x="5194" y="857"/>
                  </a:cubicBezTo>
                  <a:cubicBezTo>
                    <a:pt x="5793" y="657"/>
                    <a:pt x="6421" y="486"/>
                    <a:pt x="7048" y="400"/>
                  </a:cubicBezTo>
                  <a:lnTo>
                    <a:pt x="7048" y="400"/>
                  </a:lnTo>
                  <a:cubicBezTo>
                    <a:pt x="6449" y="600"/>
                    <a:pt x="5850" y="799"/>
                    <a:pt x="5251" y="1056"/>
                  </a:cubicBezTo>
                  <a:lnTo>
                    <a:pt x="4823" y="1256"/>
                  </a:lnTo>
                  <a:lnTo>
                    <a:pt x="4595" y="1342"/>
                  </a:lnTo>
                  <a:lnTo>
                    <a:pt x="4538" y="1399"/>
                  </a:lnTo>
                  <a:lnTo>
                    <a:pt x="4509" y="1456"/>
                  </a:lnTo>
                  <a:lnTo>
                    <a:pt x="4480" y="1570"/>
                  </a:lnTo>
                  <a:lnTo>
                    <a:pt x="4423" y="1655"/>
                  </a:lnTo>
                  <a:cubicBezTo>
                    <a:pt x="4937" y="1570"/>
                    <a:pt x="5479" y="1513"/>
                    <a:pt x="6021" y="1513"/>
                  </a:cubicBezTo>
                  <a:cubicBezTo>
                    <a:pt x="6677" y="1513"/>
                    <a:pt x="7334" y="1598"/>
                    <a:pt x="7933" y="1741"/>
                  </a:cubicBezTo>
                  <a:cubicBezTo>
                    <a:pt x="8161" y="1284"/>
                    <a:pt x="8332" y="799"/>
                    <a:pt x="8418" y="314"/>
                  </a:cubicBezTo>
                  <a:cubicBezTo>
                    <a:pt x="8075" y="200"/>
                    <a:pt x="7705" y="143"/>
                    <a:pt x="7334" y="86"/>
                  </a:cubicBezTo>
                  <a:lnTo>
                    <a:pt x="7334" y="86"/>
                  </a:lnTo>
                  <a:cubicBezTo>
                    <a:pt x="7391" y="115"/>
                    <a:pt x="7476" y="143"/>
                    <a:pt x="7533" y="172"/>
                  </a:cubicBezTo>
                  <a:cubicBezTo>
                    <a:pt x="7476" y="143"/>
                    <a:pt x="7391" y="115"/>
                    <a:pt x="7305" y="86"/>
                  </a:cubicBezTo>
                  <a:cubicBezTo>
                    <a:pt x="6906" y="29"/>
                    <a:pt x="6449" y="1"/>
                    <a:pt x="6021" y="1"/>
                  </a:cubicBezTo>
                  <a:close/>
                </a:path>
              </a:pathLst>
            </a:custGeom>
            <a:solidFill>
              <a:srgbClr val="D941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52"/>
            <p:cNvSpPr/>
            <p:nvPr/>
          </p:nvSpPr>
          <p:spPr>
            <a:xfrm>
              <a:off x="4366725" y="3580075"/>
              <a:ext cx="63500" cy="233275"/>
            </a:xfrm>
            <a:custGeom>
              <a:avLst/>
              <a:gdLst/>
              <a:ahLst/>
              <a:cxnLst/>
              <a:rect l="l" t="t" r="r" b="b"/>
              <a:pathLst>
                <a:path w="2540" h="9331" extrusionOk="0">
                  <a:moveTo>
                    <a:pt x="286" y="0"/>
                  </a:moveTo>
                  <a:cubicBezTo>
                    <a:pt x="942" y="1113"/>
                    <a:pt x="1284" y="2425"/>
                    <a:pt x="1284" y="3795"/>
                  </a:cubicBezTo>
                  <a:cubicBezTo>
                    <a:pt x="1284" y="5364"/>
                    <a:pt x="828" y="6848"/>
                    <a:pt x="0" y="8075"/>
                  </a:cubicBezTo>
                  <a:cubicBezTo>
                    <a:pt x="115" y="8189"/>
                    <a:pt x="229" y="8332"/>
                    <a:pt x="343" y="8474"/>
                  </a:cubicBezTo>
                  <a:cubicBezTo>
                    <a:pt x="571" y="8731"/>
                    <a:pt x="771" y="9045"/>
                    <a:pt x="942" y="9330"/>
                  </a:cubicBezTo>
                  <a:cubicBezTo>
                    <a:pt x="1684" y="8360"/>
                    <a:pt x="2254" y="7190"/>
                    <a:pt x="2540" y="5935"/>
                  </a:cubicBezTo>
                  <a:cubicBezTo>
                    <a:pt x="1484" y="3595"/>
                    <a:pt x="942" y="1284"/>
                    <a:pt x="742" y="257"/>
                  </a:cubicBezTo>
                  <a:lnTo>
                    <a:pt x="286" y="0"/>
                  </a:lnTo>
                  <a:close/>
                </a:path>
              </a:pathLst>
            </a:custGeom>
            <a:solidFill>
              <a:srgbClr val="E59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52"/>
            <p:cNvSpPr/>
            <p:nvPr/>
          </p:nvSpPr>
          <p:spPr>
            <a:xfrm>
              <a:off x="4064275" y="3455225"/>
              <a:ext cx="168375" cy="52100"/>
            </a:xfrm>
            <a:custGeom>
              <a:avLst/>
              <a:gdLst/>
              <a:ahLst/>
              <a:cxnLst/>
              <a:rect l="l" t="t" r="r" b="b"/>
              <a:pathLst>
                <a:path w="6735" h="2084" extrusionOk="0">
                  <a:moveTo>
                    <a:pt x="6734" y="1"/>
                  </a:moveTo>
                  <a:lnTo>
                    <a:pt x="6734" y="1"/>
                  </a:lnTo>
                  <a:cubicBezTo>
                    <a:pt x="6107" y="87"/>
                    <a:pt x="5479" y="258"/>
                    <a:pt x="4880" y="458"/>
                  </a:cubicBezTo>
                  <a:cubicBezTo>
                    <a:pt x="4709" y="515"/>
                    <a:pt x="4566" y="572"/>
                    <a:pt x="4423" y="629"/>
                  </a:cubicBezTo>
                  <a:lnTo>
                    <a:pt x="4195" y="714"/>
                  </a:lnTo>
                  <a:cubicBezTo>
                    <a:pt x="4138" y="743"/>
                    <a:pt x="4109" y="771"/>
                    <a:pt x="4052" y="828"/>
                  </a:cubicBezTo>
                  <a:cubicBezTo>
                    <a:pt x="3995" y="857"/>
                    <a:pt x="3967" y="914"/>
                    <a:pt x="3967" y="971"/>
                  </a:cubicBezTo>
                  <a:lnTo>
                    <a:pt x="3910" y="1085"/>
                  </a:lnTo>
                  <a:lnTo>
                    <a:pt x="3881" y="1171"/>
                  </a:lnTo>
                  <a:cubicBezTo>
                    <a:pt x="3853" y="1228"/>
                    <a:pt x="3796" y="1285"/>
                    <a:pt x="3767" y="1342"/>
                  </a:cubicBezTo>
                  <a:cubicBezTo>
                    <a:pt x="3881" y="1313"/>
                    <a:pt x="3995" y="1285"/>
                    <a:pt x="4109" y="1256"/>
                  </a:cubicBezTo>
                  <a:lnTo>
                    <a:pt x="4166" y="1171"/>
                  </a:lnTo>
                  <a:lnTo>
                    <a:pt x="4195" y="1057"/>
                  </a:lnTo>
                  <a:lnTo>
                    <a:pt x="4224" y="1000"/>
                  </a:lnTo>
                  <a:lnTo>
                    <a:pt x="4281" y="943"/>
                  </a:lnTo>
                  <a:lnTo>
                    <a:pt x="4509" y="857"/>
                  </a:lnTo>
                  <a:lnTo>
                    <a:pt x="4937" y="657"/>
                  </a:lnTo>
                  <a:cubicBezTo>
                    <a:pt x="5536" y="400"/>
                    <a:pt x="6135" y="201"/>
                    <a:pt x="6734" y="1"/>
                  </a:cubicBezTo>
                  <a:close/>
                  <a:moveTo>
                    <a:pt x="2226" y="1371"/>
                  </a:moveTo>
                  <a:cubicBezTo>
                    <a:pt x="2198" y="1371"/>
                    <a:pt x="2141" y="1371"/>
                    <a:pt x="2084" y="1399"/>
                  </a:cubicBezTo>
                  <a:lnTo>
                    <a:pt x="2055" y="1399"/>
                  </a:lnTo>
                  <a:lnTo>
                    <a:pt x="1827" y="1456"/>
                  </a:lnTo>
                  <a:cubicBezTo>
                    <a:pt x="1199" y="1599"/>
                    <a:pt x="571" y="1799"/>
                    <a:pt x="1" y="2084"/>
                  </a:cubicBezTo>
                  <a:cubicBezTo>
                    <a:pt x="628" y="1913"/>
                    <a:pt x="1228" y="1770"/>
                    <a:pt x="1855" y="1656"/>
                  </a:cubicBezTo>
                  <a:lnTo>
                    <a:pt x="2112" y="1599"/>
                  </a:lnTo>
                  <a:lnTo>
                    <a:pt x="2283" y="1599"/>
                  </a:lnTo>
                  <a:lnTo>
                    <a:pt x="2340" y="1627"/>
                  </a:lnTo>
                  <a:lnTo>
                    <a:pt x="2397" y="1713"/>
                  </a:lnTo>
                  <a:cubicBezTo>
                    <a:pt x="2426" y="1741"/>
                    <a:pt x="2455" y="1770"/>
                    <a:pt x="2483" y="1827"/>
                  </a:cubicBezTo>
                  <a:cubicBezTo>
                    <a:pt x="2540" y="1770"/>
                    <a:pt x="2626" y="1741"/>
                    <a:pt x="2711" y="1713"/>
                  </a:cubicBezTo>
                  <a:cubicBezTo>
                    <a:pt x="2683" y="1684"/>
                    <a:pt x="2654" y="1627"/>
                    <a:pt x="2597" y="1570"/>
                  </a:cubicBezTo>
                  <a:lnTo>
                    <a:pt x="2512" y="1456"/>
                  </a:lnTo>
                  <a:cubicBezTo>
                    <a:pt x="2455" y="1428"/>
                    <a:pt x="2397" y="1399"/>
                    <a:pt x="2340" y="1371"/>
                  </a:cubicBezTo>
                  <a:close/>
                </a:path>
              </a:pathLst>
            </a:custGeom>
            <a:solidFill>
              <a:srgbClr val="CD2F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52"/>
            <p:cNvSpPr/>
            <p:nvPr/>
          </p:nvSpPr>
          <p:spPr>
            <a:xfrm>
              <a:off x="3977250" y="3622150"/>
              <a:ext cx="10725" cy="122000"/>
            </a:xfrm>
            <a:custGeom>
              <a:avLst/>
              <a:gdLst/>
              <a:ahLst/>
              <a:cxnLst/>
              <a:rect l="l" t="t" r="r" b="b"/>
              <a:pathLst>
                <a:path w="429" h="4880" extrusionOk="0">
                  <a:moveTo>
                    <a:pt x="229" y="1"/>
                  </a:moveTo>
                  <a:cubicBezTo>
                    <a:pt x="86" y="685"/>
                    <a:pt x="1" y="1399"/>
                    <a:pt x="1" y="2112"/>
                  </a:cubicBezTo>
                  <a:cubicBezTo>
                    <a:pt x="1" y="3082"/>
                    <a:pt x="143" y="4024"/>
                    <a:pt x="429" y="4880"/>
                  </a:cubicBezTo>
                  <a:cubicBezTo>
                    <a:pt x="400" y="4480"/>
                    <a:pt x="400" y="4052"/>
                    <a:pt x="372" y="3653"/>
                  </a:cubicBezTo>
                  <a:cubicBezTo>
                    <a:pt x="343" y="2369"/>
                    <a:pt x="286" y="1085"/>
                    <a:pt x="229" y="1"/>
                  </a:cubicBezTo>
                  <a:close/>
                </a:path>
              </a:pathLst>
            </a:custGeom>
            <a:solidFill>
              <a:srgbClr val="CD2F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52"/>
            <p:cNvSpPr/>
            <p:nvPr/>
          </p:nvSpPr>
          <p:spPr>
            <a:xfrm>
              <a:off x="4302525" y="3465925"/>
              <a:ext cx="25700" cy="59950"/>
            </a:xfrm>
            <a:custGeom>
              <a:avLst/>
              <a:gdLst/>
              <a:ahLst/>
              <a:cxnLst/>
              <a:rect l="l" t="t" r="r" b="b"/>
              <a:pathLst>
                <a:path w="1028" h="2398" extrusionOk="0">
                  <a:moveTo>
                    <a:pt x="0" y="1"/>
                  </a:moveTo>
                  <a:cubicBezTo>
                    <a:pt x="29" y="172"/>
                    <a:pt x="58" y="315"/>
                    <a:pt x="86" y="486"/>
                  </a:cubicBezTo>
                  <a:cubicBezTo>
                    <a:pt x="172" y="828"/>
                    <a:pt x="257" y="1171"/>
                    <a:pt x="371" y="1485"/>
                  </a:cubicBezTo>
                  <a:cubicBezTo>
                    <a:pt x="457" y="1684"/>
                    <a:pt x="543" y="1913"/>
                    <a:pt x="628" y="2112"/>
                  </a:cubicBezTo>
                  <a:cubicBezTo>
                    <a:pt x="771" y="2198"/>
                    <a:pt x="914" y="2284"/>
                    <a:pt x="1028" y="2398"/>
                  </a:cubicBezTo>
                  <a:cubicBezTo>
                    <a:pt x="1028" y="2369"/>
                    <a:pt x="999" y="2369"/>
                    <a:pt x="999" y="2341"/>
                  </a:cubicBezTo>
                  <a:cubicBezTo>
                    <a:pt x="714" y="1713"/>
                    <a:pt x="486" y="1085"/>
                    <a:pt x="343" y="429"/>
                  </a:cubicBezTo>
                  <a:cubicBezTo>
                    <a:pt x="314" y="343"/>
                    <a:pt x="314" y="229"/>
                    <a:pt x="286" y="144"/>
                  </a:cubicBezTo>
                  <a:cubicBezTo>
                    <a:pt x="200" y="87"/>
                    <a:pt x="86" y="30"/>
                    <a:pt x="0" y="1"/>
                  </a:cubicBezTo>
                  <a:close/>
                </a:path>
              </a:pathLst>
            </a:custGeom>
            <a:solidFill>
              <a:srgbClr val="E59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52"/>
            <p:cNvSpPr/>
            <p:nvPr/>
          </p:nvSpPr>
          <p:spPr>
            <a:xfrm>
              <a:off x="4074275" y="3783350"/>
              <a:ext cx="85625" cy="77775"/>
            </a:xfrm>
            <a:custGeom>
              <a:avLst/>
              <a:gdLst/>
              <a:ahLst/>
              <a:cxnLst/>
              <a:rect l="l" t="t" r="r" b="b"/>
              <a:pathLst>
                <a:path w="3425" h="3111" extrusionOk="0">
                  <a:moveTo>
                    <a:pt x="1256" y="1"/>
                  </a:moveTo>
                  <a:cubicBezTo>
                    <a:pt x="1141" y="143"/>
                    <a:pt x="1027" y="286"/>
                    <a:pt x="913" y="429"/>
                  </a:cubicBezTo>
                  <a:cubicBezTo>
                    <a:pt x="656" y="743"/>
                    <a:pt x="343" y="999"/>
                    <a:pt x="0" y="1199"/>
                  </a:cubicBezTo>
                  <a:cubicBezTo>
                    <a:pt x="942" y="2112"/>
                    <a:pt x="2112" y="2768"/>
                    <a:pt x="3424" y="3111"/>
                  </a:cubicBezTo>
                  <a:cubicBezTo>
                    <a:pt x="3053" y="2369"/>
                    <a:pt x="2682" y="1570"/>
                    <a:pt x="2311" y="800"/>
                  </a:cubicBezTo>
                  <a:cubicBezTo>
                    <a:pt x="1940" y="571"/>
                    <a:pt x="1569" y="286"/>
                    <a:pt x="1256" y="1"/>
                  </a:cubicBezTo>
                  <a:close/>
                </a:path>
              </a:pathLst>
            </a:custGeom>
            <a:solidFill>
              <a:srgbClr val="E865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52"/>
            <p:cNvSpPr/>
            <p:nvPr/>
          </p:nvSpPr>
          <p:spPr>
            <a:xfrm>
              <a:off x="4042175" y="3728425"/>
              <a:ext cx="63500" cy="84925"/>
            </a:xfrm>
            <a:custGeom>
              <a:avLst/>
              <a:gdLst/>
              <a:ahLst/>
              <a:cxnLst/>
              <a:rect l="l" t="t" r="r" b="b"/>
              <a:pathLst>
                <a:path w="2540" h="3397" extrusionOk="0">
                  <a:moveTo>
                    <a:pt x="1056" y="1"/>
                  </a:moveTo>
                  <a:lnTo>
                    <a:pt x="970" y="201"/>
                  </a:lnTo>
                  <a:lnTo>
                    <a:pt x="742" y="143"/>
                  </a:lnTo>
                  <a:cubicBezTo>
                    <a:pt x="485" y="686"/>
                    <a:pt x="257" y="1228"/>
                    <a:pt x="0" y="1798"/>
                  </a:cubicBezTo>
                  <a:cubicBezTo>
                    <a:pt x="343" y="2398"/>
                    <a:pt x="771" y="2940"/>
                    <a:pt x="1284" y="3396"/>
                  </a:cubicBezTo>
                  <a:cubicBezTo>
                    <a:pt x="1627" y="3196"/>
                    <a:pt x="1940" y="2940"/>
                    <a:pt x="2197" y="2626"/>
                  </a:cubicBezTo>
                  <a:cubicBezTo>
                    <a:pt x="2311" y="2483"/>
                    <a:pt x="2425" y="2340"/>
                    <a:pt x="2540" y="2198"/>
                  </a:cubicBezTo>
                  <a:cubicBezTo>
                    <a:pt x="1883" y="1570"/>
                    <a:pt x="1370" y="828"/>
                    <a:pt x="1056" y="1"/>
                  </a:cubicBezTo>
                  <a:close/>
                </a:path>
              </a:pathLst>
            </a:custGeom>
            <a:solidFill>
              <a:srgbClr val="871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52"/>
            <p:cNvSpPr/>
            <p:nvPr/>
          </p:nvSpPr>
          <p:spPr>
            <a:xfrm>
              <a:off x="4020775" y="3722025"/>
              <a:ext cx="39975" cy="51375"/>
            </a:xfrm>
            <a:custGeom>
              <a:avLst/>
              <a:gdLst/>
              <a:ahLst/>
              <a:cxnLst/>
              <a:rect l="l" t="t" r="r" b="b"/>
              <a:pathLst>
                <a:path w="1599" h="2055" extrusionOk="0">
                  <a:moveTo>
                    <a:pt x="0" y="0"/>
                  </a:moveTo>
                  <a:lnTo>
                    <a:pt x="0" y="0"/>
                  </a:lnTo>
                  <a:cubicBezTo>
                    <a:pt x="171" y="742"/>
                    <a:pt x="457" y="1427"/>
                    <a:pt x="856" y="2054"/>
                  </a:cubicBezTo>
                  <a:cubicBezTo>
                    <a:pt x="1113" y="1484"/>
                    <a:pt x="1341" y="942"/>
                    <a:pt x="1598" y="399"/>
                  </a:cubicBezTo>
                  <a:lnTo>
                    <a:pt x="0" y="0"/>
                  </a:lnTo>
                  <a:close/>
                </a:path>
              </a:pathLst>
            </a:custGeom>
            <a:solidFill>
              <a:srgbClr val="D91C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2"/>
            <p:cNvSpPr/>
            <p:nvPr/>
          </p:nvSpPr>
          <p:spPr>
            <a:xfrm>
              <a:off x="4015075" y="3593625"/>
              <a:ext cx="53500" cy="139825"/>
            </a:xfrm>
            <a:custGeom>
              <a:avLst/>
              <a:gdLst/>
              <a:ahLst/>
              <a:cxnLst/>
              <a:rect l="l" t="t" r="r" b="b"/>
              <a:pathLst>
                <a:path w="2140" h="5593" extrusionOk="0">
                  <a:moveTo>
                    <a:pt x="713" y="0"/>
                  </a:moveTo>
                  <a:cubicBezTo>
                    <a:pt x="257" y="970"/>
                    <a:pt x="0" y="2083"/>
                    <a:pt x="0" y="3253"/>
                  </a:cubicBezTo>
                  <a:cubicBezTo>
                    <a:pt x="0" y="3909"/>
                    <a:pt x="86" y="4537"/>
                    <a:pt x="228" y="5136"/>
                  </a:cubicBezTo>
                  <a:lnTo>
                    <a:pt x="1826" y="5535"/>
                  </a:lnTo>
                  <a:lnTo>
                    <a:pt x="2054" y="5593"/>
                  </a:lnTo>
                  <a:lnTo>
                    <a:pt x="2140" y="5393"/>
                  </a:lnTo>
                  <a:cubicBezTo>
                    <a:pt x="1997" y="5050"/>
                    <a:pt x="1883" y="4651"/>
                    <a:pt x="1826" y="4280"/>
                  </a:cubicBezTo>
                  <a:cubicBezTo>
                    <a:pt x="1198" y="3624"/>
                    <a:pt x="885" y="2768"/>
                    <a:pt x="799" y="2083"/>
                  </a:cubicBezTo>
                  <a:cubicBezTo>
                    <a:pt x="799" y="1912"/>
                    <a:pt x="770" y="1741"/>
                    <a:pt x="770" y="1598"/>
                  </a:cubicBezTo>
                  <a:cubicBezTo>
                    <a:pt x="770" y="1598"/>
                    <a:pt x="770" y="1570"/>
                    <a:pt x="770" y="1570"/>
                  </a:cubicBezTo>
                  <a:lnTo>
                    <a:pt x="713" y="0"/>
                  </a:lnTo>
                  <a:close/>
                </a:path>
              </a:pathLst>
            </a:custGeom>
            <a:solidFill>
              <a:srgbClr val="E55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2"/>
            <p:cNvSpPr/>
            <p:nvPr/>
          </p:nvSpPr>
          <p:spPr>
            <a:xfrm>
              <a:off x="4032900" y="3488775"/>
              <a:ext cx="340975" cy="378075"/>
            </a:xfrm>
            <a:custGeom>
              <a:avLst/>
              <a:gdLst/>
              <a:ahLst/>
              <a:cxnLst/>
              <a:rect l="l" t="t" r="r" b="b"/>
              <a:pathLst>
                <a:path w="13639" h="15123" extrusionOk="0">
                  <a:moveTo>
                    <a:pt x="12127" y="2397"/>
                  </a:moveTo>
                  <a:lnTo>
                    <a:pt x="12184" y="2482"/>
                  </a:lnTo>
                  <a:lnTo>
                    <a:pt x="12184" y="2482"/>
                  </a:lnTo>
                  <a:lnTo>
                    <a:pt x="12098" y="2454"/>
                  </a:lnTo>
                  <a:lnTo>
                    <a:pt x="12127" y="2397"/>
                  </a:lnTo>
                  <a:close/>
                  <a:moveTo>
                    <a:pt x="8874" y="0"/>
                  </a:moveTo>
                  <a:cubicBezTo>
                    <a:pt x="8617" y="571"/>
                    <a:pt x="8218" y="1113"/>
                    <a:pt x="7733" y="1541"/>
                  </a:cubicBezTo>
                  <a:cubicBezTo>
                    <a:pt x="9815" y="1826"/>
                    <a:pt x="11584" y="3196"/>
                    <a:pt x="12412" y="5079"/>
                  </a:cubicBezTo>
                  <a:cubicBezTo>
                    <a:pt x="12783" y="4565"/>
                    <a:pt x="12925" y="3909"/>
                    <a:pt x="12925" y="3253"/>
                  </a:cubicBezTo>
                  <a:lnTo>
                    <a:pt x="12925" y="3224"/>
                  </a:lnTo>
                  <a:lnTo>
                    <a:pt x="13639" y="3652"/>
                  </a:lnTo>
                  <a:cubicBezTo>
                    <a:pt x="13182" y="2825"/>
                    <a:pt x="12554" y="2083"/>
                    <a:pt x="11813" y="1484"/>
                  </a:cubicBezTo>
                  <a:lnTo>
                    <a:pt x="11813" y="1484"/>
                  </a:lnTo>
                  <a:cubicBezTo>
                    <a:pt x="12098" y="2083"/>
                    <a:pt x="12440" y="2625"/>
                    <a:pt x="12783" y="3196"/>
                  </a:cubicBezTo>
                  <a:cubicBezTo>
                    <a:pt x="12326" y="2682"/>
                    <a:pt x="11927" y="2111"/>
                    <a:pt x="11584" y="1512"/>
                  </a:cubicBezTo>
                  <a:cubicBezTo>
                    <a:pt x="11527" y="1398"/>
                    <a:pt x="11470" y="1312"/>
                    <a:pt x="11413" y="1198"/>
                  </a:cubicBezTo>
                  <a:cubicBezTo>
                    <a:pt x="10671" y="656"/>
                    <a:pt x="9815" y="228"/>
                    <a:pt x="8874" y="0"/>
                  </a:cubicBezTo>
                  <a:close/>
                  <a:moveTo>
                    <a:pt x="1142" y="2425"/>
                  </a:moveTo>
                  <a:cubicBezTo>
                    <a:pt x="685" y="2967"/>
                    <a:pt x="286" y="3538"/>
                    <a:pt x="0" y="4194"/>
                  </a:cubicBezTo>
                  <a:lnTo>
                    <a:pt x="57" y="5764"/>
                  </a:lnTo>
                  <a:cubicBezTo>
                    <a:pt x="57" y="5764"/>
                    <a:pt x="57" y="5792"/>
                    <a:pt x="57" y="5792"/>
                  </a:cubicBezTo>
                  <a:cubicBezTo>
                    <a:pt x="57" y="5935"/>
                    <a:pt x="86" y="6106"/>
                    <a:pt x="86" y="6277"/>
                  </a:cubicBezTo>
                  <a:cubicBezTo>
                    <a:pt x="172" y="6962"/>
                    <a:pt x="485" y="7818"/>
                    <a:pt x="1113" y="8474"/>
                  </a:cubicBezTo>
                  <a:cubicBezTo>
                    <a:pt x="1056" y="8132"/>
                    <a:pt x="1027" y="7789"/>
                    <a:pt x="1027" y="7447"/>
                  </a:cubicBezTo>
                  <a:cubicBezTo>
                    <a:pt x="1027" y="6049"/>
                    <a:pt x="1513" y="4765"/>
                    <a:pt x="2311" y="3766"/>
                  </a:cubicBezTo>
                  <a:cubicBezTo>
                    <a:pt x="2283" y="3766"/>
                    <a:pt x="2254" y="3795"/>
                    <a:pt x="2226" y="3795"/>
                  </a:cubicBezTo>
                  <a:lnTo>
                    <a:pt x="2140" y="3795"/>
                  </a:lnTo>
                  <a:cubicBezTo>
                    <a:pt x="1883" y="3795"/>
                    <a:pt x="1427" y="3595"/>
                    <a:pt x="1142" y="2425"/>
                  </a:cubicBezTo>
                  <a:close/>
                  <a:moveTo>
                    <a:pt x="12041" y="10528"/>
                  </a:moveTo>
                  <a:cubicBezTo>
                    <a:pt x="10985" y="12240"/>
                    <a:pt x="9102" y="13382"/>
                    <a:pt x="6962" y="13382"/>
                  </a:cubicBezTo>
                  <a:cubicBezTo>
                    <a:pt x="5878" y="13382"/>
                    <a:pt x="4851" y="13096"/>
                    <a:pt x="3966" y="12583"/>
                  </a:cubicBezTo>
                  <a:lnTo>
                    <a:pt x="3966" y="12583"/>
                  </a:lnTo>
                  <a:cubicBezTo>
                    <a:pt x="4337" y="13353"/>
                    <a:pt x="4708" y="14152"/>
                    <a:pt x="5079" y="14894"/>
                  </a:cubicBezTo>
                  <a:cubicBezTo>
                    <a:pt x="5678" y="15036"/>
                    <a:pt x="6306" y="15122"/>
                    <a:pt x="6962" y="15122"/>
                  </a:cubicBezTo>
                  <a:cubicBezTo>
                    <a:pt x="9616" y="15122"/>
                    <a:pt x="11984" y="13781"/>
                    <a:pt x="13353" y="11727"/>
                  </a:cubicBezTo>
                  <a:cubicBezTo>
                    <a:pt x="12925" y="11242"/>
                    <a:pt x="12469" y="10842"/>
                    <a:pt x="12041" y="10528"/>
                  </a:cubicBezTo>
                  <a:close/>
                </a:path>
              </a:pathLst>
            </a:custGeom>
            <a:solidFill>
              <a:srgbClr val="F47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2"/>
            <p:cNvSpPr/>
            <p:nvPr/>
          </p:nvSpPr>
          <p:spPr>
            <a:xfrm>
              <a:off x="4061425" y="3483050"/>
              <a:ext cx="193325" cy="100600"/>
            </a:xfrm>
            <a:custGeom>
              <a:avLst/>
              <a:gdLst/>
              <a:ahLst/>
              <a:cxnLst/>
              <a:rect l="l" t="t" r="r" b="b"/>
              <a:pathLst>
                <a:path w="7733" h="4024" extrusionOk="0">
                  <a:moveTo>
                    <a:pt x="3881" y="229"/>
                  </a:moveTo>
                  <a:cubicBezTo>
                    <a:pt x="3510" y="343"/>
                    <a:pt x="3168" y="457"/>
                    <a:pt x="2825" y="600"/>
                  </a:cubicBezTo>
                  <a:cubicBezTo>
                    <a:pt x="2825" y="600"/>
                    <a:pt x="2825" y="628"/>
                    <a:pt x="2854" y="628"/>
                  </a:cubicBezTo>
                  <a:cubicBezTo>
                    <a:pt x="2854" y="628"/>
                    <a:pt x="2854" y="657"/>
                    <a:pt x="2854" y="657"/>
                  </a:cubicBezTo>
                  <a:cubicBezTo>
                    <a:pt x="2939" y="714"/>
                    <a:pt x="3025" y="743"/>
                    <a:pt x="3111" y="743"/>
                  </a:cubicBezTo>
                  <a:lnTo>
                    <a:pt x="3196" y="743"/>
                  </a:lnTo>
                  <a:cubicBezTo>
                    <a:pt x="3310" y="714"/>
                    <a:pt x="3453" y="657"/>
                    <a:pt x="3567" y="571"/>
                  </a:cubicBezTo>
                  <a:cubicBezTo>
                    <a:pt x="3681" y="486"/>
                    <a:pt x="3795" y="372"/>
                    <a:pt x="3881" y="258"/>
                  </a:cubicBezTo>
                  <a:cubicBezTo>
                    <a:pt x="3881" y="258"/>
                    <a:pt x="3881" y="229"/>
                    <a:pt x="3881" y="229"/>
                  </a:cubicBezTo>
                  <a:close/>
                  <a:moveTo>
                    <a:pt x="5821" y="1"/>
                  </a:moveTo>
                  <a:cubicBezTo>
                    <a:pt x="5279" y="1"/>
                    <a:pt x="4737" y="58"/>
                    <a:pt x="4223" y="143"/>
                  </a:cubicBezTo>
                  <a:lnTo>
                    <a:pt x="4223" y="172"/>
                  </a:lnTo>
                  <a:cubicBezTo>
                    <a:pt x="4166" y="258"/>
                    <a:pt x="4138" y="315"/>
                    <a:pt x="4081" y="400"/>
                  </a:cubicBezTo>
                  <a:cubicBezTo>
                    <a:pt x="3995" y="543"/>
                    <a:pt x="3852" y="657"/>
                    <a:pt x="3710" y="771"/>
                  </a:cubicBezTo>
                  <a:cubicBezTo>
                    <a:pt x="3567" y="885"/>
                    <a:pt x="3424" y="971"/>
                    <a:pt x="3225" y="999"/>
                  </a:cubicBezTo>
                  <a:lnTo>
                    <a:pt x="3139" y="999"/>
                  </a:lnTo>
                  <a:cubicBezTo>
                    <a:pt x="2968" y="999"/>
                    <a:pt x="2797" y="942"/>
                    <a:pt x="2683" y="828"/>
                  </a:cubicBezTo>
                  <a:cubicBezTo>
                    <a:pt x="2683" y="828"/>
                    <a:pt x="2683" y="800"/>
                    <a:pt x="2683" y="800"/>
                  </a:cubicBezTo>
                  <a:cubicBezTo>
                    <a:pt x="2626" y="771"/>
                    <a:pt x="2597" y="743"/>
                    <a:pt x="2597" y="714"/>
                  </a:cubicBezTo>
                  <a:cubicBezTo>
                    <a:pt x="1598" y="1171"/>
                    <a:pt x="714" y="1827"/>
                    <a:pt x="1" y="2654"/>
                  </a:cubicBezTo>
                  <a:cubicBezTo>
                    <a:pt x="286" y="3824"/>
                    <a:pt x="742" y="4024"/>
                    <a:pt x="999" y="4024"/>
                  </a:cubicBezTo>
                  <a:lnTo>
                    <a:pt x="1085" y="4024"/>
                  </a:lnTo>
                  <a:cubicBezTo>
                    <a:pt x="1113" y="4024"/>
                    <a:pt x="1142" y="3995"/>
                    <a:pt x="1170" y="3995"/>
                  </a:cubicBezTo>
                  <a:cubicBezTo>
                    <a:pt x="1798" y="3196"/>
                    <a:pt x="2626" y="2569"/>
                    <a:pt x="3596" y="2169"/>
                  </a:cubicBezTo>
                  <a:cubicBezTo>
                    <a:pt x="3510" y="1912"/>
                    <a:pt x="3396" y="1656"/>
                    <a:pt x="3310" y="1399"/>
                  </a:cubicBezTo>
                  <a:cubicBezTo>
                    <a:pt x="3367" y="1256"/>
                    <a:pt x="3453" y="1228"/>
                    <a:pt x="3539" y="1228"/>
                  </a:cubicBezTo>
                  <a:cubicBezTo>
                    <a:pt x="3624" y="1228"/>
                    <a:pt x="3681" y="1256"/>
                    <a:pt x="3681" y="1256"/>
                  </a:cubicBezTo>
                  <a:cubicBezTo>
                    <a:pt x="3681" y="1256"/>
                    <a:pt x="3767" y="1599"/>
                    <a:pt x="3910" y="2055"/>
                  </a:cubicBezTo>
                  <a:cubicBezTo>
                    <a:pt x="4509" y="1855"/>
                    <a:pt x="5136" y="1741"/>
                    <a:pt x="5821" y="1741"/>
                  </a:cubicBezTo>
                  <a:cubicBezTo>
                    <a:pt x="6078" y="1741"/>
                    <a:pt x="6335" y="1741"/>
                    <a:pt x="6592" y="1770"/>
                  </a:cubicBezTo>
                  <a:cubicBezTo>
                    <a:pt x="7077" y="1342"/>
                    <a:pt x="7476" y="800"/>
                    <a:pt x="7733" y="229"/>
                  </a:cubicBezTo>
                  <a:cubicBezTo>
                    <a:pt x="7134" y="86"/>
                    <a:pt x="6477" y="1"/>
                    <a:pt x="5821" y="1"/>
                  </a:cubicBezTo>
                  <a:close/>
                </a:path>
              </a:pathLst>
            </a:custGeom>
            <a:solidFill>
              <a:srgbClr val="D91C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2"/>
            <p:cNvSpPr/>
            <p:nvPr/>
          </p:nvSpPr>
          <p:spPr>
            <a:xfrm>
              <a:off x="4333900" y="3569375"/>
              <a:ext cx="64950" cy="212575"/>
            </a:xfrm>
            <a:custGeom>
              <a:avLst/>
              <a:gdLst/>
              <a:ahLst/>
              <a:cxnLst/>
              <a:rect l="l" t="t" r="r" b="b"/>
              <a:pathLst>
                <a:path w="2598" h="8503" extrusionOk="0">
                  <a:moveTo>
                    <a:pt x="885" y="0"/>
                  </a:moveTo>
                  <a:lnTo>
                    <a:pt x="885" y="29"/>
                  </a:lnTo>
                  <a:cubicBezTo>
                    <a:pt x="885" y="685"/>
                    <a:pt x="743" y="1341"/>
                    <a:pt x="372" y="1855"/>
                  </a:cubicBezTo>
                  <a:cubicBezTo>
                    <a:pt x="686" y="2568"/>
                    <a:pt x="857" y="3367"/>
                    <a:pt x="857" y="4223"/>
                  </a:cubicBezTo>
                  <a:cubicBezTo>
                    <a:pt x="857" y="4309"/>
                    <a:pt x="857" y="4423"/>
                    <a:pt x="857" y="4537"/>
                  </a:cubicBezTo>
                  <a:cubicBezTo>
                    <a:pt x="1114" y="4936"/>
                    <a:pt x="1313" y="5279"/>
                    <a:pt x="1485" y="5564"/>
                  </a:cubicBezTo>
                  <a:cubicBezTo>
                    <a:pt x="1741" y="5992"/>
                    <a:pt x="1256" y="6220"/>
                    <a:pt x="486" y="6277"/>
                  </a:cubicBezTo>
                  <a:cubicBezTo>
                    <a:pt x="372" y="6620"/>
                    <a:pt x="201" y="6991"/>
                    <a:pt x="1" y="7304"/>
                  </a:cubicBezTo>
                  <a:cubicBezTo>
                    <a:pt x="429" y="7618"/>
                    <a:pt x="885" y="8018"/>
                    <a:pt x="1313" y="8503"/>
                  </a:cubicBezTo>
                  <a:cubicBezTo>
                    <a:pt x="2141" y="7276"/>
                    <a:pt x="2597" y="5792"/>
                    <a:pt x="2597" y="4223"/>
                  </a:cubicBezTo>
                  <a:cubicBezTo>
                    <a:pt x="2597" y="2853"/>
                    <a:pt x="2255" y="1541"/>
                    <a:pt x="1599" y="428"/>
                  </a:cubicBezTo>
                  <a:lnTo>
                    <a:pt x="885" y="0"/>
                  </a:lnTo>
                  <a:close/>
                </a:path>
              </a:pathLst>
            </a:custGeom>
            <a:solidFill>
              <a:srgbClr val="E55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2"/>
            <p:cNvSpPr/>
            <p:nvPr/>
          </p:nvSpPr>
          <p:spPr>
            <a:xfrm>
              <a:off x="4126350" y="3486625"/>
              <a:ext cx="40675" cy="21425"/>
            </a:xfrm>
            <a:custGeom>
              <a:avLst/>
              <a:gdLst/>
              <a:ahLst/>
              <a:cxnLst/>
              <a:rect l="l" t="t" r="r" b="b"/>
              <a:pathLst>
                <a:path w="1627" h="857" extrusionOk="0">
                  <a:moveTo>
                    <a:pt x="1626" y="0"/>
                  </a:moveTo>
                  <a:cubicBezTo>
                    <a:pt x="1512" y="29"/>
                    <a:pt x="1398" y="57"/>
                    <a:pt x="1284" y="86"/>
                  </a:cubicBezTo>
                  <a:cubicBezTo>
                    <a:pt x="1284" y="86"/>
                    <a:pt x="1284" y="115"/>
                    <a:pt x="1284" y="115"/>
                  </a:cubicBezTo>
                  <a:cubicBezTo>
                    <a:pt x="1198" y="229"/>
                    <a:pt x="1084" y="343"/>
                    <a:pt x="970" y="428"/>
                  </a:cubicBezTo>
                  <a:cubicBezTo>
                    <a:pt x="856" y="514"/>
                    <a:pt x="713" y="571"/>
                    <a:pt x="599" y="600"/>
                  </a:cubicBezTo>
                  <a:lnTo>
                    <a:pt x="514" y="600"/>
                  </a:lnTo>
                  <a:cubicBezTo>
                    <a:pt x="428" y="600"/>
                    <a:pt x="342" y="571"/>
                    <a:pt x="257" y="514"/>
                  </a:cubicBezTo>
                  <a:cubicBezTo>
                    <a:pt x="257" y="514"/>
                    <a:pt x="257" y="485"/>
                    <a:pt x="257" y="485"/>
                  </a:cubicBezTo>
                  <a:cubicBezTo>
                    <a:pt x="228" y="485"/>
                    <a:pt x="228" y="457"/>
                    <a:pt x="228" y="457"/>
                  </a:cubicBezTo>
                  <a:cubicBezTo>
                    <a:pt x="143" y="485"/>
                    <a:pt x="57" y="514"/>
                    <a:pt x="0" y="571"/>
                  </a:cubicBezTo>
                  <a:cubicBezTo>
                    <a:pt x="0" y="600"/>
                    <a:pt x="29" y="628"/>
                    <a:pt x="86" y="657"/>
                  </a:cubicBezTo>
                  <a:cubicBezTo>
                    <a:pt x="86" y="657"/>
                    <a:pt x="86" y="685"/>
                    <a:pt x="86" y="685"/>
                  </a:cubicBezTo>
                  <a:cubicBezTo>
                    <a:pt x="200" y="799"/>
                    <a:pt x="371" y="856"/>
                    <a:pt x="542" y="856"/>
                  </a:cubicBezTo>
                  <a:lnTo>
                    <a:pt x="628" y="856"/>
                  </a:lnTo>
                  <a:cubicBezTo>
                    <a:pt x="827" y="828"/>
                    <a:pt x="970" y="742"/>
                    <a:pt x="1113" y="628"/>
                  </a:cubicBezTo>
                  <a:cubicBezTo>
                    <a:pt x="1255" y="514"/>
                    <a:pt x="1398" y="400"/>
                    <a:pt x="1484" y="257"/>
                  </a:cubicBezTo>
                  <a:cubicBezTo>
                    <a:pt x="1541" y="172"/>
                    <a:pt x="1569" y="115"/>
                    <a:pt x="1626" y="29"/>
                  </a:cubicBezTo>
                  <a:lnTo>
                    <a:pt x="1626" y="0"/>
                  </a:lnTo>
                  <a:close/>
                </a:path>
              </a:pathLst>
            </a:custGeom>
            <a:solidFill>
              <a:srgbClr val="CD1E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2"/>
            <p:cNvSpPr/>
            <p:nvPr/>
          </p:nvSpPr>
          <p:spPr>
            <a:xfrm>
              <a:off x="4335325" y="3548675"/>
              <a:ext cx="2175" cy="2175"/>
            </a:xfrm>
            <a:custGeom>
              <a:avLst/>
              <a:gdLst/>
              <a:ahLst/>
              <a:cxnLst/>
              <a:rect l="l" t="t" r="r" b="b"/>
              <a:pathLst>
                <a:path w="87" h="87" extrusionOk="0">
                  <a:moveTo>
                    <a:pt x="30" y="1"/>
                  </a:moveTo>
                  <a:lnTo>
                    <a:pt x="1" y="58"/>
                  </a:lnTo>
                  <a:lnTo>
                    <a:pt x="87" y="86"/>
                  </a:lnTo>
                  <a:lnTo>
                    <a:pt x="87" y="86"/>
                  </a:lnTo>
                  <a:lnTo>
                    <a:pt x="30" y="1"/>
                  </a:lnTo>
                  <a:close/>
                </a:path>
              </a:pathLst>
            </a:custGeom>
            <a:solidFill>
              <a:srgbClr val="CD1E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2"/>
            <p:cNvSpPr/>
            <p:nvPr/>
          </p:nvSpPr>
          <p:spPr>
            <a:xfrm>
              <a:off x="4318225" y="3518725"/>
              <a:ext cx="34250" cy="49950"/>
            </a:xfrm>
            <a:custGeom>
              <a:avLst/>
              <a:gdLst/>
              <a:ahLst/>
              <a:cxnLst/>
              <a:rect l="l" t="t" r="r" b="b"/>
              <a:pathLst>
                <a:path w="1370" h="1998" extrusionOk="0">
                  <a:moveTo>
                    <a:pt x="0" y="0"/>
                  </a:moveTo>
                  <a:lnTo>
                    <a:pt x="0" y="0"/>
                  </a:lnTo>
                  <a:cubicBezTo>
                    <a:pt x="57" y="114"/>
                    <a:pt x="114" y="200"/>
                    <a:pt x="171" y="314"/>
                  </a:cubicBezTo>
                  <a:cubicBezTo>
                    <a:pt x="514" y="913"/>
                    <a:pt x="913" y="1484"/>
                    <a:pt x="1370" y="1998"/>
                  </a:cubicBezTo>
                  <a:cubicBezTo>
                    <a:pt x="1027" y="1427"/>
                    <a:pt x="685" y="885"/>
                    <a:pt x="400" y="286"/>
                  </a:cubicBezTo>
                  <a:cubicBezTo>
                    <a:pt x="286" y="172"/>
                    <a:pt x="143" y="86"/>
                    <a:pt x="0" y="0"/>
                  </a:cubicBezTo>
                  <a:close/>
                </a:path>
              </a:pathLst>
            </a:custGeom>
            <a:solidFill>
              <a:srgbClr val="E55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2"/>
            <p:cNvSpPr/>
            <p:nvPr/>
          </p:nvSpPr>
          <p:spPr>
            <a:xfrm>
              <a:off x="4144175" y="3513725"/>
              <a:ext cx="233275" cy="212600"/>
            </a:xfrm>
            <a:custGeom>
              <a:avLst/>
              <a:gdLst/>
              <a:ahLst/>
              <a:cxnLst/>
              <a:rect l="l" t="t" r="r" b="b"/>
              <a:pathLst>
                <a:path w="9331" h="8504" extrusionOk="0">
                  <a:moveTo>
                    <a:pt x="229" y="1"/>
                  </a:moveTo>
                  <a:cubicBezTo>
                    <a:pt x="143" y="1"/>
                    <a:pt x="57" y="29"/>
                    <a:pt x="0" y="172"/>
                  </a:cubicBezTo>
                  <a:cubicBezTo>
                    <a:pt x="86" y="429"/>
                    <a:pt x="200" y="685"/>
                    <a:pt x="286" y="942"/>
                  </a:cubicBezTo>
                  <a:cubicBezTo>
                    <a:pt x="371" y="914"/>
                    <a:pt x="485" y="857"/>
                    <a:pt x="600" y="828"/>
                  </a:cubicBezTo>
                  <a:cubicBezTo>
                    <a:pt x="457" y="372"/>
                    <a:pt x="371" y="29"/>
                    <a:pt x="371" y="29"/>
                  </a:cubicBezTo>
                  <a:cubicBezTo>
                    <a:pt x="371" y="29"/>
                    <a:pt x="314" y="1"/>
                    <a:pt x="229" y="1"/>
                  </a:cubicBezTo>
                  <a:close/>
                  <a:moveTo>
                    <a:pt x="8446" y="6763"/>
                  </a:moveTo>
                  <a:cubicBezTo>
                    <a:pt x="8417" y="6991"/>
                    <a:pt x="8389" y="7248"/>
                    <a:pt x="8360" y="7505"/>
                  </a:cubicBezTo>
                  <a:cubicBezTo>
                    <a:pt x="8360" y="7533"/>
                    <a:pt x="8389" y="7562"/>
                    <a:pt x="8389" y="7562"/>
                  </a:cubicBezTo>
                  <a:cubicBezTo>
                    <a:pt x="8389" y="7562"/>
                    <a:pt x="8389" y="7590"/>
                    <a:pt x="8389" y="7590"/>
                  </a:cubicBezTo>
                  <a:cubicBezTo>
                    <a:pt x="8417" y="7704"/>
                    <a:pt x="8360" y="7790"/>
                    <a:pt x="8275" y="7847"/>
                  </a:cubicBezTo>
                  <a:cubicBezTo>
                    <a:pt x="8218" y="8075"/>
                    <a:pt x="8161" y="8275"/>
                    <a:pt x="8075" y="8503"/>
                  </a:cubicBezTo>
                  <a:cubicBezTo>
                    <a:pt x="8845" y="8446"/>
                    <a:pt x="9330" y="8218"/>
                    <a:pt x="9074" y="7790"/>
                  </a:cubicBezTo>
                  <a:cubicBezTo>
                    <a:pt x="8902" y="7505"/>
                    <a:pt x="8703" y="7162"/>
                    <a:pt x="8446" y="6763"/>
                  </a:cubicBezTo>
                  <a:close/>
                </a:path>
              </a:pathLst>
            </a:custGeom>
            <a:solidFill>
              <a:srgbClr val="C31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52"/>
            <p:cNvSpPr/>
            <p:nvPr/>
          </p:nvSpPr>
          <p:spPr>
            <a:xfrm>
              <a:off x="4351025" y="3701325"/>
              <a:ext cx="3600" cy="8575"/>
            </a:xfrm>
            <a:custGeom>
              <a:avLst/>
              <a:gdLst/>
              <a:ahLst/>
              <a:cxnLst/>
              <a:rect l="l" t="t" r="r" b="b"/>
              <a:pathLst>
                <a:path w="144" h="343" extrusionOk="0">
                  <a:moveTo>
                    <a:pt x="86" y="1"/>
                  </a:moveTo>
                  <a:cubicBezTo>
                    <a:pt x="58" y="115"/>
                    <a:pt x="29" y="229"/>
                    <a:pt x="1" y="343"/>
                  </a:cubicBezTo>
                  <a:cubicBezTo>
                    <a:pt x="86" y="286"/>
                    <a:pt x="143" y="200"/>
                    <a:pt x="115" y="86"/>
                  </a:cubicBezTo>
                  <a:cubicBezTo>
                    <a:pt x="115" y="86"/>
                    <a:pt x="115" y="58"/>
                    <a:pt x="115" y="58"/>
                  </a:cubicBezTo>
                  <a:cubicBezTo>
                    <a:pt x="115" y="58"/>
                    <a:pt x="86" y="29"/>
                    <a:pt x="86" y="1"/>
                  </a:cubicBezTo>
                  <a:close/>
                </a:path>
              </a:pathLst>
            </a:custGeom>
            <a:solidFill>
              <a:srgbClr val="9E18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52"/>
            <p:cNvSpPr/>
            <p:nvPr/>
          </p:nvSpPr>
          <p:spPr>
            <a:xfrm>
              <a:off x="4105650" y="3765525"/>
              <a:ext cx="26425" cy="37825"/>
            </a:xfrm>
            <a:custGeom>
              <a:avLst/>
              <a:gdLst/>
              <a:ahLst/>
              <a:cxnLst/>
              <a:rect l="l" t="t" r="r" b="b"/>
              <a:pathLst>
                <a:path w="1057" h="1513" extrusionOk="0">
                  <a:moveTo>
                    <a:pt x="343" y="0"/>
                  </a:moveTo>
                  <a:cubicBezTo>
                    <a:pt x="257" y="229"/>
                    <a:pt x="115" y="486"/>
                    <a:pt x="1" y="714"/>
                  </a:cubicBezTo>
                  <a:cubicBezTo>
                    <a:pt x="314" y="999"/>
                    <a:pt x="685" y="1284"/>
                    <a:pt x="1056" y="1513"/>
                  </a:cubicBezTo>
                  <a:cubicBezTo>
                    <a:pt x="800" y="971"/>
                    <a:pt x="571" y="457"/>
                    <a:pt x="343" y="0"/>
                  </a:cubicBezTo>
                  <a:close/>
                </a:path>
              </a:pathLst>
            </a:custGeom>
            <a:solidFill>
              <a:srgbClr val="E730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2"/>
            <p:cNvSpPr/>
            <p:nvPr/>
          </p:nvSpPr>
          <p:spPr>
            <a:xfrm>
              <a:off x="4068550" y="3712750"/>
              <a:ext cx="45675" cy="70625"/>
            </a:xfrm>
            <a:custGeom>
              <a:avLst/>
              <a:gdLst/>
              <a:ahLst/>
              <a:cxnLst/>
              <a:rect l="l" t="t" r="r" b="b"/>
              <a:pathLst>
                <a:path w="1827" h="2825" extrusionOk="0">
                  <a:moveTo>
                    <a:pt x="286" y="0"/>
                  </a:moveTo>
                  <a:lnTo>
                    <a:pt x="1" y="628"/>
                  </a:lnTo>
                  <a:cubicBezTo>
                    <a:pt x="315" y="1455"/>
                    <a:pt x="828" y="2197"/>
                    <a:pt x="1485" y="2825"/>
                  </a:cubicBezTo>
                  <a:cubicBezTo>
                    <a:pt x="1599" y="2597"/>
                    <a:pt x="1741" y="2340"/>
                    <a:pt x="1827" y="2111"/>
                  </a:cubicBezTo>
                  <a:cubicBezTo>
                    <a:pt x="1513" y="1398"/>
                    <a:pt x="1228" y="799"/>
                    <a:pt x="1028" y="343"/>
                  </a:cubicBezTo>
                  <a:cubicBezTo>
                    <a:pt x="771" y="257"/>
                    <a:pt x="515" y="143"/>
                    <a:pt x="286" y="0"/>
                  </a:cubicBezTo>
                  <a:close/>
                </a:path>
              </a:pathLst>
            </a:custGeom>
            <a:solidFill>
              <a:srgbClr val="8416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2"/>
            <p:cNvSpPr/>
            <p:nvPr/>
          </p:nvSpPr>
          <p:spPr>
            <a:xfrm>
              <a:off x="4060725" y="3700625"/>
              <a:ext cx="15000" cy="27825"/>
            </a:xfrm>
            <a:custGeom>
              <a:avLst/>
              <a:gdLst/>
              <a:ahLst/>
              <a:cxnLst/>
              <a:rect l="l" t="t" r="r" b="b"/>
              <a:pathLst>
                <a:path w="600" h="1113" extrusionOk="0">
                  <a:moveTo>
                    <a:pt x="0" y="0"/>
                  </a:moveTo>
                  <a:lnTo>
                    <a:pt x="0" y="0"/>
                  </a:lnTo>
                  <a:cubicBezTo>
                    <a:pt x="57" y="371"/>
                    <a:pt x="171" y="770"/>
                    <a:pt x="314" y="1113"/>
                  </a:cubicBezTo>
                  <a:lnTo>
                    <a:pt x="599" y="485"/>
                  </a:lnTo>
                  <a:cubicBezTo>
                    <a:pt x="371" y="342"/>
                    <a:pt x="171" y="171"/>
                    <a:pt x="0" y="0"/>
                  </a:cubicBezTo>
                  <a:close/>
                </a:path>
              </a:pathLst>
            </a:custGeom>
            <a:solidFill>
              <a:srgbClr val="E426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2"/>
            <p:cNvSpPr/>
            <p:nvPr/>
          </p:nvSpPr>
          <p:spPr>
            <a:xfrm>
              <a:off x="4057850" y="3557950"/>
              <a:ext cx="276075" cy="265375"/>
            </a:xfrm>
            <a:custGeom>
              <a:avLst/>
              <a:gdLst/>
              <a:ahLst/>
              <a:cxnLst/>
              <a:rect l="l" t="t" r="r" b="b"/>
              <a:pathLst>
                <a:path w="11043" h="10615" extrusionOk="0">
                  <a:moveTo>
                    <a:pt x="4794" y="1684"/>
                  </a:moveTo>
                  <a:lnTo>
                    <a:pt x="4652" y="2511"/>
                  </a:lnTo>
                  <a:cubicBezTo>
                    <a:pt x="5165" y="3282"/>
                    <a:pt x="5622" y="4166"/>
                    <a:pt x="5879" y="4908"/>
                  </a:cubicBezTo>
                  <a:cubicBezTo>
                    <a:pt x="6050" y="4851"/>
                    <a:pt x="6221" y="4794"/>
                    <a:pt x="6392" y="4737"/>
                  </a:cubicBezTo>
                  <a:cubicBezTo>
                    <a:pt x="5907" y="3938"/>
                    <a:pt x="5479" y="2911"/>
                    <a:pt x="5308" y="2055"/>
                  </a:cubicBezTo>
                  <a:lnTo>
                    <a:pt x="4823" y="1684"/>
                  </a:lnTo>
                  <a:close/>
                  <a:moveTo>
                    <a:pt x="3938" y="1"/>
                  </a:moveTo>
                  <a:cubicBezTo>
                    <a:pt x="3225" y="229"/>
                    <a:pt x="2255" y="571"/>
                    <a:pt x="1313" y="999"/>
                  </a:cubicBezTo>
                  <a:cubicBezTo>
                    <a:pt x="515" y="1998"/>
                    <a:pt x="29" y="3282"/>
                    <a:pt x="29" y="4680"/>
                  </a:cubicBezTo>
                  <a:cubicBezTo>
                    <a:pt x="29" y="5022"/>
                    <a:pt x="58" y="5365"/>
                    <a:pt x="115" y="5707"/>
                  </a:cubicBezTo>
                  <a:cubicBezTo>
                    <a:pt x="286" y="5878"/>
                    <a:pt x="486" y="6049"/>
                    <a:pt x="714" y="6192"/>
                  </a:cubicBezTo>
                  <a:cubicBezTo>
                    <a:pt x="943" y="6335"/>
                    <a:pt x="1199" y="6449"/>
                    <a:pt x="1456" y="6535"/>
                  </a:cubicBezTo>
                  <a:cubicBezTo>
                    <a:pt x="1656" y="6991"/>
                    <a:pt x="1941" y="7590"/>
                    <a:pt x="2255" y="8303"/>
                  </a:cubicBezTo>
                  <a:cubicBezTo>
                    <a:pt x="2483" y="8760"/>
                    <a:pt x="2712" y="9274"/>
                    <a:pt x="2968" y="9816"/>
                  </a:cubicBezTo>
                  <a:cubicBezTo>
                    <a:pt x="3853" y="10329"/>
                    <a:pt x="4880" y="10615"/>
                    <a:pt x="5964" y="10615"/>
                  </a:cubicBezTo>
                  <a:cubicBezTo>
                    <a:pt x="8104" y="10615"/>
                    <a:pt x="9987" y="9473"/>
                    <a:pt x="11043" y="7761"/>
                  </a:cubicBezTo>
                  <a:cubicBezTo>
                    <a:pt x="9816" y="6877"/>
                    <a:pt x="8561" y="6535"/>
                    <a:pt x="7419" y="6449"/>
                  </a:cubicBezTo>
                  <a:cubicBezTo>
                    <a:pt x="7277" y="6449"/>
                    <a:pt x="7134" y="6420"/>
                    <a:pt x="6991" y="6420"/>
                  </a:cubicBezTo>
                  <a:lnTo>
                    <a:pt x="6792" y="6420"/>
                  </a:lnTo>
                  <a:cubicBezTo>
                    <a:pt x="6506" y="6420"/>
                    <a:pt x="6192" y="6449"/>
                    <a:pt x="5907" y="6477"/>
                  </a:cubicBezTo>
                  <a:cubicBezTo>
                    <a:pt x="5508" y="7619"/>
                    <a:pt x="4338" y="9017"/>
                    <a:pt x="3653" y="9017"/>
                  </a:cubicBezTo>
                  <a:cubicBezTo>
                    <a:pt x="3482" y="9017"/>
                    <a:pt x="3311" y="8931"/>
                    <a:pt x="3225" y="8703"/>
                  </a:cubicBezTo>
                  <a:cubicBezTo>
                    <a:pt x="2512" y="7077"/>
                    <a:pt x="1" y="1798"/>
                    <a:pt x="3082" y="1142"/>
                  </a:cubicBezTo>
                  <a:lnTo>
                    <a:pt x="3082" y="1142"/>
                  </a:lnTo>
                  <a:cubicBezTo>
                    <a:pt x="3425" y="1170"/>
                    <a:pt x="3853" y="1513"/>
                    <a:pt x="4252" y="1998"/>
                  </a:cubicBezTo>
                  <a:lnTo>
                    <a:pt x="4252" y="1884"/>
                  </a:lnTo>
                  <a:cubicBezTo>
                    <a:pt x="4224" y="1598"/>
                    <a:pt x="4138" y="857"/>
                    <a:pt x="3938" y="1"/>
                  </a:cubicBezTo>
                  <a:close/>
                </a:path>
              </a:pathLst>
            </a:custGeom>
            <a:solidFill>
              <a:srgbClr val="F04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52"/>
            <p:cNvSpPr/>
            <p:nvPr/>
          </p:nvSpPr>
          <p:spPr>
            <a:xfrm>
              <a:off x="4090675" y="3537275"/>
              <a:ext cx="65650" cy="45675"/>
            </a:xfrm>
            <a:custGeom>
              <a:avLst/>
              <a:gdLst/>
              <a:ahLst/>
              <a:cxnLst/>
              <a:rect l="l" t="t" r="r" b="b"/>
              <a:pathLst>
                <a:path w="2626" h="1827" extrusionOk="0">
                  <a:moveTo>
                    <a:pt x="2426" y="0"/>
                  </a:moveTo>
                  <a:cubicBezTo>
                    <a:pt x="1456" y="400"/>
                    <a:pt x="628" y="1027"/>
                    <a:pt x="0" y="1826"/>
                  </a:cubicBezTo>
                  <a:cubicBezTo>
                    <a:pt x="942" y="1398"/>
                    <a:pt x="1912" y="1056"/>
                    <a:pt x="2625" y="828"/>
                  </a:cubicBezTo>
                  <a:cubicBezTo>
                    <a:pt x="2568" y="542"/>
                    <a:pt x="2511" y="286"/>
                    <a:pt x="2426" y="0"/>
                  </a:cubicBezTo>
                  <a:close/>
                </a:path>
              </a:pathLst>
            </a:custGeom>
            <a:solidFill>
              <a:srgbClr val="D91F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52"/>
            <p:cNvSpPr/>
            <p:nvPr/>
          </p:nvSpPr>
          <p:spPr>
            <a:xfrm>
              <a:off x="4232625" y="3718450"/>
              <a:ext cx="10725" cy="725"/>
            </a:xfrm>
            <a:custGeom>
              <a:avLst/>
              <a:gdLst/>
              <a:ahLst/>
              <a:cxnLst/>
              <a:rect l="l" t="t" r="r" b="b"/>
              <a:pathLst>
                <a:path w="429" h="29" extrusionOk="0">
                  <a:moveTo>
                    <a:pt x="0" y="0"/>
                  </a:moveTo>
                  <a:cubicBezTo>
                    <a:pt x="143" y="0"/>
                    <a:pt x="286" y="29"/>
                    <a:pt x="428" y="29"/>
                  </a:cubicBezTo>
                  <a:cubicBezTo>
                    <a:pt x="286" y="0"/>
                    <a:pt x="143" y="0"/>
                    <a:pt x="0" y="0"/>
                  </a:cubicBezTo>
                  <a:close/>
                </a:path>
              </a:pathLst>
            </a:custGeom>
            <a:solidFill>
              <a:srgbClr val="ED19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52"/>
            <p:cNvSpPr/>
            <p:nvPr/>
          </p:nvSpPr>
          <p:spPr>
            <a:xfrm>
              <a:off x="4204800" y="3676350"/>
              <a:ext cx="141250" cy="75650"/>
            </a:xfrm>
            <a:custGeom>
              <a:avLst/>
              <a:gdLst/>
              <a:ahLst/>
              <a:cxnLst/>
              <a:rect l="l" t="t" r="r" b="b"/>
              <a:pathLst>
                <a:path w="5650" h="3026" extrusionOk="0">
                  <a:moveTo>
                    <a:pt x="514" y="1"/>
                  </a:moveTo>
                  <a:cubicBezTo>
                    <a:pt x="343" y="58"/>
                    <a:pt x="172" y="115"/>
                    <a:pt x="1" y="172"/>
                  </a:cubicBezTo>
                  <a:cubicBezTo>
                    <a:pt x="86" y="400"/>
                    <a:pt x="143" y="600"/>
                    <a:pt x="172" y="800"/>
                  </a:cubicBezTo>
                  <a:cubicBezTo>
                    <a:pt x="229" y="1057"/>
                    <a:pt x="172" y="1371"/>
                    <a:pt x="29" y="1741"/>
                  </a:cubicBezTo>
                  <a:cubicBezTo>
                    <a:pt x="314" y="1713"/>
                    <a:pt x="628" y="1684"/>
                    <a:pt x="914" y="1684"/>
                  </a:cubicBezTo>
                  <a:lnTo>
                    <a:pt x="1113" y="1684"/>
                  </a:lnTo>
                  <a:cubicBezTo>
                    <a:pt x="1256" y="1684"/>
                    <a:pt x="1399" y="1684"/>
                    <a:pt x="1541" y="1713"/>
                  </a:cubicBezTo>
                  <a:cubicBezTo>
                    <a:pt x="2683" y="1799"/>
                    <a:pt x="3938" y="2141"/>
                    <a:pt x="5165" y="3025"/>
                  </a:cubicBezTo>
                  <a:cubicBezTo>
                    <a:pt x="5365" y="2712"/>
                    <a:pt x="5536" y="2341"/>
                    <a:pt x="5650" y="1998"/>
                  </a:cubicBezTo>
                  <a:lnTo>
                    <a:pt x="5308" y="1998"/>
                  </a:lnTo>
                  <a:cubicBezTo>
                    <a:pt x="3881" y="1998"/>
                    <a:pt x="1770" y="1513"/>
                    <a:pt x="1142" y="857"/>
                  </a:cubicBezTo>
                  <a:cubicBezTo>
                    <a:pt x="942" y="657"/>
                    <a:pt x="714" y="343"/>
                    <a:pt x="514" y="1"/>
                  </a:cubicBezTo>
                  <a:close/>
                </a:path>
              </a:pathLst>
            </a:custGeom>
            <a:solidFill>
              <a:srgbClr val="E426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52"/>
            <p:cNvSpPr/>
            <p:nvPr/>
          </p:nvSpPr>
          <p:spPr>
            <a:xfrm>
              <a:off x="4144175" y="3735575"/>
              <a:ext cx="40675" cy="28550"/>
            </a:xfrm>
            <a:custGeom>
              <a:avLst/>
              <a:gdLst/>
              <a:ahLst/>
              <a:cxnLst/>
              <a:rect l="l" t="t" r="r" b="b"/>
              <a:pathLst>
                <a:path w="1627" h="1142" extrusionOk="0">
                  <a:moveTo>
                    <a:pt x="257" y="1141"/>
                  </a:moveTo>
                  <a:lnTo>
                    <a:pt x="257" y="1141"/>
                  </a:lnTo>
                  <a:cubicBezTo>
                    <a:pt x="628" y="1141"/>
                    <a:pt x="1170" y="628"/>
                    <a:pt x="1627" y="29"/>
                  </a:cubicBezTo>
                  <a:cubicBezTo>
                    <a:pt x="1170" y="628"/>
                    <a:pt x="628" y="1141"/>
                    <a:pt x="257" y="1141"/>
                  </a:cubicBezTo>
                  <a:close/>
                  <a:moveTo>
                    <a:pt x="257" y="1141"/>
                  </a:moveTo>
                  <a:cubicBezTo>
                    <a:pt x="172" y="1141"/>
                    <a:pt x="86" y="1113"/>
                    <a:pt x="29" y="1027"/>
                  </a:cubicBezTo>
                  <a:cubicBezTo>
                    <a:pt x="86" y="1113"/>
                    <a:pt x="172" y="1141"/>
                    <a:pt x="257" y="1141"/>
                  </a:cubicBezTo>
                  <a:close/>
                  <a:moveTo>
                    <a:pt x="229" y="371"/>
                  </a:moveTo>
                  <a:lnTo>
                    <a:pt x="229" y="371"/>
                  </a:lnTo>
                  <a:lnTo>
                    <a:pt x="257" y="371"/>
                  </a:lnTo>
                  <a:lnTo>
                    <a:pt x="229" y="371"/>
                  </a:lnTo>
                  <a:close/>
                  <a:moveTo>
                    <a:pt x="229" y="371"/>
                  </a:moveTo>
                  <a:cubicBezTo>
                    <a:pt x="143" y="371"/>
                    <a:pt x="57" y="343"/>
                    <a:pt x="0" y="285"/>
                  </a:cubicBezTo>
                  <a:cubicBezTo>
                    <a:pt x="57" y="343"/>
                    <a:pt x="143" y="371"/>
                    <a:pt x="229" y="371"/>
                  </a:cubicBezTo>
                  <a:close/>
                  <a:moveTo>
                    <a:pt x="314" y="371"/>
                  </a:moveTo>
                  <a:cubicBezTo>
                    <a:pt x="400" y="371"/>
                    <a:pt x="485" y="343"/>
                    <a:pt x="600" y="285"/>
                  </a:cubicBezTo>
                  <a:cubicBezTo>
                    <a:pt x="485" y="343"/>
                    <a:pt x="400" y="371"/>
                    <a:pt x="314" y="371"/>
                  </a:cubicBezTo>
                  <a:close/>
                  <a:moveTo>
                    <a:pt x="600" y="285"/>
                  </a:moveTo>
                  <a:cubicBezTo>
                    <a:pt x="628" y="257"/>
                    <a:pt x="628" y="257"/>
                    <a:pt x="628" y="257"/>
                  </a:cubicBezTo>
                  <a:cubicBezTo>
                    <a:pt x="628" y="257"/>
                    <a:pt x="628" y="257"/>
                    <a:pt x="600" y="285"/>
                  </a:cubicBezTo>
                  <a:close/>
                  <a:moveTo>
                    <a:pt x="1627" y="0"/>
                  </a:moveTo>
                  <a:cubicBezTo>
                    <a:pt x="1627" y="0"/>
                    <a:pt x="1627" y="0"/>
                    <a:pt x="1627" y="0"/>
                  </a:cubicBezTo>
                  <a:cubicBezTo>
                    <a:pt x="1627" y="0"/>
                    <a:pt x="1627" y="0"/>
                    <a:pt x="1627" y="0"/>
                  </a:cubicBezTo>
                  <a:close/>
                </a:path>
              </a:pathLst>
            </a:custGeom>
            <a:solidFill>
              <a:srgbClr val="F04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52"/>
            <p:cNvSpPr/>
            <p:nvPr/>
          </p:nvSpPr>
          <p:spPr>
            <a:xfrm>
              <a:off x="4153450" y="3698475"/>
              <a:ext cx="7875" cy="1450"/>
            </a:xfrm>
            <a:custGeom>
              <a:avLst/>
              <a:gdLst/>
              <a:ahLst/>
              <a:cxnLst/>
              <a:rect l="l" t="t" r="r" b="b"/>
              <a:pathLst>
                <a:path w="315" h="58" extrusionOk="0">
                  <a:moveTo>
                    <a:pt x="314" y="58"/>
                  </a:moveTo>
                  <a:cubicBezTo>
                    <a:pt x="200" y="29"/>
                    <a:pt x="86" y="29"/>
                    <a:pt x="0" y="0"/>
                  </a:cubicBezTo>
                  <a:cubicBezTo>
                    <a:pt x="86" y="29"/>
                    <a:pt x="200" y="29"/>
                    <a:pt x="314" y="58"/>
                  </a:cubicBezTo>
                  <a:lnTo>
                    <a:pt x="314" y="58"/>
                  </a:lnTo>
                  <a:close/>
                </a:path>
              </a:pathLst>
            </a:custGeom>
            <a:solidFill>
              <a:srgbClr val="F04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52"/>
            <p:cNvSpPr/>
            <p:nvPr/>
          </p:nvSpPr>
          <p:spPr>
            <a:xfrm>
              <a:off x="4161300" y="3665650"/>
              <a:ext cx="191900" cy="51400"/>
            </a:xfrm>
            <a:custGeom>
              <a:avLst/>
              <a:gdLst/>
              <a:ahLst/>
              <a:cxnLst/>
              <a:rect l="l" t="t" r="r" b="b"/>
              <a:pathLst>
                <a:path w="7676" h="2056" extrusionOk="0">
                  <a:moveTo>
                    <a:pt x="799" y="2055"/>
                  </a:moveTo>
                  <a:cubicBezTo>
                    <a:pt x="799" y="2055"/>
                    <a:pt x="799" y="2055"/>
                    <a:pt x="799" y="2055"/>
                  </a:cubicBezTo>
                  <a:cubicBezTo>
                    <a:pt x="742" y="1656"/>
                    <a:pt x="371" y="1456"/>
                    <a:pt x="0" y="1371"/>
                  </a:cubicBezTo>
                  <a:lnTo>
                    <a:pt x="0" y="1371"/>
                  </a:lnTo>
                  <a:cubicBezTo>
                    <a:pt x="371" y="1456"/>
                    <a:pt x="742" y="1656"/>
                    <a:pt x="799" y="2055"/>
                  </a:cubicBezTo>
                  <a:cubicBezTo>
                    <a:pt x="799" y="2055"/>
                    <a:pt x="799" y="2055"/>
                    <a:pt x="799" y="2055"/>
                  </a:cubicBezTo>
                  <a:close/>
                  <a:moveTo>
                    <a:pt x="6705" y="1941"/>
                  </a:moveTo>
                  <a:lnTo>
                    <a:pt x="6705" y="1941"/>
                  </a:lnTo>
                  <a:lnTo>
                    <a:pt x="6734" y="1941"/>
                  </a:lnTo>
                  <a:lnTo>
                    <a:pt x="6705" y="1941"/>
                  </a:lnTo>
                  <a:close/>
                  <a:moveTo>
                    <a:pt x="6534" y="1913"/>
                  </a:moveTo>
                  <a:cubicBezTo>
                    <a:pt x="5336" y="1884"/>
                    <a:pt x="3652" y="1456"/>
                    <a:pt x="3310" y="914"/>
                  </a:cubicBezTo>
                  <a:cubicBezTo>
                    <a:pt x="3652" y="1456"/>
                    <a:pt x="5336" y="1884"/>
                    <a:pt x="6534" y="1913"/>
                  </a:cubicBezTo>
                  <a:close/>
                  <a:moveTo>
                    <a:pt x="6563" y="1542"/>
                  </a:moveTo>
                  <a:lnTo>
                    <a:pt x="6563" y="1542"/>
                  </a:lnTo>
                  <a:lnTo>
                    <a:pt x="6563" y="1542"/>
                  </a:lnTo>
                  <a:lnTo>
                    <a:pt x="6563" y="1542"/>
                  </a:lnTo>
                  <a:close/>
                  <a:moveTo>
                    <a:pt x="6363" y="1542"/>
                  </a:moveTo>
                  <a:cubicBezTo>
                    <a:pt x="6363" y="1542"/>
                    <a:pt x="6363" y="1542"/>
                    <a:pt x="6363" y="1542"/>
                  </a:cubicBezTo>
                  <a:cubicBezTo>
                    <a:pt x="6363" y="1542"/>
                    <a:pt x="6363" y="1542"/>
                    <a:pt x="6363" y="1542"/>
                  </a:cubicBezTo>
                  <a:close/>
                  <a:moveTo>
                    <a:pt x="6334" y="1542"/>
                  </a:moveTo>
                  <a:cubicBezTo>
                    <a:pt x="6334" y="1542"/>
                    <a:pt x="6306" y="1542"/>
                    <a:pt x="6306" y="1542"/>
                  </a:cubicBezTo>
                  <a:cubicBezTo>
                    <a:pt x="6306" y="1542"/>
                    <a:pt x="6334" y="1542"/>
                    <a:pt x="6334" y="1542"/>
                  </a:cubicBezTo>
                  <a:close/>
                  <a:moveTo>
                    <a:pt x="6306" y="1542"/>
                  </a:moveTo>
                  <a:cubicBezTo>
                    <a:pt x="6277" y="1542"/>
                    <a:pt x="6249" y="1542"/>
                    <a:pt x="6220" y="1513"/>
                  </a:cubicBezTo>
                  <a:cubicBezTo>
                    <a:pt x="6249" y="1542"/>
                    <a:pt x="6277" y="1542"/>
                    <a:pt x="6306" y="1542"/>
                  </a:cubicBezTo>
                  <a:close/>
                  <a:moveTo>
                    <a:pt x="6220" y="1513"/>
                  </a:moveTo>
                  <a:cubicBezTo>
                    <a:pt x="5535" y="1456"/>
                    <a:pt x="4565" y="1199"/>
                    <a:pt x="4308" y="800"/>
                  </a:cubicBezTo>
                  <a:cubicBezTo>
                    <a:pt x="4565" y="1199"/>
                    <a:pt x="5535" y="1456"/>
                    <a:pt x="6220" y="1513"/>
                  </a:cubicBezTo>
                  <a:close/>
                  <a:moveTo>
                    <a:pt x="6933" y="1485"/>
                  </a:moveTo>
                  <a:cubicBezTo>
                    <a:pt x="6933" y="1485"/>
                    <a:pt x="6933" y="1485"/>
                    <a:pt x="6933" y="1485"/>
                  </a:cubicBezTo>
                  <a:cubicBezTo>
                    <a:pt x="6933" y="1485"/>
                    <a:pt x="6933" y="1485"/>
                    <a:pt x="6933" y="1485"/>
                  </a:cubicBezTo>
                  <a:close/>
                  <a:moveTo>
                    <a:pt x="7675" y="1428"/>
                  </a:moveTo>
                  <a:cubicBezTo>
                    <a:pt x="7647" y="1371"/>
                    <a:pt x="7618" y="1285"/>
                    <a:pt x="7561" y="1228"/>
                  </a:cubicBezTo>
                  <a:cubicBezTo>
                    <a:pt x="7618" y="1285"/>
                    <a:pt x="7647" y="1371"/>
                    <a:pt x="7675" y="1428"/>
                  </a:cubicBezTo>
                  <a:close/>
                  <a:moveTo>
                    <a:pt x="6991" y="1342"/>
                  </a:moveTo>
                  <a:cubicBezTo>
                    <a:pt x="6991" y="1028"/>
                    <a:pt x="6363" y="315"/>
                    <a:pt x="6077" y="1"/>
                  </a:cubicBezTo>
                  <a:cubicBezTo>
                    <a:pt x="6077" y="1"/>
                    <a:pt x="6077" y="1"/>
                    <a:pt x="6077" y="1"/>
                  </a:cubicBezTo>
                  <a:cubicBezTo>
                    <a:pt x="6077" y="1"/>
                    <a:pt x="6077" y="1"/>
                    <a:pt x="6077" y="1"/>
                  </a:cubicBezTo>
                  <a:cubicBezTo>
                    <a:pt x="6363" y="315"/>
                    <a:pt x="6991" y="1028"/>
                    <a:pt x="6991" y="1342"/>
                  </a:cubicBezTo>
                  <a:close/>
                </a:path>
              </a:pathLst>
            </a:custGeom>
            <a:solidFill>
              <a:srgbClr val="E426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52"/>
            <p:cNvSpPr/>
            <p:nvPr/>
          </p:nvSpPr>
          <p:spPr>
            <a:xfrm>
              <a:off x="4349600" y="3694200"/>
              <a:ext cx="750" cy="2150"/>
            </a:xfrm>
            <a:custGeom>
              <a:avLst/>
              <a:gdLst/>
              <a:ahLst/>
              <a:cxnLst/>
              <a:rect l="l" t="t" r="r" b="b"/>
              <a:pathLst>
                <a:path w="30" h="86" extrusionOk="0">
                  <a:moveTo>
                    <a:pt x="29" y="86"/>
                  </a:moveTo>
                  <a:cubicBezTo>
                    <a:pt x="29" y="57"/>
                    <a:pt x="29" y="57"/>
                    <a:pt x="29" y="57"/>
                  </a:cubicBezTo>
                  <a:cubicBezTo>
                    <a:pt x="29" y="57"/>
                    <a:pt x="29" y="57"/>
                    <a:pt x="29" y="86"/>
                  </a:cubicBezTo>
                  <a:close/>
                  <a:moveTo>
                    <a:pt x="29" y="29"/>
                  </a:moveTo>
                  <a:cubicBezTo>
                    <a:pt x="1" y="29"/>
                    <a:pt x="1" y="29"/>
                    <a:pt x="1" y="29"/>
                  </a:cubicBezTo>
                  <a:cubicBezTo>
                    <a:pt x="1" y="29"/>
                    <a:pt x="1" y="29"/>
                    <a:pt x="29" y="29"/>
                  </a:cubicBezTo>
                  <a:close/>
                  <a:moveTo>
                    <a:pt x="1" y="29"/>
                  </a:moveTo>
                  <a:cubicBezTo>
                    <a:pt x="1" y="29"/>
                    <a:pt x="1" y="0"/>
                    <a:pt x="1" y="0"/>
                  </a:cubicBezTo>
                  <a:cubicBezTo>
                    <a:pt x="1" y="0"/>
                    <a:pt x="1" y="29"/>
                    <a:pt x="1" y="29"/>
                  </a:cubicBezTo>
                  <a:close/>
                </a:path>
              </a:pathLst>
            </a:custGeom>
            <a:solidFill>
              <a:srgbClr val="E426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52"/>
            <p:cNvSpPr/>
            <p:nvPr/>
          </p:nvSpPr>
          <p:spPr>
            <a:xfrm>
              <a:off x="4133475" y="3689925"/>
              <a:ext cx="2875" cy="725"/>
            </a:xfrm>
            <a:custGeom>
              <a:avLst/>
              <a:gdLst/>
              <a:ahLst/>
              <a:cxnLst/>
              <a:rect l="l" t="t" r="r" b="b"/>
              <a:pathLst>
                <a:path w="115" h="29" extrusionOk="0">
                  <a:moveTo>
                    <a:pt x="114" y="29"/>
                  </a:moveTo>
                  <a:lnTo>
                    <a:pt x="114" y="29"/>
                  </a:lnTo>
                  <a:cubicBezTo>
                    <a:pt x="114" y="29"/>
                    <a:pt x="114" y="29"/>
                    <a:pt x="114" y="0"/>
                  </a:cubicBezTo>
                  <a:cubicBezTo>
                    <a:pt x="114" y="29"/>
                    <a:pt x="114" y="29"/>
                    <a:pt x="114" y="29"/>
                  </a:cubicBezTo>
                  <a:close/>
                  <a:moveTo>
                    <a:pt x="114" y="29"/>
                  </a:moveTo>
                  <a:cubicBezTo>
                    <a:pt x="86" y="0"/>
                    <a:pt x="29" y="0"/>
                    <a:pt x="0" y="0"/>
                  </a:cubicBezTo>
                  <a:cubicBezTo>
                    <a:pt x="29" y="0"/>
                    <a:pt x="86" y="0"/>
                    <a:pt x="114" y="29"/>
                  </a:cubicBezTo>
                  <a:close/>
                </a:path>
              </a:pathLst>
            </a:custGeom>
            <a:solidFill>
              <a:srgbClr val="F04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52"/>
            <p:cNvSpPr/>
            <p:nvPr/>
          </p:nvSpPr>
          <p:spPr>
            <a:xfrm>
              <a:off x="4166275" y="3527275"/>
              <a:ext cx="176925" cy="107750"/>
            </a:xfrm>
            <a:custGeom>
              <a:avLst/>
              <a:gdLst/>
              <a:ahLst/>
              <a:cxnLst/>
              <a:rect l="l" t="t" r="r" b="b"/>
              <a:pathLst>
                <a:path w="7077" h="4310" extrusionOk="0">
                  <a:moveTo>
                    <a:pt x="2398" y="1"/>
                  </a:moveTo>
                  <a:cubicBezTo>
                    <a:pt x="2027" y="315"/>
                    <a:pt x="1627" y="543"/>
                    <a:pt x="1142" y="714"/>
                  </a:cubicBezTo>
                  <a:cubicBezTo>
                    <a:pt x="1028" y="771"/>
                    <a:pt x="914" y="800"/>
                    <a:pt x="828" y="828"/>
                  </a:cubicBezTo>
                  <a:cubicBezTo>
                    <a:pt x="571" y="914"/>
                    <a:pt x="315" y="971"/>
                    <a:pt x="58" y="1085"/>
                  </a:cubicBezTo>
                  <a:lnTo>
                    <a:pt x="1" y="1085"/>
                  </a:lnTo>
                  <a:cubicBezTo>
                    <a:pt x="229" y="1599"/>
                    <a:pt x="514" y="2112"/>
                    <a:pt x="828" y="2426"/>
                  </a:cubicBezTo>
                  <a:lnTo>
                    <a:pt x="914" y="2455"/>
                  </a:lnTo>
                  <a:cubicBezTo>
                    <a:pt x="914" y="2169"/>
                    <a:pt x="999" y="1912"/>
                    <a:pt x="1171" y="1770"/>
                  </a:cubicBezTo>
                  <a:cubicBezTo>
                    <a:pt x="1485" y="1541"/>
                    <a:pt x="1855" y="1427"/>
                    <a:pt x="2226" y="1427"/>
                  </a:cubicBezTo>
                  <a:cubicBezTo>
                    <a:pt x="3567" y="1427"/>
                    <a:pt x="5051" y="2825"/>
                    <a:pt x="6221" y="4309"/>
                  </a:cubicBezTo>
                  <a:cubicBezTo>
                    <a:pt x="6335" y="4224"/>
                    <a:pt x="6478" y="4109"/>
                    <a:pt x="6592" y="4024"/>
                  </a:cubicBezTo>
                  <a:cubicBezTo>
                    <a:pt x="6792" y="3881"/>
                    <a:pt x="6934" y="3710"/>
                    <a:pt x="7077" y="3539"/>
                  </a:cubicBezTo>
                  <a:cubicBezTo>
                    <a:pt x="6249" y="1656"/>
                    <a:pt x="4480" y="286"/>
                    <a:pt x="2398" y="1"/>
                  </a:cubicBezTo>
                  <a:close/>
                </a:path>
              </a:pathLst>
            </a:custGeom>
            <a:solidFill>
              <a:srgbClr val="F04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52"/>
            <p:cNvSpPr/>
            <p:nvPr/>
          </p:nvSpPr>
          <p:spPr>
            <a:xfrm>
              <a:off x="4159150" y="3526575"/>
              <a:ext cx="67075" cy="27825"/>
            </a:xfrm>
            <a:custGeom>
              <a:avLst/>
              <a:gdLst/>
              <a:ahLst/>
              <a:cxnLst/>
              <a:rect l="l" t="t" r="r" b="b"/>
              <a:pathLst>
                <a:path w="2683" h="1113" extrusionOk="0">
                  <a:moveTo>
                    <a:pt x="1912" y="0"/>
                  </a:moveTo>
                  <a:cubicBezTo>
                    <a:pt x="1227" y="0"/>
                    <a:pt x="600" y="114"/>
                    <a:pt x="1" y="314"/>
                  </a:cubicBezTo>
                  <a:cubicBezTo>
                    <a:pt x="86" y="571"/>
                    <a:pt x="172" y="828"/>
                    <a:pt x="286" y="1113"/>
                  </a:cubicBezTo>
                  <a:lnTo>
                    <a:pt x="343" y="1113"/>
                  </a:lnTo>
                  <a:cubicBezTo>
                    <a:pt x="600" y="999"/>
                    <a:pt x="856" y="942"/>
                    <a:pt x="1113" y="856"/>
                  </a:cubicBezTo>
                  <a:cubicBezTo>
                    <a:pt x="1199" y="828"/>
                    <a:pt x="1313" y="799"/>
                    <a:pt x="1427" y="742"/>
                  </a:cubicBezTo>
                  <a:cubicBezTo>
                    <a:pt x="1912" y="571"/>
                    <a:pt x="2312" y="343"/>
                    <a:pt x="2683" y="29"/>
                  </a:cubicBezTo>
                  <a:cubicBezTo>
                    <a:pt x="2426" y="0"/>
                    <a:pt x="2169" y="0"/>
                    <a:pt x="1912" y="0"/>
                  </a:cubicBezTo>
                  <a:close/>
                </a:path>
              </a:pathLst>
            </a:custGeom>
            <a:solidFill>
              <a:srgbClr val="D91F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52"/>
            <p:cNvSpPr/>
            <p:nvPr/>
          </p:nvSpPr>
          <p:spPr>
            <a:xfrm>
              <a:off x="4321775" y="3615725"/>
              <a:ext cx="33550" cy="67075"/>
            </a:xfrm>
            <a:custGeom>
              <a:avLst/>
              <a:gdLst/>
              <a:ahLst/>
              <a:cxnLst/>
              <a:rect l="l" t="t" r="r" b="b"/>
              <a:pathLst>
                <a:path w="1342" h="2683" extrusionOk="0">
                  <a:moveTo>
                    <a:pt x="857" y="1"/>
                  </a:moveTo>
                  <a:cubicBezTo>
                    <a:pt x="714" y="172"/>
                    <a:pt x="572" y="343"/>
                    <a:pt x="372" y="486"/>
                  </a:cubicBezTo>
                  <a:cubicBezTo>
                    <a:pt x="258" y="571"/>
                    <a:pt x="115" y="686"/>
                    <a:pt x="1" y="771"/>
                  </a:cubicBezTo>
                  <a:cubicBezTo>
                    <a:pt x="514" y="1427"/>
                    <a:pt x="971" y="2112"/>
                    <a:pt x="1342" y="2683"/>
                  </a:cubicBezTo>
                  <a:cubicBezTo>
                    <a:pt x="1342" y="2569"/>
                    <a:pt x="1342" y="2455"/>
                    <a:pt x="1342" y="2369"/>
                  </a:cubicBezTo>
                  <a:cubicBezTo>
                    <a:pt x="1342" y="1513"/>
                    <a:pt x="1171" y="714"/>
                    <a:pt x="857" y="1"/>
                  </a:cubicBezTo>
                  <a:close/>
                </a:path>
              </a:pathLst>
            </a:custGeom>
            <a:solidFill>
              <a:srgbClr val="E426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52"/>
            <p:cNvSpPr/>
            <p:nvPr/>
          </p:nvSpPr>
          <p:spPr>
            <a:xfrm>
              <a:off x="4124900" y="3669950"/>
              <a:ext cx="18575" cy="8575"/>
            </a:xfrm>
            <a:custGeom>
              <a:avLst/>
              <a:gdLst/>
              <a:ahLst/>
              <a:cxnLst/>
              <a:rect l="l" t="t" r="r" b="b"/>
              <a:pathLst>
                <a:path w="743" h="343" extrusionOk="0">
                  <a:moveTo>
                    <a:pt x="1" y="343"/>
                  </a:moveTo>
                  <a:cubicBezTo>
                    <a:pt x="1" y="200"/>
                    <a:pt x="87" y="57"/>
                    <a:pt x="229" y="0"/>
                  </a:cubicBezTo>
                  <a:cubicBezTo>
                    <a:pt x="229" y="0"/>
                    <a:pt x="258" y="0"/>
                    <a:pt x="258" y="0"/>
                  </a:cubicBezTo>
                  <a:cubicBezTo>
                    <a:pt x="258" y="0"/>
                    <a:pt x="229" y="0"/>
                    <a:pt x="229" y="0"/>
                  </a:cubicBezTo>
                  <a:cubicBezTo>
                    <a:pt x="87" y="57"/>
                    <a:pt x="1" y="200"/>
                    <a:pt x="1" y="343"/>
                  </a:cubicBezTo>
                  <a:close/>
                  <a:moveTo>
                    <a:pt x="743" y="314"/>
                  </a:moveTo>
                  <a:cubicBezTo>
                    <a:pt x="743" y="314"/>
                    <a:pt x="743" y="314"/>
                    <a:pt x="743" y="314"/>
                  </a:cubicBezTo>
                  <a:lnTo>
                    <a:pt x="743" y="314"/>
                  </a:lnTo>
                  <a:lnTo>
                    <a:pt x="743" y="314"/>
                  </a:lnTo>
                  <a:cubicBezTo>
                    <a:pt x="743" y="314"/>
                    <a:pt x="743" y="314"/>
                    <a:pt x="743" y="314"/>
                  </a:cubicBezTo>
                  <a:close/>
                  <a:moveTo>
                    <a:pt x="743" y="286"/>
                  </a:moveTo>
                  <a:cubicBezTo>
                    <a:pt x="714" y="86"/>
                    <a:pt x="543" y="0"/>
                    <a:pt x="372" y="0"/>
                  </a:cubicBezTo>
                  <a:cubicBezTo>
                    <a:pt x="543" y="0"/>
                    <a:pt x="714" y="86"/>
                    <a:pt x="743" y="286"/>
                  </a:cubicBezTo>
                  <a:close/>
                  <a:moveTo>
                    <a:pt x="372" y="0"/>
                  </a:moveTo>
                  <a:lnTo>
                    <a:pt x="372" y="0"/>
                  </a:lnTo>
                  <a:lnTo>
                    <a:pt x="372" y="0"/>
                  </a:lnTo>
                  <a:lnTo>
                    <a:pt x="372" y="0"/>
                  </a:lnTo>
                  <a:close/>
                </a:path>
              </a:pathLst>
            </a:custGeom>
            <a:solidFill>
              <a:srgbClr val="F04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52"/>
            <p:cNvSpPr/>
            <p:nvPr/>
          </p:nvSpPr>
          <p:spPr>
            <a:xfrm>
              <a:off x="4277550" y="3642825"/>
              <a:ext cx="17875" cy="7175"/>
            </a:xfrm>
            <a:custGeom>
              <a:avLst/>
              <a:gdLst/>
              <a:ahLst/>
              <a:cxnLst/>
              <a:rect l="l" t="t" r="r" b="b"/>
              <a:pathLst>
                <a:path w="715" h="287" extrusionOk="0">
                  <a:moveTo>
                    <a:pt x="714" y="286"/>
                  </a:moveTo>
                  <a:cubicBezTo>
                    <a:pt x="486" y="115"/>
                    <a:pt x="229" y="1"/>
                    <a:pt x="1" y="1"/>
                  </a:cubicBezTo>
                  <a:cubicBezTo>
                    <a:pt x="229" y="1"/>
                    <a:pt x="486" y="115"/>
                    <a:pt x="714" y="286"/>
                  </a:cubicBezTo>
                  <a:lnTo>
                    <a:pt x="714" y="286"/>
                  </a:lnTo>
                  <a:close/>
                </a:path>
              </a:pathLst>
            </a:custGeom>
            <a:solidFill>
              <a:srgbClr val="F04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52"/>
            <p:cNvSpPr/>
            <p:nvPr/>
          </p:nvSpPr>
          <p:spPr>
            <a:xfrm>
              <a:off x="4295400" y="3649975"/>
              <a:ext cx="15700" cy="13575"/>
            </a:xfrm>
            <a:custGeom>
              <a:avLst/>
              <a:gdLst/>
              <a:ahLst/>
              <a:cxnLst/>
              <a:rect l="l" t="t" r="r" b="b"/>
              <a:pathLst>
                <a:path w="628" h="543" extrusionOk="0">
                  <a:moveTo>
                    <a:pt x="628" y="542"/>
                  </a:moveTo>
                  <a:cubicBezTo>
                    <a:pt x="485" y="371"/>
                    <a:pt x="257" y="171"/>
                    <a:pt x="0" y="0"/>
                  </a:cubicBezTo>
                  <a:lnTo>
                    <a:pt x="0" y="0"/>
                  </a:lnTo>
                  <a:cubicBezTo>
                    <a:pt x="257" y="171"/>
                    <a:pt x="485" y="371"/>
                    <a:pt x="628" y="542"/>
                  </a:cubicBezTo>
                  <a:close/>
                </a:path>
              </a:pathLst>
            </a:custGeom>
            <a:solidFill>
              <a:srgbClr val="E426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52"/>
            <p:cNvSpPr/>
            <p:nvPr/>
          </p:nvSpPr>
          <p:spPr>
            <a:xfrm>
              <a:off x="4113500" y="3575775"/>
              <a:ext cx="164075" cy="75650"/>
            </a:xfrm>
            <a:custGeom>
              <a:avLst/>
              <a:gdLst/>
              <a:ahLst/>
              <a:cxnLst/>
              <a:rect l="l" t="t" r="r" b="b"/>
              <a:pathLst>
                <a:path w="6563" h="3026" extrusionOk="0">
                  <a:moveTo>
                    <a:pt x="628" y="3025"/>
                  </a:moveTo>
                  <a:lnTo>
                    <a:pt x="628" y="3025"/>
                  </a:lnTo>
                  <a:lnTo>
                    <a:pt x="628" y="3025"/>
                  </a:lnTo>
                  <a:lnTo>
                    <a:pt x="628" y="3025"/>
                  </a:lnTo>
                  <a:close/>
                  <a:moveTo>
                    <a:pt x="628" y="3025"/>
                  </a:moveTo>
                  <a:cubicBezTo>
                    <a:pt x="600" y="3025"/>
                    <a:pt x="543" y="3025"/>
                    <a:pt x="514" y="3025"/>
                  </a:cubicBezTo>
                  <a:cubicBezTo>
                    <a:pt x="543" y="3025"/>
                    <a:pt x="600" y="3025"/>
                    <a:pt x="628" y="3025"/>
                  </a:cubicBezTo>
                  <a:close/>
                  <a:moveTo>
                    <a:pt x="6563" y="2683"/>
                  </a:moveTo>
                  <a:lnTo>
                    <a:pt x="6563" y="2683"/>
                  </a:lnTo>
                  <a:lnTo>
                    <a:pt x="6563" y="2683"/>
                  </a:lnTo>
                  <a:lnTo>
                    <a:pt x="6563" y="2683"/>
                  </a:lnTo>
                  <a:close/>
                  <a:moveTo>
                    <a:pt x="0" y="2483"/>
                  </a:moveTo>
                  <a:cubicBezTo>
                    <a:pt x="0" y="1741"/>
                    <a:pt x="172" y="1199"/>
                    <a:pt x="600" y="1142"/>
                  </a:cubicBezTo>
                  <a:cubicBezTo>
                    <a:pt x="600" y="1142"/>
                    <a:pt x="600" y="1142"/>
                    <a:pt x="600" y="1142"/>
                  </a:cubicBezTo>
                  <a:cubicBezTo>
                    <a:pt x="600" y="1142"/>
                    <a:pt x="600" y="1142"/>
                    <a:pt x="600" y="1142"/>
                  </a:cubicBezTo>
                  <a:cubicBezTo>
                    <a:pt x="172" y="1199"/>
                    <a:pt x="0" y="1741"/>
                    <a:pt x="0" y="2483"/>
                  </a:cubicBezTo>
                  <a:close/>
                  <a:moveTo>
                    <a:pt x="1370" y="2455"/>
                  </a:moveTo>
                  <a:cubicBezTo>
                    <a:pt x="1370" y="2426"/>
                    <a:pt x="1370" y="2426"/>
                    <a:pt x="1370" y="2426"/>
                  </a:cubicBezTo>
                  <a:cubicBezTo>
                    <a:pt x="1370" y="2426"/>
                    <a:pt x="1370" y="2426"/>
                    <a:pt x="1370" y="2455"/>
                  </a:cubicBezTo>
                  <a:close/>
                  <a:moveTo>
                    <a:pt x="200" y="2426"/>
                  </a:moveTo>
                  <a:cubicBezTo>
                    <a:pt x="200" y="2169"/>
                    <a:pt x="257" y="1913"/>
                    <a:pt x="314" y="1741"/>
                  </a:cubicBezTo>
                  <a:cubicBezTo>
                    <a:pt x="314" y="1741"/>
                    <a:pt x="314" y="1713"/>
                    <a:pt x="314" y="1713"/>
                  </a:cubicBezTo>
                  <a:cubicBezTo>
                    <a:pt x="314" y="1713"/>
                    <a:pt x="314" y="1741"/>
                    <a:pt x="314" y="1741"/>
                  </a:cubicBezTo>
                  <a:cubicBezTo>
                    <a:pt x="257" y="1913"/>
                    <a:pt x="200" y="2169"/>
                    <a:pt x="200" y="2426"/>
                  </a:cubicBezTo>
                  <a:close/>
                  <a:moveTo>
                    <a:pt x="1370" y="2398"/>
                  </a:moveTo>
                  <a:cubicBezTo>
                    <a:pt x="1399" y="2112"/>
                    <a:pt x="999" y="1713"/>
                    <a:pt x="657" y="1599"/>
                  </a:cubicBezTo>
                  <a:cubicBezTo>
                    <a:pt x="999" y="1713"/>
                    <a:pt x="1399" y="2112"/>
                    <a:pt x="1370" y="2398"/>
                  </a:cubicBezTo>
                  <a:close/>
                  <a:moveTo>
                    <a:pt x="6163" y="2369"/>
                  </a:moveTo>
                  <a:lnTo>
                    <a:pt x="6163" y="2369"/>
                  </a:lnTo>
                  <a:lnTo>
                    <a:pt x="6163" y="2369"/>
                  </a:lnTo>
                  <a:lnTo>
                    <a:pt x="6163" y="2369"/>
                  </a:lnTo>
                  <a:close/>
                  <a:moveTo>
                    <a:pt x="6163" y="2369"/>
                  </a:moveTo>
                  <a:cubicBezTo>
                    <a:pt x="6078" y="2369"/>
                    <a:pt x="5992" y="2341"/>
                    <a:pt x="5907" y="2284"/>
                  </a:cubicBezTo>
                  <a:cubicBezTo>
                    <a:pt x="5764" y="2226"/>
                    <a:pt x="5678" y="2084"/>
                    <a:pt x="5593" y="2027"/>
                  </a:cubicBezTo>
                  <a:cubicBezTo>
                    <a:pt x="5479" y="1941"/>
                    <a:pt x="5365" y="1941"/>
                    <a:pt x="5222" y="1941"/>
                  </a:cubicBezTo>
                  <a:cubicBezTo>
                    <a:pt x="5165" y="1941"/>
                    <a:pt x="5136" y="1941"/>
                    <a:pt x="5079" y="1913"/>
                  </a:cubicBezTo>
                  <a:cubicBezTo>
                    <a:pt x="5079" y="1941"/>
                    <a:pt x="5079" y="1998"/>
                    <a:pt x="5079" y="2027"/>
                  </a:cubicBezTo>
                  <a:cubicBezTo>
                    <a:pt x="5079" y="1998"/>
                    <a:pt x="5079" y="1941"/>
                    <a:pt x="5079" y="1913"/>
                  </a:cubicBezTo>
                  <a:cubicBezTo>
                    <a:pt x="5136" y="1941"/>
                    <a:pt x="5165" y="1941"/>
                    <a:pt x="5222" y="1941"/>
                  </a:cubicBezTo>
                  <a:cubicBezTo>
                    <a:pt x="5365" y="1941"/>
                    <a:pt x="5479" y="1941"/>
                    <a:pt x="5593" y="2027"/>
                  </a:cubicBezTo>
                  <a:cubicBezTo>
                    <a:pt x="5678" y="2084"/>
                    <a:pt x="5764" y="2226"/>
                    <a:pt x="5907" y="2284"/>
                  </a:cubicBezTo>
                  <a:cubicBezTo>
                    <a:pt x="5992" y="2341"/>
                    <a:pt x="6078" y="2369"/>
                    <a:pt x="6163" y="2369"/>
                  </a:cubicBezTo>
                  <a:close/>
                  <a:moveTo>
                    <a:pt x="6249" y="2341"/>
                  </a:moveTo>
                  <a:lnTo>
                    <a:pt x="6249" y="2341"/>
                  </a:lnTo>
                  <a:lnTo>
                    <a:pt x="6249" y="2341"/>
                  </a:lnTo>
                  <a:lnTo>
                    <a:pt x="6249" y="2341"/>
                  </a:lnTo>
                  <a:close/>
                  <a:moveTo>
                    <a:pt x="6249" y="2341"/>
                  </a:moveTo>
                  <a:cubicBezTo>
                    <a:pt x="6135" y="2341"/>
                    <a:pt x="6021" y="2312"/>
                    <a:pt x="5935" y="2255"/>
                  </a:cubicBezTo>
                  <a:cubicBezTo>
                    <a:pt x="6021" y="2312"/>
                    <a:pt x="6135" y="2341"/>
                    <a:pt x="6249" y="2341"/>
                  </a:cubicBezTo>
                  <a:close/>
                  <a:moveTo>
                    <a:pt x="6306" y="2341"/>
                  </a:moveTo>
                  <a:cubicBezTo>
                    <a:pt x="6306" y="2341"/>
                    <a:pt x="6306" y="2341"/>
                    <a:pt x="6306" y="2341"/>
                  </a:cubicBezTo>
                  <a:lnTo>
                    <a:pt x="6306" y="2341"/>
                  </a:lnTo>
                  <a:cubicBezTo>
                    <a:pt x="6306" y="2341"/>
                    <a:pt x="6306" y="2341"/>
                    <a:pt x="6306" y="2341"/>
                  </a:cubicBezTo>
                  <a:close/>
                  <a:moveTo>
                    <a:pt x="5935" y="2255"/>
                  </a:moveTo>
                  <a:cubicBezTo>
                    <a:pt x="5935" y="2255"/>
                    <a:pt x="5935" y="2255"/>
                    <a:pt x="5935" y="2255"/>
                  </a:cubicBezTo>
                  <a:cubicBezTo>
                    <a:pt x="5935" y="2255"/>
                    <a:pt x="5935" y="2255"/>
                    <a:pt x="5935" y="2255"/>
                  </a:cubicBezTo>
                  <a:close/>
                  <a:moveTo>
                    <a:pt x="6192" y="2112"/>
                  </a:moveTo>
                  <a:lnTo>
                    <a:pt x="6192" y="2112"/>
                  </a:lnTo>
                  <a:lnTo>
                    <a:pt x="6192" y="2112"/>
                  </a:lnTo>
                  <a:lnTo>
                    <a:pt x="6192" y="2112"/>
                  </a:lnTo>
                  <a:close/>
                  <a:moveTo>
                    <a:pt x="6192" y="2112"/>
                  </a:moveTo>
                  <a:cubicBezTo>
                    <a:pt x="6163" y="2112"/>
                    <a:pt x="6135" y="2112"/>
                    <a:pt x="6078" y="2112"/>
                  </a:cubicBezTo>
                  <a:cubicBezTo>
                    <a:pt x="6135" y="2112"/>
                    <a:pt x="6163" y="2112"/>
                    <a:pt x="6192" y="2112"/>
                  </a:cubicBezTo>
                  <a:close/>
                  <a:moveTo>
                    <a:pt x="5764" y="1656"/>
                  </a:moveTo>
                  <a:cubicBezTo>
                    <a:pt x="5764" y="1513"/>
                    <a:pt x="5821" y="1370"/>
                    <a:pt x="5992" y="1313"/>
                  </a:cubicBezTo>
                  <a:cubicBezTo>
                    <a:pt x="5992" y="1313"/>
                    <a:pt x="5992" y="1313"/>
                    <a:pt x="5992" y="1313"/>
                  </a:cubicBezTo>
                  <a:cubicBezTo>
                    <a:pt x="5992" y="1313"/>
                    <a:pt x="5992" y="1313"/>
                    <a:pt x="5992" y="1313"/>
                  </a:cubicBezTo>
                  <a:cubicBezTo>
                    <a:pt x="5821" y="1370"/>
                    <a:pt x="5764" y="1513"/>
                    <a:pt x="5764" y="1656"/>
                  </a:cubicBezTo>
                  <a:close/>
                  <a:moveTo>
                    <a:pt x="6506" y="1627"/>
                  </a:moveTo>
                  <a:lnTo>
                    <a:pt x="6506" y="1627"/>
                  </a:lnTo>
                  <a:cubicBezTo>
                    <a:pt x="6477" y="1399"/>
                    <a:pt x="6278" y="1313"/>
                    <a:pt x="6106" y="1313"/>
                  </a:cubicBezTo>
                  <a:cubicBezTo>
                    <a:pt x="6278" y="1313"/>
                    <a:pt x="6477" y="1399"/>
                    <a:pt x="6506" y="1627"/>
                  </a:cubicBezTo>
                  <a:lnTo>
                    <a:pt x="6506" y="1627"/>
                  </a:lnTo>
                  <a:close/>
                  <a:moveTo>
                    <a:pt x="628" y="1599"/>
                  </a:moveTo>
                  <a:cubicBezTo>
                    <a:pt x="628" y="1599"/>
                    <a:pt x="628" y="1599"/>
                    <a:pt x="628" y="1599"/>
                  </a:cubicBezTo>
                  <a:cubicBezTo>
                    <a:pt x="628" y="1599"/>
                    <a:pt x="628" y="1599"/>
                    <a:pt x="628" y="1599"/>
                  </a:cubicBezTo>
                  <a:close/>
                  <a:moveTo>
                    <a:pt x="543" y="1570"/>
                  </a:moveTo>
                  <a:lnTo>
                    <a:pt x="543" y="1570"/>
                  </a:lnTo>
                  <a:lnTo>
                    <a:pt x="543" y="1570"/>
                  </a:lnTo>
                  <a:lnTo>
                    <a:pt x="543" y="1570"/>
                  </a:lnTo>
                  <a:close/>
                  <a:moveTo>
                    <a:pt x="1741" y="1570"/>
                  </a:moveTo>
                  <a:cubicBezTo>
                    <a:pt x="1741" y="1570"/>
                    <a:pt x="1712" y="1542"/>
                    <a:pt x="1712" y="1542"/>
                  </a:cubicBezTo>
                  <a:cubicBezTo>
                    <a:pt x="1712" y="1542"/>
                    <a:pt x="1741" y="1570"/>
                    <a:pt x="1741" y="1570"/>
                  </a:cubicBezTo>
                  <a:lnTo>
                    <a:pt x="1741" y="1570"/>
                  </a:lnTo>
                  <a:close/>
                  <a:moveTo>
                    <a:pt x="1684" y="1542"/>
                  </a:moveTo>
                  <a:cubicBezTo>
                    <a:pt x="1427" y="1285"/>
                    <a:pt x="1113" y="1114"/>
                    <a:pt x="771" y="1114"/>
                  </a:cubicBezTo>
                  <a:cubicBezTo>
                    <a:pt x="1113" y="1114"/>
                    <a:pt x="1427" y="1285"/>
                    <a:pt x="1684" y="1542"/>
                  </a:cubicBezTo>
                  <a:close/>
                  <a:moveTo>
                    <a:pt x="4651" y="1313"/>
                  </a:moveTo>
                  <a:cubicBezTo>
                    <a:pt x="4623" y="1313"/>
                    <a:pt x="4594" y="1313"/>
                    <a:pt x="4566" y="1313"/>
                  </a:cubicBezTo>
                  <a:cubicBezTo>
                    <a:pt x="4594" y="1313"/>
                    <a:pt x="4623" y="1313"/>
                    <a:pt x="4651" y="1313"/>
                  </a:cubicBezTo>
                  <a:close/>
                  <a:moveTo>
                    <a:pt x="6106" y="1313"/>
                  </a:moveTo>
                  <a:lnTo>
                    <a:pt x="6106" y="1313"/>
                  </a:lnTo>
                  <a:lnTo>
                    <a:pt x="6106" y="1313"/>
                  </a:lnTo>
                  <a:lnTo>
                    <a:pt x="6106" y="1313"/>
                  </a:lnTo>
                  <a:close/>
                  <a:moveTo>
                    <a:pt x="4537" y="1313"/>
                  </a:moveTo>
                  <a:cubicBezTo>
                    <a:pt x="4537" y="1313"/>
                    <a:pt x="4537" y="1313"/>
                    <a:pt x="4537" y="1313"/>
                  </a:cubicBezTo>
                  <a:cubicBezTo>
                    <a:pt x="4537" y="1313"/>
                    <a:pt x="4537" y="1313"/>
                    <a:pt x="4537" y="1313"/>
                  </a:cubicBezTo>
                  <a:close/>
                  <a:moveTo>
                    <a:pt x="4537" y="1313"/>
                  </a:moveTo>
                  <a:lnTo>
                    <a:pt x="4537" y="1313"/>
                  </a:lnTo>
                  <a:lnTo>
                    <a:pt x="4537" y="1313"/>
                  </a:lnTo>
                  <a:lnTo>
                    <a:pt x="4537" y="1313"/>
                  </a:lnTo>
                  <a:close/>
                  <a:moveTo>
                    <a:pt x="628" y="1142"/>
                  </a:moveTo>
                  <a:cubicBezTo>
                    <a:pt x="628" y="1142"/>
                    <a:pt x="628" y="1142"/>
                    <a:pt x="628" y="1142"/>
                  </a:cubicBezTo>
                  <a:cubicBezTo>
                    <a:pt x="628" y="1142"/>
                    <a:pt x="628" y="1142"/>
                    <a:pt x="628" y="1142"/>
                  </a:cubicBezTo>
                  <a:close/>
                  <a:moveTo>
                    <a:pt x="771" y="1114"/>
                  </a:moveTo>
                  <a:lnTo>
                    <a:pt x="771" y="1114"/>
                  </a:lnTo>
                  <a:lnTo>
                    <a:pt x="771" y="1114"/>
                  </a:lnTo>
                  <a:lnTo>
                    <a:pt x="771" y="1114"/>
                  </a:lnTo>
                  <a:close/>
                  <a:moveTo>
                    <a:pt x="3567" y="800"/>
                  </a:moveTo>
                  <a:lnTo>
                    <a:pt x="3567" y="800"/>
                  </a:lnTo>
                  <a:cubicBezTo>
                    <a:pt x="3596" y="486"/>
                    <a:pt x="3738" y="258"/>
                    <a:pt x="3995" y="87"/>
                  </a:cubicBezTo>
                  <a:cubicBezTo>
                    <a:pt x="3995" y="87"/>
                    <a:pt x="3995" y="87"/>
                    <a:pt x="4024" y="87"/>
                  </a:cubicBezTo>
                  <a:cubicBezTo>
                    <a:pt x="3995" y="87"/>
                    <a:pt x="3995" y="87"/>
                    <a:pt x="3995" y="87"/>
                  </a:cubicBezTo>
                  <a:cubicBezTo>
                    <a:pt x="3738" y="258"/>
                    <a:pt x="3596" y="486"/>
                    <a:pt x="3567" y="800"/>
                  </a:cubicBezTo>
                  <a:close/>
                  <a:moveTo>
                    <a:pt x="4337" y="1"/>
                  </a:moveTo>
                  <a:lnTo>
                    <a:pt x="4337" y="1"/>
                  </a:lnTo>
                  <a:lnTo>
                    <a:pt x="4337" y="1"/>
                  </a:lnTo>
                  <a:lnTo>
                    <a:pt x="4337" y="1"/>
                  </a:lnTo>
                  <a:close/>
                </a:path>
              </a:pathLst>
            </a:custGeom>
            <a:solidFill>
              <a:srgbClr val="F04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52"/>
            <p:cNvSpPr/>
            <p:nvPr/>
          </p:nvSpPr>
          <p:spPr>
            <a:xfrm>
              <a:off x="4057850" y="3534425"/>
              <a:ext cx="297475" cy="248950"/>
            </a:xfrm>
            <a:custGeom>
              <a:avLst/>
              <a:gdLst/>
              <a:ahLst/>
              <a:cxnLst/>
              <a:rect l="l" t="t" r="r" b="b"/>
              <a:pathLst>
                <a:path w="11899" h="9958" extrusionOk="0">
                  <a:moveTo>
                    <a:pt x="2997" y="2768"/>
                  </a:moveTo>
                  <a:cubicBezTo>
                    <a:pt x="3339" y="2768"/>
                    <a:pt x="3653" y="2939"/>
                    <a:pt x="3910" y="3196"/>
                  </a:cubicBezTo>
                  <a:lnTo>
                    <a:pt x="3938" y="3196"/>
                  </a:lnTo>
                  <a:cubicBezTo>
                    <a:pt x="3938" y="3196"/>
                    <a:pt x="3967" y="3224"/>
                    <a:pt x="3967" y="3224"/>
                  </a:cubicBezTo>
                  <a:cubicBezTo>
                    <a:pt x="3881" y="3424"/>
                    <a:pt x="3824" y="3652"/>
                    <a:pt x="3824" y="3852"/>
                  </a:cubicBezTo>
                  <a:cubicBezTo>
                    <a:pt x="3824" y="3909"/>
                    <a:pt x="3824" y="3966"/>
                    <a:pt x="3853" y="4023"/>
                  </a:cubicBezTo>
                  <a:cubicBezTo>
                    <a:pt x="3853" y="4109"/>
                    <a:pt x="3881" y="4223"/>
                    <a:pt x="3910" y="4337"/>
                  </a:cubicBezTo>
                  <a:lnTo>
                    <a:pt x="3853" y="4451"/>
                  </a:lnTo>
                  <a:cubicBezTo>
                    <a:pt x="3824" y="4508"/>
                    <a:pt x="3824" y="4594"/>
                    <a:pt x="3824" y="4622"/>
                  </a:cubicBezTo>
                  <a:lnTo>
                    <a:pt x="3796" y="4651"/>
                  </a:lnTo>
                  <a:lnTo>
                    <a:pt x="3767" y="4679"/>
                  </a:lnTo>
                  <a:lnTo>
                    <a:pt x="3710" y="4679"/>
                  </a:lnTo>
                  <a:cubicBezTo>
                    <a:pt x="3653" y="4708"/>
                    <a:pt x="3596" y="4736"/>
                    <a:pt x="3539" y="4765"/>
                  </a:cubicBezTo>
                  <a:cubicBezTo>
                    <a:pt x="3396" y="4822"/>
                    <a:pt x="3311" y="4908"/>
                    <a:pt x="3225" y="5022"/>
                  </a:cubicBezTo>
                  <a:cubicBezTo>
                    <a:pt x="3197" y="5050"/>
                    <a:pt x="3168" y="5107"/>
                    <a:pt x="3111" y="5164"/>
                  </a:cubicBezTo>
                  <a:cubicBezTo>
                    <a:pt x="3082" y="5193"/>
                    <a:pt x="3025" y="5250"/>
                    <a:pt x="2968" y="5250"/>
                  </a:cubicBezTo>
                  <a:cubicBezTo>
                    <a:pt x="3025" y="5250"/>
                    <a:pt x="3082" y="5221"/>
                    <a:pt x="3139" y="5164"/>
                  </a:cubicBezTo>
                  <a:cubicBezTo>
                    <a:pt x="3168" y="5136"/>
                    <a:pt x="3225" y="5079"/>
                    <a:pt x="3282" y="5050"/>
                  </a:cubicBezTo>
                  <a:cubicBezTo>
                    <a:pt x="3368" y="4965"/>
                    <a:pt x="3453" y="4879"/>
                    <a:pt x="3567" y="4851"/>
                  </a:cubicBezTo>
                  <a:cubicBezTo>
                    <a:pt x="3625" y="4822"/>
                    <a:pt x="3682" y="4822"/>
                    <a:pt x="3739" y="4822"/>
                  </a:cubicBezTo>
                  <a:lnTo>
                    <a:pt x="3796" y="4793"/>
                  </a:lnTo>
                  <a:lnTo>
                    <a:pt x="3853" y="4793"/>
                  </a:lnTo>
                  <a:cubicBezTo>
                    <a:pt x="3910" y="4765"/>
                    <a:pt x="3938" y="4736"/>
                    <a:pt x="3967" y="4679"/>
                  </a:cubicBezTo>
                  <a:lnTo>
                    <a:pt x="3995" y="4594"/>
                  </a:lnTo>
                  <a:cubicBezTo>
                    <a:pt x="3995" y="4679"/>
                    <a:pt x="4024" y="4736"/>
                    <a:pt x="4024" y="4822"/>
                  </a:cubicBezTo>
                  <a:cubicBezTo>
                    <a:pt x="4024" y="4822"/>
                    <a:pt x="4024" y="4851"/>
                    <a:pt x="4024" y="4879"/>
                  </a:cubicBezTo>
                  <a:cubicBezTo>
                    <a:pt x="4024" y="4908"/>
                    <a:pt x="4024" y="4965"/>
                    <a:pt x="4024" y="4993"/>
                  </a:cubicBezTo>
                  <a:cubicBezTo>
                    <a:pt x="3995" y="5050"/>
                    <a:pt x="3995" y="5107"/>
                    <a:pt x="3967" y="5164"/>
                  </a:cubicBezTo>
                  <a:cubicBezTo>
                    <a:pt x="3938" y="5250"/>
                    <a:pt x="3910" y="5307"/>
                    <a:pt x="3910" y="5393"/>
                  </a:cubicBezTo>
                  <a:cubicBezTo>
                    <a:pt x="3881" y="5421"/>
                    <a:pt x="3881" y="5450"/>
                    <a:pt x="3881" y="5507"/>
                  </a:cubicBezTo>
                  <a:cubicBezTo>
                    <a:pt x="3881" y="5535"/>
                    <a:pt x="3881" y="5564"/>
                    <a:pt x="3910" y="5621"/>
                  </a:cubicBezTo>
                  <a:cubicBezTo>
                    <a:pt x="3938" y="5764"/>
                    <a:pt x="3995" y="5878"/>
                    <a:pt x="4024" y="5992"/>
                  </a:cubicBezTo>
                  <a:cubicBezTo>
                    <a:pt x="4024" y="6020"/>
                    <a:pt x="4024" y="6049"/>
                    <a:pt x="4024" y="6077"/>
                  </a:cubicBezTo>
                  <a:cubicBezTo>
                    <a:pt x="4024" y="6192"/>
                    <a:pt x="3995" y="6277"/>
                    <a:pt x="3910" y="6391"/>
                  </a:cubicBezTo>
                  <a:cubicBezTo>
                    <a:pt x="4024" y="6277"/>
                    <a:pt x="4081" y="6134"/>
                    <a:pt x="4081" y="5992"/>
                  </a:cubicBezTo>
                  <a:cubicBezTo>
                    <a:pt x="4081" y="5849"/>
                    <a:pt x="3995" y="5707"/>
                    <a:pt x="3995" y="5592"/>
                  </a:cubicBezTo>
                  <a:cubicBezTo>
                    <a:pt x="3995" y="5592"/>
                    <a:pt x="3995" y="5564"/>
                    <a:pt x="3995" y="5564"/>
                  </a:cubicBezTo>
                  <a:cubicBezTo>
                    <a:pt x="3995" y="5450"/>
                    <a:pt x="4053" y="5336"/>
                    <a:pt x="4110" y="5250"/>
                  </a:cubicBezTo>
                  <a:lnTo>
                    <a:pt x="4167" y="5107"/>
                  </a:lnTo>
                  <a:cubicBezTo>
                    <a:pt x="4224" y="5136"/>
                    <a:pt x="4281" y="5164"/>
                    <a:pt x="4338" y="5221"/>
                  </a:cubicBezTo>
                  <a:cubicBezTo>
                    <a:pt x="4366" y="5250"/>
                    <a:pt x="4395" y="5279"/>
                    <a:pt x="4395" y="5336"/>
                  </a:cubicBezTo>
                  <a:cubicBezTo>
                    <a:pt x="4423" y="5393"/>
                    <a:pt x="4452" y="5450"/>
                    <a:pt x="4481" y="5507"/>
                  </a:cubicBezTo>
                  <a:cubicBezTo>
                    <a:pt x="4566" y="5649"/>
                    <a:pt x="4680" y="5735"/>
                    <a:pt x="4766" y="5792"/>
                  </a:cubicBezTo>
                  <a:cubicBezTo>
                    <a:pt x="4823" y="5821"/>
                    <a:pt x="4880" y="5878"/>
                    <a:pt x="4937" y="5906"/>
                  </a:cubicBezTo>
                  <a:cubicBezTo>
                    <a:pt x="4966" y="5935"/>
                    <a:pt x="5023" y="5992"/>
                    <a:pt x="5023" y="6049"/>
                  </a:cubicBezTo>
                  <a:cubicBezTo>
                    <a:pt x="5023" y="5992"/>
                    <a:pt x="4994" y="5935"/>
                    <a:pt x="4966" y="5878"/>
                  </a:cubicBezTo>
                  <a:cubicBezTo>
                    <a:pt x="4908" y="5821"/>
                    <a:pt x="4851" y="5792"/>
                    <a:pt x="4823" y="5735"/>
                  </a:cubicBezTo>
                  <a:cubicBezTo>
                    <a:pt x="4737" y="5649"/>
                    <a:pt x="4652" y="5564"/>
                    <a:pt x="4623" y="5450"/>
                  </a:cubicBezTo>
                  <a:cubicBezTo>
                    <a:pt x="4595" y="5393"/>
                    <a:pt x="4595" y="5336"/>
                    <a:pt x="4595" y="5279"/>
                  </a:cubicBezTo>
                  <a:cubicBezTo>
                    <a:pt x="4595" y="5221"/>
                    <a:pt x="4566" y="5136"/>
                    <a:pt x="4509" y="5079"/>
                  </a:cubicBezTo>
                  <a:cubicBezTo>
                    <a:pt x="4452" y="4965"/>
                    <a:pt x="4338" y="4879"/>
                    <a:pt x="4224" y="4851"/>
                  </a:cubicBezTo>
                  <a:lnTo>
                    <a:pt x="4224" y="4822"/>
                  </a:lnTo>
                  <a:cubicBezTo>
                    <a:pt x="4224" y="4793"/>
                    <a:pt x="4224" y="4793"/>
                    <a:pt x="4224" y="4765"/>
                  </a:cubicBezTo>
                  <a:cubicBezTo>
                    <a:pt x="4224" y="4508"/>
                    <a:pt x="4138" y="4251"/>
                    <a:pt x="4138" y="4023"/>
                  </a:cubicBezTo>
                  <a:cubicBezTo>
                    <a:pt x="4138" y="4023"/>
                    <a:pt x="4138" y="3995"/>
                    <a:pt x="4138" y="3995"/>
                  </a:cubicBezTo>
                  <a:cubicBezTo>
                    <a:pt x="4138" y="3823"/>
                    <a:pt x="4195" y="3681"/>
                    <a:pt x="4252" y="3538"/>
                  </a:cubicBezTo>
                  <a:cubicBezTo>
                    <a:pt x="4823" y="4251"/>
                    <a:pt x="5279" y="5307"/>
                    <a:pt x="5536" y="5963"/>
                  </a:cubicBezTo>
                  <a:cubicBezTo>
                    <a:pt x="5593" y="6077"/>
                    <a:pt x="5622" y="6192"/>
                    <a:pt x="5679" y="6277"/>
                  </a:cubicBezTo>
                  <a:cubicBezTo>
                    <a:pt x="5679" y="6277"/>
                    <a:pt x="5679" y="6277"/>
                    <a:pt x="5679" y="6306"/>
                  </a:cubicBezTo>
                  <a:cubicBezTo>
                    <a:pt x="5822" y="6677"/>
                    <a:pt x="5508" y="7418"/>
                    <a:pt x="5080" y="8046"/>
                  </a:cubicBezTo>
                  <a:cubicBezTo>
                    <a:pt x="5080" y="8046"/>
                    <a:pt x="5080" y="8046"/>
                    <a:pt x="5080" y="8075"/>
                  </a:cubicBezTo>
                  <a:cubicBezTo>
                    <a:pt x="4623" y="8674"/>
                    <a:pt x="4081" y="9187"/>
                    <a:pt x="3710" y="9187"/>
                  </a:cubicBezTo>
                  <a:cubicBezTo>
                    <a:pt x="3625" y="9187"/>
                    <a:pt x="3539" y="9159"/>
                    <a:pt x="3482" y="9073"/>
                  </a:cubicBezTo>
                  <a:cubicBezTo>
                    <a:pt x="3111" y="8617"/>
                    <a:pt x="2226" y="5849"/>
                    <a:pt x="2226" y="4137"/>
                  </a:cubicBezTo>
                  <a:cubicBezTo>
                    <a:pt x="2226" y="3395"/>
                    <a:pt x="2398" y="2853"/>
                    <a:pt x="2826" y="2796"/>
                  </a:cubicBezTo>
                  <a:lnTo>
                    <a:pt x="2854" y="2796"/>
                  </a:lnTo>
                  <a:cubicBezTo>
                    <a:pt x="2911" y="2768"/>
                    <a:pt x="2940" y="2768"/>
                    <a:pt x="2997" y="2768"/>
                  </a:cubicBezTo>
                  <a:close/>
                  <a:moveTo>
                    <a:pt x="4053" y="0"/>
                  </a:moveTo>
                  <a:cubicBezTo>
                    <a:pt x="3938" y="29"/>
                    <a:pt x="3824" y="86"/>
                    <a:pt x="3739" y="114"/>
                  </a:cubicBezTo>
                  <a:cubicBezTo>
                    <a:pt x="3824" y="400"/>
                    <a:pt x="3881" y="656"/>
                    <a:pt x="3938" y="942"/>
                  </a:cubicBezTo>
                  <a:cubicBezTo>
                    <a:pt x="4138" y="1798"/>
                    <a:pt x="4224" y="2539"/>
                    <a:pt x="4252" y="2825"/>
                  </a:cubicBezTo>
                  <a:lnTo>
                    <a:pt x="4252" y="2939"/>
                  </a:lnTo>
                  <a:cubicBezTo>
                    <a:pt x="3853" y="2454"/>
                    <a:pt x="3425" y="2111"/>
                    <a:pt x="3082" y="2083"/>
                  </a:cubicBezTo>
                  <a:lnTo>
                    <a:pt x="3082" y="2083"/>
                  </a:lnTo>
                  <a:cubicBezTo>
                    <a:pt x="1" y="2739"/>
                    <a:pt x="2512" y="8018"/>
                    <a:pt x="3225" y="9644"/>
                  </a:cubicBezTo>
                  <a:cubicBezTo>
                    <a:pt x="3311" y="9872"/>
                    <a:pt x="3482" y="9958"/>
                    <a:pt x="3653" y="9958"/>
                  </a:cubicBezTo>
                  <a:cubicBezTo>
                    <a:pt x="4338" y="9958"/>
                    <a:pt x="5508" y="8560"/>
                    <a:pt x="5907" y="7418"/>
                  </a:cubicBezTo>
                  <a:cubicBezTo>
                    <a:pt x="6050" y="7048"/>
                    <a:pt x="6107" y="6734"/>
                    <a:pt x="6050" y="6477"/>
                  </a:cubicBezTo>
                  <a:cubicBezTo>
                    <a:pt x="6021" y="6277"/>
                    <a:pt x="5964" y="6077"/>
                    <a:pt x="5879" y="5849"/>
                  </a:cubicBezTo>
                  <a:cubicBezTo>
                    <a:pt x="5622" y="5107"/>
                    <a:pt x="5165" y="4223"/>
                    <a:pt x="4652" y="3452"/>
                  </a:cubicBezTo>
                  <a:lnTo>
                    <a:pt x="4794" y="2625"/>
                  </a:lnTo>
                  <a:lnTo>
                    <a:pt x="4823" y="2625"/>
                  </a:lnTo>
                  <a:lnTo>
                    <a:pt x="5308" y="2996"/>
                  </a:lnTo>
                  <a:cubicBezTo>
                    <a:pt x="5479" y="3852"/>
                    <a:pt x="5907" y="4879"/>
                    <a:pt x="6392" y="5678"/>
                  </a:cubicBezTo>
                  <a:cubicBezTo>
                    <a:pt x="6592" y="6020"/>
                    <a:pt x="6820" y="6334"/>
                    <a:pt x="7020" y="6534"/>
                  </a:cubicBezTo>
                  <a:cubicBezTo>
                    <a:pt x="7648" y="7190"/>
                    <a:pt x="9759" y="7675"/>
                    <a:pt x="11186" y="7675"/>
                  </a:cubicBezTo>
                  <a:lnTo>
                    <a:pt x="11528" y="7675"/>
                  </a:lnTo>
                  <a:cubicBezTo>
                    <a:pt x="11614" y="7447"/>
                    <a:pt x="11671" y="7247"/>
                    <a:pt x="11728" y="7019"/>
                  </a:cubicBezTo>
                  <a:lnTo>
                    <a:pt x="11728" y="7019"/>
                  </a:lnTo>
                  <a:cubicBezTo>
                    <a:pt x="11585" y="7133"/>
                    <a:pt x="11243" y="7190"/>
                    <a:pt x="10872" y="7190"/>
                  </a:cubicBezTo>
                  <a:lnTo>
                    <a:pt x="10843" y="7190"/>
                  </a:lnTo>
                  <a:cubicBezTo>
                    <a:pt x="10786" y="7190"/>
                    <a:pt x="10729" y="7190"/>
                    <a:pt x="10672" y="7162"/>
                  </a:cubicBezTo>
                  <a:cubicBezTo>
                    <a:pt x="9474" y="7133"/>
                    <a:pt x="7790" y="6705"/>
                    <a:pt x="7448" y="6163"/>
                  </a:cubicBezTo>
                  <a:cubicBezTo>
                    <a:pt x="7020" y="5507"/>
                    <a:pt x="5907" y="3966"/>
                    <a:pt x="5793" y="2853"/>
                  </a:cubicBezTo>
                  <a:cubicBezTo>
                    <a:pt x="5993" y="2853"/>
                    <a:pt x="6192" y="2910"/>
                    <a:pt x="6335" y="2996"/>
                  </a:cubicBezTo>
                  <a:cubicBezTo>
                    <a:pt x="6563" y="3110"/>
                    <a:pt x="6735" y="3338"/>
                    <a:pt x="7020" y="3481"/>
                  </a:cubicBezTo>
                  <a:lnTo>
                    <a:pt x="7048" y="3510"/>
                  </a:lnTo>
                  <a:cubicBezTo>
                    <a:pt x="7020" y="3538"/>
                    <a:pt x="7020" y="3567"/>
                    <a:pt x="7020" y="3595"/>
                  </a:cubicBezTo>
                  <a:cubicBezTo>
                    <a:pt x="7020" y="3681"/>
                    <a:pt x="7048" y="3766"/>
                    <a:pt x="7105" y="3852"/>
                  </a:cubicBezTo>
                  <a:cubicBezTo>
                    <a:pt x="7134" y="3938"/>
                    <a:pt x="7191" y="3995"/>
                    <a:pt x="7248" y="4023"/>
                  </a:cubicBezTo>
                  <a:cubicBezTo>
                    <a:pt x="7277" y="4080"/>
                    <a:pt x="7334" y="4109"/>
                    <a:pt x="7362" y="4137"/>
                  </a:cubicBezTo>
                  <a:cubicBezTo>
                    <a:pt x="7448" y="4223"/>
                    <a:pt x="7476" y="4337"/>
                    <a:pt x="7505" y="4451"/>
                  </a:cubicBezTo>
                  <a:cubicBezTo>
                    <a:pt x="7533" y="4508"/>
                    <a:pt x="7533" y="4594"/>
                    <a:pt x="7562" y="4651"/>
                  </a:cubicBezTo>
                  <a:cubicBezTo>
                    <a:pt x="7591" y="4708"/>
                    <a:pt x="7619" y="4765"/>
                    <a:pt x="7676" y="4793"/>
                  </a:cubicBezTo>
                  <a:cubicBezTo>
                    <a:pt x="7648" y="4736"/>
                    <a:pt x="7619" y="4679"/>
                    <a:pt x="7619" y="4622"/>
                  </a:cubicBezTo>
                  <a:cubicBezTo>
                    <a:pt x="7591" y="4565"/>
                    <a:pt x="7591" y="4508"/>
                    <a:pt x="7591" y="4451"/>
                  </a:cubicBezTo>
                  <a:cubicBezTo>
                    <a:pt x="7591" y="4308"/>
                    <a:pt x="7562" y="4194"/>
                    <a:pt x="7505" y="4052"/>
                  </a:cubicBezTo>
                  <a:cubicBezTo>
                    <a:pt x="7448" y="3995"/>
                    <a:pt x="7419" y="3938"/>
                    <a:pt x="7362" y="3909"/>
                  </a:cubicBezTo>
                  <a:cubicBezTo>
                    <a:pt x="7334" y="3852"/>
                    <a:pt x="7305" y="3823"/>
                    <a:pt x="7305" y="3766"/>
                  </a:cubicBezTo>
                  <a:cubicBezTo>
                    <a:pt x="7305" y="3738"/>
                    <a:pt x="7305" y="3709"/>
                    <a:pt x="7305" y="3681"/>
                  </a:cubicBezTo>
                  <a:cubicBezTo>
                    <a:pt x="7305" y="3652"/>
                    <a:pt x="7305" y="3595"/>
                    <a:pt x="7305" y="3567"/>
                  </a:cubicBezTo>
                  <a:cubicBezTo>
                    <a:pt x="7362" y="3595"/>
                    <a:pt x="7391" y="3595"/>
                    <a:pt x="7448" y="3595"/>
                  </a:cubicBezTo>
                  <a:cubicBezTo>
                    <a:pt x="7591" y="3595"/>
                    <a:pt x="7705" y="3595"/>
                    <a:pt x="7819" y="3681"/>
                  </a:cubicBezTo>
                  <a:cubicBezTo>
                    <a:pt x="7904" y="3738"/>
                    <a:pt x="7990" y="3880"/>
                    <a:pt x="8133" y="3938"/>
                  </a:cubicBezTo>
                  <a:cubicBezTo>
                    <a:pt x="8218" y="3995"/>
                    <a:pt x="8304" y="4023"/>
                    <a:pt x="8389" y="4023"/>
                  </a:cubicBezTo>
                  <a:cubicBezTo>
                    <a:pt x="8446" y="4023"/>
                    <a:pt x="8475" y="4023"/>
                    <a:pt x="8532" y="3995"/>
                  </a:cubicBezTo>
                  <a:lnTo>
                    <a:pt x="8475" y="3995"/>
                  </a:lnTo>
                  <a:cubicBezTo>
                    <a:pt x="8361" y="3995"/>
                    <a:pt x="8247" y="3966"/>
                    <a:pt x="8161" y="3909"/>
                  </a:cubicBezTo>
                  <a:cubicBezTo>
                    <a:pt x="8047" y="3823"/>
                    <a:pt x="7990" y="3709"/>
                    <a:pt x="7876" y="3595"/>
                  </a:cubicBezTo>
                  <a:cubicBezTo>
                    <a:pt x="7819" y="3538"/>
                    <a:pt x="7733" y="3510"/>
                    <a:pt x="7676" y="3481"/>
                  </a:cubicBezTo>
                  <a:cubicBezTo>
                    <a:pt x="7591" y="3452"/>
                    <a:pt x="7533" y="3452"/>
                    <a:pt x="7476" y="3424"/>
                  </a:cubicBezTo>
                  <a:cubicBezTo>
                    <a:pt x="7391" y="3424"/>
                    <a:pt x="7334" y="3395"/>
                    <a:pt x="7277" y="3395"/>
                  </a:cubicBezTo>
                  <a:cubicBezTo>
                    <a:pt x="7220" y="3367"/>
                    <a:pt x="7163" y="3338"/>
                    <a:pt x="7105" y="3310"/>
                  </a:cubicBezTo>
                  <a:cubicBezTo>
                    <a:pt x="7048" y="3281"/>
                    <a:pt x="7020" y="3224"/>
                    <a:pt x="6963" y="3167"/>
                  </a:cubicBezTo>
                  <a:lnTo>
                    <a:pt x="6963" y="3167"/>
                  </a:lnTo>
                  <a:lnTo>
                    <a:pt x="7048" y="3196"/>
                  </a:lnTo>
                  <a:lnTo>
                    <a:pt x="7191" y="3139"/>
                  </a:lnTo>
                  <a:lnTo>
                    <a:pt x="7220" y="3110"/>
                  </a:lnTo>
                  <a:lnTo>
                    <a:pt x="7248" y="3053"/>
                  </a:lnTo>
                  <a:cubicBezTo>
                    <a:pt x="7305" y="3024"/>
                    <a:pt x="7334" y="2967"/>
                    <a:pt x="7391" y="2939"/>
                  </a:cubicBezTo>
                  <a:cubicBezTo>
                    <a:pt x="7476" y="2853"/>
                    <a:pt x="7591" y="2796"/>
                    <a:pt x="7705" y="2768"/>
                  </a:cubicBezTo>
                  <a:cubicBezTo>
                    <a:pt x="7762" y="2768"/>
                    <a:pt x="7819" y="2739"/>
                    <a:pt x="7876" y="2711"/>
                  </a:cubicBezTo>
                  <a:cubicBezTo>
                    <a:pt x="7932" y="2682"/>
                    <a:pt x="7989" y="2654"/>
                    <a:pt x="8046" y="2598"/>
                  </a:cubicBezTo>
                  <a:lnTo>
                    <a:pt x="8046" y="2598"/>
                  </a:lnTo>
                  <a:cubicBezTo>
                    <a:pt x="7989" y="2654"/>
                    <a:pt x="7932" y="2682"/>
                    <a:pt x="7876" y="2682"/>
                  </a:cubicBezTo>
                  <a:cubicBezTo>
                    <a:pt x="7819" y="2711"/>
                    <a:pt x="7762" y="2711"/>
                    <a:pt x="7705" y="2711"/>
                  </a:cubicBezTo>
                  <a:cubicBezTo>
                    <a:pt x="7562" y="2739"/>
                    <a:pt x="7419" y="2768"/>
                    <a:pt x="7305" y="2853"/>
                  </a:cubicBezTo>
                  <a:cubicBezTo>
                    <a:pt x="7248" y="2882"/>
                    <a:pt x="7220" y="2939"/>
                    <a:pt x="7163" y="2967"/>
                  </a:cubicBezTo>
                  <a:lnTo>
                    <a:pt x="7134" y="2996"/>
                  </a:lnTo>
                  <a:lnTo>
                    <a:pt x="7105" y="3024"/>
                  </a:lnTo>
                  <a:lnTo>
                    <a:pt x="7048" y="3024"/>
                  </a:lnTo>
                  <a:cubicBezTo>
                    <a:pt x="7020" y="3024"/>
                    <a:pt x="6963" y="2996"/>
                    <a:pt x="6877" y="2967"/>
                  </a:cubicBezTo>
                  <a:lnTo>
                    <a:pt x="6763" y="2967"/>
                  </a:lnTo>
                  <a:cubicBezTo>
                    <a:pt x="6677" y="2882"/>
                    <a:pt x="6620" y="2796"/>
                    <a:pt x="6506" y="2739"/>
                  </a:cubicBezTo>
                  <a:cubicBezTo>
                    <a:pt x="6307" y="2568"/>
                    <a:pt x="6050" y="2482"/>
                    <a:pt x="5793" y="2454"/>
                  </a:cubicBezTo>
                  <a:cubicBezTo>
                    <a:pt x="5822" y="2140"/>
                    <a:pt x="5964" y="1912"/>
                    <a:pt x="6221" y="1741"/>
                  </a:cubicBezTo>
                  <a:lnTo>
                    <a:pt x="6250" y="1741"/>
                  </a:lnTo>
                  <a:cubicBezTo>
                    <a:pt x="6335" y="1683"/>
                    <a:pt x="6449" y="1655"/>
                    <a:pt x="6563" y="1655"/>
                  </a:cubicBezTo>
                  <a:cubicBezTo>
                    <a:pt x="7961" y="1655"/>
                    <a:pt x="10872" y="5050"/>
                    <a:pt x="11642" y="6363"/>
                  </a:cubicBezTo>
                  <a:cubicBezTo>
                    <a:pt x="11671" y="6391"/>
                    <a:pt x="11671" y="6391"/>
                    <a:pt x="11671" y="6391"/>
                  </a:cubicBezTo>
                  <a:cubicBezTo>
                    <a:pt x="11671" y="6391"/>
                    <a:pt x="11671" y="6420"/>
                    <a:pt x="11671" y="6420"/>
                  </a:cubicBezTo>
                  <a:lnTo>
                    <a:pt x="11699" y="6420"/>
                  </a:lnTo>
                  <a:cubicBezTo>
                    <a:pt x="11699" y="6420"/>
                    <a:pt x="11699" y="6448"/>
                    <a:pt x="11699" y="6448"/>
                  </a:cubicBezTo>
                  <a:cubicBezTo>
                    <a:pt x="11699" y="6448"/>
                    <a:pt x="11699" y="6448"/>
                    <a:pt x="11699" y="6477"/>
                  </a:cubicBezTo>
                  <a:cubicBezTo>
                    <a:pt x="11756" y="6534"/>
                    <a:pt x="11785" y="6620"/>
                    <a:pt x="11813" y="6677"/>
                  </a:cubicBezTo>
                  <a:cubicBezTo>
                    <a:pt x="11842" y="6420"/>
                    <a:pt x="11870" y="6163"/>
                    <a:pt x="11899" y="5935"/>
                  </a:cubicBezTo>
                  <a:cubicBezTo>
                    <a:pt x="11528" y="5364"/>
                    <a:pt x="11071" y="4679"/>
                    <a:pt x="10558" y="4023"/>
                  </a:cubicBezTo>
                  <a:cubicBezTo>
                    <a:pt x="9388" y="2539"/>
                    <a:pt x="7904" y="1141"/>
                    <a:pt x="6563" y="1141"/>
                  </a:cubicBezTo>
                  <a:cubicBezTo>
                    <a:pt x="6192" y="1141"/>
                    <a:pt x="5822" y="1255"/>
                    <a:pt x="5508" y="1484"/>
                  </a:cubicBezTo>
                  <a:cubicBezTo>
                    <a:pt x="5336" y="1626"/>
                    <a:pt x="5251" y="1883"/>
                    <a:pt x="5251" y="2169"/>
                  </a:cubicBezTo>
                  <a:lnTo>
                    <a:pt x="5165" y="2140"/>
                  </a:lnTo>
                  <a:cubicBezTo>
                    <a:pt x="4851" y="1826"/>
                    <a:pt x="4566" y="1313"/>
                    <a:pt x="4338" y="799"/>
                  </a:cubicBezTo>
                  <a:cubicBezTo>
                    <a:pt x="4224" y="514"/>
                    <a:pt x="4138" y="257"/>
                    <a:pt x="4053" y="0"/>
                  </a:cubicBezTo>
                  <a:close/>
                </a:path>
              </a:pathLst>
            </a:custGeom>
            <a:solidFill>
              <a:srgbClr val="C51B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52"/>
            <p:cNvSpPr/>
            <p:nvPr/>
          </p:nvSpPr>
          <p:spPr>
            <a:xfrm>
              <a:off x="4202650" y="3575775"/>
              <a:ext cx="150550" cy="138425"/>
            </a:xfrm>
            <a:custGeom>
              <a:avLst/>
              <a:gdLst/>
              <a:ahLst/>
              <a:cxnLst/>
              <a:rect l="l" t="t" r="r" b="b"/>
              <a:pathLst>
                <a:path w="6022" h="5537" extrusionOk="0">
                  <a:moveTo>
                    <a:pt x="2540" y="1313"/>
                  </a:moveTo>
                  <a:cubicBezTo>
                    <a:pt x="2712" y="1313"/>
                    <a:pt x="2911" y="1399"/>
                    <a:pt x="2940" y="1627"/>
                  </a:cubicBezTo>
                  <a:cubicBezTo>
                    <a:pt x="2968" y="1856"/>
                    <a:pt x="2911" y="2112"/>
                    <a:pt x="2626" y="2112"/>
                  </a:cubicBezTo>
                  <a:lnTo>
                    <a:pt x="2512" y="2112"/>
                  </a:lnTo>
                  <a:cubicBezTo>
                    <a:pt x="2312" y="2055"/>
                    <a:pt x="2198" y="1856"/>
                    <a:pt x="2198" y="1656"/>
                  </a:cubicBezTo>
                  <a:cubicBezTo>
                    <a:pt x="2198" y="1513"/>
                    <a:pt x="2255" y="1370"/>
                    <a:pt x="2426" y="1313"/>
                  </a:cubicBezTo>
                  <a:close/>
                  <a:moveTo>
                    <a:pt x="2997" y="2683"/>
                  </a:moveTo>
                  <a:cubicBezTo>
                    <a:pt x="3225" y="2683"/>
                    <a:pt x="3482" y="2797"/>
                    <a:pt x="3710" y="2968"/>
                  </a:cubicBezTo>
                  <a:cubicBezTo>
                    <a:pt x="3967" y="3139"/>
                    <a:pt x="4195" y="3339"/>
                    <a:pt x="4338" y="3510"/>
                  </a:cubicBezTo>
                  <a:cubicBezTo>
                    <a:pt x="4338" y="3510"/>
                    <a:pt x="4366" y="3539"/>
                    <a:pt x="4366" y="3539"/>
                  </a:cubicBezTo>
                  <a:cubicBezTo>
                    <a:pt x="4395" y="3567"/>
                    <a:pt x="4395" y="3567"/>
                    <a:pt x="4395" y="3567"/>
                  </a:cubicBezTo>
                  <a:cubicBezTo>
                    <a:pt x="4395" y="3567"/>
                    <a:pt x="4395" y="3567"/>
                    <a:pt x="4395" y="3596"/>
                  </a:cubicBezTo>
                  <a:lnTo>
                    <a:pt x="4423" y="3596"/>
                  </a:lnTo>
                  <a:cubicBezTo>
                    <a:pt x="4709" y="3910"/>
                    <a:pt x="5337" y="4623"/>
                    <a:pt x="5337" y="4937"/>
                  </a:cubicBezTo>
                  <a:cubicBezTo>
                    <a:pt x="5337" y="4994"/>
                    <a:pt x="5308" y="5051"/>
                    <a:pt x="5279" y="5080"/>
                  </a:cubicBezTo>
                  <a:cubicBezTo>
                    <a:pt x="5222" y="5108"/>
                    <a:pt x="5080" y="5137"/>
                    <a:pt x="4909" y="5137"/>
                  </a:cubicBezTo>
                  <a:lnTo>
                    <a:pt x="4652" y="5137"/>
                  </a:lnTo>
                  <a:cubicBezTo>
                    <a:pt x="4623" y="5137"/>
                    <a:pt x="4595" y="5137"/>
                    <a:pt x="4566" y="5108"/>
                  </a:cubicBezTo>
                  <a:cubicBezTo>
                    <a:pt x="3881" y="5051"/>
                    <a:pt x="2911" y="4794"/>
                    <a:pt x="2654" y="4395"/>
                  </a:cubicBezTo>
                  <a:lnTo>
                    <a:pt x="2626" y="4395"/>
                  </a:lnTo>
                  <a:cubicBezTo>
                    <a:pt x="2626" y="4366"/>
                    <a:pt x="2626" y="4366"/>
                    <a:pt x="2626" y="4366"/>
                  </a:cubicBezTo>
                  <a:cubicBezTo>
                    <a:pt x="2483" y="4110"/>
                    <a:pt x="2455" y="3853"/>
                    <a:pt x="2455" y="3596"/>
                  </a:cubicBezTo>
                  <a:cubicBezTo>
                    <a:pt x="2455" y="3539"/>
                    <a:pt x="2455" y="3482"/>
                    <a:pt x="2455" y="3453"/>
                  </a:cubicBezTo>
                  <a:cubicBezTo>
                    <a:pt x="2483" y="3139"/>
                    <a:pt x="2569" y="2854"/>
                    <a:pt x="2712" y="2769"/>
                  </a:cubicBezTo>
                  <a:cubicBezTo>
                    <a:pt x="2797" y="2711"/>
                    <a:pt x="2883" y="2683"/>
                    <a:pt x="2997" y="2683"/>
                  </a:cubicBezTo>
                  <a:close/>
                  <a:moveTo>
                    <a:pt x="771" y="1"/>
                  </a:moveTo>
                  <a:cubicBezTo>
                    <a:pt x="657" y="1"/>
                    <a:pt x="543" y="29"/>
                    <a:pt x="458" y="87"/>
                  </a:cubicBezTo>
                  <a:lnTo>
                    <a:pt x="429" y="87"/>
                  </a:lnTo>
                  <a:cubicBezTo>
                    <a:pt x="172" y="258"/>
                    <a:pt x="30" y="486"/>
                    <a:pt x="1" y="800"/>
                  </a:cubicBezTo>
                  <a:cubicBezTo>
                    <a:pt x="258" y="828"/>
                    <a:pt x="515" y="914"/>
                    <a:pt x="714" y="1085"/>
                  </a:cubicBezTo>
                  <a:cubicBezTo>
                    <a:pt x="828" y="1142"/>
                    <a:pt x="885" y="1228"/>
                    <a:pt x="971" y="1313"/>
                  </a:cubicBezTo>
                  <a:lnTo>
                    <a:pt x="1085" y="1313"/>
                  </a:lnTo>
                  <a:cubicBezTo>
                    <a:pt x="1171" y="1342"/>
                    <a:pt x="1228" y="1370"/>
                    <a:pt x="1256" y="1370"/>
                  </a:cubicBezTo>
                  <a:lnTo>
                    <a:pt x="1313" y="1370"/>
                  </a:lnTo>
                  <a:lnTo>
                    <a:pt x="1342" y="1342"/>
                  </a:lnTo>
                  <a:lnTo>
                    <a:pt x="1371" y="1313"/>
                  </a:lnTo>
                  <a:cubicBezTo>
                    <a:pt x="1428" y="1285"/>
                    <a:pt x="1456" y="1228"/>
                    <a:pt x="1513" y="1199"/>
                  </a:cubicBezTo>
                  <a:cubicBezTo>
                    <a:pt x="1627" y="1114"/>
                    <a:pt x="1770" y="1085"/>
                    <a:pt x="1913" y="1057"/>
                  </a:cubicBezTo>
                  <a:cubicBezTo>
                    <a:pt x="1970" y="1057"/>
                    <a:pt x="2027" y="1057"/>
                    <a:pt x="2084" y="1028"/>
                  </a:cubicBezTo>
                  <a:cubicBezTo>
                    <a:pt x="2140" y="1028"/>
                    <a:pt x="2197" y="1000"/>
                    <a:pt x="2254" y="944"/>
                  </a:cubicBezTo>
                  <a:lnTo>
                    <a:pt x="2254" y="944"/>
                  </a:lnTo>
                  <a:cubicBezTo>
                    <a:pt x="2197" y="1000"/>
                    <a:pt x="2140" y="1028"/>
                    <a:pt x="2084" y="1057"/>
                  </a:cubicBezTo>
                  <a:cubicBezTo>
                    <a:pt x="2027" y="1085"/>
                    <a:pt x="1970" y="1114"/>
                    <a:pt x="1913" y="1114"/>
                  </a:cubicBezTo>
                  <a:cubicBezTo>
                    <a:pt x="1799" y="1142"/>
                    <a:pt x="1684" y="1199"/>
                    <a:pt x="1599" y="1285"/>
                  </a:cubicBezTo>
                  <a:cubicBezTo>
                    <a:pt x="1542" y="1313"/>
                    <a:pt x="1513" y="1370"/>
                    <a:pt x="1456" y="1399"/>
                  </a:cubicBezTo>
                  <a:lnTo>
                    <a:pt x="1428" y="1456"/>
                  </a:lnTo>
                  <a:lnTo>
                    <a:pt x="1399" y="1485"/>
                  </a:lnTo>
                  <a:lnTo>
                    <a:pt x="1256" y="1542"/>
                  </a:lnTo>
                  <a:lnTo>
                    <a:pt x="1171" y="1513"/>
                  </a:lnTo>
                  <a:lnTo>
                    <a:pt x="1171" y="1513"/>
                  </a:lnTo>
                  <a:cubicBezTo>
                    <a:pt x="1228" y="1570"/>
                    <a:pt x="1256" y="1627"/>
                    <a:pt x="1313" y="1656"/>
                  </a:cubicBezTo>
                  <a:cubicBezTo>
                    <a:pt x="1371" y="1684"/>
                    <a:pt x="1428" y="1713"/>
                    <a:pt x="1485" y="1741"/>
                  </a:cubicBezTo>
                  <a:cubicBezTo>
                    <a:pt x="1542" y="1741"/>
                    <a:pt x="1599" y="1770"/>
                    <a:pt x="1684" y="1770"/>
                  </a:cubicBezTo>
                  <a:cubicBezTo>
                    <a:pt x="1741" y="1798"/>
                    <a:pt x="1799" y="1798"/>
                    <a:pt x="1884" y="1827"/>
                  </a:cubicBezTo>
                  <a:cubicBezTo>
                    <a:pt x="1941" y="1856"/>
                    <a:pt x="2027" y="1884"/>
                    <a:pt x="2084" y="1941"/>
                  </a:cubicBezTo>
                  <a:cubicBezTo>
                    <a:pt x="2198" y="2055"/>
                    <a:pt x="2255" y="2169"/>
                    <a:pt x="2369" y="2255"/>
                  </a:cubicBezTo>
                  <a:cubicBezTo>
                    <a:pt x="2455" y="2312"/>
                    <a:pt x="2569" y="2341"/>
                    <a:pt x="2683" y="2341"/>
                  </a:cubicBezTo>
                  <a:lnTo>
                    <a:pt x="2740" y="2341"/>
                  </a:lnTo>
                  <a:cubicBezTo>
                    <a:pt x="2683" y="2369"/>
                    <a:pt x="2654" y="2369"/>
                    <a:pt x="2597" y="2369"/>
                  </a:cubicBezTo>
                  <a:cubicBezTo>
                    <a:pt x="2512" y="2369"/>
                    <a:pt x="2426" y="2341"/>
                    <a:pt x="2341" y="2284"/>
                  </a:cubicBezTo>
                  <a:cubicBezTo>
                    <a:pt x="2198" y="2226"/>
                    <a:pt x="2112" y="2084"/>
                    <a:pt x="2027" y="2027"/>
                  </a:cubicBezTo>
                  <a:cubicBezTo>
                    <a:pt x="1913" y="1941"/>
                    <a:pt x="1799" y="1941"/>
                    <a:pt x="1656" y="1941"/>
                  </a:cubicBezTo>
                  <a:cubicBezTo>
                    <a:pt x="1599" y="1941"/>
                    <a:pt x="1570" y="1941"/>
                    <a:pt x="1513" y="1913"/>
                  </a:cubicBezTo>
                  <a:cubicBezTo>
                    <a:pt x="1513" y="1941"/>
                    <a:pt x="1513" y="1998"/>
                    <a:pt x="1513" y="2027"/>
                  </a:cubicBezTo>
                  <a:cubicBezTo>
                    <a:pt x="1513" y="2055"/>
                    <a:pt x="1513" y="2084"/>
                    <a:pt x="1513" y="2112"/>
                  </a:cubicBezTo>
                  <a:cubicBezTo>
                    <a:pt x="1513" y="2169"/>
                    <a:pt x="1542" y="2198"/>
                    <a:pt x="1570" y="2255"/>
                  </a:cubicBezTo>
                  <a:cubicBezTo>
                    <a:pt x="1627" y="2284"/>
                    <a:pt x="1656" y="2341"/>
                    <a:pt x="1713" y="2398"/>
                  </a:cubicBezTo>
                  <a:cubicBezTo>
                    <a:pt x="1770" y="2540"/>
                    <a:pt x="1799" y="2654"/>
                    <a:pt x="1799" y="2797"/>
                  </a:cubicBezTo>
                  <a:cubicBezTo>
                    <a:pt x="1799" y="2854"/>
                    <a:pt x="1799" y="2911"/>
                    <a:pt x="1827" y="2968"/>
                  </a:cubicBezTo>
                  <a:cubicBezTo>
                    <a:pt x="1827" y="3025"/>
                    <a:pt x="1856" y="3082"/>
                    <a:pt x="1884" y="3139"/>
                  </a:cubicBezTo>
                  <a:cubicBezTo>
                    <a:pt x="1827" y="3111"/>
                    <a:pt x="1799" y="3054"/>
                    <a:pt x="1770" y="2997"/>
                  </a:cubicBezTo>
                  <a:cubicBezTo>
                    <a:pt x="1741" y="2940"/>
                    <a:pt x="1741" y="2854"/>
                    <a:pt x="1713" y="2797"/>
                  </a:cubicBezTo>
                  <a:cubicBezTo>
                    <a:pt x="1684" y="2683"/>
                    <a:pt x="1656" y="2569"/>
                    <a:pt x="1570" y="2483"/>
                  </a:cubicBezTo>
                  <a:cubicBezTo>
                    <a:pt x="1542" y="2455"/>
                    <a:pt x="1485" y="2426"/>
                    <a:pt x="1456" y="2369"/>
                  </a:cubicBezTo>
                  <a:cubicBezTo>
                    <a:pt x="1399" y="2341"/>
                    <a:pt x="1342" y="2284"/>
                    <a:pt x="1313" y="2198"/>
                  </a:cubicBezTo>
                  <a:cubicBezTo>
                    <a:pt x="1256" y="2112"/>
                    <a:pt x="1228" y="2027"/>
                    <a:pt x="1228" y="1941"/>
                  </a:cubicBezTo>
                  <a:cubicBezTo>
                    <a:pt x="1228" y="1913"/>
                    <a:pt x="1228" y="1884"/>
                    <a:pt x="1256" y="1856"/>
                  </a:cubicBezTo>
                  <a:lnTo>
                    <a:pt x="1228" y="1827"/>
                  </a:lnTo>
                  <a:cubicBezTo>
                    <a:pt x="943" y="1684"/>
                    <a:pt x="771" y="1456"/>
                    <a:pt x="543" y="1342"/>
                  </a:cubicBezTo>
                  <a:cubicBezTo>
                    <a:pt x="400" y="1256"/>
                    <a:pt x="201" y="1199"/>
                    <a:pt x="1" y="1199"/>
                  </a:cubicBezTo>
                  <a:cubicBezTo>
                    <a:pt x="115" y="2312"/>
                    <a:pt x="1228" y="3853"/>
                    <a:pt x="1656" y="4509"/>
                  </a:cubicBezTo>
                  <a:cubicBezTo>
                    <a:pt x="1998" y="5051"/>
                    <a:pt x="3682" y="5479"/>
                    <a:pt x="4880" y="5508"/>
                  </a:cubicBezTo>
                  <a:cubicBezTo>
                    <a:pt x="4937" y="5536"/>
                    <a:pt x="4994" y="5536"/>
                    <a:pt x="5051" y="5536"/>
                  </a:cubicBezTo>
                  <a:lnTo>
                    <a:pt x="5080" y="5536"/>
                  </a:lnTo>
                  <a:cubicBezTo>
                    <a:pt x="5451" y="5536"/>
                    <a:pt x="5793" y="5479"/>
                    <a:pt x="5936" y="5365"/>
                  </a:cubicBezTo>
                  <a:cubicBezTo>
                    <a:pt x="5964" y="5251"/>
                    <a:pt x="5993" y="5137"/>
                    <a:pt x="6021" y="5023"/>
                  </a:cubicBezTo>
                  <a:cubicBezTo>
                    <a:pt x="5993" y="4966"/>
                    <a:pt x="5964" y="4880"/>
                    <a:pt x="5907" y="4823"/>
                  </a:cubicBezTo>
                  <a:cubicBezTo>
                    <a:pt x="5907" y="4794"/>
                    <a:pt x="5907" y="4794"/>
                    <a:pt x="5907" y="4794"/>
                  </a:cubicBezTo>
                  <a:cubicBezTo>
                    <a:pt x="5907" y="4794"/>
                    <a:pt x="5907" y="4766"/>
                    <a:pt x="5907" y="4766"/>
                  </a:cubicBezTo>
                  <a:lnTo>
                    <a:pt x="5879" y="4766"/>
                  </a:lnTo>
                  <a:cubicBezTo>
                    <a:pt x="5879" y="4766"/>
                    <a:pt x="5879" y="4737"/>
                    <a:pt x="5879" y="4737"/>
                  </a:cubicBezTo>
                  <a:cubicBezTo>
                    <a:pt x="5879" y="4737"/>
                    <a:pt x="5879" y="4737"/>
                    <a:pt x="5850" y="4709"/>
                  </a:cubicBezTo>
                  <a:cubicBezTo>
                    <a:pt x="5080" y="3396"/>
                    <a:pt x="2169" y="1"/>
                    <a:pt x="771" y="1"/>
                  </a:cubicBezTo>
                  <a:close/>
                </a:path>
              </a:pathLst>
            </a:custGeom>
            <a:solidFill>
              <a:srgbClr val="9918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52"/>
            <p:cNvSpPr/>
            <p:nvPr/>
          </p:nvSpPr>
          <p:spPr>
            <a:xfrm>
              <a:off x="4113500" y="3603600"/>
              <a:ext cx="89900" cy="160525"/>
            </a:xfrm>
            <a:custGeom>
              <a:avLst/>
              <a:gdLst/>
              <a:ahLst/>
              <a:cxnLst/>
              <a:rect l="l" t="t" r="r" b="b"/>
              <a:pathLst>
                <a:path w="3596" h="6421" extrusionOk="0">
                  <a:moveTo>
                    <a:pt x="543" y="457"/>
                  </a:moveTo>
                  <a:cubicBezTo>
                    <a:pt x="571" y="457"/>
                    <a:pt x="600" y="457"/>
                    <a:pt x="628" y="486"/>
                  </a:cubicBezTo>
                  <a:lnTo>
                    <a:pt x="657" y="486"/>
                  </a:lnTo>
                  <a:cubicBezTo>
                    <a:pt x="999" y="600"/>
                    <a:pt x="1399" y="999"/>
                    <a:pt x="1370" y="1285"/>
                  </a:cubicBezTo>
                  <a:cubicBezTo>
                    <a:pt x="1370" y="1285"/>
                    <a:pt x="1370" y="1313"/>
                    <a:pt x="1370" y="1313"/>
                  </a:cubicBezTo>
                  <a:cubicBezTo>
                    <a:pt x="1370" y="1313"/>
                    <a:pt x="1370" y="1313"/>
                    <a:pt x="1370" y="1342"/>
                  </a:cubicBezTo>
                  <a:cubicBezTo>
                    <a:pt x="1313" y="1713"/>
                    <a:pt x="999" y="1912"/>
                    <a:pt x="628" y="1912"/>
                  </a:cubicBezTo>
                  <a:lnTo>
                    <a:pt x="514" y="1912"/>
                  </a:lnTo>
                  <a:cubicBezTo>
                    <a:pt x="286" y="1884"/>
                    <a:pt x="200" y="1598"/>
                    <a:pt x="200" y="1313"/>
                  </a:cubicBezTo>
                  <a:cubicBezTo>
                    <a:pt x="200" y="1056"/>
                    <a:pt x="257" y="800"/>
                    <a:pt x="314" y="628"/>
                  </a:cubicBezTo>
                  <a:cubicBezTo>
                    <a:pt x="314" y="628"/>
                    <a:pt x="314" y="600"/>
                    <a:pt x="314" y="600"/>
                  </a:cubicBezTo>
                  <a:cubicBezTo>
                    <a:pt x="343" y="514"/>
                    <a:pt x="428" y="457"/>
                    <a:pt x="543" y="457"/>
                  </a:cubicBezTo>
                  <a:close/>
                  <a:moveTo>
                    <a:pt x="828" y="2654"/>
                  </a:moveTo>
                  <a:cubicBezTo>
                    <a:pt x="999" y="2654"/>
                    <a:pt x="1170" y="2740"/>
                    <a:pt x="1199" y="2940"/>
                  </a:cubicBezTo>
                  <a:cubicBezTo>
                    <a:pt x="1199" y="2940"/>
                    <a:pt x="1199" y="2940"/>
                    <a:pt x="1199" y="2968"/>
                  </a:cubicBezTo>
                  <a:cubicBezTo>
                    <a:pt x="1227" y="3196"/>
                    <a:pt x="1199" y="3453"/>
                    <a:pt x="913" y="3453"/>
                  </a:cubicBezTo>
                  <a:cubicBezTo>
                    <a:pt x="913" y="3482"/>
                    <a:pt x="913" y="3482"/>
                    <a:pt x="913" y="3482"/>
                  </a:cubicBezTo>
                  <a:cubicBezTo>
                    <a:pt x="885" y="3453"/>
                    <a:pt x="828" y="3453"/>
                    <a:pt x="799" y="3453"/>
                  </a:cubicBezTo>
                  <a:cubicBezTo>
                    <a:pt x="571" y="3396"/>
                    <a:pt x="457" y="3196"/>
                    <a:pt x="457" y="2997"/>
                  </a:cubicBezTo>
                  <a:cubicBezTo>
                    <a:pt x="457" y="2854"/>
                    <a:pt x="543" y="2711"/>
                    <a:pt x="685" y="2654"/>
                  </a:cubicBezTo>
                  <a:close/>
                  <a:moveTo>
                    <a:pt x="1598" y="3795"/>
                  </a:moveTo>
                  <a:cubicBezTo>
                    <a:pt x="1684" y="3824"/>
                    <a:pt x="1798" y="3824"/>
                    <a:pt x="1912" y="3853"/>
                  </a:cubicBezTo>
                  <a:cubicBezTo>
                    <a:pt x="2283" y="3938"/>
                    <a:pt x="2654" y="4138"/>
                    <a:pt x="2711" y="4537"/>
                  </a:cubicBezTo>
                  <a:cubicBezTo>
                    <a:pt x="2740" y="4794"/>
                    <a:pt x="2312" y="5308"/>
                    <a:pt x="1855" y="5536"/>
                  </a:cubicBezTo>
                  <a:cubicBezTo>
                    <a:pt x="1855" y="5536"/>
                    <a:pt x="1855" y="5536"/>
                    <a:pt x="1827" y="5564"/>
                  </a:cubicBezTo>
                  <a:cubicBezTo>
                    <a:pt x="1712" y="5622"/>
                    <a:pt x="1627" y="5650"/>
                    <a:pt x="1541" y="5650"/>
                  </a:cubicBezTo>
                  <a:lnTo>
                    <a:pt x="1456" y="5650"/>
                  </a:lnTo>
                  <a:cubicBezTo>
                    <a:pt x="1370" y="5650"/>
                    <a:pt x="1284" y="5622"/>
                    <a:pt x="1227" y="5564"/>
                  </a:cubicBezTo>
                  <a:cubicBezTo>
                    <a:pt x="1085" y="5393"/>
                    <a:pt x="1028" y="5079"/>
                    <a:pt x="1028" y="4766"/>
                  </a:cubicBezTo>
                  <a:cubicBezTo>
                    <a:pt x="1028" y="4309"/>
                    <a:pt x="1170" y="3824"/>
                    <a:pt x="1456" y="3795"/>
                  </a:cubicBezTo>
                  <a:close/>
                  <a:moveTo>
                    <a:pt x="771" y="1"/>
                  </a:moveTo>
                  <a:cubicBezTo>
                    <a:pt x="714" y="1"/>
                    <a:pt x="685" y="1"/>
                    <a:pt x="628" y="29"/>
                  </a:cubicBezTo>
                  <a:lnTo>
                    <a:pt x="600" y="29"/>
                  </a:lnTo>
                  <a:cubicBezTo>
                    <a:pt x="172" y="86"/>
                    <a:pt x="0" y="628"/>
                    <a:pt x="0" y="1370"/>
                  </a:cubicBezTo>
                  <a:cubicBezTo>
                    <a:pt x="0" y="3082"/>
                    <a:pt x="885" y="5850"/>
                    <a:pt x="1256" y="6306"/>
                  </a:cubicBezTo>
                  <a:cubicBezTo>
                    <a:pt x="1313" y="6392"/>
                    <a:pt x="1399" y="6420"/>
                    <a:pt x="1484" y="6420"/>
                  </a:cubicBezTo>
                  <a:cubicBezTo>
                    <a:pt x="1855" y="6420"/>
                    <a:pt x="2397" y="5907"/>
                    <a:pt x="2854" y="5308"/>
                  </a:cubicBezTo>
                  <a:cubicBezTo>
                    <a:pt x="2854" y="5279"/>
                    <a:pt x="2854" y="5279"/>
                    <a:pt x="2854" y="5279"/>
                  </a:cubicBezTo>
                  <a:cubicBezTo>
                    <a:pt x="3282" y="4651"/>
                    <a:pt x="3596" y="3910"/>
                    <a:pt x="3453" y="3539"/>
                  </a:cubicBezTo>
                  <a:cubicBezTo>
                    <a:pt x="3453" y="3510"/>
                    <a:pt x="3453" y="3510"/>
                    <a:pt x="3453" y="3510"/>
                  </a:cubicBezTo>
                  <a:cubicBezTo>
                    <a:pt x="3396" y="3425"/>
                    <a:pt x="3367" y="3310"/>
                    <a:pt x="3310" y="3196"/>
                  </a:cubicBezTo>
                  <a:cubicBezTo>
                    <a:pt x="3053" y="2540"/>
                    <a:pt x="2597" y="1484"/>
                    <a:pt x="2026" y="771"/>
                  </a:cubicBezTo>
                  <a:cubicBezTo>
                    <a:pt x="1969" y="914"/>
                    <a:pt x="1912" y="1056"/>
                    <a:pt x="1912" y="1228"/>
                  </a:cubicBezTo>
                  <a:cubicBezTo>
                    <a:pt x="1912" y="1228"/>
                    <a:pt x="1912" y="1256"/>
                    <a:pt x="1912" y="1256"/>
                  </a:cubicBezTo>
                  <a:cubicBezTo>
                    <a:pt x="1912" y="1484"/>
                    <a:pt x="1998" y="1741"/>
                    <a:pt x="1998" y="1998"/>
                  </a:cubicBezTo>
                  <a:cubicBezTo>
                    <a:pt x="1998" y="2026"/>
                    <a:pt x="1998" y="2026"/>
                    <a:pt x="1998" y="2055"/>
                  </a:cubicBezTo>
                  <a:lnTo>
                    <a:pt x="1998" y="2084"/>
                  </a:lnTo>
                  <a:cubicBezTo>
                    <a:pt x="2112" y="2112"/>
                    <a:pt x="2226" y="2198"/>
                    <a:pt x="2283" y="2312"/>
                  </a:cubicBezTo>
                  <a:cubicBezTo>
                    <a:pt x="2340" y="2369"/>
                    <a:pt x="2369" y="2454"/>
                    <a:pt x="2369" y="2512"/>
                  </a:cubicBezTo>
                  <a:cubicBezTo>
                    <a:pt x="2369" y="2569"/>
                    <a:pt x="2369" y="2626"/>
                    <a:pt x="2397" y="2683"/>
                  </a:cubicBezTo>
                  <a:cubicBezTo>
                    <a:pt x="2426" y="2797"/>
                    <a:pt x="2511" y="2882"/>
                    <a:pt x="2597" y="2968"/>
                  </a:cubicBezTo>
                  <a:cubicBezTo>
                    <a:pt x="2625" y="3025"/>
                    <a:pt x="2682" y="3054"/>
                    <a:pt x="2740" y="3111"/>
                  </a:cubicBezTo>
                  <a:cubicBezTo>
                    <a:pt x="2768" y="3168"/>
                    <a:pt x="2797" y="3225"/>
                    <a:pt x="2797" y="3282"/>
                  </a:cubicBezTo>
                  <a:cubicBezTo>
                    <a:pt x="2797" y="3225"/>
                    <a:pt x="2740" y="3168"/>
                    <a:pt x="2711" y="3139"/>
                  </a:cubicBezTo>
                  <a:cubicBezTo>
                    <a:pt x="2654" y="3111"/>
                    <a:pt x="2597" y="3054"/>
                    <a:pt x="2540" y="3025"/>
                  </a:cubicBezTo>
                  <a:cubicBezTo>
                    <a:pt x="2454" y="2968"/>
                    <a:pt x="2340" y="2882"/>
                    <a:pt x="2255" y="2740"/>
                  </a:cubicBezTo>
                  <a:cubicBezTo>
                    <a:pt x="2226" y="2683"/>
                    <a:pt x="2197" y="2626"/>
                    <a:pt x="2169" y="2569"/>
                  </a:cubicBezTo>
                  <a:cubicBezTo>
                    <a:pt x="2169" y="2512"/>
                    <a:pt x="2140" y="2483"/>
                    <a:pt x="2112" y="2454"/>
                  </a:cubicBezTo>
                  <a:cubicBezTo>
                    <a:pt x="2055" y="2397"/>
                    <a:pt x="1998" y="2369"/>
                    <a:pt x="1941" y="2340"/>
                  </a:cubicBezTo>
                  <a:lnTo>
                    <a:pt x="1884" y="2483"/>
                  </a:lnTo>
                  <a:cubicBezTo>
                    <a:pt x="1827" y="2569"/>
                    <a:pt x="1769" y="2683"/>
                    <a:pt x="1769" y="2797"/>
                  </a:cubicBezTo>
                  <a:cubicBezTo>
                    <a:pt x="1769" y="2797"/>
                    <a:pt x="1769" y="2825"/>
                    <a:pt x="1769" y="2825"/>
                  </a:cubicBezTo>
                  <a:cubicBezTo>
                    <a:pt x="1769" y="2940"/>
                    <a:pt x="1855" y="3082"/>
                    <a:pt x="1855" y="3225"/>
                  </a:cubicBezTo>
                  <a:cubicBezTo>
                    <a:pt x="1855" y="3367"/>
                    <a:pt x="1798" y="3510"/>
                    <a:pt x="1684" y="3624"/>
                  </a:cubicBezTo>
                  <a:cubicBezTo>
                    <a:pt x="1769" y="3510"/>
                    <a:pt x="1798" y="3425"/>
                    <a:pt x="1798" y="3310"/>
                  </a:cubicBezTo>
                  <a:cubicBezTo>
                    <a:pt x="1798" y="3282"/>
                    <a:pt x="1798" y="3253"/>
                    <a:pt x="1798" y="3225"/>
                  </a:cubicBezTo>
                  <a:cubicBezTo>
                    <a:pt x="1769" y="3111"/>
                    <a:pt x="1712" y="2997"/>
                    <a:pt x="1684" y="2854"/>
                  </a:cubicBezTo>
                  <a:cubicBezTo>
                    <a:pt x="1655" y="2797"/>
                    <a:pt x="1655" y="2768"/>
                    <a:pt x="1655" y="2740"/>
                  </a:cubicBezTo>
                  <a:cubicBezTo>
                    <a:pt x="1655" y="2683"/>
                    <a:pt x="1655" y="2654"/>
                    <a:pt x="1684" y="2626"/>
                  </a:cubicBezTo>
                  <a:cubicBezTo>
                    <a:pt x="1684" y="2540"/>
                    <a:pt x="1712" y="2483"/>
                    <a:pt x="1741" y="2397"/>
                  </a:cubicBezTo>
                  <a:cubicBezTo>
                    <a:pt x="1769" y="2340"/>
                    <a:pt x="1769" y="2283"/>
                    <a:pt x="1798" y="2226"/>
                  </a:cubicBezTo>
                  <a:cubicBezTo>
                    <a:pt x="1798" y="2198"/>
                    <a:pt x="1798" y="2141"/>
                    <a:pt x="1798" y="2112"/>
                  </a:cubicBezTo>
                  <a:cubicBezTo>
                    <a:pt x="1798" y="2084"/>
                    <a:pt x="1798" y="2055"/>
                    <a:pt x="1798" y="2055"/>
                  </a:cubicBezTo>
                  <a:cubicBezTo>
                    <a:pt x="1798" y="1969"/>
                    <a:pt x="1769" y="1912"/>
                    <a:pt x="1769" y="1827"/>
                  </a:cubicBezTo>
                  <a:lnTo>
                    <a:pt x="1741" y="1912"/>
                  </a:lnTo>
                  <a:cubicBezTo>
                    <a:pt x="1712" y="1969"/>
                    <a:pt x="1684" y="1998"/>
                    <a:pt x="1627" y="2026"/>
                  </a:cubicBezTo>
                  <a:lnTo>
                    <a:pt x="1570" y="2026"/>
                  </a:lnTo>
                  <a:lnTo>
                    <a:pt x="1513" y="2055"/>
                  </a:lnTo>
                  <a:cubicBezTo>
                    <a:pt x="1456" y="2055"/>
                    <a:pt x="1399" y="2055"/>
                    <a:pt x="1341" y="2084"/>
                  </a:cubicBezTo>
                  <a:cubicBezTo>
                    <a:pt x="1227" y="2112"/>
                    <a:pt x="1142" y="2198"/>
                    <a:pt x="1056" y="2283"/>
                  </a:cubicBezTo>
                  <a:cubicBezTo>
                    <a:pt x="999" y="2312"/>
                    <a:pt x="942" y="2369"/>
                    <a:pt x="913" y="2397"/>
                  </a:cubicBezTo>
                  <a:cubicBezTo>
                    <a:pt x="856" y="2454"/>
                    <a:pt x="799" y="2483"/>
                    <a:pt x="742" y="2483"/>
                  </a:cubicBezTo>
                  <a:cubicBezTo>
                    <a:pt x="799" y="2483"/>
                    <a:pt x="856" y="2426"/>
                    <a:pt x="885" y="2397"/>
                  </a:cubicBezTo>
                  <a:cubicBezTo>
                    <a:pt x="942" y="2340"/>
                    <a:pt x="971" y="2283"/>
                    <a:pt x="999" y="2255"/>
                  </a:cubicBezTo>
                  <a:cubicBezTo>
                    <a:pt x="1085" y="2141"/>
                    <a:pt x="1170" y="2055"/>
                    <a:pt x="1313" y="1998"/>
                  </a:cubicBezTo>
                  <a:cubicBezTo>
                    <a:pt x="1370" y="1969"/>
                    <a:pt x="1427" y="1941"/>
                    <a:pt x="1484" y="1912"/>
                  </a:cubicBezTo>
                  <a:lnTo>
                    <a:pt x="1541" y="1912"/>
                  </a:lnTo>
                  <a:lnTo>
                    <a:pt x="1570" y="1884"/>
                  </a:lnTo>
                  <a:lnTo>
                    <a:pt x="1598" y="1855"/>
                  </a:lnTo>
                  <a:cubicBezTo>
                    <a:pt x="1598" y="1827"/>
                    <a:pt x="1598" y="1741"/>
                    <a:pt x="1627" y="1684"/>
                  </a:cubicBezTo>
                  <a:lnTo>
                    <a:pt x="1684" y="1570"/>
                  </a:lnTo>
                  <a:cubicBezTo>
                    <a:pt x="1655" y="1456"/>
                    <a:pt x="1627" y="1342"/>
                    <a:pt x="1627" y="1256"/>
                  </a:cubicBezTo>
                  <a:cubicBezTo>
                    <a:pt x="1598" y="1199"/>
                    <a:pt x="1598" y="1142"/>
                    <a:pt x="1598" y="1085"/>
                  </a:cubicBezTo>
                  <a:cubicBezTo>
                    <a:pt x="1598" y="885"/>
                    <a:pt x="1655" y="657"/>
                    <a:pt x="1741" y="457"/>
                  </a:cubicBezTo>
                  <a:cubicBezTo>
                    <a:pt x="1741" y="457"/>
                    <a:pt x="1712" y="429"/>
                    <a:pt x="1712" y="429"/>
                  </a:cubicBezTo>
                  <a:lnTo>
                    <a:pt x="1684" y="429"/>
                  </a:lnTo>
                  <a:cubicBezTo>
                    <a:pt x="1427" y="172"/>
                    <a:pt x="1113" y="1"/>
                    <a:pt x="771" y="1"/>
                  </a:cubicBezTo>
                  <a:close/>
                </a:path>
              </a:pathLst>
            </a:custGeom>
            <a:solidFill>
              <a:srgbClr val="9918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52"/>
            <p:cNvSpPr/>
            <p:nvPr/>
          </p:nvSpPr>
          <p:spPr>
            <a:xfrm>
              <a:off x="4264000" y="3642825"/>
              <a:ext cx="72075" cy="61375"/>
            </a:xfrm>
            <a:custGeom>
              <a:avLst/>
              <a:gdLst/>
              <a:ahLst/>
              <a:cxnLst/>
              <a:rect l="l" t="t" r="r" b="b"/>
              <a:pathLst>
                <a:path w="2883" h="2455" extrusionOk="0">
                  <a:moveTo>
                    <a:pt x="543" y="1"/>
                  </a:moveTo>
                  <a:cubicBezTo>
                    <a:pt x="429" y="1"/>
                    <a:pt x="343" y="29"/>
                    <a:pt x="258" y="87"/>
                  </a:cubicBezTo>
                  <a:cubicBezTo>
                    <a:pt x="115" y="172"/>
                    <a:pt x="29" y="457"/>
                    <a:pt x="1" y="771"/>
                  </a:cubicBezTo>
                  <a:cubicBezTo>
                    <a:pt x="1" y="800"/>
                    <a:pt x="1" y="857"/>
                    <a:pt x="1" y="914"/>
                  </a:cubicBezTo>
                  <a:cubicBezTo>
                    <a:pt x="1" y="1171"/>
                    <a:pt x="29" y="1428"/>
                    <a:pt x="172" y="1684"/>
                  </a:cubicBezTo>
                  <a:cubicBezTo>
                    <a:pt x="172" y="1684"/>
                    <a:pt x="172" y="1684"/>
                    <a:pt x="172" y="1713"/>
                  </a:cubicBezTo>
                  <a:lnTo>
                    <a:pt x="200" y="1713"/>
                  </a:lnTo>
                  <a:cubicBezTo>
                    <a:pt x="457" y="2112"/>
                    <a:pt x="1427" y="2369"/>
                    <a:pt x="2112" y="2426"/>
                  </a:cubicBezTo>
                  <a:cubicBezTo>
                    <a:pt x="2141" y="2455"/>
                    <a:pt x="2169" y="2455"/>
                    <a:pt x="2198" y="2455"/>
                  </a:cubicBezTo>
                  <a:lnTo>
                    <a:pt x="2455" y="2455"/>
                  </a:lnTo>
                  <a:cubicBezTo>
                    <a:pt x="2626" y="2455"/>
                    <a:pt x="2768" y="2426"/>
                    <a:pt x="2825" y="2398"/>
                  </a:cubicBezTo>
                  <a:cubicBezTo>
                    <a:pt x="2854" y="2369"/>
                    <a:pt x="2883" y="2312"/>
                    <a:pt x="2883" y="2255"/>
                  </a:cubicBezTo>
                  <a:cubicBezTo>
                    <a:pt x="2883" y="1941"/>
                    <a:pt x="2255" y="1228"/>
                    <a:pt x="1969" y="914"/>
                  </a:cubicBezTo>
                  <a:lnTo>
                    <a:pt x="1941" y="914"/>
                  </a:lnTo>
                  <a:cubicBezTo>
                    <a:pt x="1941" y="885"/>
                    <a:pt x="1941" y="885"/>
                    <a:pt x="1941" y="885"/>
                  </a:cubicBezTo>
                  <a:cubicBezTo>
                    <a:pt x="1941" y="885"/>
                    <a:pt x="1941" y="885"/>
                    <a:pt x="1912" y="857"/>
                  </a:cubicBezTo>
                  <a:cubicBezTo>
                    <a:pt x="1912" y="857"/>
                    <a:pt x="1884" y="828"/>
                    <a:pt x="1884" y="828"/>
                  </a:cubicBezTo>
                  <a:cubicBezTo>
                    <a:pt x="1741" y="657"/>
                    <a:pt x="1513" y="457"/>
                    <a:pt x="1256" y="286"/>
                  </a:cubicBezTo>
                  <a:cubicBezTo>
                    <a:pt x="1028" y="115"/>
                    <a:pt x="771" y="1"/>
                    <a:pt x="543" y="1"/>
                  </a:cubicBezTo>
                  <a:close/>
                </a:path>
              </a:pathLst>
            </a:custGeom>
            <a:solidFill>
              <a:srgbClr val="701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52"/>
            <p:cNvSpPr/>
            <p:nvPr/>
          </p:nvSpPr>
          <p:spPr>
            <a:xfrm>
              <a:off x="4139175" y="3698475"/>
              <a:ext cx="42825" cy="46400"/>
            </a:xfrm>
            <a:custGeom>
              <a:avLst/>
              <a:gdLst/>
              <a:ahLst/>
              <a:cxnLst/>
              <a:rect l="l" t="t" r="r" b="b"/>
              <a:pathLst>
                <a:path w="1713" h="1856" extrusionOk="0">
                  <a:moveTo>
                    <a:pt x="429" y="0"/>
                  </a:moveTo>
                  <a:cubicBezTo>
                    <a:pt x="143" y="29"/>
                    <a:pt x="1" y="514"/>
                    <a:pt x="1" y="971"/>
                  </a:cubicBezTo>
                  <a:cubicBezTo>
                    <a:pt x="1" y="1284"/>
                    <a:pt x="58" y="1598"/>
                    <a:pt x="200" y="1769"/>
                  </a:cubicBezTo>
                  <a:cubicBezTo>
                    <a:pt x="257" y="1827"/>
                    <a:pt x="343" y="1855"/>
                    <a:pt x="429" y="1855"/>
                  </a:cubicBezTo>
                  <a:lnTo>
                    <a:pt x="514" y="1855"/>
                  </a:lnTo>
                  <a:cubicBezTo>
                    <a:pt x="600" y="1855"/>
                    <a:pt x="685" y="1827"/>
                    <a:pt x="800" y="1769"/>
                  </a:cubicBezTo>
                  <a:cubicBezTo>
                    <a:pt x="828" y="1741"/>
                    <a:pt x="828" y="1741"/>
                    <a:pt x="828" y="1741"/>
                  </a:cubicBezTo>
                  <a:cubicBezTo>
                    <a:pt x="1285" y="1513"/>
                    <a:pt x="1713" y="999"/>
                    <a:pt x="1684" y="742"/>
                  </a:cubicBezTo>
                  <a:cubicBezTo>
                    <a:pt x="1627" y="343"/>
                    <a:pt x="1256" y="143"/>
                    <a:pt x="885" y="58"/>
                  </a:cubicBezTo>
                  <a:cubicBezTo>
                    <a:pt x="771" y="29"/>
                    <a:pt x="657" y="29"/>
                    <a:pt x="571" y="0"/>
                  </a:cubicBezTo>
                  <a:close/>
                </a:path>
              </a:pathLst>
            </a:custGeom>
            <a:solidFill>
              <a:srgbClr val="701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52"/>
            <p:cNvSpPr/>
            <p:nvPr/>
          </p:nvSpPr>
          <p:spPr>
            <a:xfrm>
              <a:off x="4124900" y="3669950"/>
              <a:ext cx="19300" cy="20700"/>
            </a:xfrm>
            <a:custGeom>
              <a:avLst/>
              <a:gdLst/>
              <a:ahLst/>
              <a:cxnLst/>
              <a:rect l="l" t="t" r="r" b="b"/>
              <a:pathLst>
                <a:path w="772" h="828" extrusionOk="0">
                  <a:moveTo>
                    <a:pt x="229" y="0"/>
                  </a:moveTo>
                  <a:cubicBezTo>
                    <a:pt x="87" y="57"/>
                    <a:pt x="1" y="200"/>
                    <a:pt x="1" y="343"/>
                  </a:cubicBezTo>
                  <a:cubicBezTo>
                    <a:pt x="1" y="542"/>
                    <a:pt x="115" y="742"/>
                    <a:pt x="343" y="799"/>
                  </a:cubicBezTo>
                  <a:cubicBezTo>
                    <a:pt x="372" y="799"/>
                    <a:pt x="429" y="799"/>
                    <a:pt x="457" y="828"/>
                  </a:cubicBezTo>
                  <a:cubicBezTo>
                    <a:pt x="457" y="828"/>
                    <a:pt x="457" y="828"/>
                    <a:pt x="457" y="799"/>
                  </a:cubicBezTo>
                  <a:cubicBezTo>
                    <a:pt x="743" y="799"/>
                    <a:pt x="771" y="542"/>
                    <a:pt x="743" y="314"/>
                  </a:cubicBezTo>
                  <a:cubicBezTo>
                    <a:pt x="743" y="286"/>
                    <a:pt x="743" y="286"/>
                    <a:pt x="743" y="286"/>
                  </a:cubicBezTo>
                  <a:cubicBezTo>
                    <a:pt x="714" y="86"/>
                    <a:pt x="543" y="0"/>
                    <a:pt x="372" y="0"/>
                  </a:cubicBezTo>
                  <a:close/>
                </a:path>
              </a:pathLst>
            </a:custGeom>
            <a:solidFill>
              <a:srgbClr val="701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52"/>
            <p:cNvSpPr/>
            <p:nvPr/>
          </p:nvSpPr>
          <p:spPr>
            <a:xfrm>
              <a:off x="4257575" y="3608600"/>
              <a:ext cx="19300" cy="20000"/>
            </a:xfrm>
            <a:custGeom>
              <a:avLst/>
              <a:gdLst/>
              <a:ahLst/>
              <a:cxnLst/>
              <a:rect l="l" t="t" r="r" b="b"/>
              <a:pathLst>
                <a:path w="772" h="800" extrusionOk="0">
                  <a:moveTo>
                    <a:pt x="229" y="0"/>
                  </a:moveTo>
                  <a:cubicBezTo>
                    <a:pt x="58" y="57"/>
                    <a:pt x="1" y="200"/>
                    <a:pt x="1" y="343"/>
                  </a:cubicBezTo>
                  <a:cubicBezTo>
                    <a:pt x="1" y="543"/>
                    <a:pt x="115" y="742"/>
                    <a:pt x="315" y="799"/>
                  </a:cubicBezTo>
                  <a:lnTo>
                    <a:pt x="429" y="799"/>
                  </a:lnTo>
                  <a:cubicBezTo>
                    <a:pt x="714" y="799"/>
                    <a:pt x="771" y="543"/>
                    <a:pt x="743" y="314"/>
                  </a:cubicBezTo>
                  <a:cubicBezTo>
                    <a:pt x="714" y="86"/>
                    <a:pt x="515" y="0"/>
                    <a:pt x="343" y="0"/>
                  </a:cubicBezTo>
                  <a:close/>
                </a:path>
              </a:pathLst>
            </a:custGeom>
            <a:solidFill>
              <a:srgbClr val="701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52"/>
            <p:cNvSpPr/>
            <p:nvPr/>
          </p:nvSpPr>
          <p:spPr>
            <a:xfrm>
              <a:off x="4118500" y="3615025"/>
              <a:ext cx="29975" cy="36400"/>
            </a:xfrm>
            <a:custGeom>
              <a:avLst/>
              <a:gdLst/>
              <a:ahLst/>
              <a:cxnLst/>
              <a:rect l="l" t="t" r="r" b="b"/>
              <a:pathLst>
                <a:path w="1199" h="1456" extrusionOk="0">
                  <a:moveTo>
                    <a:pt x="343" y="0"/>
                  </a:moveTo>
                  <a:cubicBezTo>
                    <a:pt x="228" y="0"/>
                    <a:pt x="143" y="57"/>
                    <a:pt x="114" y="143"/>
                  </a:cubicBezTo>
                  <a:cubicBezTo>
                    <a:pt x="114" y="143"/>
                    <a:pt x="114" y="171"/>
                    <a:pt x="114" y="171"/>
                  </a:cubicBezTo>
                  <a:cubicBezTo>
                    <a:pt x="57" y="343"/>
                    <a:pt x="0" y="599"/>
                    <a:pt x="0" y="856"/>
                  </a:cubicBezTo>
                  <a:cubicBezTo>
                    <a:pt x="0" y="1141"/>
                    <a:pt x="86" y="1427"/>
                    <a:pt x="314" y="1455"/>
                  </a:cubicBezTo>
                  <a:lnTo>
                    <a:pt x="428" y="1455"/>
                  </a:lnTo>
                  <a:cubicBezTo>
                    <a:pt x="799" y="1455"/>
                    <a:pt x="1113" y="1256"/>
                    <a:pt x="1170" y="885"/>
                  </a:cubicBezTo>
                  <a:cubicBezTo>
                    <a:pt x="1170" y="856"/>
                    <a:pt x="1170" y="856"/>
                    <a:pt x="1170" y="856"/>
                  </a:cubicBezTo>
                  <a:cubicBezTo>
                    <a:pt x="1170" y="856"/>
                    <a:pt x="1170" y="828"/>
                    <a:pt x="1170" y="828"/>
                  </a:cubicBezTo>
                  <a:cubicBezTo>
                    <a:pt x="1199" y="542"/>
                    <a:pt x="799" y="143"/>
                    <a:pt x="457" y="29"/>
                  </a:cubicBezTo>
                  <a:lnTo>
                    <a:pt x="428" y="29"/>
                  </a:lnTo>
                  <a:cubicBezTo>
                    <a:pt x="400" y="0"/>
                    <a:pt x="371" y="0"/>
                    <a:pt x="343" y="0"/>
                  </a:cubicBezTo>
                  <a:close/>
                </a:path>
              </a:pathLst>
            </a:custGeom>
            <a:solidFill>
              <a:srgbClr val="701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52"/>
            <p:cNvSpPr/>
            <p:nvPr/>
          </p:nvSpPr>
          <p:spPr>
            <a:xfrm>
              <a:off x="3510750" y="4958700"/>
              <a:ext cx="52100" cy="20175"/>
            </a:xfrm>
            <a:custGeom>
              <a:avLst/>
              <a:gdLst/>
              <a:ahLst/>
              <a:cxnLst/>
              <a:rect l="l" t="t" r="r" b="b"/>
              <a:pathLst>
                <a:path w="2084" h="807" extrusionOk="0">
                  <a:moveTo>
                    <a:pt x="2074" y="743"/>
                  </a:moveTo>
                  <a:lnTo>
                    <a:pt x="2084" y="750"/>
                  </a:lnTo>
                  <a:cubicBezTo>
                    <a:pt x="2080" y="746"/>
                    <a:pt x="2077" y="744"/>
                    <a:pt x="2074" y="743"/>
                  </a:cubicBezTo>
                  <a:close/>
                  <a:moveTo>
                    <a:pt x="286" y="1"/>
                  </a:moveTo>
                  <a:cubicBezTo>
                    <a:pt x="178" y="1"/>
                    <a:pt x="58" y="265"/>
                    <a:pt x="58" y="265"/>
                  </a:cubicBezTo>
                  <a:cubicBezTo>
                    <a:pt x="29" y="350"/>
                    <a:pt x="1" y="436"/>
                    <a:pt x="29" y="464"/>
                  </a:cubicBezTo>
                  <a:cubicBezTo>
                    <a:pt x="122" y="431"/>
                    <a:pt x="219" y="418"/>
                    <a:pt x="319" y="418"/>
                  </a:cubicBezTo>
                  <a:cubicBezTo>
                    <a:pt x="652" y="418"/>
                    <a:pt x="1019" y="563"/>
                    <a:pt x="1370" y="607"/>
                  </a:cubicBezTo>
                  <a:cubicBezTo>
                    <a:pt x="1456" y="607"/>
                    <a:pt x="1541" y="607"/>
                    <a:pt x="1627" y="636"/>
                  </a:cubicBezTo>
                  <a:cubicBezTo>
                    <a:pt x="1684" y="636"/>
                    <a:pt x="1741" y="636"/>
                    <a:pt x="1798" y="693"/>
                  </a:cubicBezTo>
                  <a:cubicBezTo>
                    <a:pt x="1855" y="721"/>
                    <a:pt x="1912" y="778"/>
                    <a:pt x="1998" y="807"/>
                  </a:cubicBezTo>
                  <a:cubicBezTo>
                    <a:pt x="2021" y="784"/>
                    <a:pt x="2044" y="742"/>
                    <a:pt x="2067" y="742"/>
                  </a:cubicBezTo>
                  <a:cubicBezTo>
                    <a:pt x="2069" y="742"/>
                    <a:pt x="2071" y="742"/>
                    <a:pt x="2074" y="743"/>
                  </a:cubicBezTo>
                  <a:lnTo>
                    <a:pt x="2074" y="743"/>
                  </a:lnTo>
                  <a:lnTo>
                    <a:pt x="1998" y="693"/>
                  </a:lnTo>
                  <a:lnTo>
                    <a:pt x="315" y="8"/>
                  </a:lnTo>
                  <a:cubicBezTo>
                    <a:pt x="305" y="3"/>
                    <a:pt x="295" y="1"/>
                    <a:pt x="286"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52"/>
            <p:cNvSpPr/>
            <p:nvPr/>
          </p:nvSpPr>
          <p:spPr>
            <a:xfrm>
              <a:off x="3511475" y="4969150"/>
              <a:ext cx="49225" cy="22575"/>
            </a:xfrm>
            <a:custGeom>
              <a:avLst/>
              <a:gdLst/>
              <a:ahLst/>
              <a:cxnLst/>
              <a:rect l="l" t="t" r="r" b="b"/>
              <a:pathLst>
                <a:path w="1969" h="903" extrusionOk="0">
                  <a:moveTo>
                    <a:pt x="290" y="0"/>
                  </a:moveTo>
                  <a:cubicBezTo>
                    <a:pt x="190" y="0"/>
                    <a:pt x="93" y="13"/>
                    <a:pt x="0" y="46"/>
                  </a:cubicBezTo>
                  <a:cubicBezTo>
                    <a:pt x="0" y="161"/>
                    <a:pt x="57" y="189"/>
                    <a:pt x="86" y="189"/>
                  </a:cubicBezTo>
                  <a:lnTo>
                    <a:pt x="86" y="218"/>
                  </a:lnTo>
                  <a:lnTo>
                    <a:pt x="1855" y="902"/>
                  </a:lnTo>
                  <a:cubicBezTo>
                    <a:pt x="1826" y="874"/>
                    <a:pt x="1798" y="817"/>
                    <a:pt x="1855" y="588"/>
                  </a:cubicBezTo>
                  <a:cubicBezTo>
                    <a:pt x="1855" y="588"/>
                    <a:pt x="1912" y="474"/>
                    <a:pt x="1969" y="389"/>
                  </a:cubicBezTo>
                  <a:cubicBezTo>
                    <a:pt x="1883" y="360"/>
                    <a:pt x="1826" y="303"/>
                    <a:pt x="1769" y="275"/>
                  </a:cubicBezTo>
                  <a:cubicBezTo>
                    <a:pt x="1712" y="218"/>
                    <a:pt x="1655" y="218"/>
                    <a:pt x="1598" y="218"/>
                  </a:cubicBezTo>
                  <a:cubicBezTo>
                    <a:pt x="1512" y="189"/>
                    <a:pt x="1427" y="189"/>
                    <a:pt x="1341" y="189"/>
                  </a:cubicBezTo>
                  <a:cubicBezTo>
                    <a:pt x="990" y="145"/>
                    <a:pt x="623" y="0"/>
                    <a:pt x="290" y="0"/>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52"/>
            <p:cNvSpPr/>
            <p:nvPr/>
          </p:nvSpPr>
          <p:spPr>
            <a:xfrm>
              <a:off x="3560700" y="4977225"/>
              <a:ext cx="12150" cy="8075"/>
            </a:xfrm>
            <a:custGeom>
              <a:avLst/>
              <a:gdLst/>
              <a:ahLst/>
              <a:cxnLst/>
              <a:rect l="l" t="t" r="r" b="b"/>
              <a:pathLst>
                <a:path w="486" h="323" extrusionOk="0">
                  <a:moveTo>
                    <a:pt x="69" y="1"/>
                  </a:moveTo>
                  <a:cubicBezTo>
                    <a:pt x="46" y="1"/>
                    <a:pt x="23" y="43"/>
                    <a:pt x="0" y="66"/>
                  </a:cubicBezTo>
                  <a:cubicBezTo>
                    <a:pt x="143" y="180"/>
                    <a:pt x="314" y="237"/>
                    <a:pt x="485" y="323"/>
                  </a:cubicBezTo>
                  <a:lnTo>
                    <a:pt x="485" y="151"/>
                  </a:lnTo>
                  <a:lnTo>
                    <a:pt x="86" y="9"/>
                  </a:lnTo>
                  <a:cubicBezTo>
                    <a:pt x="80" y="3"/>
                    <a:pt x="75" y="1"/>
                    <a:pt x="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52"/>
            <p:cNvSpPr/>
            <p:nvPr/>
          </p:nvSpPr>
          <p:spPr>
            <a:xfrm>
              <a:off x="3556400" y="4978850"/>
              <a:ext cx="16450" cy="17150"/>
            </a:xfrm>
            <a:custGeom>
              <a:avLst/>
              <a:gdLst/>
              <a:ahLst/>
              <a:cxnLst/>
              <a:rect l="l" t="t" r="r" b="b"/>
              <a:pathLst>
                <a:path w="658" h="686" extrusionOk="0">
                  <a:moveTo>
                    <a:pt x="172" y="1"/>
                  </a:moveTo>
                  <a:cubicBezTo>
                    <a:pt x="115" y="86"/>
                    <a:pt x="58" y="200"/>
                    <a:pt x="58" y="200"/>
                  </a:cubicBezTo>
                  <a:cubicBezTo>
                    <a:pt x="1" y="429"/>
                    <a:pt x="29" y="486"/>
                    <a:pt x="58" y="514"/>
                  </a:cubicBezTo>
                  <a:lnTo>
                    <a:pt x="543" y="686"/>
                  </a:lnTo>
                  <a:cubicBezTo>
                    <a:pt x="571" y="628"/>
                    <a:pt x="600" y="571"/>
                    <a:pt x="657" y="514"/>
                  </a:cubicBezTo>
                  <a:lnTo>
                    <a:pt x="657" y="258"/>
                  </a:lnTo>
                  <a:cubicBezTo>
                    <a:pt x="486" y="172"/>
                    <a:pt x="315" y="115"/>
                    <a:pt x="1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52"/>
            <p:cNvSpPr/>
            <p:nvPr/>
          </p:nvSpPr>
          <p:spPr>
            <a:xfrm>
              <a:off x="3565675" y="4981000"/>
              <a:ext cx="10025" cy="15725"/>
            </a:xfrm>
            <a:custGeom>
              <a:avLst/>
              <a:gdLst/>
              <a:ahLst/>
              <a:cxnLst/>
              <a:rect l="l" t="t" r="r" b="b"/>
              <a:pathLst>
                <a:path w="401" h="629" extrusionOk="0">
                  <a:moveTo>
                    <a:pt x="286" y="0"/>
                  </a:moveTo>
                  <a:cubicBezTo>
                    <a:pt x="229" y="0"/>
                    <a:pt x="258" y="0"/>
                    <a:pt x="229" y="29"/>
                  </a:cubicBezTo>
                  <a:lnTo>
                    <a:pt x="200" y="57"/>
                  </a:lnTo>
                  <a:lnTo>
                    <a:pt x="200" y="114"/>
                  </a:lnTo>
                  <a:lnTo>
                    <a:pt x="143" y="172"/>
                  </a:lnTo>
                  <a:lnTo>
                    <a:pt x="143" y="229"/>
                  </a:lnTo>
                  <a:lnTo>
                    <a:pt x="115" y="257"/>
                  </a:lnTo>
                  <a:lnTo>
                    <a:pt x="86" y="314"/>
                  </a:lnTo>
                  <a:lnTo>
                    <a:pt x="1" y="400"/>
                  </a:lnTo>
                  <a:cubicBezTo>
                    <a:pt x="1" y="485"/>
                    <a:pt x="29" y="571"/>
                    <a:pt x="29" y="571"/>
                  </a:cubicBezTo>
                  <a:lnTo>
                    <a:pt x="172" y="628"/>
                  </a:lnTo>
                  <a:lnTo>
                    <a:pt x="400" y="29"/>
                  </a:lnTo>
                  <a:lnTo>
                    <a:pt x="286" y="0"/>
                  </a:lnTo>
                  <a:close/>
                </a:path>
              </a:pathLst>
            </a:custGeom>
            <a:solidFill>
              <a:srgbClr val="4C4F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52"/>
            <p:cNvSpPr/>
            <p:nvPr/>
          </p:nvSpPr>
          <p:spPr>
            <a:xfrm>
              <a:off x="3567825" y="4981700"/>
              <a:ext cx="9300" cy="15025"/>
            </a:xfrm>
            <a:custGeom>
              <a:avLst/>
              <a:gdLst/>
              <a:ahLst/>
              <a:cxnLst/>
              <a:rect l="l" t="t" r="r" b="b"/>
              <a:pathLst>
                <a:path w="372" h="601" extrusionOk="0">
                  <a:moveTo>
                    <a:pt x="309" y="0"/>
                  </a:moveTo>
                  <a:cubicBezTo>
                    <a:pt x="294" y="0"/>
                    <a:pt x="238" y="20"/>
                    <a:pt x="143" y="258"/>
                  </a:cubicBezTo>
                  <a:cubicBezTo>
                    <a:pt x="0" y="572"/>
                    <a:pt x="86" y="600"/>
                    <a:pt x="86" y="600"/>
                  </a:cubicBezTo>
                  <a:cubicBezTo>
                    <a:pt x="86" y="600"/>
                    <a:pt x="88" y="601"/>
                    <a:pt x="91" y="601"/>
                  </a:cubicBezTo>
                  <a:cubicBezTo>
                    <a:pt x="107" y="601"/>
                    <a:pt x="162" y="581"/>
                    <a:pt x="257" y="343"/>
                  </a:cubicBezTo>
                  <a:cubicBezTo>
                    <a:pt x="371" y="29"/>
                    <a:pt x="314" y="1"/>
                    <a:pt x="314" y="1"/>
                  </a:cubicBezTo>
                  <a:cubicBezTo>
                    <a:pt x="314" y="1"/>
                    <a:pt x="313" y="0"/>
                    <a:pt x="309" y="0"/>
                  </a:cubicBezTo>
                  <a:close/>
                </a:path>
              </a:pathLst>
            </a:custGeom>
            <a:solidFill>
              <a:srgbClr val="343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52"/>
            <p:cNvSpPr/>
            <p:nvPr/>
          </p:nvSpPr>
          <p:spPr>
            <a:xfrm>
              <a:off x="3551425" y="4955325"/>
              <a:ext cx="49950" cy="15000"/>
            </a:xfrm>
            <a:custGeom>
              <a:avLst/>
              <a:gdLst/>
              <a:ahLst/>
              <a:cxnLst/>
              <a:rect l="l" t="t" r="r" b="b"/>
              <a:pathLst>
                <a:path w="1998" h="600" extrusionOk="0">
                  <a:moveTo>
                    <a:pt x="1598" y="0"/>
                  </a:moveTo>
                  <a:cubicBezTo>
                    <a:pt x="1512" y="0"/>
                    <a:pt x="1427" y="29"/>
                    <a:pt x="1341" y="57"/>
                  </a:cubicBezTo>
                  <a:cubicBezTo>
                    <a:pt x="885" y="114"/>
                    <a:pt x="371" y="0"/>
                    <a:pt x="0" y="286"/>
                  </a:cubicBezTo>
                  <a:cubicBezTo>
                    <a:pt x="29" y="371"/>
                    <a:pt x="86" y="400"/>
                    <a:pt x="114" y="400"/>
                  </a:cubicBezTo>
                  <a:lnTo>
                    <a:pt x="1997" y="599"/>
                  </a:lnTo>
                  <a:cubicBezTo>
                    <a:pt x="1997" y="599"/>
                    <a:pt x="1940" y="542"/>
                    <a:pt x="1940" y="286"/>
                  </a:cubicBezTo>
                  <a:cubicBezTo>
                    <a:pt x="1940" y="286"/>
                    <a:pt x="1940" y="171"/>
                    <a:pt x="1997" y="86"/>
                  </a:cubicBezTo>
                  <a:cubicBezTo>
                    <a:pt x="1912" y="57"/>
                    <a:pt x="1826" y="29"/>
                    <a:pt x="1769" y="0"/>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52"/>
            <p:cNvSpPr/>
            <p:nvPr/>
          </p:nvSpPr>
          <p:spPr>
            <a:xfrm>
              <a:off x="3599925" y="4957450"/>
              <a:ext cx="16425" cy="14300"/>
            </a:xfrm>
            <a:custGeom>
              <a:avLst/>
              <a:gdLst/>
              <a:ahLst/>
              <a:cxnLst/>
              <a:rect l="l" t="t" r="r" b="b"/>
              <a:pathLst>
                <a:path w="657" h="572" extrusionOk="0">
                  <a:moveTo>
                    <a:pt x="57" y="1"/>
                  </a:moveTo>
                  <a:cubicBezTo>
                    <a:pt x="0" y="86"/>
                    <a:pt x="0" y="201"/>
                    <a:pt x="0" y="201"/>
                  </a:cubicBezTo>
                  <a:cubicBezTo>
                    <a:pt x="0" y="457"/>
                    <a:pt x="57" y="514"/>
                    <a:pt x="57" y="514"/>
                  </a:cubicBezTo>
                  <a:lnTo>
                    <a:pt x="86" y="514"/>
                  </a:lnTo>
                  <a:lnTo>
                    <a:pt x="599" y="571"/>
                  </a:lnTo>
                  <a:cubicBezTo>
                    <a:pt x="599" y="486"/>
                    <a:pt x="628" y="429"/>
                    <a:pt x="657" y="372"/>
                  </a:cubicBezTo>
                  <a:cubicBezTo>
                    <a:pt x="628" y="286"/>
                    <a:pt x="599" y="201"/>
                    <a:pt x="571" y="115"/>
                  </a:cubicBezTo>
                  <a:cubicBezTo>
                    <a:pt x="400" y="86"/>
                    <a:pt x="229" y="58"/>
                    <a:pt x="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52"/>
            <p:cNvSpPr/>
            <p:nvPr/>
          </p:nvSpPr>
          <p:spPr>
            <a:xfrm>
              <a:off x="3609200" y="4956025"/>
              <a:ext cx="7150" cy="15725"/>
            </a:xfrm>
            <a:custGeom>
              <a:avLst/>
              <a:gdLst/>
              <a:ahLst/>
              <a:cxnLst/>
              <a:rect l="l" t="t" r="r" b="b"/>
              <a:pathLst>
                <a:path w="286" h="629" extrusionOk="0">
                  <a:moveTo>
                    <a:pt x="171" y="1"/>
                  </a:moveTo>
                  <a:lnTo>
                    <a:pt x="114" y="58"/>
                  </a:lnTo>
                  <a:lnTo>
                    <a:pt x="114" y="86"/>
                  </a:lnTo>
                  <a:lnTo>
                    <a:pt x="114" y="143"/>
                  </a:lnTo>
                  <a:lnTo>
                    <a:pt x="86" y="200"/>
                  </a:lnTo>
                  <a:lnTo>
                    <a:pt x="114" y="286"/>
                  </a:lnTo>
                  <a:lnTo>
                    <a:pt x="86" y="315"/>
                  </a:lnTo>
                  <a:lnTo>
                    <a:pt x="57" y="372"/>
                  </a:lnTo>
                  <a:lnTo>
                    <a:pt x="0" y="457"/>
                  </a:lnTo>
                  <a:cubicBezTo>
                    <a:pt x="29" y="571"/>
                    <a:pt x="86" y="628"/>
                    <a:pt x="86" y="628"/>
                  </a:cubicBezTo>
                  <a:lnTo>
                    <a:pt x="228" y="628"/>
                  </a:lnTo>
                  <a:lnTo>
                    <a:pt x="286" y="1"/>
                  </a:lnTo>
                  <a:close/>
                </a:path>
              </a:pathLst>
            </a:custGeom>
            <a:solidFill>
              <a:srgbClr val="4C4F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52"/>
            <p:cNvSpPr/>
            <p:nvPr/>
          </p:nvSpPr>
          <p:spPr>
            <a:xfrm>
              <a:off x="3612750" y="4956025"/>
              <a:ext cx="5025" cy="15750"/>
            </a:xfrm>
            <a:custGeom>
              <a:avLst/>
              <a:gdLst/>
              <a:ahLst/>
              <a:cxnLst/>
              <a:rect l="l" t="t" r="r" b="b"/>
              <a:pathLst>
                <a:path w="201" h="630" extrusionOk="0">
                  <a:moveTo>
                    <a:pt x="144" y="1"/>
                  </a:moveTo>
                  <a:cubicBezTo>
                    <a:pt x="144" y="1"/>
                    <a:pt x="86" y="1"/>
                    <a:pt x="29" y="315"/>
                  </a:cubicBezTo>
                  <a:cubicBezTo>
                    <a:pt x="1" y="628"/>
                    <a:pt x="86" y="628"/>
                    <a:pt x="86" y="628"/>
                  </a:cubicBezTo>
                  <a:cubicBezTo>
                    <a:pt x="86" y="628"/>
                    <a:pt x="88" y="629"/>
                    <a:pt x="90" y="629"/>
                  </a:cubicBezTo>
                  <a:cubicBezTo>
                    <a:pt x="104" y="629"/>
                    <a:pt x="152" y="609"/>
                    <a:pt x="201" y="343"/>
                  </a:cubicBezTo>
                  <a:cubicBezTo>
                    <a:pt x="201" y="1"/>
                    <a:pt x="144" y="1"/>
                    <a:pt x="144" y="1"/>
                  </a:cubicBezTo>
                  <a:close/>
                </a:path>
              </a:pathLst>
            </a:custGeom>
            <a:solidFill>
              <a:srgbClr val="343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52"/>
            <p:cNvSpPr/>
            <p:nvPr/>
          </p:nvSpPr>
          <p:spPr>
            <a:xfrm>
              <a:off x="3415175" y="5050175"/>
              <a:ext cx="51375" cy="16450"/>
            </a:xfrm>
            <a:custGeom>
              <a:avLst/>
              <a:gdLst/>
              <a:ahLst/>
              <a:cxnLst/>
              <a:rect l="l" t="t" r="r" b="b"/>
              <a:pathLst>
                <a:path w="2055" h="658" extrusionOk="0">
                  <a:moveTo>
                    <a:pt x="1998" y="1"/>
                  </a:moveTo>
                  <a:cubicBezTo>
                    <a:pt x="1684" y="343"/>
                    <a:pt x="1142" y="315"/>
                    <a:pt x="714" y="458"/>
                  </a:cubicBezTo>
                  <a:cubicBezTo>
                    <a:pt x="628" y="515"/>
                    <a:pt x="571" y="543"/>
                    <a:pt x="485" y="572"/>
                  </a:cubicBezTo>
                  <a:cubicBezTo>
                    <a:pt x="428" y="572"/>
                    <a:pt x="371" y="600"/>
                    <a:pt x="314" y="600"/>
                  </a:cubicBezTo>
                  <a:cubicBezTo>
                    <a:pt x="229" y="572"/>
                    <a:pt x="143" y="572"/>
                    <a:pt x="57" y="543"/>
                  </a:cubicBezTo>
                  <a:cubicBezTo>
                    <a:pt x="57" y="600"/>
                    <a:pt x="29" y="657"/>
                    <a:pt x="0" y="657"/>
                  </a:cubicBezTo>
                  <a:lnTo>
                    <a:pt x="115" y="657"/>
                  </a:lnTo>
                  <a:lnTo>
                    <a:pt x="1912" y="543"/>
                  </a:lnTo>
                  <a:cubicBezTo>
                    <a:pt x="2055" y="543"/>
                    <a:pt x="2055" y="229"/>
                    <a:pt x="2055" y="229"/>
                  </a:cubicBezTo>
                  <a:cubicBezTo>
                    <a:pt x="2026" y="115"/>
                    <a:pt x="2026" y="58"/>
                    <a:pt x="1998"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52"/>
            <p:cNvSpPr/>
            <p:nvPr/>
          </p:nvSpPr>
          <p:spPr>
            <a:xfrm>
              <a:off x="3413750" y="5048050"/>
              <a:ext cx="51375" cy="17150"/>
            </a:xfrm>
            <a:custGeom>
              <a:avLst/>
              <a:gdLst/>
              <a:ahLst/>
              <a:cxnLst/>
              <a:rect l="l" t="t" r="r" b="b"/>
              <a:pathLst>
                <a:path w="2055" h="686" extrusionOk="0">
                  <a:moveTo>
                    <a:pt x="1912" y="0"/>
                  </a:moveTo>
                  <a:lnTo>
                    <a:pt x="0" y="143"/>
                  </a:lnTo>
                  <a:cubicBezTo>
                    <a:pt x="29" y="143"/>
                    <a:pt x="86" y="172"/>
                    <a:pt x="143" y="428"/>
                  </a:cubicBezTo>
                  <a:cubicBezTo>
                    <a:pt x="143" y="428"/>
                    <a:pt x="143" y="543"/>
                    <a:pt x="114" y="628"/>
                  </a:cubicBezTo>
                  <a:cubicBezTo>
                    <a:pt x="200" y="657"/>
                    <a:pt x="286" y="657"/>
                    <a:pt x="371" y="685"/>
                  </a:cubicBezTo>
                  <a:cubicBezTo>
                    <a:pt x="428" y="685"/>
                    <a:pt x="485" y="657"/>
                    <a:pt x="542" y="657"/>
                  </a:cubicBezTo>
                  <a:cubicBezTo>
                    <a:pt x="628" y="628"/>
                    <a:pt x="685" y="600"/>
                    <a:pt x="771" y="543"/>
                  </a:cubicBezTo>
                  <a:cubicBezTo>
                    <a:pt x="1199" y="400"/>
                    <a:pt x="1741" y="428"/>
                    <a:pt x="2055" y="86"/>
                  </a:cubicBezTo>
                  <a:cubicBezTo>
                    <a:pt x="1998" y="0"/>
                    <a:pt x="1941" y="0"/>
                    <a:pt x="1912" y="0"/>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52"/>
            <p:cNvSpPr/>
            <p:nvPr/>
          </p:nvSpPr>
          <p:spPr>
            <a:xfrm>
              <a:off x="3403050" y="5063750"/>
              <a:ext cx="13575" cy="3575"/>
            </a:xfrm>
            <a:custGeom>
              <a:avLst/>
              <a:gdLst/>
              <a:ahLst/>
              <a:cxnLst/>
              <a:rect l="l" t="t" r="r" b="b"/>
              <a:pathLst>
                <a:path w="543" h="143" extrusionOk="0">
                  <a:moveTo>
                    <a:pt x="0" y="0"/>
                  </a:moveTo>
                  <a:cubicBezTo>
                    <a:pt x="29" y="57"/>
                    <a:pt x="57" y="114"/>
                    <a:pt x="86" y="143"/>
                  </a:cubicBezTo>
                  <a:lnTo>
                    <a:pt x="485" y="114"/>
                  </a:lnTo>
                  <a:cubicBezTo>
                    <a:pt x="514" y="114"/>
                    <a:pt x="542" y="57"/>
                    <a:pt x="5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52"/>
            <p:cNvSpPr/>
            <p:nvPr/>
          </p:nvSpPr>
          <p:spPr>
            <a:xfrm>
              <a:off x="3400200" y="5051625"/>
              <a:ext cx="17150" cy="12150"/>
            </a:xfrm>
            <a:custGeom>
              <a:avLst/>
              <a:gdLst/>
              <a:ahLst/>
              <a:cxnLst/>
              <a:rect l="l" t="t" r="r" b="b"/>
              <a:pathLst>
                <a:path w="686" h="486" extrusionOk="0">
                  <a:moveTo>
                    <a:pt x="542" y="0"/>
                  </a:moveTo>
                  <a:lnTo>
                    <a:pt x="29" y="29"/>
                  </a:lnTo>
                  <a:cubicBezTo>
                    <a:pt x="29" y="114"/>
                    <a:pt x="29" y="171"/>
                    <a:pt x="0" y="257"/>
                  </a:cubicBezTo>
                  <a:cubicBezTo>
                    <a:pt x="57" y="342"/>
                    <a:pt x="86" y="400"/>
                    <a:pt x="114" y="485"/>
                  </a:cubicBezTo>
                  <a:lnTo>
                    <a:pt x="656" y="485"/>
                  </a:lnTo>
                  <a:cubicBezTo>
                    <a:pt x="685" y="400"/>
                    <a:pt x="685" y="285"/>
                    <a:pt x="685" y="285"/>
                  </a:cubicBezTo>
                  <a:cubicBezTo>
                    <a:pt x="628" y="29"/>
                    <a:pt x="571" y="0"/>
                    <a:pt x="5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52"/>
            <p:cNvSpPr/>
            <p:nvPr/>
          </p:nvSpPr>
          <p:spPr>
            <a:xfrm>
              <a:off x="3400900" y="5052325"/>
              <a:ext cx="5750" cy="15725"/>
            </a:xfrm>
            <a:custGeom>
              <a:avLst/>
              <a:gdLst/>
              <a:ahLst/>
              <a:cxnLst/>
              <a:rect l="l" t="t" r="r" b="b"/>
              <a:pathLst>
                <a:path w="230" h="629" extrusionOk="0">
                  <a:moveTo>
                    <a:pt x="1" y="1"/>
                  </a:moveTo>
                  <a:lnTo>
                    <a:pt x="58" y="628"/>
                  </a:lnTo>
                  <a:lnTo>
                    <a:pt x="172" y="628"/>
                  </a:lnTo>
                  <a:lnTo>
                    <a:pt x="201" y="543"/>
                  </a:lnTo>
                  <a:lnTo>
                    <a:pt x="201" y="514"/>
                  </a:lnTo>
                  <a:lnTo>
                    <a:pt x="201" y="486"/>
                  </a:lnTo>
                  <a:lnTo>
                    <a:pt x="201" y="400"/>
                  </a:lnTo>
                  <a:lnTo>
                    <a:pt x="172" y="343"/>
                  </a:lnTo>
                  <a:lnTo>
                    <a:pt x="201" y="286"/>
                  </a:lnTo>
                  <a:lnTo>
                    <a:pt x="201" y="229"/>
                  </a:lnTo>
                  <a:lnTo>
                    <a:pt x="229" y="115"/>
                  </a:lnTo>
                  <a:cubicBezTo>
                    <a:pt x="201" y="29"/>
                    <a:pt x="143" y="1"/>
                    <a:pt x="143" y="1"/>
                  </a:cubicBezTo>
                  <a:close/>
                </a:path>
              </a:pathLst>
            </a:custGeom>
            <a:solidFill>
              <a:srgbClr val="4C4F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52"/>
            <p:cNvSpPr/>
            <p:nvPr/>
          </p:nvSpPr>
          <p:spPr>
            <a:xfrm>
              <a:off x="3398775" y="5052325"/>
              <a:ext cx="5000" cy="15725"/>
            </a:xfrm>
            <a:custGeom>
              <a:avLst/>
              <a:gdLst/>
              <a:ahLst/>
              <a:cxnLst/>
              <a:rect l="l" t="t" r="r" b="b"/>
              <a:pathLst>
                <a:path w="200" h="629" extrusionOk="0">
                  <a:moveTo>
                    <a:pt x="86" y="1"/>
                  </a:moveTo>
                  <a:cubicBezTo>
                    <a:pt x="86" y="1"/>
                    <a:pt x="0" y="1"/>
                    <a:pt x="29" y="314"/>
                  </a:cubicBezTo>
                  <a:cubicBezTo>
                    <a:pt x="57" y="628"/>
                    <a:pt x="143" y="628"/>
                    <a:pt x="143" y="628"/>
                  </a:cubicBezTo>
                  <a:cubicBezTo>
                    <a:pt x="143" y="628"/>
                    <a:pt x="200" y="628"/>
                    <a:pt x="171" y="314"/>
                  </a:cubicBezTo>
                  <a:cubicBezTo>
                    <a:pt x="143" y="1"/>
                    <a:pt x="86" y="1"/>
                    <a:pt x="86" y="1"/>
                  </a:cubicBezTo>
                  <a:close/>
                </a:path>
              </a:pathLst>
            </a:custGeom>
            <a:solidFill>
              <a:srgbClr val="343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52"/>
            <p:cNvSpPr/>
            <p:nvPr/>
          </p:nvSpPr>
          <p:spPr>
            <a:xfrm>
              <a:off x="3623450" y="5012350"/>
              <a:ext cx="52100" cy="13600"/>
            </a:xfrm>
            <a:custGeom>
              <a:avLst/>
              <a:gdLst/>
              <a:ahLst/>
              <a:cxnLst/>
              <a:rect l="l" t="t" r="r" b="b"/>
              <a:pathLst>
                <a:path w="2084" h="544" extrusionOk="0">
                  <a:moveTo>
                    <a:pt x="155" y="0"/>
                  </a:moveTo>
                  <a:cubicBezTo>
                    <a:pt x="27" y="0"/>
                    <a:pt x="1" y="316"/>
                    <a:pt x="1" y="316"/>
                  </a:cubicBezTo>
                  <a:cubicBezTo>
                    <a:pt x="1" y="401"/>
                    <a:pt x="1" y="487"/>
                    <a:pt x="29" y="544"/>
                  </a:cubicBezTo>
                  <a:cubicBezTo>
                    <a:pt x="372" y="259"/>
                    <a:pt x="914" y="316"/>
                    <a:pt x="1342" y="230"/>
                  </a:cubicBezTo>
                  <a:cubicBezTo>
                    <a:pt x="1427" y="230"/>
                    <a:pt x="1513" y="173"/>
                    <a:pt x="1599" y="173"/>
                  </a:cubicBezTo>
                  <a:lnTo>
                    <a:pt x="1770" y="173"/>
                  </a:lnTo>
                  <a:cubicBezTo>
                    <a:pt x="1855" y="202"/>
                    <a:pt x="1941" y="230"/>
                    <a:pt x="1998" y="259"/>
                  </a:cubicBezTo>
                  <a:cubicBezTo>
                    <a:pt x="2027" y="202"/>
                    <a:pt x="2055" y="144"/>
                    <a:pt x="2084" y="144"/>
                  </a:cubicBezTo>
                  <a:lnTo>
                    <a:pt x="1998" y="144"/>
                  </a:lnTo>
                  <a:lnTo>
                    <a:pt x="172" y="2"/>
                  </a:lnTo>
                  <a:cubicBezTo>
                    <a:pt x="166" y="1"/>
                    <a:pt x="161" y="0"/>
                    <a:pt x="155" y="0"/>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52"/>
            <p:cNvSpPr/>
            <p:nvPr/>
          </p:nvSpPr>
          <p:spPr>
            <a:xfrm>
              <a:off x="3624175" y="5016650"/>
              <a:ext cx="50675" cy="14300"/>
            </a:xfrm>
            <a:custGeom>
              <a:avLst/>
              <a:gdLst/>
              <a:ahLst/>
              <a:cxnLst/>
              <a:rect l="l" t="t" r="r" b="b"/>
              <a:pathLst>
                <a:path w="2027" h="572" extrusionOk="0">
                  <a:moveTo>
                    <a:pt x="1570" y="1"/>
                  </a:moveTo>
                  <a:cubicBezTo>
                    <a:pt x="1484" y="1"/>
                    <a:pt x="1398" y="58"/>
                    <a:pt x="1313" y="58"/>
                  </a:cubicBezTo>
                  <a:cubicBezTo>
                    <a:pt x="885" y="144"/>
                    <a:pt x="343" y="87"/>
                    <a:pt x="0" y="372"/>
                  </a:cubicBezTo>
                  <a:cubicBezTo>
                    <a:pt x="29" y="457"/>
                    <a:pt x="114" y="457"/>
                    <a:pt x="114" y="457"/>
                  </a:cubicBezTo>
                  <a:lnTo>
                    <a:pt x="2024" y="571"/>
                  </a:lnTo>
                  <a:lnTo>
                    <a:pt x="2024" y="571"/>
                  </a:lnTo>
                  <a:cubicBezTo>
                    <a:pt x="1994" y="568"/>
                    <a:pt x="1941" y="508"/>
                    <a:pt x="1941" y="286"/>
                  </a:cubicBezTo>
                  <a:cubicBezTo>
                    <a:pt x="1941" y="286"/>
                    <a:pt x="1941" y="172"/>
                    <a:pt x="1969" y="87"/>
                  </a:cubicBezTo>
                  <a:cubicBezTo>
                    <a:pt x="1912" y="58"/>
                    <a:pt x="1826" y="30"/>
                    <a:pt x="1741" y="1"/>
                  </a:cubicBezTo>
                  <a:close/>
                  <a:moveTo>
                    <a:pt x="2024" y="571"/>
                  </a:moveTo>
                  <a:cubicBezTo>
                    <a:pt x="2024" y="572"/>
                    <a:pt x="2025" y="572"/>
                    <a:pt x="2026" y="572"/>
                  </a:cubicBezTo>
                  <a:lnTo>
                    <a:pt x="2024" y="571"/>
                  </a:ln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52"/>
            <p:cNvSpPr/>
            <p:nvPr/>
          </p:nvSpPr>
          <p:spPr>
            <a:xfrm>
              <a:off x="3673400" y="5015950"/>
              <a:ext cx="13575" cy="4300"/>
            </a:xfrm>
            <a:custGeom>
              <a:avLst/>
              <a:gdLst/>
              <a:ahLst/>
              <a:cxnLst/>
              <a:rect l="l" t="t" r="r" b="b"/>
              <a:pathLst>
                <a:path w="543" h="172" extrusionOk="0">
                  <a:moveTo>
                    <a:pt x="86" y="0"/>
                  </a:moveTo>
                  <a:cubicBezTo>
                    <a:pt x="57" y="0"/>
                    <a:pt x="29" y="58"/>
                    <a:pt x="0" y="115"/>
                  </a:cubicBezTo>
                  <a:cubicBezTo>
                    <a:pt x="171" y="143"/>
                    <a:pt x="371" y="172"/>
                    <a:pt x="542" y="172"/>
                  </a:cubicBezTo>
                  <a:cubicBezTo>
                    <a:pt x="514" y="115"/>
                    <a:pt x="514" y="58"/>
                    <a:pt x="485" y="29"/>
                  </a:cubicBezTo>
                  <a:lnTo>
                    <a:pt x="8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52"/>
            <p:cNvSpPr/>
            <p:nvPr/>
          </p:nvSpPr>
          <p:spPr>
            <a:xfrm>
              <a:off x="3672675" y="5018800"/>
              <a:ext cx="16425" cy="12875"/>
            </a:xfrm>
            <a:custGeom>
              <a:avLst/>
              <a:gdLst/>
              <a:ahLst/>
              <a:cxnLst/>
              <a:rect l="l" t="t" r="r" b="b"/>
              <a:pathLst>
                <a:path w="657" h="515" extrusionOk="0">
                  <a:moveTo>
                    <a:pt x="29" y="1"/>
                  </a:moveTo>
                  <a:cubicBezTo>
                    <a:pt x="1" y="86"/>
                    <a:pt x="1" y="200"/>
                    <a:pt x="1" y="200"/>
                  </a:cubicBezTo>
                  <a:cubicBezTo>
                    <a:pt x="1" y="429"/>
                    <a:pt x="58" y="486"/>
                    <a:pt x="86" y="486"/>
                  </a:cubicBezTo>
                  <a:lnTo>
                    <a:pt x="628" y="514"/>
                  </a:lnTo>
                  <a:cubicBezTo>
                    <a:pt x="628" y="457"/>
                    <a:pt x="628" y="400"/>
                    <a:pt x="657" y="314"/>
                  </a:cubicBezTo>
                  <a:cubicBezTo>
                    <a:pt x="628" y="229"/>
                    <a:pt x="600" y="143"/>
                    <a:pt x="571" y="58"/>
                  </a:cubicBezTo>
                  <a:cubicBezTo>
                    <a:pt x="400" y="58"/>
                    <a:pt x="200" y="29"/>
                    <a:pt x="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52"/>
            <p:cNvSpPr/>
            <p:nvPr/>
          </p:nvSpPr>
          <p:spPr>
            <a:xfrm>
              <a:off x="3682675" y="5016650"/>
              <a:ext cx="6425" cy="15725"/>
            </a:xfrm>
            <a:custGeom>
              <a:avLst/>
              <a:gdLst/>
              <a:ahLst/>
              <a:cxnLst/>
              <a:rect l="l" t="t" r="r" b="b"/>
              <a:pathLst>
                <a:path w="257" h="629" extrusionOk="0">
                  <a:moveTo>
                    <a:pt x="114" y="1"/>
                  </a:moveTo>
                  <a:lnTo>
                    <a:pt x="86" y="58"/>
                  </a:lnTo>
                  <a:lnTo>
                    <a:pt x="57" y="87"/>
                  </a:lnTo>
                  <a:lnTo>
                    <a:pt x="86" y="144"/>
                  </a:lnTo>
                  <a:lnTo>
                    <a:pt x="57" y="201"/>
                  </a:lnTo>
                  <a:lnTo>
                    <a:pt x="86" y="258"/>
                  </a:lnTo>
                  <a:lnTo>
                    <a:pt x="57" y="315"/>
                  </a:lnTo>
                  <a:lnTo>
                    <a:pt x="29" y="372"/>
                  </a:lnTo>
                  <a:lnTo>
                    <a:pt x="0" y="457"/>
                  </a:lnTo>
                  <a:cubicBezTo>
                    <a:pt x="0" y="572"/>
                    <a:pt x="57" y="629"/>
                    <a:pt x="57" y="629"/>
                  </a:cubicBezTo>
                  <a:lnTo>
                    <a:pt x="200" y="629"/>
                  </a:lnTo>
                  <a:lnTo>
                    <a:pt x="257" y="1"/>
                  </a:lnTo>
                  <a:close/>
                </a:path>
              </a:pathLst>
            </a:custGeom>
            <a:solidFill>
              <a:srgbClr val="4C4F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52"/>
            <p:cNvSpPr/>
            <p:nvPr/>
          </p:nvSpPr>
          <p:spPr>
            <a:xfrm>
              <a:off x="3686225" y="5016650"/>
              <a:ext cx="4300" cy="15750"/>
            </a:xfrm>
            <a:custGeom>
              <a:avLst/>
              <a:gdLst/>
              <a:ahLst/>
              <a:cxnLst/>
              <a:rect l="l" t="t" r="r" b="b"/>
              <a:pathLst>
                <a:path w="172" h="630" extrusionOk="0">
                  <a:moveTo>
                    <a:pt x="115" y="1"/>
                  </a:moveTo>
                  <a:cubicBezTo>
                    <a:pt x="115" y="1"/>
                    <a:pt x="58" y="1"/>
                    <a:pt x="1" y="315"/>
                  </a:cubicBezTo>
                  <a:cubicBezTo>
                    <a:pt x="1" y="629"/>
                    <a:pt x="58" y="629"/>
                    <a:pt x="58" y="629"/>
                  </a:cubicBezTo>
                  <a:cubicBezTo>
                    <a:pt x="58" y="629"/>
                    <a:pt x="59" y="629"/>
                    <a:pt x="63" y="629"/>
                  </a:cubicBezTo>
                  <a:cubicBezTo>
                    <a:pt x="81" y="629"/>
                    <a:pt x="147" y="608"/>
                    <a:pt x="172" y="315"/>
                  </a:cubicBezTo>
                  <a:cubicBezTo>
                    <a:pt x="172" y="1"/>
                    <a:pt x="115" y="1"/>
                    <a:pt x="115" y="1"/>
                  </a:cubicBezTo>
                  <a:close/>
                </a:path>
              </a:pathLst>
            </a:custGeom>
            <a:solidFill>
              <a:srgbClr val="343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2"/>
            <p:cNvSpPr/>
            <p:nvPr/>
          </p:nvSpPr>
          <p:spPr>
            <a:xfrm>
              <a:off x="3511475" y="4958875"/>
              <a:ext cx="62800" cy="37850"/>
            </a:xfrm>
            <a:custGeom>
              <a:avLst/>
              <a:gdLst/>
              <a:ahLst/>
              <a:cxnLst/>
              <a:rect l="l" t="t" r="r" b="b"/>
              <a:pathLst>
                <a:path w="2512" h="1514" extrusionOk="0">
                  <a:moveTo>
                    <a:pt x="2340" y="1513"/>
                  </a:moveTo>
                  <a:lnTo>
                    <a:pt x="2340" y="1513"/>
                  </a:lnTo>
                  <a:lnTo>
                    <a:pt x="2340" y="1513"/>
                  </a:lnTo>
                  <a:lnTo>
                    <a:pt x="2340" y="1513"/>
                  </a:lnTo>
                  <a:close/>
                  <a:moveTo>
                    <a:pt x="2340" y="1513"/>
                  </a:moveTo>
                  <a:cubicBezTo>
                    <a:pt x="2340" y="1513"/>
                    <a:pt x="2340" y="1513"/>
                    <a:pt x="2340" y="1513"/>
                  </a:cubicBezTo>
                  <a:cubicBezTo>
                    <a:pt x="2340" y="1513"/>
                    <a:pt x="2340" y="1513"/>
                    <a:pt x="2340" y="1513"/>
                  </a:cubicBezTo>
                  <a:close/>
                  <a:moveTo>
                    <a:pt x="2340" y="1513"/>
                  </a:moveTo>
                  <a:cubicBezTo>
                    <a:pt x="2368" y="1513"/>
                    <a:pt x="2397" y="1485"/>
                    <a:pt x="2454" y="1399"/>
                  </a:cubicBezTo>
                  <a:cubicBezTo>
                    <a:pt x="2397" y="1485"/>
                    <a:pt x="2368" y="1513"/>
                    <a:pt x="2340" y="1513"/>
                  </a:cubicBezTo>
                  <a:close/>
                  <a:moveTo>
                    <a:pt x="2340" y="1513"/>
                  </a:moveTo>
                  <a:lnTo>
                    <a:pt x="2197" y="1456"/>
                  </a:lnTo>
                  <a:lnTo>
                    <a:pt x="2197" y="1456"/>
                  </a:lnTo>
                  <a:cubicBezTo>
                    <a:pt x="2197" y="1456"/>
                    <a:pt x="2197" y="1456"/>
                    <a:pt x="2197" y="1456"/>
                  </a:cubicBezTo>
                  <a:lnTo>
                    <a:pt x="2340" y="1513"/>
                  </a:lnTo>
                  <a:lnTo>
                    <a:pt x="2340" y="1513"/>
                  </a:lnTo>
                  <a:close/>
                  <a:moveTo>
                    <a:pt x="2454" y="1399"/>
                  </a:moveTo>
                  <a:cubicBezTo>
                    <a:pt x="2454" y="1399"/>
                    <a:pt x="2454" y="1399"/>
                    <a:pt x="2454" y="1399"/>
                  </a:cubicBezTo>
                  <a:cubicBezTo>
                    <a:pt x="2454" y="1399"/>
                    <a:pt x="2454" y="1399"/>
                    <a:pt x="2454" y="1399"/>
                  </a:cubicBezTo>
                  <a:close/>
                  <a:moveTo>
                    <a:pt x="2454" y="1370"/>
                  </a:moveTo>
                  <a:cubicBezTo>
                    <a:pt x="2454" y="1370"/>
                    <a:pt x="2454" y="1370"/>
                    <a:pt x="2454" y="1370"/>
                  </a:cubicBezTo>
                  <a:cubicBezTo>
                    <a:pt x="2454" y="1370"/>
                    <a:pt x="2454" y="1370"/>
                    <a:pt x="2454" y="1370"/>
                  </a:cubicBezTo>
                  <a:close/>
                  <a:moveTo>
                    <a:pt x="2454" y="1370"/>
                  </a:moveTo>
                  <a:cubicBezTo>
                    <a:pt x="2454" y="1370"/>
                    <a:pt x="2483" y="1370"/>
                    <a:pt x="2483" y="1370"/>
                  </a:cubicBezTo>
                  <a:cubicBezTo>
                    <a:pt x="2483" y="1370"/>
                    <a:pt x="2454" y="1370"/>
                    <a:pt x="2454" y="1370"/>
                  </a:cubicBezTo>
                  <a:close/>
                  <a:moveTo>
                    <a:pt x="2483" y="1342"/>
                  </a:moveTo>
                  <a:cubicBezTo>
                    <a:pt x="2483" y="1342"/>
                    <a:pt x="2483" y="1342"/>
                    <a:pt x="2483" y="1342"/>
                  </a:cubicBezTo>
                  <a:cubicBezTo>
                    <a:pt x="2483" y="1342"/>
                    <a:pt x="2483" y="1342"/>
                    <a:pt x="2483" y="1342"/>
                  </a:cubicBezTo>
                  <a:close/>
                  <a:moveTo>
                    <a:pt x="2483" y="1313"/>
                  </a:moveTo>
                  <a:cubicBezTo>
                    <a:pt x="2483" y="1313"/>
                    <a:pt x="2483" y="1313"/>
                    <a:pt x="2483" y="1313"/>
                  </a:cubicBezTo>
                  <a:cubicBezTo>
                    <a:pt x="2483" y="1313"/>
                    <a:pt x="2483" y="1313"/>
                    <a:pt x="2483" y="1313"/>
                  </a:cubicBezTo>
                  <a:close/>
                  <a:moveTo>
                    <a:pt x="2483" y="1313"/>
                  </a:moveTo>
                  <a:cubicBezTo>
                    <a:pt x="2511" y="1313"/>
                    <a:pt x="2511" y="1285"/>
                    <a:pt x="2511" y="1285"/>
                  </a:cubicBezTo>
                  <a:cubicBezTo>
                    <a:pt x="2511" y="1285"/>
                    <a:pt x="2511" y="1313"/>
                    <a:pt x="2483" y="1313"/>
                  </a:cubicBezTo>
                  <a:close/>
                  <a:moveTo>
                    <a:pt x="1855" y="1313"/>
                  </a:moveTo>
                  <a:cubicBezTo>
                    <a:pt x="1826" y="1285"/>
                    <a:pt x="1798" y="1228"/>
                    <a:pt x="1855" y="999"/>
                  </a:cubicBezTo>
                  <a:cubicBezTo>
                    <a:pt x="1855" y="999"/>
                    <a:pt x="1912" y="885"/>
                    <a:pt x="1969" y="800"/>
                  </a:cubicBezTo>
                  <a:cubicBezTo>
                    <a:pt x="1883" y="771"/>
                    <a:pt x="1826" y="714"/>
                    <a:pt x="1769" y="686"/>
                  </a:cubicBezTo>
                  <a:cubicBezTo>
                    <a:pt x="1712" y="629"/>
                    <a:pt x="1655" y="629"/>
                    <a:pt x="1598" y="629"/>
                  </a:cubicBezTo>
                  <a:cubicBezTo>
                    <a:pt x="1512" y="600"/>
                    <a:pt x="1427" y="600"/>
                    <a:pt x="1341" y="600"/>
                  </a:cubicBezTo>
                  <a:cubicBezTo>
                    <a:pt x="1341" y="600"/>
                    <a:pt x="1313" y="600"/>
                    <a:pt x="1313" y="600"/>
                  </a:cubicBezTo>
                  <a:cubicBezTo>
                    <a:pt x="1313" y="600"/>
                    <a:pt x="1341" y="600"/>
                    <a:pt x="1341" y="600"/>
                  </a:cubicBezTo>
                  <a:cubicBezTo>
                    <a:pt x="1427" y="600"/>
                    <a:pt x="1512" y="600"/>
                    <a:pt x="1598" y="629"/>
                  </a:cubicBezTo>
                  <a:cubicBezTo>
                    <a:pt x="1655" y="629"/>
                    <a:pt x="1712" y="629"/>
                    <a:pt x="1769" y="686"/>
                  </a:cubicBezTo>
                  <a:cubicBezTo>
                    <a:pt x="1826" y="714"/>
                    <a:pt x="1883" y="771"/>
                    <a:pt x="1969" y="800"/>
                  </a:cubicBezTo>
                  <a:lnTo>
                    <a:pt x="1969" y="800"/>
                  </a:lnTo>
                  <a:lnTo>
                    <a:pt x="1969" y="800"/>
                  </a:lnTo>
                  <a:cubicBezTo>
                    <a:pt x="2083" y="885"/>
                    <a:pt x="2226" y="942"/>
                    <a:pt x="2340" y="999"/>
                  </a:cubicBezTo>
                  <a:lnTo>
                    <a:pt x="2340" y="999"/>
                  </a:lnTo>
                  <a:cubicBezTo>
                    <a:pt x="2226" y="942"/>
                    <a:pt x="2083" y="885"/>
                    <a:pt x="1969" y="800"/>
                  </a:cubicBezTo>
                  <a:cubicBezTo>
                    <a:pt x="1912" y="885"/>
                    <a:pt x="1855" y="999"/>
                    <a:pt x="1855" y="999"/>
                  </a:cubicBezTo>
                  <a:cubicBezTo>
                    <a:pt x="1798" y="1228"/>
                    <a:pt x="1826" y="1285"/>
                    <a:pt x="1855" y="1313"/>
                  </a:cubicBezTo>
                  <a:close/>
                  <a:moveTo>
                    <a:pt x="2454" y="885"/>
                  </a:moveTo>
                  <a:lnTo>
                    <a:pt x="2055" y="743"/>
                  </a:lnTo>
                  <a:lnTo>
                    <a:pt x="2454" y="885"/>
                  </a:lnTo>
                  <a:lnTo>
                    <a:pt x="2454" y="885"/>
                  </a:lnTo>
                  <a:cubicBezTo>
                    <a:pt x="2454" y="885"/>
                    <a:pt x="2454" y="885"/>
                    <a:pt x="2454" y="885"/>
                  </a:cubicBezTo>
                  <a:close/>
                  <a:moveTo>
                    <a:pt x="2026" y="743"/>
                  </a:moveTo>
                  <a:cubicBezTo>
                    <a:pt x="2026" y="743"/>
                    <a:pt x="2055" y="743"/>
                    <a:pt x="2055" y="743"/>
                  </a:cubicBezTo>
                  <a:cubicBezTo>
                    <a:pt x="2055" y="743"/>
                    <a:pt x="2055" y="743"/>
                    <a:pt x="2055" y="743"/>
                  </a:cubicBezTo>
                  <a:lnTo>
                    <a:pt x="2055" y="743"/>
                  </a:lnTo>
                  <a:lnTo>
                    <a:pt x="2055" y="743"/>
                  </a:lnTo>
                  <a:cubicBezTo>
                    <a:pt x="2055" y="743"/>
                    <a:pt x="2055" y="743"/>
                    <a:pt x="2055" y="743"/>
                  </a:cubicBezTo>
                  <a:cubicBezTo>
                    <a:pt x="2055" y="743"/>
                    <a:pt x="2026" y="743"/>
                    <a:pt x="2026" y="743"/>
                  </a:cubicBezTo>
                  <a:moveTo>
                    <a:pt x="1313" y="600"/>
                  </a:moveTo>
                  <a:cubicBezTo>
                    <a:pt x="1199" y="572"/>
                    <a:pt x="1085" y="543"/>
                    <a:pt x="970" y="514"/>
                  </a:cubicBezTo>
                  <a:cubicBezTo>
                    <a:pt x="1085" y="543"/>
                    <a:pt x="1199" y="572"/>
                    <a:pt x="1313" y="600"/>
                  </a:cubicBezTo>
                  <a:close/>
                  <a:moveTo>
                    <a:pt x="0" y="457"/>
                  </a:moveTo>
                  <a:cubicBezTo>
                    <a:pt x="0" y="457"/>
                    <a:pt x="0" y="457"/>
                    <a:pt x="0" y="457"/>
                  </a:cubicBezTo>
                  <a:cubicBezTo>
                    <a:pt x="0" y="457"/>
                    <a:pt x="0" y="457"/>
                    <a:pt x="0" y="457"/>
                  </a:cubicBezTo>
                  <a:close/>
                  <a:moveTo>
                    <a:pt x="0" y="457"/>
                  </a:moveTo>
                  <a:cubicBezTo>
                    <a:pt x="114" y="429"/>
                    <a:pt x="200" y="400"/>
                    <a:pt x="314" y="400"/>
                  </a:cubicBezTo>
                  <a:cubicBezTo>
                    <a:pt x="200" y="400"/>
                    <a:pt x="114" y="429"/>
                    <a:pt x="0" y="457"/>
                  </a:cubicBezTo>
                  <a:close/>
                  <a:moveTo>
                    <a:pt x="314" y="400"/>
                  </a:moveTo>
                  <a:lnTo>
                    <a:pt x="314" y="400"/>
                  </a:lnTo>
                  <a:lnTo>
                    <a:pt x="314" y="400"/>
                  </a:lnTo>
                  <a:lnTo>
                    <a:pt x="314" y="400"/>
                  </a:lnTo>
                  <a:close/>
                  <a:moveTo>
                    <a:pt x="29" y="258"/>
                  </a:moveTo>
                  <a:cubicBezTo>
                    <a:pt x="29" y="229"/>
                    <a:pt x="143" y="1"/>
                    <a:pt x="257" y="1"/>
                  </a:cubicBezTo>
                  <a:cubicBezTo>
                    <a:pt x="143" y="1"/>
                    <a:pt x="29" y="229"/>
                    <a:pt x="29" y="258"/>
                  </a:cubicBezTo>
                  <a:close/>
                  <a:moveTo>
                    <a:pt x="286" y="1"/>
                  </a:moveTo>
                  <a:cubicBezTo>
                    <a:pt x="286" y="1"/>
                    <a:pt x="286" y="1"/>
                    <a:pt x="286" y="1"/>
                  </a:cubicBezTo>
                  <a:cubicBezTo>
                    <a:pt x="286" y="1"/>
                    <a:pt x="286" y="1"/>
                    <a:pt x="286" y="1"/>
                  </a:cubicBezTo>
                  <a:close/>
                  <a:moveTo>
                    <a:pt x="257" y="1"/>
                  </a:moveTo>
                  <a:lnTo>
                    <a:pt x="257" y="1"/>
                  </a:lnTo>
                  <a:lnTo>
                    <a:pt x="257" y="1"/>
                  </a:lnTo>
                  <a:lnTo>
                    <a:pt x="257" y="1"/>
                  </a:lnTo>
                  <a:close/>
                </a:path>
              </a:pathLst>
            </a:custGeom>
            <a:solidFill>
              <a:srgbClr val="CFC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2"/>
            <p:cNvSpPr/>
            <p:nvPr/>
          </p:nvSpPr>
          <p:spPr>
            <a:xfrm>
              <a:off x="3511475" y="4958875"/>
              <a:ext cx="51375" cy="20000"/>
            </a:xfrm>
            <a:custGeom>
              <a:avLst/>
              <a:gdLst/>
              <a:ahLst/>
              <a:cxnLst/>
              <a:rect l="l" t="t" r="r" b="b"/>
              <a:pathLst>
                <a:path w="2055" h="800" extrusionOk="0">
                  <a:moveTo>
                    <a:pt x="257" y="1"/>
                  </a:moveTo>
                  <a:cubicBezTo>
                    <a:pt x="143" y="1"/>
                    <a:pt x="29" y="229"/>
                    <a:pt x="29" y="258"/>
                  </a:cubicBezTo>
                  <a:cubicBezTo>
                    <a:pt x="0" y="343"/>
                    <a:pt x="0" y="400"/>
                    <a:pt x="0" y="457"/>
                  </a:cubicBezTo>
                  <a:cubicBezTo>
                    <a:pt x="114" y="429"/>
                    <a:pt x="200" y="400"/>
                    <a:pt x="314" y="400"/>
                  </a:cubicBezTo>
                  <a:cubicBezTo>
                    <a:pt x="514" y="429"/>
                    <a:pt x="742" y="486"/>
                    <a:pt x="970" y="514"/>
                  </a:cubicBezTo>
                  <a:cubicBezTo>
                    <a:pt x="1085" y="543"/>
                    <a:pt x="1199" y="572"/>
                    <a:pt x="1313" y="600"/>
                  </a:cubicBezTo>
                  <a:lnTo>
                    <a:pt x="1341" y="600"/>
                  </a:lnTo>
                  <a:cubicBezTo>
                    <a:pt x="1427" y="600"/>
                    <a:pt x="1512" y="600"/>
                    <a:pt x="1598" y="629"/>
                  </a:cubicBezTo>
                  <a:cubicBezTo>
                    <a:pt x="1655" y="629"/>
                    <a:pt x="1712" y="629"/>
                    <a:pt x="1769" y="686"/>
                  </a:cubicBezTo>
                  <a:cubicBezTo>
                    <a:pt x="1826" y="714"/>
                    <a:pt x="1883" y="771"/>
                    <a:pt x="1969" y="800"/>
                  </a:cubicBezTo>
                  <a:cubicBezTo>
                    <a:pt x="1969" y="771"/>
                    <a:pt x="1998" y="743"/>
                    <a:pt x="2026" y="743"/>
                  </a:cubicBezTo>
                  <a:lnTo>
                    <a:pt x="2055" y="743"/>
                  </a:lnTo>
                  <a:lnTo>
                    <a:pt x="1969" y="686"/>
                  </a:lnTo>
                  <a:lnTo>
                    <a:pt x="286" y="1"/>
                  </a:lnTo>
                  <a:close/>
                </a:path>
              </a:pathLst>
            </a:custGeom>
            <a:solidFill>
              <a:srgbClr val="C8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52"/>
            <p:cNvSpPr/>
            <p:nvPr/>
          </p:nvSpPr>
          <p:spPr>
            <a:xfrm>
              <a:off x="3511475" y="4968875"/>
              <a:ext cx="49225" cy="22850"/>
            </a:xfrm>
            <a:custGeom>
              <a:avLst/>
              <a:gdLst/>
              <a:ahLst/>
              <a:cxnLst/>
              <a:rect l="l" t="t" r="r" b="b"/>
              <a:pathLst>
                <a:path w="1969" h="914" extrusionOk="0">
                  <a:moveTo>
                    <a:pt x="314" y="0"/>
                  </a:moveTo>
                  <a:cubicBezTo>
                    <a:pt x="200" y="0"/>
                    <a:pt x="114" y="29"/>
                    <a:pt x="0" y="57"/>
                  </a:cubicBezTo>
                  <a:cubicBezTo>
                    <a:pt x="0" y="172"/>
                    <a:pt x="57" y="200"/>
                    <a:pt x="86" y="200"/>
                  </a:cubicBezTo>
                  <a:lnTo>
                    <a:pt x="86" y="229"/>
                  </a:lnTo>
                  <a:lnTo>
                    <a:pt x="1855" y="913"/>
                  </a:lnTo>
                  <a:cubicBezTo>
                    <a:pt x="1826" y="885"/>
                    <a:pt x="1798" y="828"/>
                    <a:pt x="1855" y="599"/>
                  </a:cubicBezTo>
                  <a:cubicBezTo>
                    <a:pt x="1855" y="599"/>
                    <a:pt x="1912" y="485"/>
                    <a:pt x="1969" y="400"/>
                  </a:cubicBezTo>
                  <a:cubicBezTo>
                    <a:pt x="1883" y="371"/>
                    <a:pt x="1826" y="314"/>
                    <a:pt x="1769" y="286"/>
                  </a:cubicBezTo>
                  <a:cubicBezTo>
                    <a:pt x="1712" y="229"/>
                    <a:pt x="1655" y="229"/>
                    <a:pt x="1598" y="229"/>
                  </a:cubicBezTo>
                  <a:cubicBezTo>
                    <a:pt x="1512" y="200"/>
                    <a:pt x="1427" y="200"/>
                    <a:pt x="1341" y="200"/>
                  </a:cubicBezTo>
                  <a:lnTo>
                    <a:pt x="1313" y="200"/>
                  </a:lnTo>
                  <a:cubicBezTo>
                    <a:pt x="1199" y="172"/>
                    <a:pt x="1085" y="143"/>
                    <a:pt x="970" y="114"/>
                  </a:cubicBezTo>
                  <a:cubicBezTo>
                    <a:pt x="742" y="86"/>
                    <a:pt x="514" y="29"/>
                    <a:pt x="314" y="0"/>
                  </a:cubicBezTo>
                  <a:close/>
                </a:path>
              </a:pathLst>
            </a:custGeom>
            <a:solidFill>
              <a:srgbClr val="DBD6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2"/>
            <p:cNvSpPr/>
            <p:nvPr/>
          </p:nvSpPr>
          <p:spPr>
            <a:xfrm>
              <a:off x="3560700" y="4977425"/>
              <a:ext cx="12150" cy="6450"/>
            </a:xfrm>
            <a:custGeom>
              <a:avLst/>
              <a:gdLst/>
              <a:ahLst/>
              <a:cxnLst/>
              <a:rect l="l" t="t" r="r" b="b"/>
              <a:pathLst>
                <a:path w="486" h="258" extrusionOk="0">
                  <a:moveTo>
                    <a:pt x="57" y="1"/>
                  </a:moveTo>
                  <a:cubicBezTo>
                    <a:pt x="29" y="1"/>
                    <a:pt x="0" y="29"/>
                    <a:pt x="0" y="58"/>
                  </a:cubicBezTo>
                  <a:cubicBezTo>
                    <a:pt x="114" y="143"/>
                    <a:pt x="257" y="200"/>
                    <a:pt x="371" y="257"/>
                  </a:cubicBezTo>
                  <a:lnTo>
                    <a:pt x="399" y="257"/>
                  </a:lnTo>
                  <a:lnTo>
                    <a:pt x="399" y="200"/>
                  </a:lnTo>
                  <a:lnTo>
                    <a:pt x="428" y="172"/>
                  </a:lnTo>
                  <a:cubicBezTo>
                    <a:pt x="457" y="143"/>
                    <a:pt x="428" y="143"/>
                    <a:pt x="485" y="143"/>
                  </a:cubicBezTo>
                  <a:lnTo>
                    <a:pt x="8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52"/>
            <p:cNvSpPr/>
            <p:nvPr/>
          </p:nvSpPr>
          <p:spPr>
            <a:xfrm>
              <a:off x="3556400" y="4978850"/>
              <a:ext cx="13575" cy="15725"/>
            </a:xfrm>
            <a:custGeom>
              <a:avLst/>
              <a:gdLst/>
              <a:ahLst/>
              <a:cxnLst/>
              <a:rect l="l" t="t" r="r" b="b"/>
              <a:pathLst>
                <a:path w="543" h="629" extrusionOk="0">
                  <a:moveTo>
                    <a:pt x="172" y="1"/>
                  </a:moveTo>
                  <a:cubicBezTo>
                    <a:pt x="115" y="86"/>
                    <a:pt x="58" y="200"/>
                    <a:pt x="58" y="200"/>
                  </a:cubicBezTo>
                  <a:cubicBezTo>
                    <a:pt x="1" y="429"/>
                    <a:pt x="29" y="486"/>
                    <a:pt x="58" y="514"/>
                  </a:cubicBezTo>
                  <a:lnTo>
                    <a:pt x="400" y="628"/>
                  </a:lnTo>
                  <a:cubicBezTo>
                    <a:pt x="400" y="600"/>
                    <a:pt x="372" y="571"/>
                    <a:pt x="372" y="486"/>
                  </a:cubicBezTo>
                  <a:lnTo>
                    <a:pt x="457" y="400"/>
                  </a:lnTo>
                  <a:lnTo>
                    <a:pt x="486" y="343"/>
                  </a:lnTo>
                  <a:lnTo>
                    <a:pt x="514" y="315"/>
                  </a:lnTo>
                  <a:lnTo>
                    <a:pt x="514" y="258"/>
                  </a:lnTo>
                  <a:lnTo>
                    <a:pt x="543" y="200"/>
                  </a:lnTo>
                  <a:cubicBezTo>
                    <a:pt x="429" y="143"/>
                    <a:pt x="286" y="86"/>
                    <a:pt x="1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52"/>
            <p:cNvSpPr/>
            <p:nvPr/>
          </p:nvSpPr>
          <p:spPr>
            <a:xfrm>
              <a:off x="3565675" y="4981000"/>
              <a:ext cx="10025" cy="15725"/>
            </a:xfrm>
            <a:custGeom>
              <a:avLst/>
              <a:gdLst/>
              <a:ahLst/>
              <a:cxnLst/>
              <a:rect l="l" t="t" r="r" b="b"/>
              <a:pathLst>
                <a:path w="401" h="629" extrusionOk="0">
                  <a:moveTo>
                    <a:pt x="286" y="0"/>
                  </a:moveTo>
                  <a:cubicBezTo>
                    <a:pt x="229" y="0"/>
                    <a:pt x="258" y="0"/>
                    <a:pt x="229" y="29"/>
                  </a:cubicBezTo>
                  <a:lnTo>
                    <a:pt x="200" y="57"/>
                  </a:lnTo>
                  <a:lnTo>
                    <a:pt x="200" y="114"/>
                  </a:lnTo>
                  <a:lnTo>
                    <a:pt x="172" y="114"/>
                  </a:lnTo>
                  <a:lnTo>
                    <a:pt x="143" y="172"/>
                  </a:lnTo>
                  <a:lnTo>
                    <a:pt x="143" y="229"/>
                  </a:lnTo>
                  <a:lnTo>
                    <a:pt x="115" y="257"/>
                  </a:lnTo>
                  <a:lnTo>
                    <a:pt x="86" y="314"/>
                  </a:lnTo>
                  <a:lnTo>
                    <a:pt x="1" y="400"/>
                  </a:lnTo>
                  <a:cubicBezTo>
                    <a:pt x="1" y="485"/>
                    <a:pt x="29" y="514"/>
                    <a:pt x="29" y="542"/>
                  </a:cubicBezTo>
                  <a:lnTo>
                    <a:pt x="29" y="571"/>
                  </a:lnTo>
                  <a:lnTo>
                    <a:pt x="172" y="628"/>
                  </a:lnTo>
                  <a:cubicBezTo>
                    <a:pt x="172" y="628"/>
                    <a:pt x="115" y="600"/>
                    <a:pt x="229" y="286"/>
                  </a:cubicBezTo>
                  <a:cubicBezTo>
                    <a:pt x="315" y="57"/>
                    <a:pt x="372" y="29"/>
                    <a:pt x="400" y="29"/>
                  </a:cubicBezTo>
                  <a:lnTo>
                    <a:pt x="286" y="0"/>
                  </a:lnTo>
                  <a:close/>
                </a:path>
              </a:pathLst>
            </a:custGeom>
            <a:solidFill>
              <a:srgbClr val="A5A0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52"/>
            <p:cNvSpPr/>
            <p:nvPr/>
          </p:nvSpPr>
          <p:spPr>
            <a:xfrm>
              <a:off x="3568525" y="4981700"/>
              <a:ext cx="7875" cy="15025"/>
            </a:xfrm>
            <a:custGeom>
              <a:avLst/>
              <a:gdLst/>
              <a:ahLst/>
              <a:cxnLst/>
              <a:rect l="l" t="t" r="r" b="b"/>
              <a:pathLst>
                <a:path w="315" h="601" extrusionOk="0">
                  <a:moveTo>
                    <a:pt x="286" y="1"/>
                  </a:moveTo>
                  <a:cubicBezTo>
                    <a:pt x="258" y="1"/>
                    <a:pt x="201" y="29"/>
                    <a:pt x="115" y="258"/>
                  </a:cubicBezTo>
                  <a:cubicBezTo>
                    <a:pt x="1" y="572"/>
                    <a:pt x="58" y="600"/>
                    <a:pt x="58" y="600"/>
                  </a:cubicBezTo>
                  <a:cubicBezTo>
                    <a:pt x="86" y="600"/>
                    <a:pt x="115" y="572"/>
                    <a:pt x="172" y="486"/>
                  </a:cubicBezTo>
                  <a:cubicBezTo>
                    <a:pt x="172" y="486"/>
                    <a:pt x="172" y="457"/>
                    <a:pt x="172" y="457"/>
                  </a:cubicBezTo>
                  <a:lnTo>
                    <a:pt x="201" y="457"/>
                  </a:lnTo>
                  <a:cubicBezTo>
                    <a:pt x="201" y="429"/>
                    <a:pt x="201" y="429"/>
                    <a:pt x="201" y="429"/>
                  </a:cubicBezTo>
                  <a:cubicBezTo>
                    <a:pt x="201" y="429"/>
                    <a:pt x="201" y="429"/>
                    <a:pt x="201" y="400"/>
                  </a:cubicBezTo>
                  <a:cubicBezTo>
                    <a:pt x="229" y="400"/>
                    <a:pt x="229" y="372"/>
                    <a:pt x="229" y="372"/>
                  </a:cubicBezTo>
                  <a:cubicBezTo>
                    <a:pt x="229" y="372"/>
                    <a:pt x="229" y="343"/>
                    <a:pt x="229" y="343"/>
                  </a:cubicBezTo>
                  <a:cubicBezTo>
                    <a:pt x="286" y="201"/>
                    <a:pt x="315" y="115"/>
                    <a:pt x="315" y="58"/>
                  </a:cubicBezTo>
                  <a:cubicBezTo>
                    <a:pt x="315" y="1"/>
                    <a:pt x="286" y="1"/>
                    <a:pt x="286" y="1"/>
                  </a:cubicBezTo>
                  <a:close/>
                </a:path>
              </a:pathLst>
            </a:custGeom>
            <a:solidFill>
              <a:srgbClr val="938C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52"/>
            <p:cNvSpPr/>
            <p:nvPr/>
          </p:nvSpPr>
          <p:spPr>
            <a:xfrm>
              <a:off x="3551425" y="4948900"/>
              <a:ext cx="66350" cy="22850"/>
            </a:xfrm>
            <a:custGeom>
              <a:avLst/>
              <a:gdLst/>
              <a:ahLst/>
              <a:cxnLst/>
              <a:rect l="l" t="t" r="r" b="b"/>
              <a:pathLst>
                <a:path w="2654" h="914" extrusionOk="0">
                  <a:moveTo>
                    <a:pt x="2539" y="913"/>
                  </a:moveTo>
                  <a:lnTo>
                    <a:pt x="2539" y="913"/>
                  </a:lnTo>
                  <a:lnTo>
                    <a:pt x="2539" y="913"/>
                  </a:lnTo>
                  <a:lnTo>
                    <a:pt x="2539" y="913"/>
                  </a:lnTo>
                  <a:close/>
                  <a:moveTo>
                    <a:pt x="2539" y="913"/>
                  </a:moveTo>
                  <a:lnTo>
                    <a:pt x="2397" y="913"/>
                  </a:lnTo>
                  <a:lnTo>
                    <a:pt x="2397" y="913"/>
                  </a:lnTo>
                  <a:cubicBezTo>
                    <a:pt x="2397" y="913"/>
                    <a:pt x="2397" y="913"/>
                    <a:pt x="2397" y="913"/>
                  </a:cubicBezTo>
                  <a:lnTo>
                    <a:pt x="2539" y="913"/>
                  </a:lnTo>
                  <a:lnTo>
                    <a:pt x="2539" y="913"/>
                  </a:lnTo>
                  <a:close/>
                  <a:moveTo>
                    <a:pt x="2539" y="913"/>
                  </a:moveTo>
                  <a:lnTo>
                    <a:pt x="2539" y="913"/>
                  </a:lnTo>
                  <a:lnTo>
                    <a:pt x="2539" y="913"/>
                  </a:lnTo>
                  <a:close/>
                  <a:moveTo>
                    <a:pt x="2539" y="913"/>
                  </a:moveTo>
                  <a:cubicBezTo>
                    <a:pt x="2539" y="913"/>
                    <a:pt x="2539" y="913"/>
                    <a:pt x="2539" y="913"/>
                  </a:cubicBezTo>
                  <a:cubicBezTo>
                    <a:pt x="2539" y="913"/>
                    <a:pt x="2539" y="913"/>
                    <a:pt x="2539" y="913"/>
                  </a:cubicBezTo>
                  <a:close/>
                  <a:moveTo>
                    <a:pt x="2539" y="913"/>
                  </a:moveTo>
                  <a:cubicBezTo>
                    <a:pt x="2568" y="913"/>
                    <a:pt x="2597" y="885"/>
                    <a:pt x="2654" y="657"/>
                  </a:cubicBezTo>
                  <a:cubicBezTo>
                    <a:pt x="2597" y="885"/>
                    <a:pt x="2568" y="913"/>
                    <a:pt x="2539" y="913"/>
                  </a:cubicBezTo>
                  <a:close/>
                  <a:moveTo>
                    <a:pt x="2397" y="885"/>
                  </a:moveTo>
                  <a:lnTo>
                    <a:pt x="2026" y="856"/>
                  </a:lnTo>
                  <a:lnTo>
                    <a:pt x="2026" y="856"/>
                  </a:lnTo>
                  <a:lnTo>
                    <a:pt x="1997" y="856"/>
                  </a:lnTo>
                  <a:lnTo>
                    <a:pt x="114" y="657"/>
                  </a:lnTo>
                  <a:lnTo>
                    <a:pt x="1997" y="856"/>
                  </a:lnTo>
                  <a:lnTo>
                    <a:pt x="1997" y="856"/>
                  </a:lnTo>
                  <a:lnTo>
                    <a:pt x="2026" y="856"/>
                  </a:lnTo>
                  <a:lnTo>
                    <a:pt x="2026" y="856"/>
                  </a:lnTo>
                  <a:lnTo>
                    <a:pt x="2397" y="885"/>
                  </a:lnTo>
                  <a:lnTo>
                    <a:pt x="2397" y="885"/>
                  </a:lnTo>
                  <a:close/>
                  <a:moveTo>
                    <a:pt x="1969" y="799"/>
                  </a:moveTo>
                  <a:cubicBezTo>
                    <a:pt x="1940" y="742"/>
                    <a:pt x="1940" y="685"/>
                    <a:pt x="1940" y="600"/>
                  </a:cubicBezTo>
                  <a:cubicBezTo>
                    <a:pt x="1940" y="685"/>
                    <a:pt x="1940" y="742"/>
                    <a:pt x="1969" y="799"/>
                  </a:cubicBezTo>
                  <a:close/>
                  <a:moveTo>
                    <a:pt x="114" y="657"/>
                  </a:moveTo>
                  <a:cubicBezTo>
                    <a:pt x="86" y="657"/>
                    <a:pt x="29" y="628"/>
                    <a:pt x="0" y="543"/>
                  </a:cubicBezTo>
                  <a:cubicBezTo>
                    <a:pt x="0" y="514"/>
                    <a:pt x="0" y="514"/>
                    <a:pt x="0" y="514"/>
                  </a:cubicBezTo>
                  <a:cubicBezTo>
                    <a:pt x="0" y="514"/>
                    <a:pt x="0" y="514"/>
                    <a:pt x="0" y="543"/>
                  </a:cubicBezTo>
                  <a:cubicBezTo>
                    <a:pt x="371" y="257"/>
                    <a:pt x="885" y="371"/>
                    <a:pt x="1341" y="314"/>
                  </a:cubicBezTo>
                  <a:cubicBezTo>
                    <a:pt x="1341" y="314"/>
                    <a:pt x="1341" y="314"/>
                    <a:pt x="1341" y="314"/>
                  </a:cubicBezTo>
                  <a:cubicBezTo>
                    <a:pt x="1341" y="314"/>
                    <a:pt x="1341" y="314"/>
                    <a:pt x="1341" y="314"/>
                  </a:cubicBezTo>
                  <a:cubicBezTo>
                    <a:pt x="885" y="371"/>
                    <a:pt x="371" y="257"/>
                    <a:pt x="0" y="543"/>
                  </a:cubicBezTo>
                  <a:cubicBezTo>
                    <a:pt x="29" y="628"/>
                    <a:pt x="86" y="657"/>
                    <a:pt x="114" y="657"/>
                  </a:cubicBezTo>
                  <a:lnTo>
                    <a:pt x="114" y="657"/>
                  </a:lnTo>
                  <a:close/>
                  <a:moveTo>
                    <a:pt x="2654" y="628"/>
                  </a:moveTo>
                  <a:cubicBezTo>
                    <a:pt x="2654" y="628"/>
                    <a:pt x="2654" y="628"/>
                    <a:pt x="2654" y="628"/>
                  </a:cubicBezTo>
                  <a:cubicBezTo>
                    <a:pt x="2654" y="571"/>
                    <a:pt x="2654" y="543"/>
                    <a:pt x="2654" y="485"/>
                  </a:cubicBezTo>
                  <a:lnTo>
                    <a:pt x="2654" y="485"/>
                  </a:lnTo>
                  <a:cubicBezTo>
                    <a:pt x="2654" y="543"/>
                    <a:pt x="2654" y="571"/>
                    <a:pt x="2654" y="628"/>
                  </a:cubicBezTo>
                  <a:cubicBezTo>
                    <a:pt x="2654" y="628"/>
                    <a:pt x="2654" y="628"/>
                    <a:pt x="2654" y="628"/>
                  </a:cubicBezTo>
                  <a:close/>
                  <a:moveTo>
                    <a:pt x="2654" y="457"/>
                  </a:moveTo>
                  <a:cubicBezTo>
                    <a:pt x="2654" y="457"/>
                    <a:pt x="2654" y="457"/>
                    <a:pt x="2654" y="457"/>
                  </a:cubicBezTo>
                  <a:cubicBezTo>
                    <a:pt x="2654" y="457"/>
                    <a:pt x="2654" y="457"/>
                    <a:pt x="2654" y="457"/>
                  </a:cubicBezTo>
                  <a:close/>
                  <a:moveTo>
                    <a:pt x="2654" y="428"/>
                  </a:moveTo>
                  <a:cubicBezTo>
                    <a:pt x="2654" y="428"/>
                    <a:pt x="2654" y="428"/>
                    <a:pt x="2654" y="428"/>
                  </a:cubicBezTo>
                  <a:cubicBezTo>
                    <a:pt x="2654" y="428"/>
                    <a:pt x="2654" y="428"/>
                    <a:pt x="2654" y="428"/>
                  </a:cubicBezTo>
                  <a:close/>
                  <a:moveTo>
                    <a:pt x="2654" y="428"/>
                  </a:moveTo>
                  <a:cubicBezTo>
                    <a:pt x="2654" y="428"/>
                    <a:pt x="2654" y="428"/>
                    <a:pt x="2654" y="400"/>
                  </a:cubicBezTo>
                  <a:cubicBezTo>
                    <a:pt x="2654" y="428"/>
                    <a:pt x="2654" y="428"/>
                    <a:pt x="2654" y="428"/>
                  </a:cubicBezTo>
                  <a:close/>
                  <a:moveTo>
                    <a:pt x="2654" y="400"/>
                  </a:moveTo>
                  <a:cubicBezTo>
                    <a:pt x="2654" y="400"/>
                    <a:pt x="2654" y="400"/>
                    <a:pt x="2654" y="400"/>
                  </a:cubicBezTo>
                  <a:cubicBezTo>
                    <a:pt x="2654" y="400"/>
                    <a:pt x="2654" y="400"/>
                    <a:pt x="2654" y="400"/>
                  </a:cubicBezTo>
                  <a:close/>
                  <a:moveTo>
                    <a:pt x="2654" y="371"/>
                  </a:moveTo>
                  <a:cubicBezTo>
                    <a:pt x="2654" y="371"/>
                    <a:pt x="2654" y="371"/>
                    <a:pt x="2654" y="371"/>
                  </a:cubicBezTo>
                  <a:cubicBezTo>
                    <a:pt x="2654" y="371"/>
                    <a:pt x="2654" y="371"/>
                    <a:pt x="2654" y="371"/>
                  </a:cubicBezTo>
                  <a:close/>
                  <a:moveTo>
                    <a:pt x="2625" y="371"/>
                  </a:moveTo>
                  <a:lnTo>
                    <a:pt x="2625" y="371"/>
                  </a:lnTo>
                  <a:lnTo>
                    <a:pt x="2625" y="371"/>
                  </a:lnTo>
                  <a:close/>
                  <a:moveTo>
                    <a:pt x="2625" y="343"/>
                  </a:moveTo>
                  <a:lnTo>
                    <a:pt x="2625" y="343"/>
                  </a:lnTo>
                  <a:lnTo>
                    <a:pt x="2625" y="343"/>
                  </a:lnTo>
                  <a:close/>
                  <a:moveTo>
                    <a:pt x="2625" y="343"/>
                  </a:moveTo>
                  <a:cubicBezTo>
                    <a:pt x="2625" y="343"/>
                    <a:pt x="2625" y="343"/>
                    <a:pt x="2625" y="343"/>
                  </a:cubicBezTo>
                  <a:cubicBezTo>
                    <a:pt x="2625" y="343"/>
                    <a:pt x="2625" y="343"/>
                    <a:pt x="2625" y="343"/>
                  </a:cubicBezTo>
                  <a:close/>
                  <a:moveTo>
                    <a:pt x="2625" y="314"/>
                  </a:moveTo>
                  <a:lnTo>
                    <a:pt x="2625" y="314"/>
                  </a:lnTo>
                  <a:lnTo>
                    <a:pt x="2625" y="314"/>
                  </a:lnTo>
                  <a:close/>
                  <a:moveTo>
                    <a:pt x="1341" y="314"/>
                  </a:moveTo>
                  <a:cubicBezTo>
                    <a:pt x="1341" y="314"/>
                    <a:pt x="1341" y="314"/>
                    <a:pt x="1370" y="314"/>
                  </a:cubicBezTo>
                  <a:cubicBezTo>
                    <a:pt x="1341" y="314"/>
                    <a:pt x="1341" y="314"/>
                    <a:pt x="1341" y="314"/>
                  </a:cubicBezTo>
                  <a:close/>
                  <a:moveTo>
                    <a:pt x="2625" y="314"/>
                  </a:moveTo>
                  <a:lnTo>
                    <a:pt x="2625" y="314"/>
                  </a:lnTo>
                  <a:lnTo>
                    <a:pt x="2625" y="314"/>
                  </a:lnTo>
                  <a:close/>
                  <a:moveTo>
                    <a:pt x="2625" y="314"/>
                  </a:moveTo>
                  <a:cubicBezTo>
                    <a:pt x="2625" y="314"/>
                    <a:pt x="2625" y="314"/>
                    <a:pt x="2625" y="314"/>
                  </a:cubicBezTo>
                  <a:cubicBezTo>
                    <a:pt x="2625" y="314"/>
                    <a:pt x="2625" y="314"/>
                    <a:pt x="2625" y="314"/>
                  </a:cubicBezTo>
                  <a:close/>
                  <a:moveTo>
                    <a:pt x="2625" y="314"/>
                  </a:moveTo>
                  <a:cubicBezTo>
                    <a:pt x="2625" y="314"/>
                    <a:pt x="2625" y="314"/>
                    <a:pt x="2625" y="314"/>
                  </a:cubicBezTo>
                  <a:cubicBezTo>
                    <a:pt x="2625" y="314"/>
                    <a:pt x="2625" y="314"/>
                    <a:pt x="2625" y="314"/>
                  </a:cubicBezTo>
                  <a:close/>
                  <a:moveTo>
                    <a:pt x="2597" y="286"/>
                  </a:moveTo>
                  <a:lnTo>
                    <a:pt x="2597" y="286"/>
                  </a:lnTo>
                  <a:lnTo>
                    <a:pt x="2597" y="286"/>
                  </a:lnTo>
                  <a:close/>
                  <a:moveTo>
                    <a:pt x="2597" y="286"/>
                  </a:moveTo>
                  <a:lnTo>
                    <a:pt x="2597" y="286"/>
                  </a:lnTo>
                  <a:lnTo>
                    <a:pt x="2597" y="286"/>
                  </a:lnTo>
                  <a:close/>
                  <a:moveTo>
                    <a:pt x="2597" y="286"/>
                  </a:moveTo>
                  <a:lnTo>
                    <a:pt x="2597" y="286"/>
                  </a:lnTo>
                  <a:lnTo>
                    <a:pt x="2597" y="286"/>
                  </a:lnTo>
                  <a:close/>
                  <a:moveTo>
                    <a:pt x="2597" y="286"/>
                  </a:moveTo>
                  <a:lnTo>
                    <a:pt x="2597" y="286"/>
                  </a:lnTo>
                  <a:lnTo>
                    <a:pt x="2597" y="286"/>
                  </a:lnTo>
                  <a:close/>
                  <a:moveTo>
                    <a:pt x="2597" y="286"/>
                  </a:moveTo>
                  <a:cubicBezTo>
                    <a:pt x="2597" y="286"/>
                    <a:pt x="2597" y="286"/>
                    <a:pt x="2597" y="286"/>
                  </a:cubicBezTo>
                  <a:lnTo>
                    <a:pt x="2597" y="286"/>
                  </a:lnTo>
                  <a:cubicBezTo>
                    <a:pt x="2597" y="286"/>
                    <a:pt x="2597" y="286"/>
                    <a:pt x="2597" y="286"/>
                  </a:cubicBezTo>
                  <a:close/>
                  <a:moveTo>
                    <a:pt x="2597" y="286"/>
                  </a:moveTo>
                  <a:lnTo>
                    <a:pt x="2597" y="286"/>
                  </a:lnTo>
                  <a:lnTo>
                    <a:pt x="2482" y="286"/>
                  </a:lnTo>
                  <a:lnTo>
                    <a:pt x="2597" y="286"/>
                  </a:lnTo>
                  <a:lnTo>
                    <a:pt x="2597" y="286"/>
                  </a:lnTo>
                  <a:moveTo>
                    <a:pt x="1398" y="286"/>
                  </a:moveTo>
                  <a:cubicBezTo>
                    <a:pt x="1455" y="286"/>
                    <a:pt x="1512" y="257"/>
                    <a:pt x="1569" y="257"/>
                  </a:cubicBezTo>
                  <a:cubicBezTo>
                    <a:pt x="1512" y="257"/>
                    <a:pt x="1455" y="286"/>
                    <a:pt x="1398" y="286"/>
                  </a:cubicBezTo>
                  <a:close/>
                  <a:moveTo>
                    <a:pt x="2482" y="286"/>
                  </a:moveTo>
                  <a:lnTo>
                    <a:pt x="2083" y="229"/>
                  </a:lnTo>
                  <a:lnTo>
                    <a:pt x="2482" y="286"/>
                  </a:lnTo>
                  <a:lnTo>
                    <a:pt x="2482" y="286"/>
                  </a:lnTo>
                  <a:lnTo>
                    <a:pt x="2482" y="286"/>
                  </a:lnTo>
                  <a:close/>
                  <a:moveTo>
                    <a:pt x="1598" y="257"/>
                  </a:moveTo>
                  <a:lnTo>
                    <a:pt x="1598" y="257"/>
                  </a:lnTo>
                  <a:lnTo>
                    <a:pt x="1598" y="257"/>
                  </a:lnTo>
                  <a:cubicBezTo>
                    <a:pt x="1626" y="257"/>
                    <a:pt x="1655" y="257"/>
                    <a:pt x="1683" y="257"/>
                  </a:cubicBezTo>
                  <a:cubicBezTo>
                    <a:pt x="1655" y="257"/>
                    <a:pt x="1626" y="257"/>
                    <a:pt x="1598" y="257"/>
                  </a:cubicBezTo>
                  <a:close/>
                  <a:moveTo>
                    <a:pt x="1569" y="257"/>
                  </a:moveTo>
                  <a:lnTo>
                    <a:pt x="1569" y="257"/>
                  </a:lnTo>
                  <a:lnTo>
                    <a:pt x="1569" y="257"/>
                  </a:lnTo>
                  <a:lnTo>
                    <a:pt x="1569" y="257"/>
                  </a:lnTo>
                  <a:close/>
                  <a:moveTo>
                    <a:pt x="1683" y="257"/>
                  </a:moveTo>
                  <a:lnTo>
                    <a:pt x="1683" y="257"/>
                  </a:lnTo>
                  <a:lnTo>
                    <a:pt x="1683" y="257"/>
                  </a:lnTo>
                  <a:lnTo>
                    <a:pt x="1683" y="257"/>
                  </a:lnTo>
                  <a:close/>
                  <a:moveTo>
                    <a:pt x="143" y="0"/>
                  </a:moveTo>
                  <a:lnTo>
                    <a:pt x="143" y="0"/>
                  </a:lnTo>
                  <a:lnTo>
                    <a:pt x="143" y="0"/>
                  </a:lnTo>
                  <a:lnTo>
                    <a:pt x="143" y="0"/>
                  </a:lnTo>
                  <a:close/>
                </a:path>
              </a:pathLst>
            </a:custGeom>
            <a:solidFill>
              <a:srgbClr val="CFC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52"/>
            <p:cNvSpPr/>
            <p:nvPr/>
          </p:nvSpPr>
          <p:spPr>
            <a:xfrm>
              <a:off x="3551425" y="4955325"/>
              <a:ext cx="49950" cy="15000"/>
            </a:xfrm>
            <a:custGeom>
              <a:avLst/>
              <a:gdLst/>
              <a:ahLst/>
              <a:cxnLst/>
              <a:rect l="l" t="t" r="r" b="b"/>
              <a:pathLst>
                <a:path w="1998" h="600" extrusionOk="0">
                  <a:moveTo>
                    <a:pt x="1569" y="0"/>
                  </a:moveTo>
                  <a:cubicBezTo>
                    <a:pt x="1512" y="0"/>
                    <a:pt x="1455" y="29"/>
                    <a:pt x="1398" y="29"/>
                  </a:cubicBezTo>
                  <a:cubicBezTo>
                    <a:pt x="1398" y="29"/>
                    <a:pt x="1370" y="57"/>
                    <a:pt x="1370" y="57"/>
                  </a:cubicBezTo>
                  <a:lnTo>
                    <a:pt x="1341" y="57"/>
                  </a:lnTo>
                  <a:cubicBezTo>
                    <a:pt x="885" y="114"/>
                    <a:pt x="371" y="0"/>
                    <a:pt x="0" y="286"/>
                  </a:cubicBezTo>
                  <a:cubicBezTo>
                    <a:pt x="29" y="371"/>
                    <a:pt x="86" y="400"/>
                    <a:pt x="114" y="400"/>
                  </a:cubicBezTo>
                  <a:lnTo>
                    <a:pt x="1997" y="599"/>
                  </a:lnTo>
                  <a:cubicBezTo>
                    <a:pt x="1997" y="599"/>
                    <a:pt x="1969" y="571"/>
                    <a:pt x="1969" y="542"/>
                  </a:cubicBezTo>
                  <a:cubicBezTo>
                    <a:pt x="1940" y="485"/>
                    <a:pt x="1940" y="428"/>
                    <a:pt x="1940" y="343"/>
                  </a:cubicBezTo>
                  <a:cubicBezTo>
                    <a:pt x="1940" y="314"/>
                    <a:pt x="1940" y="314"/>
                    <a:pt x="1940" y="286"/>
                  </a:cubicBezTo>
                  <a:cubicBezTo>
                    <a:pt x="1940" y="286"/>
                    <a:pt x="1940" y="171"/>
                    <a:pt x="1997" y="86"/>
                  </a:cubicBezTo>
                  <a:cubicBezTo>
                    <a:pt x="1912" y="57"/>
                    <a:pt x="1826" y="29"/>
                    <a:pt x="1769" y="0"/>
                  </a:cubicBezTo>
                  <a:close/>
                </a:path>
              </a:pathLst>
            </a:custGeom>
            <a:solidFill>
              <a:srgbClr val="DBD6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2"/>
            <p:cNvSpPr/>
            <p:nvPr/>
          </p:nvSpPr>
          <p:spPr>
            <a:xfrm>
              <a:off x="3599925" y="4957450"/>
              <a:ext cx="12150" cy="13575"/>
            </a:xfrm>
            <a:custGeom>
              <a:avLst/>
              <a:gdLst/>
              <a:ahLst/>
              <a:cxnLst/>
              <a:rect l="l" t="t" r="r" b="b"/>
              <a:pathLst>
                <a:path w="486" h="543" extrusionOk="0">
                  <a:moveTo>
                    <a:pt x="57" y="1"/>
                  </a:moveTo>
                  <a:cubicBezTo>
                    <a:pt x="0" y="86"/>
                    <a:pt x="0" y="201"/>
                    <a:pt x="0" y="201"/>
                  </a:cubicBezTo>
                  <a:cubicBezTo>
                    <a:pt x="0" y="229"/>
                    <a:pt x="0" y="229"/>
                    <a:pt x="0" y="258"/>
                  </a:cubicBezTo>
                  <a:cubicBezTo>
                    <a:pt x="0" y="343"/>
                    <a:pt x="0" y="400"/>
                    <a:pt x="29" y="457"/>
                  </a:cubicBezTo>
                  <a:cubicBezTo>
                    <a:pt x="29" y="486"/>
                    <a:pt x="57" y="514"/>
                    <a:pt x="57" y="514"/>
                  </a:cubicBezTo>
                  <a:lnTo>
                    <a:pt x="86" y="514"/>
                  </a:lnTo>
                  <a:lnTo>
                    <a:pt x="457" y="543"/>
                  </a:lnTo>
                  <a:cubicBezTo>
                    <a:pt x="428" y="514"/>
                    <a:pt x="400" y="486"/>
                    <a:pt x="371" y="400"/>
                  </a:cubicBezTo>
                  <a:lnTo>
                    <a:pt x="428" y="315"/>
                  </a:lnTo>
                  <a:lnTo>
                    <a:pt x="457" y="258"/>
                  </a:lnTo>
                  <a:lnTo>
                    <a:pt x="485" y="229"/>
                  </a:lnTo>
                  <a:lnTo>
                    <a:pt x="457" y="143"/>
                  </a:lnTo>
                  <a:lnTo>
                    <a:pt x="485" y="86"/>
                  </a:lnTo>
                  <a:cubicBezTo>
                    <a:pt x="343" y="86"/>
                    <a:pt x="200" y="29"/>
                    <a:pt x="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52"/>
            <p:cNvSpPr/>
            <p:nvPr/>
          </p:nvSpPr>
          <p:spPr>
            <a:xfrm>
              <a:off x="3609200" y="4956025"/>
              <a:ext cx="7150" cy="15725"/>
            </a:xfrm>
            <a:custGeom>
              <a:avLst/>
              <a:gdLst/>
              <a:ahLst/>
              <a:cxnLst/>
              <a:rect l="l" t="t" r="r" b="b"/>
              <a:pathLst>
                <a:path w="286" h="629" extrusionOk="0">
                  <a:moveTo>
                    <a:pt x="171" y="1"/>
                  </a:moveTo>
                  <a:lnTo>
                    <a:pt x="114" y="58"/>
                  </a:lnTo>
                  <a:lnTo>
                    <a:pt x="114" y="86"/>
                  </a:lnTo>
                  <a:lnTo>
                    <a:pt x="114" y="143"/>
                  </a:lnTo>
                  <a:lnTo>
                    <a:pt x="86" y="200"/>
                  </a:lnTo>
                  <a:lnTo>
                    <a:pt x="114" y="286"/>
                  </a:lnTo>
                  <a:lnTo>
                    <a:pt x="86" y="315"/>
                  </a:lnTo>
                  <a:lnTo>
                    <a:pt x="57" y="372"/>
                  </a:lnTo>
                  <a:lnTo>
                    <a:pt x="0" y="457"/>
                  </a:lnTo>
                  <a:cubicBezTo>
                    <a:pt x="29" y="543"/>
                    <a:pt x="57" y="571"/>
                    <a:pt x="86" y="600"/>
                  </a:cubicBezTo>
                  <a:lnTo>
                    <a:pt x="86" y="628"/>
                  </a:lnTo>
                  <a:lnTo>
                    <a:pt x="228" y="628"/>
                  </a:lnTo>
                  <a:cubicBezTo>
                    <a:pt x="228" y="628"/>
                    <a:pt x="143" y="628"/>
                    <a:pt x="171" y="315"/>
                  </a:cubicBezTo>
                  <a:cubicBezTo>
                    <a:pt x="228" y="29"/>
                    <a:pt x="286" y="1"/>
                    <a:pt x="286" y="1"/>
                  </a:cubicBezTo>
                  <a:close/>
                </a:path>
              </a:pathLst>
            </a:custGeom>
            <a:solidFill>
              <a:srgbClr val="A5A0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52"/>
            <p:cNvSpPr/>
            <p:nvPr/>
          </p:nvSpPr>
          <p:spPr>
            <a:xfrm>
              <a:off x="3612750" y="4956025"/>
              <a:ext cx="5025" cy="15725"/>
            </a:xfrm>
            <a:custGeom>
              <a:avLst/>
              <a:gdLst/>
              <a:ahLst/>
              <a:cxnLst/>
              <a:rect l="l" t="t" r="r" b="b"/>
              <a:pathLst>
                <a:path w="201" h="629" extrusionOk="0">
                  <a:moveTo>
                    <a:pt x="144" y="1"/>
                  </a:moveTo>
                  <a:cubicBezTo>
                    <a:pt x="144" y="1"/>
                    <a:pt x="86" y="29"/>
                    <a:pt x="29" y="315"/>
                  </a:cubicBezTo>
                  <a:cubicBezTo>
                    <a:pt x="1" y="628"/>
                    <a:pt x="86" y="628"/>
                    <a:pt x="86" y="628"/>
                  </a:cubicBezTo>
                  <a:cubicBezTo>
                    <a:pt x="115" y="628"/>
                    <a:pt x="144" y="600"/>
                    <a:pt x="201" y="372"/>
                  </a:cubicBezTo>
                  <a:cubicBezTo>
                    <a:pt x="201" y="372"/>
                    <a:pt x="201" y="343"/>
                    <a:pt x="201" y="343"/>
                  </a:cubicBezTo>
                  <a:cubicBezTo>
                    <a:pt x="201" y="286"/>
                    <a:pt x="201" y="258"/>
                    <a:pt x="201" y="200"/>
                  </a:cubicBezTo>
                  <a:cubicBezTo>
                    <a:pt x="201" y="200"/>
                    <a:pt x="201" y="200"/>
                    <a:pt x="201" y="172"/>
                  </a:cubicBezTo>
                  <a:cubicBezTo>
                    <a:pt x="201" y="172"/>
                    <a:pt x="201" y="172"/>
                    <a:pt x="201" y="143"/>
                  </a:cubicBezTo>
                  <a:cubicBezTo>
                    <a:pt x="201" y="143"/>
                    <a:pt x="201" y="143"/>
                    <a:pt x="201" y="115"/>
                  </a:cubicBezTo>
                  <a:cubicBezTo>
                    <a:pt x="201" y="115"/>
                    <a:pt x="201" y="115"/>
                    <a:pt x="201" y="86"/>
                  </a:cubicBezTo>
                  <a:lnTo>
                    <a:pt x="172" y="86"/>
                  </a:lnTo>
                  <a:cubicBezTo>
                    <a:pt x="172" y="86"/>
                    <a:pt x="172" y="58"/>
                    <a:pt x="172" y="58"/>
                  </a:cubicBezTo>
                  <a:cubicBezTo>
                    <a:pt x="172" y="58"/>
                    <a:pt x="172" y="29"/>
                    <a:pt x="172" y="29"/>
                  </a:cubicBezTo>
                  <a:cubicBezTo>
                    <a:pt x="172" y="1"/>
                    <a:pt x="144" y="1"/>
                    <a:pt x="144" y="1"/>
                  </a:cubicBezTo>
                  <a:close/>
                </a:path>
              </a:pathLst>
            </a:custGeom>
            <a:solidFill>
              <a:srgbClr val="938C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52"/>
            <p:cNvSpPr/>
            <p:nvPr/>
          </p:nvSpPr>
          <p:spPr>
            <a:xfrm>
              <a:off x="3462975" y="5055900"/>
              <a:ext cx="3575" cy="7875"/>
            </a:xfrm>
            <a:custGeom>
              <a:avLst/>
              <a:gdLst/>
              <a:ahLst/>
              <a:cxnLst/>
              <a:rect l="l" t="t" r="r" b="b"/>
              <a:pathLst>
                <a:path w="143" h="315" extrusionOk="0">
                  <a:moveTo>
                    <a:pt x="143" y="0"/>
                  </a:moveTo>
                  <a:cubicBezTo>
                    <a:pt x="143" y="86"/>
                    <a:pt x="114" y="314"/>
                    <a:pt x="0" y="314"/>
                  </a:cubicBezTo>
                  <a:cubicBezTo>
                    <a:pt x="143" y="314"/>
                    <a:pt x="143" y="29"/>
                    <a:pt x="143" y="0"/>
                  </a:cubicBezTo>
                  <a:close/>
                </a:path>
              </a:pathLst>
            </a:custGeom>
            <a:solidFill>
              <a:srgbClr val="CFC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52"/>
            <p:cNvSpPr/>
            <p:nvPr/>
          </p:nvSpPr>
          <p:spPr>
            <a:xfrm>
              <a:off x="3415175" y="5050175"/>
              <a:ext cx="51375" cy="16450"/>
            </a:xfrm>
            <a:custGeom>
              <a:avLst/>
              <a:gdLst/>
              <a:ahLst/>
              <a:cxnLst/>
              <a:rect l="l" t="t" r="r" b="b"/>
              <a:pathLst>
                <a:path w="2055" h="658" extrusionOk="0">
                  <a:moveTo>
                    <a:pt x="1998" y="1"/>
                  </a:moveTo>
                  <a:cubicBezTo>
                    <a:pt x="1684" y="343"/>
                    <a:pt x="1142" y="315"/>
                    <a:pt x="714" y="458"/>
                  </a:cubicBezTo>
                  <a:cubicBezTo>
                    <a:pt x="628" y="515"/>
                    <a:pt x="571" y="543"/>
                    <a:pt x="485" y="572"/>
                  </a:cubicBezTo>
                  <a:lnTo>
                    <a:pt x="428" y="572"/>
                  </a:lnTo>
                  <a:cubicBezTo>
                    <a:pt x="400" y="572"/>
                    <a:pt x="371" y="600"/>
                    <a:pt x="343" y="600"/>
                  </a:cubicBezTo>
                  <a:lnTo>
                    <a:pt x="314" y="600"/>
                  </a:lnTo>
                  <a:cubicBezTo>
                    <a:pt x="229" y="572"/>
                    <a:pt x="143" y="572"/>
                    <a:pt x="57" y="543"/>
                  </a:cubicBezTo>
                  <a:cubicBezTo>
                    <a:pt x="57" y="600"/>
                    <a:pt x="29" y="657"/>
                    <a:pt x="0" y="657"/>
                  </a:cubicBezTo>
                  <a:lnTo>
                    <a:pt x="115" y="657"/>
                  </a:lnTo>
                  <a:lnTo>
                    <a:pt x="1912" y="543"/>
                  </a:lnTo>
                  <a:cubicBezTo>
                    <a:pt x="2055" y="543"/>
                    <a:pt x="2055" y="258"/>
                    <a:pt x="2055" y="229"/>
                  </a:cubicBezTo>
                  <a:cubicBezTo>
                    <a:pt x="2026" y="115"/>
                    <a:pt x="2026" y="58"/>
                    <a:pt x="1998" y="1"/>
                  </a:cubicBezTo>
                  <a:close/>
                </a:path>
              </a:pathLst>
            </a:custGeom>
            <a:solidFill>
              <a:srgbClr val="C8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52"/>
            <p:cNvSpPr/>
            <p:nvPr/>
          </p:nvSpPr>
          <p:spPr>
            <a:xfrm>
              <a:off x="3413750" y="5048050"/>
              <a:ext cx="51375" cy="17150"/>
            </a:xfrm>
            <a:custGeom>
              <a:avLst/>
              <a:gdLst/>
              <a:ahLst/>
              <a:cxnLst/>
              <a:rect l="l" t="t" r="r" b="b"/>
              <a:pathLst>
                <a:path w="2055" h="686" extrusionOk="0">
                  <a:moveTo>
                    <a:pt x="1912" y="0"/>
                  </a:moveTo>
                  <a:lnTo>
                    <a:pt x="0" y="143"/>
                  </a:lnTo>
                  <a:cubicBezTo>
                    <a:pt x="29" y="143"/>
                    <a:pt x="86" y="172"/>
                    <a:pt x="143" y="400"/>
                  </a:cubicBezTo>
                  <a:cubicBezTo>
                    <a:pt x="143" y="428"/>
                    <a:pt x="143" y="428"/>
                    <a:pt x="143" y="428"/>
                  </a:cubicBezTo>
                  <a:cubicBezTo>
                    <a:pt x="143" y="428"/>
                    <a:pt x="143" y="457"/>
                    <a:pt x="143" y="514"/>
                  </a:cubicBezTo>
                  <a:cubicBezTo>
                    <a:pt x="143" y="543"/>
                    <a:pt x="143" y="600"/>
                    <a:pt x="114" y="628"/>
                  </a:cubicBezTo>
                  <a:cubicBezTo>
                    <a:pt x="200" y="657"/>
                    <a:pt x="286" y="657"/>
                    <a:pt x="371" y="685"/>
                  </a:cubicBezTo>
                  <a:lnTo>
                    <a:pt x="400" y="685"/>
                  </a:lnTo>
                  <a:cubicBezTo>
                    <a:pt x="428" y="685"/>
                    <a:pt x="457" y="657"/>
                    <a:pt x="485" y="657"/>
                  </a:cubicBezTo>
                  <a:lnTo>
                    <a:pt x="542" y="657"/>
                  </a:lnTo>
                  <a:cubicBezTo>
                    <a:pt x="628" y="628"/>
                    <a:pt x="685" y="600"/>
                    <a:pt x="771" y="543"/>
                  </a:cubicBezTo>
                  <a:cubicBezTo>
                    <a:pt x="1199" y="400"/>
                    <a:pt x="1741" y="428"/>
                    <a:pt x="2055" y="86"/>
                  </a:cubicBezTo>
                  <a:cubicBezTo>
                    <a:pt x="2026" y="86"/>
                    <a:pt x="2026" y="86"/>
                    <a:pt x="2026" y="57"/>
                  </a:cubicBezTo>
                  <a:cubicBezTo>
                    <a:pt x="1998" y="29"/>
                    <a:pt x="1941" y="0"/>
                    <a:pt x="1941" y="0"/>
                  </a:cubicBezTo>
                  <a:close/>
                </a:path>
              </a:pathLst>
            </a:custGeom>
            <a:solidFill>
              <a:srgbClr val="DBD6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2"/>
            <p:cNvSpPr/>
            <p:nvPr/>
          </p:nvSpPr>
          <p:spPr>
            <a:xfrm>
              <a:off x="3405175" y="5063750"/>
              <a:ext cx="11450" cy="3575"/>
            </a:xfrm>
            <a:custGeom>
              <a:avLst/>
              <a:gdLst/>
              <a:ahLst/>
              <a:cxnLst/>
              <a:rect l="l" t="t" r="r" b="b"/>
              <a:pathLst>
                <a:path w="458" h="143" extrusionOk="0">
                  <a:moveTo>
                    <a:pt x="30" y="0"/>
                  </a:moveTo>
                  <a:lnTo>
                    <a:pt x="30" y="29"/>
                  </a:lnTo>
                  <a:lnTo>
                    <a:pt x="30" y="57"/>
                  </a:lnTo>
                  <a:lnTo>
                    <a:pt x="30" y="86"/>
                  </a:lnTo>
                  <a:lnTo>
                    <a:pt x="1" y="143"/>
                  </a:lnTo>
                  <a:lnTo>
                    <a:pt x="400" y="114"/>
                  </a:lnTo>
                  <a:cubicBezTo>
                    <a:pt x="429" y="114"/>
                    <a:pt x="457" y="57"/>
                    <a:pt x="45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2"/>
            <p:cNvSpPr/>
            <p:nvPr/>
          </p:nvSpPr>
          <p:spPr>
            <a:xfrm>
              <a:off x="3399475" y="5051625"/>
              <a:ext cx="14300" cy="16425"/>
            </a:xfrm>
            <a:custGeom>
              <a:avLst/>
              <a:gdLst/>
              <a:ahLst/>
              <a:cxnLst/>
              <a:rect l="l" t="t" r="r" b="b"/>
              <a:pathLst>
                <a:path w="572" h="657" extrusionOk="0">
                  <a:moveTo>
                    <a:pt x="86" y="656"/>
                  </a:moveTo>
                  <a:lnTo>
                    <a:pt x="86" y="656"/>
                  </a:lnTo>
                  <a:lnTo>
                    <a:pt x="86" y="656"/>
                  </a:lnTo>
                  <a:close/>
                  <a:moveTo>
                    <a:pt x="86" y="656"/>
                  </a:moveTo>
                  <a:cubicBezTo>
                    <a:pt x="86" y="656"/>
                    <a:pt x="86" y="656"/>
                    <a:pt x="86" y="656"/>
                  </a:cubicBezTo>
                  <a:cubicBezTo>
                    <a:pt x="86" y="656"/>
                    <a:pt x="86" y="656"/>
                    <a:pt x="86" y="656"/>
                  </a:cubicBezTo>
                  <a:close/>
                  <a:moveTo>
                    <a:pt x="86" y="656"/>
                  </a:moveTo>
                  <a:cubicBezTo>
                    <a:pt x="86" y="656"/>
                    <a:pt x="86" y="656"/>
                    <a:pt x="86" y="656"/>
                  </a:cubicBezTo>
                  <a:cubicBezTo>
                    <a:pt x="86" y="656"/>
                    <a:pt x="86" y="656"/>
                    <a:pt x="86" y="656"/>
                  </a:cubicBezTo>
                  <a:close/>
                  <a:moveTo>
                    <a:pt x="86" y="656"/>
                  </a:moveTo>
                  <a:cubicBezTo>
                    <a:pt x="86" y="656"/>
                    <a:pt x="86" y="656"/>
                    <a:pt x="86" y="656"/>
                  </a:cubicBezTo>
                  <a:cubicBezTo>
                    <a:pt x="86" y="656"/>
                    <a:pt x="86" y="656"/>
                    <a:pt x="86" y="656"/>
                  </a:cubicBezTo>
                  <a:close/>
                  <a:moveTo>
                    <a:pt x="29" y="457"/>
                  </a:moveTo>
                  <a:cubicBezTo>
                    <a:pt x="29" y="457"/>
                    <a:pt x="29" y="457"/>
                    <a:pt x="29" y="457"/>
                  </a:cubicBezTo>
                  <a:cubicBezTo>
                    <a:pt x="29" y="457"/>
                    <a:pt x="29" y="457"/>
                    <a:pt x="29" y="457"/>
                  </a:cubicBezTo>
                  <a:close/>
                  <a:moveTo>
                    <a:pt x="1" y="428"/>
                  </a:moveTo>
                  <a:cubicBezTo>
                    <a:pt x="1" y="428"/>
                    <a:pt x="1" y="428"/>
                    <a:pt x="1" y="428"/>
                  </a:cubicBezTo>
                  <a:cubicBezTo>
                    <a:pt x="1" y="428"/>
                    <a:pt x="1" y="428"/>
                    <a:pt x="1" y="428"/>
                  </a:cubicBezTo>
                  <a:close/>
                  <a:moveTo>
                    <a:pt x="1" y="400"/>
                  </a:moveTo>
                  <a:cubicBezTo>
                    <a:pt x="1" y="371"/>
                    <a:pt x="1" y="371"/>
                    <a:pt x="1" y="342"/>
                  </a:cubicBezTo>
                  <a:lnTo>
                    <a:pt x="1" y="342"/>
                  </a:lnTo>
                  <a:lnTo>
                    <a:pt x="1" y="342"/>
                  </a:lnTo>
                  <a:cubicBezTo>
                    <a:pt x="1" y="371"/>
                    <a:pt x="1" y="371"/>
                    <a:pt x="1" y="400"/>
                  </a:cubicBezTo>
                  <a:close/>
                  <a:moveTo>
                    <a:pt x="1" y="228"/>
                  </a:moveTo>
                  <a:lnTo>
                    <a:pt x="1" y="228"/>
                  </a:lnTo>
                  <a:cubicBezTo>
                    <a:pt x="1" y="228"/>
                    <a:pt x="1" y="200"/>
                    <a:pt x="1" y="200"/>
                  </a:cubicBezTo>
                  <a:cubicBezTo>
                    <a:pt x="1" y="200"/>
                    <a:pt x="1" y="228"/>
                    <a:pt x="1" y="228"/>
                  </a:cubicBezTo>
                  <a:close/>
                  <a:moveTo>
                    <a:pt x="1" y="200"/>
                  </a:moveTo>
                  <a:cubicBezTo>
                    <a:pt x="1" y="200"/>
                    <a:pt x="1" y="171"/>
                    <a:pt x="1" y="171"/>
                  </a:cubicBezTo>
                  <a:cubicBezTo>
                    <a:pt x="1" y="171"/>
                    <a:pt x="1" y="200"/>
                    <a:pt x="1" y="200"/>
                  </a:cubicBezTo>
                  <a:close/>
                  <a:moveTo>
                    <a:pt x="1" y="143"/>
                  </a:moveTo>
                  <a:lnTo>
                    <a:pt x="1" y="143"/>
                  </a:lnTo>
                  <a:lnTo>
                    <a:pt x="1" y="143"/>
                  </a:lnTo>
                  <a:close/>
                  <a:moveTo>
                    <a:pt x="1" y="143"/>
                  </a:moveTo>
                  <a:lnTo>
                    <a:pt x="1" y="143"/>
                  </a:lnTo>
                  <a:lnTo>
                    <a:pt x="1" y="143"/>
                  </a:lnTo>
                  <a:close/>
                  <a:moveTo>
                    <a:pt x="1" y="114"/>
                  </a:moveTo>
                  <a:cubicBezTo>
                    <a:pt x="1" y="114"/>
                    <a:pt x="1" y="114"/>
                    <a:pt x="1" y="114"/>
                  </a:cubicBezTo>
                  <a:cubicBezTo>
                    <a:pt x="1" y="114"/>
                    <a:pt x="1" y="114"/>
                    <a:pt x="1" y="114"/>
                  </a:cubicBezTo>
                  <a:close/>
                  <a:moveTo>
                    <a:pt x="1" y="114"/>
                  </a:moveTo>
                  <a:cubicBezTo>
                    <a:pt x="1" y="114"/>
                    <a:pt x="1" y="114"/>
                    <a:pt x="1" y="86"/>
                  </a:cubicBezTo>
                  <a:cubicBezTo>
                    <a:pt x="1" y="114"/>
                    <a:pt x="1" y="114"/>
                    <a:pt x="1" y="114"/>
                  </a:cubicBezTo>
                  <a:close/>
                  <a:moveTo>
                    <a:pt x="1" y="86"/>
                  </a:moveTo>
                  <a:cubicBezTo>
                    <a:pt x="1" y="86"/>
                    <a:pt x="1" y="86"/>
                    <a:pt x="1" y="86"/>
                  </a:cubicBezTo>
                  <a:cubicBezTo>
                    <a:pt x="1" y="86"/>
                    <a:pt x="1" y="86"/>
                    <a:pt x="1" y="86"/>
                  </a:cubicBezTo>
                  <a:close/>
                  <a:moveTo>
                    <a:pt x="1" y="86"/>
                  </a:moveTo>
                  <a:cubicBezTo>
                    <a:pt x="1" y="86"/>
                    <a:pt x="1" y="86"/>
                    <a:pt x="1" y="86"/>
                  </a:cubicBezTo>
                  <a:cubicBezTo>
                    <a:pt x="1" y="86"/>
                    <a:pt x="1" y="86"/>
                    <a:pt x="1" y="86"/>
                  </a:cubicBezTo>
                  <a:close/>
                  <a:moveTo>
                    <a:pt x="1" y="86"/>
                  </a:moveTo>
                  <a:cubicBezTo>
                    <a:pt x="29" y="57"/>
                    <a:pt x="29" y="57"/>
                    <a:pt x="29" y="29"/>
                  </a:cubicBezTo>
                  <a:cubicBezTo>
                    <a:pt x="29" y="57"/>
                    <a:pt x="29" y="57"/>
                    <a:pt x="1" y="86"/>
                  </a:cubicBezTo>
                  <a:close/>
                  <a:moveTo>
                    <a:pt x="29" y="29"/>
                  </a:moveTo>
                  <a:cubicBezTo>
                    <a:pt x="29" y="29"/>
                    <a:pt x="29" y="29"/>
                    <a:pt x="29" y="29"/>
                  </a:cubicBezTo>
                  <a:cubicBezTo>
                    <a:pt x="29" y="29"/>
                    <a:pt x="29" y="29"/>
                    <a:pt x="29" y="29"/>
                  </a:cubicBezTo>
                  <a:close/>
                  <a:moveTo>
                    <a:pt x="29" y="29"/>
                  </a:moveTo>
                  <a:cubicBezTo>
                    <a:pt x="29" y="29"/>
                    <a:pt x="29" y="29"/>
                    <a:pt x="29" y="29"/>
                  </a:cubicBezTo>
                  <a:cubicBezTo>
                    <a:pt x="29" y="29"/>
                    <a:pt x="29" y="29"/>
                    <a:pt x="29" y="29"/>
                  </a:cubicBezTo>
                  <a:close/>
                  <a:moveTo>
                    <a:pt x="29" y="29"/>
                  </a:moveTo>
                  <a:cubicBezTo>
                    <a:pt x="29" y="29"/>
                    <a:pt x="29" y="29"/>
                    <a:pt x="29" y="29"/>
                  </a:cubicBezTo>
                  <a:cubicBezTo>
                    <a:pt x="29" y="29"/>
                    <a:pt x="29" y="29"/>
                    <a:pt x="29" y="29"/>
                  </a:cubicBezTo>
                  <a:close/>
                  <a:moveTo>
                    <a:pt x="29" y="29"/>
                  </a:moveTo>
                  <a:cubicBezTo>
                    <a:pt x="29" y="29"/>
                    <a:pt x="29" y="29"/>
                    <a:pt x="29" y="29"/>
                  </a:cubicBezTo>
                  <a:cubicBezTo>
                    <a:pt x="29" y="29"/>
                    <a:pt x="29" y="29"/>
                    <a:pt x="29" y="29"/>
                  </a:cubicBezTo>
                  <a:close/>
                  <a:moveTo>
                    <a:pt x="29" y="29"/>
                  </a:moveTo>
                  <a:cubicBezTo>
                    <a:pt x="29" y="29"/>
                    <a:pt x="29" y="29"/>
                    <a:pt x="29" y="29"/>
                  </a:cubicBezTo>
                  <a:cubicBezTo>
                    <a:pt x="29" y="29"/>
                    <a:pt x="29" y="29"/>
                    <a:pt x="29" y="29"/>
                  </a:cubicBezTo>
                  <a:close/>
                  <a:moveTo>
                    <a:pt x="29" y="29"/>
                  </a:moveTo>
                  <a:cubicBezTo>
                    <a:pt x="29" y="29"/>
                    <a:pt x="29" y="29"/>
                    <a:pt x="29" y="29"/>
                  </a:cubicBezTo>
                  <a:cubicBezTo>
                    <a:pt x="29" y="29"/>
                    <a:pt x="29" y="29"/>
                    <a:pt x="29" y="29"/>
                  </a:cubicBezTo>
                  <a:close/>
                  <a:moveTo>
                    <a:pt x="29" y="29"/>
                  </a:moveTo>
                  <a:lnTo>
                    <a:pt x="58" y="29"/>
                  </a:lnTo>
                  <a:lnTo>
                    <a:pt x="29" y="29"/>
                  </a:lnTo>
                  <a:close/>
                  <a:moveTo>
                    <a:pt x="58" y="29"/>
                  </a:moveTo>
                  <a:lnTo>
                    <a:pt x="58" y="29"/>
                  </a:lnTo>
                  <a:lnTo>
                    <a:pt x="58" y="29"/>
                  </a:lnTo>
                  <a:close/>
                  <a:moveTo>
                    <a:pt x="200" y="29"/>
                  </a:moveTo>
                  <a:lnTo>
                    <a:pt x="200" y="29"/>
                  </a:lnTo>
                  <a:lnTo>
                    <a:pt x="571" y="0"/>
                  </a:lnTo>
                  <a:lnTo>
                    <a:pt x="200" y="29"/>
                  </a:lnTo>
                  <a:close/>
                  <a:moveTo>
                    <a:pt x="58" y="29"/>
                  </a:moveTo>
                  <a:cubicBezTo>
                    <a:pt x="58" y="29"/>
                    <a:pt x="58" y="29"/>
                    <a:pt x="58" y="29"/>
                  </a:cubicBezTo>
                  <a:cubicBezTo>
                    <a:pt x="58" y="29"/>
                    <a:pt x="58" y="29"/>
                    <a:pt x="58" y="29"/>
                  </a:cubicBezTo>
                  <a:close/>
                  <a:moveTo>
                    <a:pt x="58" y="29"/>
                  </a:moveTo>
                  <a:cubicBezTo>
                    <a:pt x="58" y="29"/>
                    <a:pt x="58" y="29"/>
                    <a:pt x="58" y="29"/>
                  </a:cubicBezTo>
                  <a:cubicBezTo>
                    <a:pt x="58" y="29"/>
                    <a:pt x="58" y="29"/>
                    <a:pt x="58" y="29"/>
                  </a:cubicBezTo>
                  <a:close/>
                  <a:moveTo>
                    <a:pt x="58" y="29"/>
                  </a:moveTo>
                  <a:lnTo>
                    <a:pt x="58" y="29"/>
                  </a:lnTo>
                  <a:lnTo>
                    <a:pt x="58" y="29"/>
                  </a:lnTo>
                  <a:close/>
                  <a:moveTo>
                    <a:pt x="58" y="29"/>
                  </a:moveTo>
                  <a:lnTo>
                    <a:pt x="58" y="29"/>
                  </a:lnTo>
                  <a:lnTo>
                    <a:pt x="58" y="29"/>
                  </a:lnTo>
                  <a:lnTo>
                    <a:pt x="58" y="29"/>
                  </a:lnTo>
                  <a:close/>
                  <a:moveTo>
                    <a:pt x="200" y="29"/>
                  </a:moveTo>
                  <a:cubicBezTo>
                    <a:pt x="200" y="29"/>
                    <a:pt x="200" y="29"/>
                    <a:pt x="200" y="29"/>
                  </a:cubicBezTo>
                  <a:lnTo>
                    <a:pt x="200" y="29"/>
                  </a:lnTo>
                  <a:close/>
                </a:path>
              </a:pathLst>
            </a:custGeom>
            <a:solidFill>
              <a:srgbClr val="CFC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52"/>
            <p:cNvSpPr/>
            <p:nvPr/>
          </p:nvSpPr>
          <p:spPr>
            <a:xfrm>
              <a:off x="3404475" y="5051625"/>
              <a:ext cx="12875" cy="12150"/>
            </a:xfrm>
            <a:custGeom>
              <a:avLst/>
              <a:gdLst/>
              <a:ahLst/>
              <a:cxnLst/>
              <a:rect l="l" t="t" r="r" b="b"/>
              <a:pathLst>
                <a:path w="515" h="486" extrusionOk="0">
                  <a:moveTo>
                    <a:pt x="371" y="0"/>
                  </a:moveTo>
                  <a:lnTo>
                    <a:pt x="0" y="29"/>
                  </a:lnTo>
                  <a:cubicBezTo>
                    <a:pt x="29" y="57"/>
                    <a:pt x="86" y="86"/>
                    <a:pt x="86" y="143"/>
                  </a:cubicBezTo>
                  <a:lnTo>
                    <a:pt x="58" y="257"/>
                  </a:lnTo>
                  <a:lnTo>
                    <a:pt x="58" y="314"/>
                  </a:lnTo>
                  <a:lnTo>
                    <a:pt x="29" y="371"/>
                  </a:lnTo>
                  <a:lnTo>
                    <a:pt x="58" y="428"/>
                  </a:lnTo>
                  <a:lnTo>
                    <a:pt x="58" y="485"/>
                  </a:lnTo>
                  <a:lnTo>
                    <a:pt x="485" y="485"/>
                  </a:lnTo>
                  <a:cubicBezTo>
                    <a:pt x="514" y="457"/>
                    <a:pt x="514" y="400"/>
                    <a:pt x="514" y="371"/>
                  </a:cubicBezTo>
                  <a:cubicBezTo>
                    <a:pt x="514" y="314"/>
                    <a:pt x="514" y="285"/>
                    <a:pt x="514" y="285"/>
                  </a:cubicBezTo>
                  <a:cubicBezTo>
                    <a:pt x="514" y="285"/>
                    <a:pt x="514" y="285"/>
                    <a:pt x="514" y="257"/>
                  </a:cubicBezTo>
                  <a:cubicBezTo>
                    <a:pt x="457" y="29"/>
                    <a:pt x="400" y="0"/>
                    <a:pt x="3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52"/>
            <p:cNvSpPr/>
            <p:nvPr/>
          </p:nvSpPr>
          <p:spPr>
            <a:xfrm>
              <a:off x="3400900" y="5052325"/>
              <a:ext cx="5750" cy="15725"/>
            </a:xfrm>
            <a:custGeom>
              <a:avLst/>
              <a:gdLst/>
              <a:ahLst/>
              <a:cxnLst/>
              <a:rect l="l" t="t" r="r" b="b"/>
              <a:pathLst>
                <a:path w="230" h="629" extrusionOk="0">
                  <a:moveTo>
                    <a:pt x="1" y="1"/>
                  </a:moveTo>
                  <a:cubicBezTo>
                    <a:pt x="1" y="1"/>
                    <a:pt x="86" y="1"/>
                    <a:pt x="86" y="314"/>
                  </a:cubicBezTo>
                  <a:cubicBezTo>
                    <a:pt x="115" y="600"/>
                    <a:pt x="58" y="628"/>
                    <a:pt x="58" y="628"/>
                  </a:cubicBezTo>
                  <a:lnTo>
                    <a:pt x="172" y="628"/>
                  </a:lnTo>
                  <a:lnTo>
                    <a:pt x="172" y="600"/>
                  </a:lnTo>
                  <a:lnTo>
                    <a:pt x="201" y="543"/>
                  </a:lnTo>
                  <a:lnTo>
                    <a:pt x="201" y="514"/>
                  </a:lnTo>
                  <a:lnTo>
                    <a:pt x="201" y="486"/>
                  </a:lnTo>
                  <a:lnTo>
                    <a:pt x="201" y="457"/>
                  </a:lnTo>
                  <a:lnTo>
                    <a:pt x="201" y="400"/>
                  </a:lnTo>
                  <a:lnTo>
                    <a:pt x="172" y="343"/>
                  </a:lnTo>
                  <a:lnTo>
                    <a:pt x="201" y="286"/>
                  </a:lnTo>
                  <a:lnTo>
                    <a:pt x="201" y="229"/>
                  </a:lnTo>
                  <a:lnTo>
                    <a:pt x="229" y="115"/>
                  </a:lnTo>
                  <a:cubicBezTo>
                    <a:pt x="229" y="58"/>
                    <a:pt x="172" y="29"/>
                    <a:pt x="143" y="1"/>
                  </a:cubicBezTo>
                  <a:close/>
                </a:path>
              </a:pathLst>
            </a:custGeom>
            <a:solidFill>
              <a:srgbClr val="A5A0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52"/>
            <p:cNvSpPr/>
            <p:nvPr/>
          </p:nvSpPr>
          <p:spPr>
            <a:xfrm>
              <a:off x="3399475" y="5052325"/>
              <a:ext cx="4300" cy="15725"/>
            </a:xfrm>
            <a:custGeom>
              <a:avLst/>
              <a:gdLst/>
              <a:ahLst/>
              <a:cxnLst/>
              <a:rect l="l" t="t" r="r" b="b"/>
              <a:pathLst>
                <a:path w="172" h="629" extrusionOk="0">
                  <a:moveTo>
                    <a:pt x="29" y="1"/>
                  </a:moveTo>
                  <a:cubicBezTo>
                    <a:pt x="29" y="29"/>
                    <a:pt x="29" y="29"/>
                    <a:pt x="1" y="58"/>
                  </a:cubicBezTo>
                  <a:cubicBezTo>
                    <a:pt x="1" y="86"/>
                    <a:pt x="1" y="86"/>
                    <a:pt x="1" y="86"/>
                  </a:cubicBezTo>
                  <a:cubicBezTo>
                    <a:pt x="1" y="86"/>
                    <a:pt x="1" y="86"/>
                    <a:pt x="1" y="115"/>
                  </a:cubicBezTo>
                  <a:cubicBezTo>
                    <a:pt x="1" y="143"/>
                    <a:pt x="1" y="143"/>
                    <a:pt x="1" y="143"/>
                  </a:cubicBezTo>
                  <a:cubicBezTo>
                    <a:pt x="1" y="143"/>
                    <a:pt x="1" y="172"/>
                    <a:pt x="1" y="172"/>
                  </a:cubicBezTo>
                  <a:cubicBezTo>
                    <a:pt x="1" y="172"/>
                    <a:pt x="1" y="200"/>
                    <a:pt x="1" y="200"/>
                  </a:cubicBezTo>
                  <a:cubicBezTo>
                    <a:pt x="1" y="229"/>
                    <a:pt x="1" y="286"/>
                    <a:pt x="1" y="314"/>
                  </a:cubicBezTo>
                  <a:cubicBezTo>
                    <a:pt x="1" y="343"/>
                    <a:pt x="1" y="343"/>
                    <a:pt x="1" y="372"/>
                  </a:cubicBezTo>
                  <a:cubicBezTo>
                    <a:pt x="1" y="372"/>
                    <a:pt x="1" y="400"/>
                    <a:pt x="1" y="400"/>
                  </a:cubicBezTo>
                  <a:cubicBezTo>
                    <a:pt x="1" y="400"/>
                    <a:pt x="1" y="400"/>
                    <a:pt x="29" y="429"/>
                  </a:cubicBezTo>
                  <a:cubicBezTo>
                    <a:pt x="29" y="571"/>
                    <a:pt x="86" y="628"/>
                    <a:pt x="86" y="628"/>
                  </a:cubicBezTo>
                  <a:lnTo>
                    <a:pt x="115" y="628"/>
                  </a:lnTo>
                  <a:cubicBezTo>
                    <a:pt x="115" y="628"/>
                    <a:pt x="172" y="600"/>
                    <a:pt x="143" y="314"/>
                  </a:cubicBezTo>
                  <a:cubicBezTo>
                    <a:pt x="143" y="1"/>
                    <a:pt x="58" y="1"/>
                    <a:pt x="58" y="1"/>
                  </a:cubicBezTo>
                  <a:close/>
                </a:path>
              </a:pathLst>
            </a:custGeom>
            <a:solidFill>
              <a:srgbClr val="938C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52"/>
            <p:cNvSpPr/>
            <p:nvPr/>
          </p:nvSpPr>
          <p:spPr>
            <a:xfrm>
              <a:off x="3672675" y="5015950"/>
              <a:ext cx="2875" cy="14300"/>
            </a:xfrm>
            <a:custGeom>
              <a:avLst/>
              <a:gdLst/>
              <a:ahLst/>
              <a:cxnLst/>
              <a:rect l="l" t="t" r="r" b="b"/>
              <a:pathLst>
                <a:path w="115" h="572" extrusionOk="0">
                  <a:moveTo>
                    <a:pt x="86" y="0"/>
                  </a:moveTo>
                  <a:cubicBezTo>
                    <a:pt x="58" y="29"/>
                    <a:pt x="58" y="58"/>
                    <a:pt x="29" y="115"/>
                  </a:cubicBezTo>
                  <a:cubicBezTo>
                    <a:pt x="58" y="58"/>
                    <a:pt x="86" y="0"/>
                    <a:pt x="115" y="0"/>
                  </a:cubicBezTo>
                  <a:close/>
                  <a:moveTo>
                    <a:pt x="1" y="315"/>
                  </a:moveTo>
                  <a:cubicBezTo>
                    <a:pt x="1" y="457"/>
                    <a:pt x="29" y="514"/>
                    <a:pt x="29" y="571"/>
                  </a:cubicBezTo>
                  <a:cubicBezTo>
                    <a:pt x="29" y="571"/>
                    <a:pt x="29" y="571"/>
                    <a:pt x="29" y="543"/>
                  </a:cubicBezTo>
                  <a:cubicBezTo>
                    <a:pt x="29" y="514"/>
                    <a:pt x="1" y="429"/>
                    <a:pt x="1" y="315"/>
                  </a:cubicBezTo>
                  <a:close/>
                </a:path>
              </a:pathLst>
            </a:custGeom>
            <a:solidFill>
              <a:srgbClr val="CFC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52"/>
            <p:cNvSpPr/>
            <p:nvPr/>
          </p:nvSpPr>
          <p:spPr>
            <a:xfrm>
              <a:off x="3623450" y="5012375"/>
              <a:ext cx="52100" cy="13575"/>
            </a:xfrm>
            <a:custGeom>
              <a:avLst/>
              <a:gdLst/>
              <a:ahLst/>
              <a:cxnLst/>
              <a:rect l="l" t="t" r="r" b="b"/>
              <a:pathLst>
                <a:path w="2084" h="543" extrusionOk="0">
                  <a:moveTo>
                    <a:pt x="172" y="1"/>
                  </a:moveTo>
                  <a:cubicBezTo>
                    <a:pt x="29" y="1"/>
                    <a:pt x="1" y="315"/>
                    <a:pt x="1" y="315"/>
                  </a:cubicBezTo>
                  <a:cubicBezTo>
                    <a:pt x="1" y="315"/>
                    <a:pt x="1" y="343"/>
                    <a:pt x="1" y="343"/>
                  </a:cubicBezTo>
                  <a:cubicBezTo>
                    <a:pt x="1" y="429"/>
                    <a:pt x="1" y="486"/>
                    <a:pt x="29" y="543"/>
                  </a:cubicBezTo>
                  <a:cubicBezTo>
                    <a:pt x="372" y="258"/>
                    <a:pt x="914" y="315"/>
                    <a:pt x="1342" y="229"/>
                  </a:cubicBezTo>
                  <a:cubicBezTo>
                    <a:pt x="1427" y="229"/>
                    <a:pt x="1513" y="172"/>
                    <a:pt x="1599" y="172"/>
                  </a:cubicBezTo>
                  <a:lnTo>
                    <a:pt x="1770" y="172"/>
                  </a:lnTo>
                  <a:cubicBezTo>
                    <a:pt x="1855" y="201"/>
                    <a:pt x="1941" y="229"/>
                    <a:pt x="1998" y="258"/>
                  </a:cubicBezTo>
                  <a:cubicBezTo>
                    <a:pt x="2027" y="201"/>
                    <a:pt x="2055" y="143"/>
                    <a:pt x="2084" y="143"/>
                  </a:cubicBezTo>
                  <a:lnTo>
                    <a:pt x="1998" y="143"/>
                  </a:lnTo>
                  <a:lnTo>
                    <a:pt x="172" y="1"/>
                  </a:lnTo>
                  <a:close/>
                </a:path>
              </a:pathLst>
            </a:custGeom>
            <a:solidFill>
              <a:srgbClr val="C8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52"/>
            <p:cNvSpPr/>
            <p:nvPr/>
          </p:nvSpPr>
          <p:spPr>
            <a:xfrm>
              <a:off x="3624175" y="5016650"/>
              <a:ext cx="50675" cy="14300"/>
            </a:xfrm>
            <a:custGeom>
              <a:avLst/>
              <a:gdLst/>
              <a:ahLst/>
              <a:cxnLst/>
              <a:rect l="l" t="t" r="r" b="b"/>
              <a:pathLst>
                <a:path w="2027" h="572" extrusionOk="0">
                  <a:moveTo>
                    <a:pt x="1570" y="1"/>
                  </a:moveTo>
                  <a:cubicBezTo>
                    <a:pt x="1484" y="1"/>
                    <a:pt x="1398" y="58"/>
                    <a:pt x="1313" y="58"/>
                  </a:cubicBezTo>
                  <a:cubicBezTo>
                    <a:pt x="885" y="144"/>
                    <a:pt x="343" y="87"/>
                    <a:pt x="0" y="372"/>
                  </a:cubicBezTo>
                  <a:cubicBezTo>
                    <a:pt x="29" y="457"/>
                    <a:pt x="114" y="457"/>
                    <a:pt x="114" y="457"/>
                  </a:cubicBezTo>
                  <a:lnTo>
                    <a:pt x="2004" y="570"/>
                  </a:lnTo>
                  <a:lnTo>
                    <a:pt x="2004" y="570"/>
                  </a:lnTo>
                  <a:cubicBezTo>
                    <a:pt x="1994" y="568"/>
                    <a:pt x="1987" y="561"/>
                    <a:pt x="1969" y="543"/>
                  </a:cubicBezTo>
                  <a:cubicBezTo>
                    <a:pt x="1969" y="515"/>
                    <a:pt x="1969" y="487"/>
                    <a:pt x="1941" y="431"/>
                  </a:cubicBezTo>
                  <a:lnTo>
                    <a:pt x="1941" y="431"/>
                  </a:lnTo>
                  <a:cubicBezTo>
                    <a:pt x="1969" y="486"/>
                    <a:pt x="1969" y="514"/>
                    <a:pt x="1969" y="515"/>
                  </a:cubicBezTo>
                  <a:lnTo>
                    <a:pt x="1969" y="515"/>
                  </a:lnTo>
                  <a:cubicBezTo>
                    <a:pt x="1969" y="486"/>
                    <a:pt x="1941" y="400"/>
                    <a:pt x="1941" y="286"/>
                  </a:cubicBezTo>
                  <a:cubicBezTo>
                    <a:pt x="1941" y="286"/>
                    <a:pt x="1941" y="172"/>
                    <a:pt x="1969" y="87"/>
                  </a:cubicBezTo>
                  <a:cubicBezTo>
                    <a:pt x="1912" y="58"/>
                    <a:pt x="1826" y="30"/>
                    <a:pt x="1741" y="1"/>
                  </a:cubicBezTo>
                  <a:close/>
                  <a:moveTo>
                    <a:pt x="2004" y="570"/>
                  </a:moveTo>
                  <a:cubicBezTo>
                    <a:pt x="2009" y="572"/>
                    <a:pt x="2016" y="572"/>
                    <a:pt x="2026" y="572"/>
                  </a:cubicBezTo>
                  <a:lnTo>
                    <a:pt x="2004" y="570"/>
                  </a:lnTo>
                  <a:close/>
                </a:path>
              </a:pathLst>
            </a:custGeom>
            <a:solidFill>
              <a:srgbClr val="DBD6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52"/>
            <p:cNvSpPr/>
            <p:nvPr/>
          </p:nvSpPr>
          <p:spPr>
            <a:xfrm>
              <a:off x="3673400" y="5015950"/>
              <a:ext cx="12150" cy="4300"/>
            </a:xfrm>
            <a:custGeom>
              <a:avLst/>
              <a:gdLst/>
              <a:ahLst/>
              <a:cxnLst/>
              <a:rect l="l" t="t" r="r" b="b"/>
              <a:pathLst>
                <a:path w="486" h="172" extrusionOk="0">
                  <a:moveTo>
                    <a:pt x="57" y="0"/>
                  </a:moveTo>
                  <a:cubicBezTo>
                    <a:pt x="29" y="29"/>
                    <a:pt x="29" y="58"/>
                    <a:pt x="0" y="115"/>
                  </a:cubicBezTo>
                  <a:cubicBezTo>
                    <a:pt x="143" y="143"/>
                    <a:pt x="285" y="172"/>
                    <a:pt x="457" y="172"/>
                  </a:cubicBezTo>
                  <a:lnTo>
                    <a:pt x="428" y="115"/>
                  </a:lnTo>
                  <a:lnTo>
                    <a:pt x="457" y="86"/>
                  </a:lnTo>
                  <a:lnTo>
                    <a:pt x="485" y="29"/>
                  </a:lnTo>
                  <a:lnTo>
                    <a:pt x="8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52"/>
            <p:cNvSpPr/>
            <p:nvPr/>
          </p:nvSpPr>
          <p:spPr>
            <a:xfrm>
              <a:off x="3672675" y="5018800"/>
              <a:ext cx="12150" cy="12875"/>
            </a:xfrm>
            <a:custGeom>
              <a:avLst/>
              <a:gdLst/>
              <a:ahLst/>
              <a:cxnLst/>
              <a:rect l="l" t="t" r="r" b="b"/>
              <a:pathLst>
                <a:path w="486" h="515" extrusionOk="0">
                  <a:moveTo>
                    <a:pt x="29" y="1"/>
                  </a:moveTo>
                  <a:cubicBezTo>
                    <a:pt x="1" y="86"/>
                    <a:pt x="1" y="200"/>
                    <a:pt x="1" y="200"/>
                  </a:cubicBezTo>
                  <a:cubicBezTo>
                    <a:pt x="1" y="343"/>
                    <a:pt x="29" y="400"/>
                    <a:pt x="29" y="457"/>
                  </a:cubicBezTo>
                  <a:cubicBezTo>
                    <a:pt x="58" y="486"/>
                    <a:pt x="58" y="486"/>
                    <a:pt x="86" y="486"/>
                  </a:cubicBezTo>
                  <a:lnTo>
                    <a:pt x="457" y="514"/>
                  </a:lnTo>
                  <a:cubicBezTo>
                    <a:pt x="429" y="486"/>
                    <a:pt x="400" y="457"/>
                    <a:pt x="400" y="371"/>
                  </a:cubicBezTo>
                  <a:lnTo>
                    <a:pt x="429" y="286"/>
                  </a:lnTo>
                  <a:lnTo>
                    <a:pt x="457" y="229"/>
                  </a:lnTo>
                  <a:lnTo>
                    <a:pt x="486" y="172"/>
                  </a:lnTo>
                  <a:lnTo>
                    <a:pt x="457" y="115"/>
                  </a:lnTo>
                  <a:lnTo>
                    <a:pt x="486" y="58"/>
                  </a:lnTo>
                  <a:cubicBezTo>
                    <a:pt x="314" y="58"/>
                    <a:pt x="172" y="29"/>
                    <a:pt x="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52"/>
            <p:cNvSpPr/>
            <p:nvPr/>
          </p:nvSpPr>
          <p:spPr>
            <a:xfrm>
              <a:off x="3682675" y="5016650"/>
              <a:ext cx="6425" cy="15725"/>
            </a:xfrm>
            <a:custGeom>
              <a:avLst/>
              <a:gdLst/>
              <a:ahLst/>
              <a:cxnLst/>
              <a:rect l="l" t="t" r="r" b="b"/>
              <a:pathLst>
                <a:path w="257" h="629" extrusionOk="0">
                  <a:moveTo>
                    <a:pt x="114" y="1"/>
                  </a:moveTo>
                  <a:lnTo>
                    <a:pt x="86" y="58"/>
                  </a:lnTo>
                  <a:lnTo>
                    <a:pt x="57" y="87"/>
                  </a:lnTo>
                  <a:lnTo>
                    <a:pt x="86" y="144"/>
                  </a:lnTo>
                  <a:lnTo>
                    <a:pt x="57" y="201"/>
                  </a:lnTo>
                  <a:lnTo>
                    <a:pt x="86" y="258"/>
                  </a:lnTo>
                  <a:lnTo>
                    <a:pt x="57" y="315"/>
                  </a:lnTo>
                  <a:lnTo>
                    <a:pt x="29" y="372"/>
                  </a:lnTo>
                  <a:lnTo>
                    <a:pt x="0" y="457"/>
                  </a:lnTo>
                  <a:cubicBezTo>
                    <a:pt x="0" y="543"/>
                    <a:pt x="29" y="572"/>
                    <a:pt x="57" y="600"/>
                  </a:cubicBezTo>
                  <a:lnTo>
                    <a:pt x="57" y="629"/>
                  </a:lnTo>
                  <a:lnTo>
                    <a:pt x="200" y="629"/>
                  </a:lnTo>
                  <a:cubicBezTo>
                    <a:pt x="200" y="629"/>
                    <a:pt x="143" y="629"/>
                    <a:pt x="143" y="315"/>
                  </a:cubicBezTo>
                  <a:cubicBezTo>
                    <a:pt x="171" y="1"/>
                    <a:pt x="228" y="1"/>
                    <a:pt x="257" y="1"/>
                  </a:cubicBezTo>
                  <a:close/>
                </a:path>
              </a:pathLst>
            </a:custGeom>
            <a:solidFill>
              <a:srgbClr val="A5A0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52"/>
            <p:cNvSpPr/>
            <p:nvPr/>
          </p:nvSpPr>
          <p:spPr>
            <a:xfrm>
              <a:off x="3686225" y="5016650"/>
              <a:ext cx="4300" cy="15725"/>
            </a:xfrm>
            <a:custGeom>
              <a:avLst/>
              <a:gdLst/>
              <a:ahLst/>
              <a:cxnLst/>
              <a:rect l="l" t="t" r="r" b="b"/>
              <a:pathLst>
                <a:path w="172" h="629" extrusionOk="0">
                  <a:moveTo>
                    <a:pt x="115" y="1"/>
                  </a:moveTo>
                  <a:cubicBezTo>
                    <a:pt x="86" y="1"/>
                    <a:pt x="29" y="1"/>
                    <a:pt x="1" y="315"/>
                  </a:cubicBezTo>
                  <a:cubicBezTo>
                    <a:pt x="1" y="629"/>
                    <a:pt x="58" y="629"/>
                    <a:pt x="58" y="629"/>
                  </a:cubicBezTo>
                  <a:lnTo>
                    <a:pt x="86" y="629"/>
                  </a:lnTo>
                  <a:cubicBezTo>
                    <a:pt x="86" y="629"/>
                    <a:pt x="115" y="600"/>
                    <a:pt x="143" y="457"/>
                  </a:cubicBezTo>
                  <a:cubicBezTo>
                    <a:pt x="143" y="429"/>
                    <a:pt x="143" y="429"/>
                    <a:pt x="143" y="429"/>
                  </a:cubicBezTo>
                  <a:cubicBezTo>
                    <a:pt x="143" y="429"/>
                    <a:pt x="143" y="400"/>
                    <a:pt x="143" y="400"/>
                  </a:cubicBezTo>
                  <a:cubicBezTo>
                    <a:pt x="172" y="372"/>
                    <a:pt x="172" y="372"/>
                    <a:pt x="172" y="343"/>
                  </a:cubicBezTo>
                  <a:cubicBezTo>
                    <a:pt x="172" y="343"/>
                    <a:pt x="172" y="343"/>
                    <a:pt x="172" y="315"/>
                  </a:cubicBezTo>
                  <a:cubicBezTo>
                    <a:pt x="172" y="315"/>
                    <a:pt x="172" y="286"/>
                    <a:pt x="172" y="286"/>
                  </a:cubicBezTo>
                  <a:cubicBezTo>
                    <a:pt x="172" y="201"/>
                    <a:pt x="172" y="172"/>
                    <a:pt x="143" y="115"/>
                  </a:cubicBezTo>
                  <a:cubicBezTo>
                    <a:pt x="143" y="87"/>
                    <a:pt x="143" y="58"/>
                    <a:pt x="143" y="58"/>
                  </a:cubicBezTo>
                  <a:cubicBezTo>
                    <a:pt x="143" y="30"/>
                    <a:pt x="143" y="30"/>
                    <a:pt x="143" y="30"/>
                  </a:cubicBezTo>
                  <a:lnTo>
                    <a:pt x="115" y="30"/>
                  </a:lnTo>
                  <a:cubicBezTo>
                    <a:pt x="115" y="1"/>
                    <a:pt x="115" y="1"/>
                    <a:pt x="115" y="1"/>
                  </a:cubicBezTo>
                  <a:close/>
                </a:path>
              </a:pathLst>
            </a:custGeom>
            <a:solidFill>
              <a:srgbClr val="938C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1" name="Google Shape;951;p52"/>
          <p:cNvSpPr txBox="1">
            <a:spLocks noGrp="1"/>
          </p:cNvSpPr>
          <p:nvPr>
            <p:ph type="ctrTitle"/>
          </p:nvPr>
        </p:nvSpPr>
        <p:spPr>
          <a:xfrm>
            <a:off x="4090050" y="2627450"/>
            <a:ext cx="4380181"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4200" dirty="0"/>
              <a:t>Introducción</a:t>
            </a:r>
            <a:endParaRPr sz="4200" dirty="0"/>
          </a:p>
        </p:txBody>
      </p:sp>
      <p:sp>
        <p:nvSpPr>
          <p:cNvPr id="953" name="Google Shape;953;p52"/>
          <p:cNvSpPr/>
          <p:nvPr/>
        </p:nvSpPr>
        <p:spPr>
          <a:xfrm>
            <a:off x="5703450" y="1218200"/>
            <a:ext cx="1171800" cy="1171800"/>
          </a:xfrm>
          <a:prstGeom prst="ellipse">
            <a:avLst/>
          </a:prstGeom>
          <a:solidFill>
            <a:schemeClr val="accent4"/>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54" name="Google Shape;954;p52"/>
          <p:cNvSpPr txBox="1">
            <a:spLocks noGrp="1"/>
          </p:cNvSpPr>
          <p:nvPr>
            <p:ph type="title" idx="2"/>
          </p:nvPr>
        </p:nvSpPr>
        <p:spPr>
          <a:xfrm>
            <a:off x="5703450" y="1301900"/>
            <a:ext cx="1171800" cy="10614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a:t>01</a:t>
            </a:r>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101" name="Google Shape;1101;p55"/>
          <p:cNvSpPr txBox="1">
            <a:spLocks noGrp="1"/>
          </p:cNvSpPr>
          <p:nvPr>
            <p:ph type="title" idx="8"/>
          </p:nvPr>
        </p:nvSpPr>
        <p:spPr>
          <a:xfrm>
            <a:off x="720000" y="53950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Consumo de tabaco</a:t>
            </a:r>
            <a:endParaRPr dirty="0"/>
          </a:p>
        </p:txBody>
      </p:sp>
      <p:sp>
        <p:nvSpPr>
          <p:cNvPr id="2" name="Google Shape;1106;p56">
            <a:extLst>
              <a:ext uri="{FF2B5EF4-FFF2-40B4-BE49-F238E27FC236}">
                <a16:creationId xmlns:a16="http://schemas.microsoft.com/office/drawing/2014/main" id="{3DE10750-859E-0F96-71CD-B2157740F696}"/>
              </a:ext>
            </a:extLst>
          </p:cNvPr>
          <p:cNvSpPr/>
          <p:nvPr/>
        </p:nvSpPr>
        <p:spPr>
          <a:xfrm>
            <a:off x="5311888" y="993901"/>
            <a:ext cx="2234183" cy="1731154"/>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5" name="Grupo 1104">
            <a:extLst>
              <a:ext uri="{FF2B5EF4-FFF2-40B4-BE49-F238E27FC236}">
                <a16:creationId xmlns:a16="http://schemas.microsoft.com/office/drawing/2014/main" id="{88DEA8AA-4BA3-5DE5-BB49-3F1A966F8BCE}"/>
              </a:ext>
            </a:extLst>
          </p:cNvPr>
          <p:cNvGrpSpPr/>
          <p:nvPr/>
        </p:nvGrpSpPr>
        <p:grpSpPr>
          <a:xfrm>
            <a:off x="883714" y="2186640"/>
            <a:ext cx="4579651" cy="2258957"/>
            <a:chOff x="2405862" y="2517773"/>
            <a:chExt cx="4084986" cy="2138394"/>
          </a:xfrm>
        </p:grpSpPr>
        <p:sp>
          <p:nvSpPr>
            <p:cNvPr id="15" name="Google Shape;1892;p64">
              <a:extLst>
                <a:ext uri="{FF2B5EF4-FFF2-40B4-BE49-F238E27FC236}">
                  <a16:creationId xmlns:a16="http://schemas.microsoft.com/office/drawing/2014/main" id="{F13BEA7E-0CD2-0C72-B94D-ECE12CCAD6CE}"/>
                </a:ext>
              </a:extLst>
            </p:cNvPr>
            <p:cNvSpPr/>
            <p:nvPr/>
          </p:nvSpPr>
          <p:spPr>
            <a:xfrm>
              <a:off x="2405862" y="2517773"/>
              <a:ext cx="4084986" cy="2138394"/>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 name="Google Shape;1894;p64">
              <a:extLst>
                <a:ext uri="{FF2B5EF4-FFF2-40B4-BE49-F238E27FC236}">
                  <a16:creationId xmlns:a16="http://schemas.microsoft.com/office/drawing/2014/main" id="{6C85E0F6-3DA2-A6CA-5B93-DB4056102DDE}"/>
                </a:ext>
              </a:extLst>
            </p:cNvPr>
            <p:cNvGrpSpPr/>
            <p:nvPr/>
          </p:nvGrpSpPr>
          <p:grpSpPr>
            <a:xfrm>
              <a:off x="2734155" y="2786008"/>
              <a:ext cx="3019539" cy="1556168"/>
              <a:chOff x="2624160" y="1515363"/>
              <a:chExt cx="5626334" cy="2997353"/>
            </a:xfrm>
          </p:grpSpPr>
          <p:grpSp>
            <p:nvGrpSpPr>
              <p:cNvPr id="17" name="Google Shape;1895;p64">
                <a:extLst>
                  <a:ext uri="{FF2B5EF4-FFF2-40B4-BE49-F238E27FC236}">
                    <a16:creationId xmlns:a16="http://schemas.microsoft.com/office/drawing/2014/main" id="{5F6E0E3B-32A9-38E8-6BFC-067626D1486D}"/>
                  </a:ext>
                </a:extLst>
              </p:cNvPr>
              <p:cNvGrpSpPr/>
              <p:nvPr/>
            </p:nvGrpSpPr>
            <p:grpSpPr>
              <a:xfrm>
                <a:off x="2624160" y="1515363"/>
                <a:ext cx="5626334" cy="2997353"/>
                <a:chOff x="233350" y="949250"/>
                <a:chExt cx="7137300" cy="3802300"/>
              </a:xfrm>
            </p:grpSpPr>
            <p:sp>
              <p:nvSpPr>
                <p:cNvPr id="19" name="Google Shape;1896;p64">
                  <a:extLst>
                    <a:ext uri="{FF2B5EF4-FFF2-40B4-BE49-F238E27FC236}">
                      <a16:creationId xmlns:a16="http://schemas.microsoft.com/office/drawing/2014/main" id="{42E65E23-ED38-EE10-7CEC-D1D7A3DD23BB}"/>
                    </a:ext>
                  </a:extLst>
                </p:cNvPr>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97;p64">
                  <a:extLst>
                    <a:ext uri="{FF2B5EF4-FFF2-40B4-BE49-F238E27FC236}">
                      <a16:creationId xmlns:a16="http://schemas.microsoft.com/office/drawing/2014/main" id="{FFF42C80-1BD7-C0F0-3F6F-B4A2569FE60C}"/>
                    </a:ext>
                  </a:extLst>
                </p:cNvPr>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98;p64">
                  <a:extLst>
                    <a:ext uri="{FF2B5EF4-FFF2-40B4-BE49-F238E27FC236}">
                      <a16:creationId xmlns:a16="http://schemas.microsoft.com/office/drawing/2014/main" id="{E597EFE8-E3C0-D77A-6F46-CF37335350CD}"/>
                    </a:ext>
                  </a:extLst>
                </p:cNvPr>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99;p64">
                  <a:extLst>
                    <a:ext uri="{FF2B5EF4-FFF2-40B4-BE49-F238E27FC236}">
                      <a16:creationId xmlns:a16="http://schemas.microsoft.com/office/drawing/2014/main" id="{3AC90DF5-8363-0C5E-9934-B3CF12C6B9B7}"/>
                    </a:ext>
                  </a:extLst>
                </p:cNvPr>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900;p64">
                  <a:extLst>
                    <a:ext uri="{FF2B5EF4-FFF2-40B4-BE49-F238E27FC236}">
                      <a16:creationId xmlns:a16="http://schemas.microsoft.com/office/drawing/2014/main" id="{558F5149-0B27-AADB-DA68-E09CC48B1D19}"/>
                    </a:ext>
                  </a:extLst>
                </p:cNvPr>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901;p64">
                  <a:extLst>
                    <a:ext uri="{FF2B5EF4-FFF2-40B4-BE49-F238E27FC236}">
                      <a16:creationId xmlns:a16="http://schemas.microsoft.com/office/drawing/2014/main" id="{C306B26F-CD72-F90B-0724-6F472E4CEC17}"/>
                    </a:ext>
                  </a:extLst>
                </p:cNvPr>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902;p64">
                  <a:extLst>
                    <a:ext uri="{FF2B5EF4-FFF2-40B4-BE49-F238E27FC236}">
                      <a16:creationId xmlns:a16="http://schemas.microsoft.com/office/drawing/2014/main" id="{27B5A5C1-59BA-36BF-D36D-3E8F6AC7E455}"/>
                    </a:ext>
                  </a:extLst>
                </p:cNvPr>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903;p64">
                  <a:extLst>
                    <a:ext uri="{FF2B5EF4-FFF2-40B4-BE49-F238E27FC236}">
                      <a16:creationId xmlns:a16="http://schemas.microsoft.com/office/drawing/2014/main" id="{D6A89994-F07B-3313-0B0B-93755B57E57F}"/>
                    </a:ext>
                  </a:extLst>
                </p:cNvPr>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904;p64">
                  <a:extLst>
                    <a:ext uri="{FF2B5EF4-FFF2-40B4-BE49-F238E27FC236}">
                      <a16:creationId xmlns:a16="http://schemas.microsoft.com/office/drawing/2014/main" id="{FEA1231E-16E1-B98B-44EC-FD1957FFA11D}"/>
                    </a:ext>
                  </a:extLst>
                </p:cNvPr>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905;p64">
                  <a:extLst>
                    <a:ext uri="{FF2B5EF4-FFF2-40B4-BE49-F238E27FC236}">
                      <a16:creationId xmlns:a16="http://schemas.microsoft.com/office/drawing/2014/main" id="{DF5A8798-9AAB-C903-B4EE-A3571DE9864E}"/>
                    </a:ext>
                  </a:extLst>
                </p:cNvPr>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906;p64">
                  <a:extLst>
                    <a:ext uri="{FF2B5EF4-FFF2-40B4-BE49-F238E27FC236}">
                      <a16:creationId xmlns:a16="http://schemas.microsoft.com/office/drawing/2014/main" id="{BC2D2495-5A83-8B2F-50F4-F5EB7808A067}"/>
                    </a:ext>
                  </a:extLst>
                </p:cNvPr>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907;p64">
                  <a:extLst>
                    <a:ext uri="{FF2B5EF4-FFF2-40B4-BE49-F238E27FC236}">
                      <a16:creationId xmlns:a16="http://schemas.microsoft.com/office/drawing/2014/main" id="{BCDA0DF9-8F5A-1410-814A-039AB8A9D19C}"/>
                    </a:ext>
                  </a:extLst>
                </p:cNvPr>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908;p64">
                  <a:extLst>
                    <a:ext uri="{FF2B5EF4-FFF2-40B4-BE49-F238E27FC236}">
                      <a16:creationId xmlns:a16="http://schemas.microsoft.com/office/drawing/2014/main" id="{299ACEAB-3124-6D85-281A-B21127011F2A}"/>
                    </a:ext>
                  </a:extLst>
                </p:cNvPr>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909;p64">
                  <a:extLst>
                    <a:ext uri="{FF2B5EF4-FFF2-40B4-BE49-F238E27FC236}">
                      <a16:creationId xmlns:a16="http://schemas.microsoft.com/office/drawing/2014/main" id="{876E455B-3F89-1A0F-55B9-00D9D5FC16D9}"/>
                    </a:ext>
                  </a:extLst>
                </p:cNvPr>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910;p64">
                  <a:extLst>
                    <a:ext uri="{FF2B5EF4-FFF2-40B4-BE49-F238E27FC236}">
                      <a16:creationId xmlns:a16="http://schemas.microsoft.com/office/drawing/2014/main" id="{B8F7E8BE-F230-251C-0DBF-074200B29EAD}"/>
                    </a:ext>
                  </a:extLst>
                </p:cNvPr>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911;p64">
                  <a:extLst>
                    <a:ext uri="{FF2B5EF4-FFF2-40B4-BE49-F238E27FC236}">
                      <a16:creationId xmlns:a16="http://schemas.microsoft.com/office/drawing/2014/main" id="{6A454DE0-02AC-06A7-9036-6317791CD413}"/>
                    </a:ext>
                  </a:extLst>
                </p:cNvPr>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912;p64">
                  <a:extLst>
                    <a:ext uri="{FF2B5EF4-FFF2-40B4-BE49-F238E27FC236}">
                      <a16:creationId xmlns:a16="http://schemas.microsoft.com/office/drawing/2014/main" id="{93264DB2-EF03-1DC9-8944-83BA2942C6AE}"/>
                    </a:ext>
                  </a:extLst>
                </p:cNvPr>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913;p64">
                  <a:extLst>
                    <a:ext uri="{FF2B5EF4-FFF2-40B4-BE49-F238E27FC236}">
                      <a16:creationId xmlns:a16="http://schemas.microsoft.com/office/drawing/2014/main" id="{D8CFE065-8C5B-7377-913F-2770D37ED962}"/>
                    </a:ext>
                  </a:extLst>
                </p:cNvPr>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914;p64">
                  <a:extLst>
                    <a:ext uri="{FF2B5EF4-FFF2-40B4-BE49-F238E27FC236}">
                      <a16:creationId xmlns:a16="http://schemas.microsoft.com/office/drawing/2014/main" id="{D043F129-9FAD-E1C7-1AAF-5B41A94EAC1F}"/>
                    </a:ext>
                  </a:extLst>
                </p:cNvPr>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915;p64">
                  <a:extLst>
                    <a:ext uri="{FF2B5EF4-FFF2-40B4-BE49-F238E27FC236}">
                      <a16:creationId xmlns:a16="http://schemas.microsoft.com/office/drawing/2014/main" id="{3C968973-2EE2-9A27-47D3-C1430A48478A}"/>
                    </a:ext>
                  </a:extLst>
                </p:cNvPr>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916;p64">
                  <a:extLst>
                    <a:ext uri="{FF2B5EF4-FFF2-40B4-BE49-F238E27FC236}">
                      <a16:creationId xmlns:a16="http://schemas.microsoft.com/office/drawing/2014/main" id="{213E7C32-E7FE-1B9D-769C-565E16A2382A}"/>
                    </a:ext>
                  </a:extLst>
                </p:cNvPr>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917;p64">
                  <a:extLst>
                    <a:ext uri="{FF2B5EF4-FFF2-40B4-BE49-F238E27FC236}">
                      <a16:creationId xmlns:a16="http://schemas.microsoft.com/office/drawing/2014/main" id="{A898831B-FA7C-E8BD-E740-AA68DAD12CC1}"/>
                    </a:ext>
                  </a:extLst>
                </p:cNvPr>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918;p64">
                  <a:extLst>
                    <a:ext uri="{FF2B5EF4-FFF2-40B4-BE49-F238E27FC236}">
                      <a16:creationId xmlns:a16="http://schemas.microsoft.com/office/drawing/2014/main" id="{ED9F97B6-D1F7-8D51-76AC-2BA60B6C1F59}"/>
                    </a:ext>
                  </a:extLst>
                </p:cNvPr>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919;p64">
                  <a:extLst>
                    <a:ext uri="{FF2B5EF4-FFF2-40B4-BE49-F238E27FC236}">
                      <a16:creationId xmlns:a16="http://schemas.microsoft.com/office/drawing/2014/main" id="{ADCA796A-6662-3E0F-C314-0F8F0E09E217}"/>
                    </a:ext>
                  </a:extLst>
                </p:cNvPr>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920;p64">
                  <a:extLst>
                    <a:ext uri="{FF2B5EF4-FFF2-40B4-BE49-F238E27FC236}">
                      <a16:creationId xmlns:a16="http://schemas.microsoft.com/office/drawing/2014/main" id="{D5E880E3-3CDB-2F1D-C772-DDDD79F5AB79}"/>
                    </a:ext>
                  </a:extLst>
                </p:cNvPr>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921;p64">
                  <a:extLst>
                    <a:ext uri="{FF2B5EF4-FFF2-40B4-BE49-F238E27FC236}">
                      <a16:creationId xmlns:a16="http://schemas.microsoft.com/office/drawing/2014/main" id="{BD30942D-86A8-782D-BEF8-D42EA427FE4D}"/>
                    </a:ext>
                  </a:extLst>
                </p:cNvPr>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922;p64">
                  <a:extLst>
                    <a:ext uri="{FF2B5EF4-FFF2-40B4-BE49-F238E27FC236}">
                      <a16:creationId xmlns:a16="http://schemas.microsoft.com/office/drawing/2014/main" id="{629C393F-DFF4-C4C1-E3A7-6B547C85BA76}"/>
                    </a:ext>
                  </a:extLst>
                </p:cNvPr>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923;p64">
                  <a:extLst>
                    <a:ext uri="{FF2B5EF4-FFF2-40B4-BE49-F238E27FC236}">
                      <a16:creationId xmlns:a16="http://schemas.microsoft.com/office/drawing/2014/main" id="{A9DA2096-94AE-8F7C-C672-E284CDAFDEC4}"/>
                    </a:ext>
                  </a:extLst>
                </p:cNvPr>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924;p64">
                  <a:extLst>
                    <a:ext uri="{FF2B5EF4-FFF2-40B4-BE49-F238E27FC236}">
                      <a16:creationId xmlns:a16="http://schemas.microsoft.com/office/drawing/2014/main" id="{6D9E23F8-3C0D-215D-4215-57B1E6AB31AB}"/>
                    </a:ext>
                  </a:extLst>
                </p:cNvPr>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925;p64">
                  <a:extLst>
                    <a:ext uri="{FF2B5EF4-FFF2-40B4-BE49-F238E27FC236}">
                      <a16:creationId xmlns:a16="http://schemas.microsoft.com/office/drawing/2014/main" id="{A04EFA4D-8DE6-4FA1-8BBE-6A2A9FA2048A}"/>
                    </a:ext>
                  </a:extLst>
                </p:cNvPr>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926;p64">
                  <a:extLst>
                    <a:ext uri="{FF2B5EF4-FFF2-40B4-BE49-F238E27FC236}">
                      <a16:creationId xmlns:a16="http://schemas.microsoft.com/office/drawing/2014/main" id="{61BB6E94-C6FF-5B01-2921-93663ADC9E3F}"/>
                    </a:ext>
                  </a:extLst>
                </p:cNvPr>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927;p64">
                  <a:extLst>
                    <a:ext uri="{FF2B5EF4-FFF2-40B4-BE49-F238E27FC236}">
                      <a16:creationId xmlns:a16="http://schemas.microsoft.com/office/drawing/2014/main" id="{DB816EB1-54E3-B929-E6B0-A0755972C343}"/>
                    </a:ext>
                  </a:extLst>
                </p:cNvPr>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928;p64">
                  <a:extLst>
                    <a:ext uri="{FF2B5EF4-FFF2-40B4-BE49-F238E27FC236}">
                      <a16:creationId xmlns:a16="http://schemas.microsoft.com/office/drawing/2014/main" id="{3B34F263-0254-FCAE-7D24-10EAF36B0379}"/>
                    </a:ext>
                  </a:extLst>
                </p:cNvPr>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929;p64">
                  <a:extLst>
                    <a:ext uri="{FF2B5EF4-FFF2-40B4-BE49-F238E27FC236}">
                      <a16:creationId xmlns:a16="http://schemas.microsoft.com/office/drawing/2014/main" id="{E1DD57F5-5E9B-CDBD-F333-71B39ED309CA}"/>
                    </a:ext>
                  </a:extLst>
                </p:cNvPr>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930;p64">
                  <a:extLst>
                    <a:ext uri="{FF2B5EF4-FFF2-40B4-BE49-F238E27FC236}">
                      <a16:creationId xmlns:a16="http://schemas.microsoft.com/office/drawing/2014/main" id="{63C7F2DB-9C27-F186-3CD8-6C403F2B8795}"/>
                    </a:ext>
                  </a:extLst>
                </p:cNvPr>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931;p64">
                  <a:extLst>
                    <a:ext uri="{FF2B5EF4-FFF2-40B4-BE49-F238E27FC236}">
                      <a16:creationId xmlns:a16="http://schemas.microsoft.com/office/drawing/2014/main" id="{E5C87E39-E86A-C57E-375B-3FFEEC12D973}"/>
                    </a:ext>
                  </a:extLst>
                </p:cNvPr>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932;p64">
                  <a:extLst>
                    <a:ext uri="{FF2B5EF4-FFF2-40B4-BE49-F238E27FC236}">
                      <a16:creationId xmlns:a16="http://schemas.microsoft.com/office/drawing/2014/main" id="{ED7424DE-B44D-B6DE-FBB9-EC3F0E87CC45}"/>
                    </a:ext>
                  </a:extLst>
                </p:cNvPr>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933;p64">
                  <a:extLst>
                    <a:ext uri="{FF2B5EF4-FFF2-40B4-BE49-F238E27FC236}">
                      <a16:creationId xmlns:a16="http://schemas.microsoft.com/office/drawing/2014/main" id="{3551BB6F-8E8F-4881-63EC-9DF79FF7A04F}"/>
                    </a:ext>
                  </a:extLst>
                </p:cNvPr>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934;p64">
                  <a:extLst>
                    <a:ext uri="{FF2B5EF4-FFF2-40B4-BE49-F238E27FC236}">
                      <a16:creationId xmlns:a16="http://schemas.microsoft.com/office/drawing/2014/main" id="{CF85DF9B-8C7F-C6A9-0C3F-D8C23D13D729}"/>
                    </a:ext>
                  </a:extLst>
                </p:cNvPr>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935;p64">
                  <a:extLst>
                    <a:ext uri="{FF2B5EF4-FFF2-40B4-BE49-F238E27FC236}">
                      <a16:creationId xmlns:a16="http://schemas.microsoft.com/office/drawing/2014/main" id="{02DE0A4B-DBBF-6BEC-94D9-9C2CF5120827}"/>
                    </a:ext>
                  </a:extLst>
                </p:cNvPr>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936;p64">
                  <a:extLst>
                    <a:ext uri="{FF2B5EF4-FFF2-40B4-BE49-F238E27FC236}">
                      <a16:creationId xmlns:a16="http://schemas.microsoft.com/office/drawing/2014/main" id="{96E9E0C1-8562-06A9-7AC8-3B81DCA1BA89}"/>
                    </a:ext>
                  </a:extLst>
                </p:cNvPr>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937;p64">
                  <a:extLst>
                    <a:ext uri="{FF2B5EF4-FFF2-40B4-BE49-F238E27FC236}">
                      <a16:creationId xmlns:a16="http://schemas.microsoft.com/office/drawing/2014/main" id="{9EA95F10-207A-B5AD-A8E5-B66E7EE6684D}"/>
                    </a:ext>
                  </a:extLst>
                </p:cNvPr>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938;p64">
                  <a:extLst>
                    <a:ext uri="{FF2B5EF4-FFF2-40B4-BE49-F238E27FC236}">
                      <a16:creationId xmlns:a16="http://schemas.microsoft.com/office/drawing/2014/main" id="{B30048B5-C6C6-75FF-E5FA-6A3ACD039D6A}"/>
                    </a:ext>
                  </a:extLst>
                </p:cNvPr>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939;p64">
                  <a:extLst>
                    <a:ext uri="{FF2B5EF4-FFF2-40B4-BE49-F238E27FC236}">
                      <a16:creationId xmlns:a16="http://schemas.microsoft.com/office/drawing/2014/main" id="{5D59004A-6C3D-7C11-1E2D-CE6F9CE78E52}"/>
                    </a:ext>
                  </a:extLst>
                </p:cNvPr>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940;p64">
                  <a:extLst>
                    <a:ext uri="{FF2B5EF4-FFF2-40B4-BE49-F238E27FC236}">
                      <a16:creationId xmlns:a16="http://schemas.microsoft.com/office/drawing/2014/main" id="{F55A78C6-3D86-8776-0116-45A1BF4EEB45}"/>
                    </a:ext>
                  </a:extLst>
                </p:cNvPr>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941;p64">
                  <a:extLst>
                    <a:ext uri="{FF2B5EF4-FFF2-40B4-BE49-F238E27FC236}">
                      <a16:creationId xmlns:a16="http://schemas.microsoft.com/office/drawing/2014/main" id="{F4D0916F-E3DD-EF99-1428-4B59697D2E20}"/>
                    </a:ext>
                  </a:extLst>
                </p:cNvPr>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942;p64">
                  <a:extLst>
                    <a:ext uri="{FF2B5EF4-FFF2-40B4-BE49-F238E27FC236}">
                      <a16:creationId xmlns:a16="http://schemas.microsoft.com/office/drawing/2014/main" id="{8E05682F-C5B0-A4EB-4D60-9F95CD9E9370}"/>
                    </a:ext>
                  </a:extLst>
                </p:cNvPr>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943;p64">
                  <a:extLst>
                    <a:ext uri="{FF2B5EF4-FFF2-40B4-BE49-F238E27FC236}">
                      <a16:creationId xmlns:a16="http://schemas.microsoft.com/office/drawing/2014/main" id="{84EA6419-C1F0-0B96-D607-9C28C8570963}"/>
                    </a:ext>
                  </a:extLst>
                </p:cNvPr>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944;p64">
                  <a:extLst>
                    <a:ext uri="{FF2B5EF4-FFF2-40B4-BE49-F238E27FC236}">
                      <a16:creationId xmlns:a16="http://schemas.microsoft.com/office/drawing/2014/main" id="{23B19067-1E83-A349-7F50-E7048DAE3B23}"/>
                    </a:ext>
                  </a:extLst>
                </p:cNvPr>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945;p64">
                  <a:extLst>
                    <a:ext uri="{FF2B5EF4-FFF2-40B4-BE49-F238E27FC236}">
                      <a16:creationId xmlns:a16="http://schemas.microsoft.com/office/drawing/2014/main" id="{D634E698-51CD-E4B9-5FA4-BBAD681B513F}"/>
                    </a:ext>
                  </a:extLst>
                </p:cNvPr>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946;p64">
                  <a:extLst>
                    <a:ext uri="{FF2B5EF4-FFF2-40B4-BE49-F238E27FC236}">
                      <a16:creationId xmlns:a16="http://schemas.microsoft.com/office/drawing/2014/main" id="{9BF8F37C-E41F-BB97-C788-760C1421E366}"/>
                    </a:ext>
                  </a:extLst>
                </p:cNvPr>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Google Shape;1947;p64">
                <a:extLst>
                  <a:ext uri="{FF2B5EF4-FFF2-40B4-BE49-F238E27FC236}">
                    <a16:creationId xmlns:a16="http://schemas.microsoft.com/office/drawing/2014/main" id="{22531F28-76B9-3A73-D8C3-D6E3FA862F31}"/>
                  </a:ext>
                </a:extLst>
              </p:cNvPr>
              <p:cNvSpPr/>
              <p:nvPr/>
            </p:nvSpPr>
            <p:spPr>
              <a:xfrm>
                <a:off x="8128626" y="3232778"/>
                <a:ext cx="26824" cy="30325"/>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27" name="Google Shape;1027;p55"/>
          <p:cNvGrpSpPr/>
          <p:nvPr/>
        </p:nvGrpSpPr>
        <p:grpSpPr>
          <a:xfrm>
            <a:off x="5949711" y="-534941"/>
            <a:ext cx="3194286" cy="4957625"/>
            <a:chOff x="5949711" y="-534941"/>
            <a:chExt cx="3194286" cy="4957625"/>
          </a:xfrm>
        </p:grpSpPr>
        <p:sp>
          <p:nvSpPr>
            <p:cNvPr id="1028" name="Google Shape;1028;p55"/>
            <p:cNvSpPr/>
            <p:nvPr/>
          </p:nvSpPr>
          <p:spPr>
            <a:xfrm flipH="1">
              <a:off x="7743477" y="2565614"/>
              <a:ext cx="394620" cy="360226"/>
            </a:xfrm>
            <a:custGeom>
              <a:avLst/>
              <a:gdLst/>
              <a:ahLst/>
              <a:cxnLst/>
              <a:rect l="l" t="t" r="r" b="b"/>
              <a:pathLst>
                <a:path w="8846" h="8075" extrusionOk="0">
                  <a:moveTo>
                    <a:pt x="8845" y="0"/>
                  </a:moveTo>
                  <a:cubicBezTo>
                    <a:pt x="8845" y="913"/>
                    <a:pt x="5393" y="1655"/>
                    <a:pt x="1141" y="1655"/>
                  </a:cubicBezTo>
                  <a:cubicBezTo>
                    <a:pt x="742" y="1655"/>
                    <a:pt x="371" y="1626"/>
                    <a:pt x="0" y="1626"/>
                  </a:cubicBezTo>
                  <a:cubicBezTo>
                    <a:pt x="1627" y="3424"/>
                    <a:pt x="3510" y="5079"/>
                    <a:pt x="5564" y="6391"/>
                  </a:cubicBezTo>
                  <a:cubicBezTo>
                    <a:pt x="5821" y="6334"/>
                    <a:pt x="6078" y="6306"/>
                    <a:pt x="6334" y="6277"/>
                  </a:cubicBezTo>
                  <a:cubicBezTo>
                    <a:pt x="6377" y="6263"/>
                    <a:pt x="6420" y="6256"/>
                    <a:pt x="6459" y="6256"/>
                  </a:cubicBezTo>
                  <a:cubicBezTo>
                    <a:pt x="6498" y="6256"/>
                    <a:pt x="6534" y="6263"/>
                    <a:pt x="6563" y="6277"/>
                  </a:cubicBezTo>
                  <a:cubicBezTo>
                    <a:pt x="6819" y="6334"/>
                    <a:pt x="7019" y="6563"/>
                    <a:pt x="7019" y="6848"/>
                  </a:cubicBezTo>
                  <a:lnTo>
                    <a:pt x="7019" y="7219"/>
                  </a:lnTo>
                  <a:cubicBezTo>
                    <a:pt x="7618" y="7533"/>
                    <a:pt x="8217" y="7818"/>
                    <a:pt x="8845" y="8075"/>
                  </a:cubicBezTo>
                  <a:lnTo>
                    <a:pt x="8845" y="0"/>
                  </a:ln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5"/>
            <p:cNvSpPr/>
            <p:nvPr/>
          </p:nvSpPr>
          <p:spPr>
            <a:xfrm flipH="1">
              <a:off x="7889888" y="2612678"/>
              <a:ext cx="462070" cy="249548"/>
            </a:xfrm>
            <a:custGeom>
              <a:avLst/>
              <a:gdLst/>
              <a:ahLst/>
              <a:cxnLst/>
              <a:rect l="l" t="t" r="r" b="b"/>
              <a:pathLst>
                <a:path w="10358" h="5594" extrusionOk="0">
                  <a:moveTo>
                    <a:pt x="1" y="1"/>
                  </a:moveTo>
                  <a:cubicBezTo>
                    <a:pt x="1370" y="1884"/>
                    <a:pt x="2825" y="3796"/>
                    <a:pt x="4423" y="5565"/>
                  </a:cubicBezTo>
                  <a:cubicBezTo>
                    <a:pt x="4908" y="5593"/>
                    <a:pt x="5422" y="5593"/>
                    <a:pt x="5935" y="5593"/>
                  </a:cubicBezTo>
                  <a:cubicBezTo>
                    <a:pt x="7562" y="5593"/>
                    <a:pt x="9074" y="5479"/>
                    <a:pt x="10358" y="5336"/>
                  </a:cubicBezTo>
                  <a:cubicBezTo>
                    <a:pt x="8304" y="4024"/>
                    <a:pt x="6421" y="2369"/>
                    <a:pt x="4794" y="571"/>
                  </a:cubicBezTo>
                  <a:cubicBezTo>
                    <a:pt x="2883" y="514"/>
                    <a:pt x="1199" y="286"/>
                    <a:pt x="1"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5"/>
            <p:cNvSpPr/>
            <p:nvPr/>
          </p:nvSpPr>
          <p:spPr>
            <a:xfrm flipH="1">
              <a:off x="7845322" y="3072161"/>
              <a:ext cx="34394" cy="28060"/>
            </a:xfrm>
            <a:custGeom>
              <a:avLst/>
              <a:gdLst/>
              <a:ahLst/>
              <a:cxnLst/>
              <a:rect l="l" t="t" r="r" b="b"/>
              <a:pathLst>
                <a:path w="771" h="629" extrusionOk="0">
                  <a:moveTo>
                    <a:pt x="343" y="572"/>
                  </a:moveTo>
                  <a:cubicBezTo>
                    <a:pt x="229" y="572"/>
                    <a:pt x="114" y="600"/>
                    <a:pt x="0" y="629"/>
                  </a:cubicBezTo>
                  <a:cubicBezTo>
                    <a:pt x="114" y="600"/>
                    <a:pt x="229" y="572"/>
                    <a:pt x="343" y="572"/>
                  </a:cubicBezTo>
                  <a:cubicBezTo>
                    <a:pt x="599" y="515"/>
                    <a:pt x="771" y="258"/>
                    <a:pt x="771" y="1"/>
                  </a:cubicBezTo>
                  <a:cubicBezTo>
                    <a:pt x="771" y="258"/>
                    <a:pt x="599" y="515"/>
                    <a:pt x="343" y="572"/>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5"/>
            <p:cNvSpPr/>
            <p:nvPr/>
          </p:nvSpPr>
          <p:spPr>
            <a:xfrm flipH="1">
              <a:off x="7743477" y="2887609"/>
              <a:ext cx="105681" cy="281355"/>
            </a:xfrm>
            <a:custGeom>
              <a:avLst/>
              <a:gdLst/>
              <a:ahLst/>
              <a:cxnLst/>
              <a:rect l="l" t="t" r="r" b="b"/>
              <a:pathLst>
                <a:path w="2369" h="6307" extrusionOk="0">
                  <a:moveTo>
                    <a:pt x="542" y="1"/>
                  </a:moveTo>
                  <a:lnTo>
                    <a:pt x="542" y="2397"/>
                  </a:lnTo>
                  <a:lnTo>
                    <a:pt x="542" y="4594"/>
                  </a:lnTo>
                  <a:cubicBezTo>
                    <a:pt x="542" y="4880"/>
                    <a:pt x="342" y="5108"/>
                    <a:pt x="57" y="5165"/>
                  </a:cubicBezTo>
                  <a:lnTo>
                    <a:pt x="0" y="5165"/>
                  </a:lnTo>
                  <a:cubicBezTo>
                    <a:pt x="770" y="5622"/>
                    <a:pt x="1541" y="5993"/>
                    <a:pt x="2368" y="6306"/>
                  </a:cubicBezTo>
                  <a:lnTo>
                    <a:pt x="2368" y="857"/>
                  </a:lnTo>
                  <a:cubicBezTo>
                    <a:pt x="1740" y="600"/>
                    <a:pt x="1141" y="315"/>
                    <a:pt x="542"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5"/>
            <p:cNvSpPr/>
            <p:nvPr/>
          </p:nvSpPr>
          <p:spPr>
            <a:xfrm flipH="1">
              <a:off x="7743477" y="3118020"/>
              <a:ext cx="301697" cy="159124"/>
            </a:xfrm>
            <a:custGeom>
              <a:avLst/>
              <a:gdLst/>
              <a:ahLst/>
              <a:cxnLst/>
              <a:rect l="l" t="t" r="r" b="b"/>
              <a:pathLst>
                <a:path w="6763" h="3567" extrusionOk="0">
                  <a:moveTo>
                    <a:pt x="4394" y="0"/>
                  </a:moveTo>
                  <a:cubicBezTo>
                    <a:pt x="3167" y="228"/>
                    <a:pt x="1655" y="342"/>
                    <a:pt x="0" y="400"/>
                  </a:cubicBezTo>
                  <a:cubicBezTo>
                    <a:pt x="2111" y="1769"/>
                    <a:pt x="4394" y="2825"/>
                    <a:pt x="6762" y="3567"/>
                  </a:cubicBezTo>
                  <a:lnTo>
                    <a:pt x="6762" y="1141"/>
                  </a:lnTo>
                  <a:cubicBezTo>
                    <a:pt x="5935" y="828"/>
                    <a:pt x="5164" y="457"/>
                    <a:pt x="4394" y="0"/>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5"/>
            <p:cNvSpPr/>
            <p:nvPr/>
          </p:nvSpPr>
          <p:spPr>
            <a:xfrm flipH="1">
              <a:off x="7879672" y="3100176"/>
              <a:ext cx="196061" cy="15346"/>
            </a:xfrm>
            <a:custGeom>
              <a:avLst/>
              <a:gdLst/>
              <a:ahLst/>
              <a:cxnLst/>
              <a:rect l="l" t="t" r="r" b="b"/>
              <a:pathLst>
                <a:path w="4395" h="344" extrusionOk="0">
                  <a:moveTo>
                    <a:pt x="0" y="343"/>
                  </a:moveTo>
                  <a:cubicBezTo>
                    <a:pt x="1655" y="314"/>
                    <a:pt x="3139" y="200"/>
                    <a:pt x="4394" y="1"/>
                  </a:cubicBezTo>
                  <a:cubicBezTo>
                    <a:pt x="3139" y="200"/>
                    <a:pt x="1655" y="314"/>
                    <a:pt x="0" y="343"/>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5"/>
            <p:cNvSpPr/>
            <p:nvPr/>
          </p:nvSpPr>
          <p:spPr>
            <a:xfrm flipH="1">
              <a:off x="8154603" y="2565614"/>
              <a:ext cx="276270" cy="295318"/>
            </a:xfrm>
            <a:custGeom>
              <a:avLst/>
              <a:gdLst/>
              <a:ahLst/>
              <a:cxnLst/>
              <a:rect l="l" t="t" r="r" b="b"/>
              <a:pathLst>
                <a:path w="6193" h="6620" extrusionOk="0">
                  <a:moveTo>
                    <a:pt x="1" y="0"/>
                  </a:moveTo>
                  <a:lnTo>
                    <a:pt x="1" y="3481"/>
                  </a:lnTo>
                  <a:cubicBezTo>
                    <a:pt x="571" y="4537"/>
                    <a:pt x="1199" y="5564"/>
                    <a:pt x="1941" y="6534"/>
                  </a:cubicBezTo>
                  <a:cubicBezTo>
                    <a:pt x="2027" y="6391"/>
                    <a:pt x="2141" y="6306"/>
                    <a:pt x="2283" y="6277"/>
                  </a:cubicBezTo>
                  <a:cubicBezTo>
                    <a:pt x="2326" y="6263"/>
                    <a:pt x="2362" y="6256"/>
                    <a:pt x="2398" y="6256"/>
                  </a:cubicBezTo>
                  <a:cubicBezTo>
                    <a:pt x="2433" y="6256"/>
                    <a:pt x="2469" y="6263"/>
                    <a:pt x="2512" y="6277"/>
                  </a:cubicBezTo>
                  <a:cubicBezTo>
                    <a:pt x="3567" y="6448"/>
                    <a:pt x="4823" y="6563"/>
                    <a:pt x="6192" y="6620"/>
                  </a:cubicBezTo>
                  <a:cubicBezTo>
                    <a:pt x="4594" y="4851"/>
                    <a:pt x="3139" y="2939"/>
                    <a:pt x="1770" y="1056"/>
                  </a:cubicBezTo>
                  <a:cubicBezTo>
                    <a:pt x="657" y="770"/>
                    <a:pt x="1" y="400"/>
                    <a:pt x="1" y="0"/>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5"/>
            <p:cNvSpPr/>
            <p:nvPr/>
          </p:nvSpPr>
          <p:spPr>
            <a:xfrm flipH="1">
              <a:off x="8075688" y="3091254"/>
              <a:ext cx="245712" cy="24268"/>
            </a:xfrm>
            <a:custGeom>
              <a:avLst/>
              <a:gdLst/>
              <a:ahLst/>
              <a:cxnLst/>
              <a:rect l="l" t="t" r="r" b="b"/>
              <a:pathLst>
                <a:path w="5508" h="544" extrusionOk="0">
                  <a:moveTo>
                    <a:pt x="5250" y="543"/>
                  </a:moveTo>
                  <a:cubicBezTo>
                    <a:pt x="3367" y="543"/>
                    <a:pt x="1627" y="400"/>
                    <a:pt x="257" y="144"/>
                  </a:cubicBezTo>
                  <a:cubicBezTo>
                    <a:pt x="172" y="115"/>
                    <a:pt x="86" y="58"/>
                    <a:pt x="1" y="1"/>
                  </a:cubicBezTo>
                  <a:cubicBezTo>
                    <a:pt x="86" y="58"/>
                    <a:pt x="172" y="115"/>
                    <a:pt x="257" y="144"/>
                  </a:cubicBezTo>
                  <a:cubicBezTo>
                    <a:pt x="1627" y="400"/>
                    <a:pt x="3367" y="543"/>
                    <a:pt x="5250" y="543"/>
                  </a:cubicBezTo>
                  <a:cubicBezTo>
                    <a:pt x="5336" y="543"/>
                    <a:pt x="5422" y="543"/>
                    <a:pt x="5507" y="543"/>
                  </a:cubicBezTo>
                  <a:cubicBezTo>
                    <a:pt x="5422" y="543"/>
                    <a:pt x="5336" y="543"/>
                    <a:pt x="5250" y="543"/>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5"/>
            <p:cNvSpPr/>
            <p:nvPr/>
          </p:nvSpPr>
          <p:spPr>
            <a:xfrm flipH="1">
              <a:off x="7743477" y="2491785"/>
              <a:ext cx="687395" cy="147659"/>
            </a:xfrm>
            <a:custGeom>
              <a:avLst/>
              <a:gdLst/>
              <a:ahLst/>
              <a:cxnLst/>
              <a:rect l="l" t="t" r="r" b="b"/>
              <a:pathLst>
                <a:path w="15409" h="3310" extrusionOk="0">
                  <a:moveTo>
                    <a:pt x="4934" y="690"/>
                  </a:moveTo>
                  <a:cubicBezTo>
                    <a:pt x="4956" y="690"/>
                    <a:pt x="4977" y="696"/>
                    <a:pt x="4994" y="714"/>
                  </a:cubicBezTo>
                  <a:lnTo>
                    <a:pt x="5450" y="1113"/>
                  </a:lnTo>
                  <a:cubicBezTo>
                    <a:pt x="6078" y="970"/>
                    <a:pt x="6877" y="885"/>
                    <a:pt x="7704" y="885"/>
                  </a:cubicBezTo>
                  <a:cubicBezTo>
                    <a:pt x="9844" y="885"/>
                    <a:pt x="11585" y="1398"/>
                    <a:pt x="11585" y="2026"/>
                  </a:cubicBezTo>
                  <a:lnTo>
                    <a:pt x="11585" y="2055"/>
                  </a:lnTo>
                  <a:cubicBezTo>
                    <a:pt x="11585" y="2425"/>
                    <a:pt x="10329" y="2768"/>
                    <a:pt x="8675" y="2853"/>
                  </a:cubicBezTo>
                  <a:cubicBezTo>
                    <a:pt x="8418" y="2853"/>
                    <a:pt x="8161" y="2882"/>
                    <a:pt x="7904" y="2882"/>
                  </a:cubicBezTo>
                  <a:lnTo>
                    <a:pt x="7562" y="2882"/>
                  </a:lnTo>
                  <a:cubicBezTo>
                    <a:pt x="7305" y="2882"/>
                    <a:pt x="7077" y="2853"/>
                    <a:pt x="6820" y="2853"/>
                  </a:cubicBezTo>
                  <a:cubicBezTo>
                    <a:pt x="6478" y="2825"/>
                    <a:pt x="6135" y="2796"/>
                    <a:pt x="5850" y="2768"/>
                  </a:cubicBezTo>
                  <a:cubicBezTo>
                    <a:pt x="5336" y="2711"/>
                    <a:pt x="4908" y="2625"/>
                    <a:pt x="4594" y="2540"/>
                  </a:cubicBezTo>
                  <a:cubicBezTo>
                    <a:pt x="4109" y="2397"/>
                    <a:pt x="3824" y="2226"/>
                    <a:pt x="3824" y="2055"/>
                  </a:cubicBezTo>
                  <a:lnTo>
                    <a:pt x="3824" y="2026"/>
                  </a:lnTo>
                  <a:cubicBezTo>
                    <a:pt x="3824" y="1741"/>
                    <a:pt x="4224" y="1455"/>
                    <a:pt x="4880" y="1256"/>
                  </a:cubicBezTo>
                  <a:lnTo>
                    <a:pt x="4680" y="1084"/>
                  </a:lnTo>
                  <a:cubicBezTo>
                    <a:pt x="4680" y="1056"/>
                    <a:pt x="4652" y="1027"/>
                    <a:pt x="4652" y="942"/>
                  </a:cubicBezTo>
                  <a:cubicBezTo>
                    <a:pt x="4680" y="913"/>
                    <a:pt x="4680" y="856"/>
                    <a:pt x="4737" y="799"/>
                  </a:cubicBezTo>
                  <a:cubicBezTo>
                    <a:pt x="4737" y="799"/>
                    <a:pt x="4847" y="690"/>
                    <a:pt x="4934" y="690"/>
                  </a:cubicBezTo>
                  <a:close/>
                  <a:moveTo>
                    <a:pt x="7704" y="0"/>
                  </a:moveTo>
                  <a:cubicBezTo>
                    <a:pt x="3453" y="0"/>
                    <a:pt x="1" y="742"/>
                    <a:pt x="1" y="1655"/>
                  </a:cubicBezTo>
                  <a:cubicBezTo>
                    <a:pt x="1" y="2055"/>
                    <a:pt x="657" y="2425"/>
                    <a:pt x="1770" y="2711"/>
                  </a:cubicBezTo>
                  <a:cubicBezTo>
                    <a:pt x="2968" y="2996"/>
                    <a:pt x="4652" y="3224"/>
                    <a:pt x="6563" y="3281"/>
                  </a:cubicBezTo>
                  <a:cubicBezTo>
                    <a:pt x="6934" y="3281"/>
                    <a:pt x="7305" y="3310"/>
                    <a:pt x="7704" y="3310"/>
                  </a:cubicBezTo>
                  <a:cubicBezTo>
                    <a:pt x="11956" y="3310"/>
                    <a:pt x="15408" y="2568"/>
                    <a:pt x="15408" y="1655"/>
                  </a:cubicBezTo>
                  <a:cubicBezTo>
                    <a:pt x="15408" y="742"/>
                    <a:pt x="11956" y="0"/>
                    <a:pt x="7704" y="0"/>
                  </a:cubicBezTo>
                  <a:close/>
                </a:path>
              </a:pathLst>
            </a:custGeom>
            <a:solidFill>
              <a:srgbClr val="EEE1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5"/>
            <p:cNvSpPr/>
            <p:nvPr/>
          </p:nvSpPr>
          <p:spPr>
            <a:xfrm flipH="1">
              <a:off x="7914066" y="2531220"/>
              <a:ext cx="273682" cy="52238"/>
            </a:xfrm>
            <a:custGeom>
              <a:avLst/>
              <a:gdLst/>
              <a:ahLst/>
              <a:cxnLst/>
              <a:rect l="l" t="t" r="r" b="b"/>
              <a:pathLst>
                <a:path w="6135" h="1171" extrusionOk="0">
                  <a:moveTo>
                    <a:pt x="2254" y="1"/>
                  </a:moveTo>
                  <a:cubicBezTo>
                    <a:pt x="1427" y="1"/>
                    <a:pt x="628" y="86"/>
                    <a:pt x="0" y="229"/>
                  </a:cubicBezTo>
                  <a:lnTo>
                    <a:pt x="257" y="457"/>
                  </a:lnTo>
                  <a:cubicBezTo>
                    <a:pt x="856" y="372"/>
                    <a:pt x="1541" y="343"/>
                    <a:pt x="2254" y="343"/>
                  </a:cubicBezTo>
                  <a:cubicBezTo>
                    <a:pt x="4394" y="343"/>
                    <a:pt x="6135" y="686"/>
                    <a:pt x="6135" y="1171"/>
                  </a:cubicBezTo>
                  <a:lnTo>
                    <a:pt x="6135" y="1142"/>
                  </a:lnTo>
                  <a:cubicBezTo>
                    <a:pt x="6135" y="514"/>
                    <a:pt x="4394" y="1"/>
                    <a:pt x="2254"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5"/>
            <p:cNvSpPr/>
            <p:nvPr/>
          </p:nvSpPr>
          <p:spPr>
            <a:xfrm flipH="1">
              <a:off x="8202960" y="2547770"/>
              <a:ext cx="57324" cy="35688"/>
            </a:xfrm>
            <a:custGeom>
              <a:avLst/>
              <a:gdLst/>
              <a:ahLst/>
              <a:cxnLst/>
              <a:rect l="l" t="t" r="r" b="b"/>
              <a:pathLst>
                <a:path w="1285" h="800" extrusionOk="0">
                  <a:moveTo>
                    <a:pt x="1056" y="1"/>
                  </a:moveTo>
                  <a:cubicBezTo>
                    <a:pt x="400" y="200"/>
                    <a:pt x="0" y="486"/>
                    <a:pt x="0" y="771"/>
                  </a:cubicBezTo>
                  <a:lnTo>
                    <a:pt x="0" y="800"/>
                  </a:lnTo>
                  <a:cubicBezTo>
                    <a:pt x="0" y="543"/>
                    <a:pt x="514" y="315"/>
                    <a:pt x="1284" y="172"/>
                  </a:cubicBezTo>
                  <a:lnTo>
                    <a:pt x="1056" y="1"/>
                  </a:ln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5"/>
            <p:cNvSpPr/>
            <p:nvPr/>
          </p:nvSpPr>
          <p:spPr>
            <a:xfrm flipH="1">
              <a:off x="8126633" y="2608886"/>
              <a:ext cx="43316" cy="10216"/>
            </a:xfrm>
            <a:custGeom>
              <a:avLst/>
              <a:gdLst/>
              <a:ahLst/>
              <a:cxnLst/>
              <a:rect l="l" t="t" r="r" b="b"/>
              <a:pathLst>
                <a:path w="971" h="229" extrusionOk="0">
                  <a:moveTo>
                    <a:pt x="714" y="0"/>
                  </a:moveTo>
                  <a:lnTo>
                    <a:pt x="1" y="143"/>
                  </a:lnTo>
                  <a:cubicBezTo>
                    <a:pt x="286" y="171"/>
                    <a:pt x="629" y="200"/>
                    <a:pt x="971" y="228"/>
                  </a:cubicBezTo>
                  <a:lnTo>
                    <a:pt x="714" y="0"/>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5"/>
            <p:cNvSpPr/>
            <p:nvPr/>
          </p:nvSpPr>
          <p:spPr>
            <a:xfrm flipH="1">
              <a:off x="8158440" y="2555399"/>
              <a:ext cx="101845" cy="49696"/>
            </a:xfrm>
            <a:custGeom>
              <a:avLst/>
              <a:gdLst/>
              <a:ahLst/>
              <a:cxnLst/>
              <a:rect l="l" t="t" r="r" b="b"/>
              <a:pathLst>
                <a:path w="2283" h="1114" extrusionOk="0">
                  <a:moveTo>
                    <a:pt x="1284" y="1"/>
                  </a:moveTo>
                  <a:cubicBezTo>
                    <a:pt x="514" y="144"/>
                    <a:pt x="0" y="372"/>
                    <a:pt x="0" y="629"/>
                  </a:cubicBezTo>
                  <a:cubicBezTo>
                    <a:pt x="0" y="800"/>
                    <a:pt x="285" y="971"/>
                    <a:pt x="770" y="1114"/>
                  </a:cubicBezTo>
                  <a:lnTo>
                    <a:pt x="1455" y="999"/>
                  </a:lnTo>
                  <a:lnTo>
                    <a:pt x="2283" y="828"/>
                  </a:lnTo>
                  <a:lnTo>
                    <a:pt x="1969" y="572"/>
                  </a:lnTo>
                  <a:lnTo>
                    <a:pt x="1969" y="543"/>
                  </a:lnTo>
                  <a:lnTo>
                    <a:pt x="1284" y="1"/>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5"/>
            <p:cNvSpPr/>
            <p:nvPr/>
          </p:nvSpPr>
          <p:spPr>
            <a:xfrm flipH="1">
              <a:off x="7914066" y="2546521"/>
              <a:ext cx="262218" cy="73830"/>
            </a:xfrm>
            <a:custGeom>
              <a:avLst/>
              <a:gdLst/>
              <a:ahLst/>
              <a:cxnLst/>
              <a:rect l="l" t="t" r="r" b="b"/>
              <a:pathLst>
                <a:path w="5878" h="1655" extrusionOk="0">
                  <a:moveTo>
                    <a:pt x="1997" y="0"/>
                  </a:moveTo>
                  <a:cubicBezTo>
                    <a:pt x="1284" y="0"/>
                    <a:pt x="599" y="29"/>
                    <a:pt x="0" y="114"/>
                  </a:cubicBezTo>
                  <a:lnTo>
                    <a:pt x="314" y="343"/>
                  </a:lnTo>
                  <a:lnTo>
                    <a:pt x="371" y="400"/>
                  </a:lnTo>
                  <a:lnTo>
                    <a:pt x="999" y="913"/>
                  </a:lnTo>
                  <a:lnTo>
                    <a:pt x="1084" y="913"/>
                  </a:lnTo>
                  <a:lnTo>
                    <a:pt x="2425" y="628"/>
                  </a:lnTo>
                  <a:cubicBezTo>
                    <a:pt x="2431" y="626"/>
                    <a:pt x="2437" y="626"/>
                    <a:pt x="2443" y="626"/>
                  </a:cubicBezTo>
                  <a:cubicBezTo>
                    <a:pt x="2545" y="626"/>
                    <a:pt x="2597" y="856"/>
                    <a:pt x="2597" y="856"/>
                  </a:cubicBezTo>
                  <a:cubicBezTo>
                    <a:pt x="2597" y="913"/>
                    <a:pt x="2597" y="970"/>
                    <a:pt x="2597" y="999"/>
                  </a:cubicBezTo>
                  <a:cubicBezTo>
                    <a:pt x="2568" y="1084"/>
                    <a:pt x="2511" y="1113"/>
                    <a:pt x="2511" y="1113"/>
                  </a:cubicBezTo>
                  <a:lnTo>
                    <a:pt x="1455" y="1313"/>
                  </a:lnTo>
                  <a:lnTo>
                    <a:pt x="1512" y="1341"/>
                  </a:lnTo>
                  <a:lnTo>
                    <a:pt x="1855" y="1655"/>
                  </a:lnTo>
                  <a:lnTo>
                    <a:pt x="2197" y="1655"/>
                  </a:lnTo>
                  <a:lnTo>
                    <a:pt x="2853" y="1113"/>
                  </a:lnTo>
                  <a:lnTo>
                    <a:pt x="2911" y="1056"/>
                  </a:lnTo>
                  <a:lnTo>
                    <a:pt x="3938" y="171"/>
                  </a:lnTo>
                  <a:cubicBezTo>
                    <a:pt x="3953" y="156"/>
                    <a:pt x="3971" y="150"/>
                    <a:pt x="3990" y="150"/>
                  </a:cubicBezTo>
                  <a:cubicBezTo>
                    <a:pt x="4078" y="150"/>
                    <a:pt x="4194" y="285"/>
                    <a:pt x="4194" y="285"/>
                  </a:cubicBezTo>
                  <a:cubicBezTo>
                    <a:pt x="4252" y="343"/>
                    <a:pt x="4280" y="400"/>
                    <a:pt x="4280" y="428"/>
                  </a:cubicBezTo>
                  <a:cubicBezTo>
                    <a:pt x="4280" y="514"/>
                    <a:pt x="4252" y="542"/>
                    <a:pt x="4252" y="542"/>
                  </a:cubicBezTo>
                  <a:lnTo>
                    <a:pt x="3167" y="1455"/>
                  </a:lnTo>
                  <a:lnTo>
                    <a:pt x="3139" y="1455"/>
                  </a:lnTo>
                  <a:lnTo>
                    <a:pt x="2968" y="1626"/>
                  </a:lnTo>
                  <a:cubicBezTo>
                    <a:pt x="4622" y="1541"/>
                    <a:pt x="5878" y="1198"/>
                    <a:pt x="5878" y="828"/>
                  </a:cubicBezTo>
                  <a:cubicBezTo>
                    <a:pt x="5878" y="343"/>
                    <a:pt x="4137" y="0"/>
                    <a:pt x="1997" y="0"/>
                  </a:cubicBez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5"/>
            <p:cNvSpPr/>
            <p:nvPr/>
          </p:nvSpPr>
          <p:spPr>
            <a:xfrm flipH="1">
              <a:off x="7824935" y="2845631"/>
              <a:ext cx="524480" cy="290233"/>
            </a:xfrm>
            <a:custGeom>
              <a:avLst/>
              <a:gdLst/>
              <a:ahLst/>
              <a:cxnLst/>
              <a:rect l="l" t="t" r="r" b="b"/>
              <a:pathLst>
                <a:path w="11757" h="6506" extrusionOk="0">
                  <a:moveTo>
                    <a:pt x="457" y="0"/>
                  </a:moveTo>
                  <a:cubicBezTo>
                    <a:pt x="315" y="29"/>
                    <a:pt x="201" y="114"/>
                    <a:pt x="115" y="257"/>
                  </a:cubicBezTo>
                  <a:cubicBezTo>
                    <a:pt x="58" y="343"/>
                    <a:pt x="1" y="457"/>
                    <a:pt x="1" y="571"/>
                  </a:cubicBezTo>
                  <a:lnTo>
                    <a:pt x="1" y="3338"/>
                  </a:lnTo>
                  <a:lnTo>
                    <a:pt x="1" y="5535"/>
                  </a:lnTo>
                  <a:cubicBezTo>
                    <a:pt x="1" y="5821"/>
                    <a:pt x="201" y="6049"/>
                    <a:pt x="486" y="6106"/>
                  </a:cubicBezTo>
                  <a:cubicBezTo>
                    <a:pt x="1970" y="6363"/>
                    <a:pt x="3824" y="6506"/>
                    <a:pt x="5878" y="6506"/>
                  </a:cubicBezTo>
                  <a:lnTo>
                    <a:pt x="6820" y="6506"/>
                  </a:lnTo>
                  <a:cubicBezTo>
                    <a:pt x="8475" y="6448"/>
                    <a:pt x="9987" y="6334"/>
                    <a:pt x="11214" y="6106"/>
                  </a:cubicBezTo>
                  <a:lnTo>
                    <a:pt x="11271" y="6106"/>
                  </a:lnTo>
                  <a:cubicBezTo>
                    <a:pt x="11556" y="6049"/>
                    <a:pt x="11756" y="5821"/>
                    <a:pt x="11756" y="5535"/>
                  </a:cubicBezTo>
                  <a:lnTo>
                    <a:pt x="11756" y="3338"/>
                  </a:lnTo>
                  <a:lnTo>
                    <a:pt x="11756" y="942"/>
                  </a:lnTo>
                  <a:lnTo>
                    <a:pt x="11756" y="571"/>
                  </a:lnTo>
                  <a:cubicBezTo>
                    <a:pt x="11756" y="286"/>
                    <a:pt x="11556" y="57"/>
                    <a:pt x="11300" y="0"/>
                  </a:cubicBezTo>
                  <a:lnTo>
                    <a:pt x="11300" y="86"/>
                  </a:lnTo>
                  <a:lnTo>
                    <a:pt x="11300" y="2882"/>
                  </a:lnTo>
                  <a:lnTo>
                    <a:pt x="11300" y="3253"/>
                  </a:lnTo>
                  <a:lnTo>
                    <a:pt x="11300" y="4137"/>
                  </a:lnTo>
                  <a:lnTo>
                    <a:pt x="11300" y="5079"/>
                  </a:lnTo>
                  <a:cubicBezTo>
                    <a:pt x="11300" y="5336"/>
                    <a:pt x="11128" y="5593"/>
                    <a:pt x="10872" y="5650"/>
                  </a:cubicBezTo>
                  <a:cubicBezTo>
                    <a:pt x="10758" y="5650"/>
                    <a:pt x="10643" y="5678"/>
                    <a:pt x="10529" y="5707"/>
                  </a:cubicBezTo>
                  <a:cubicBezTo>
                    <a:pt x="9274" y="5906"/>
                    <a:pt x="7790" y="6020"/>
                    <a:pt x="6135" y="6049"/>
                  </a:cubicBezTo>
                  <a:lnTo>
                    <a:pt x="5878" y="6049"/>
                  </a:lnTo>
                  <a:cubicBezTo>
                    <a:pt x="3995" y="6049"/>
                    <a:pt x="2255" y="5906"/>
                    <a:pt x="885" y="5650"/>
                  </a:cubicBezTo>
                  <a:cubicBezTo>
                    <a:pt x="800" y="5621"/>
                    <a:pt x="714" y="5564"/>
                    <a:pt x="629" y="5507"/>
                  </a:cubicBezTo>
                  <a:cubicBezTo>
                    <a:pt x="514" y="5393"/>
                    <a:pt x="457" y="5250"/>
                    <a:pt x="457" y="5079"/>
                  </a:cubicBezTo>
                  <a:lnTo>
                    <a:pt x="457" y="3652"/>
                  </a:lnTo>
                  <a:lnTo>
                    <a:pt x="457" y="2882"/>
                  </a:lnTo>
                  <a:lnTo>
                    <a:pt x="457" y="86"/>
                  </a:lnTo>
                  <a:lnTo>
                    <a:pt x="457" y="0"/>
                  </a:ln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5"/>
            <p:cNvSpPr/>
            <p:nvPr/>
          </p:nvSpPr>
          <p:spPr>
            <a:xfrm flipH="1">
              <a:off x="7845322" y="2930881"/>
              <a:ext cx="483706" cy="184641"/>
            </a:xfrm>
            <a:custGeom>
              <a:avLst/>
              <a:gdLst/>
              <a:ahLst/>
              <a:cxnLst/>
              <a:rect l="l" t="t" r="r" b="b"/>
              <a:pathLst>
                <a:path w="10843" h="4139" extrusionOk="0">
                  <a:moveTo>
                    <a:pt x="3909" y="1"/>
                  </a:moveTo>
                  <a:cubicBezTo>
                    <a:pt x="3738" y="1"/>
                    <a:pt x="3567" y="29"/>
                    <a:pt x="3396" y="86"/>
                  </a:cubicBezTo>
                  <a:cubicBezTo>
                    <a:pt x="3538" y="914"/>
                    <a:pt x="3881" y="1656"/>
                    <a:pt x="4195" y="2426"/>
                  </a:cubicBezTo>
                  <a:cubicBezTo>
                    <a:pt x="4145" y="2433"/>
                    <a:pt x="4095" y="2437"/>
                    <a:pt x="4044" y="2437"/>
                  </a:cubicBezTo>
                  <a:cubicBezTo>
                    <a:pt x="3893" y="2437"/>
                    <a:pt x="3738" y="2405"/>
                    <a:pt x="3567" y="2340"/>
                  </a:cubicBezTo>
                  <a:cubicBezTo>
                    <a:pt x="3396" y="2340"/>
                    <a:pt x="3082" y="2027"/>
                    <a:pt x="2911" y="1855"/>
                  </a:cubicBezTo>
                  <a:cubicBezTo>
                    <a:pt x="2654" y="2255"/>
                    <a:pt x="2340" y="2455"/>
                    <a:pt x="1912" y="2455"/>
                  </a:cubicBezTo>
                  <a:cubicBezTo>
                    <a:pt x="1969" y="2141"/>
                    <a:pt x="2026" y="1827"/>
                    <a:pt x="2112" y="1513"/>
                  </a:cubicBezTo>
                  <a:cubicBezTo>
                    <a:pt x="1912" y="1456"/>
                    <a:pt x="1712" y="1399"/>
                    <a:pt x="1513" y="1342"/>
                  </a:cubicBezTo>
                  <a:cubicBezTo>
                    <a:pt x="1341" y="1599"/>
                    <a:pt x="1256" y="1884"/>
                    <a:pt x="1170" y="2198"/>
                  </a:cubicBezTo>
                  <a:cubicBezTo>
                    <a:pt x="942" y="2027"/>
                    <a:pt x="714" y="1827"/>
                    <a:pt x="485" y="1656"/>
                  </a:cubicBezTo>
                  <a:cubicBezTo>
                    <a:pt x="430" y="1640"/>
                    <a:pt x="378" y="1633"/>
                    <a:pt x="330" y="1633"/>
                  </a:cubicBezTo>
                  <a:cubicBezTo>
                    <a:pt x="206" y="1633"/>
                    <a:pt x="103" y="1680"/>
                    <a:pt x="0" y="1741"/>
                  </a:cubicBezTo>
                  <a:lnTo>
                    <a:pt x="0" y="3168"/>
                  </a:lnTo>
                  <a:cubicBezTo>
                    <a:pt x="0" y="3339"/>
                    <a:pt x="57" y="3482"/>
                    <a:pt x="172" y="3596"/>
                  </a:cubicBezTo>
                  <a:cubicBezTo>
                    <a:pt x="257" y="3653"/>
                    <a:pt x="343" y="3710"/>
                    <a:pt x="428" y="3739"/>
                  </a:cubicBezTo>
                  <a:cubicBezTo>
                    <a:pt x="1798" y="3995"/>
                    <a:pt x="3538" y="4138"/>
                    <a:pt x="5421" y="4138"/>
                  </a:cubicBezTo>
                  <a:lnTo>
                    <a:pt x="5678" y="4138"/>
                  </a:lnTo>
                  <a:cubicBezTo>
                    <a:pt x="7333" y="4109"/>
                    <a:pt x="8817" y="3995"/>
                    <a:pt x="10072" y="3796"/>
                  </a:cubicBezTo>
                  <a:cubicBezTo>
                    <a:pt x="10186" y="3767"/>
                    <a:pt x="10301" y="3739"/>
                    <a:pt x="10415" y="3739"/>
                  </a:cubicBezTo>
                  <a:cubicBezTo>
                    <a:pt x="10671" y="3682"/>
                    <a:pt x="10843" y="3425"/>
                    <a:pt x="10843" y="3168"/>
                  </a:cubicBezTo>
                  <a:lnTo>
                    <a:pt x="10843" y="2226"/>
                  </a:lnTo>
                  <a:lnTo>
                    <a:pt x="10843" y="1342"/>
                  </a:lnTo>
                  <a:cubicBezTo>
                    <a:pt x="10529" y="1313"/>
                    <a:pt x="10186" y="1256"/>
                    <a:pt x="9844" y="1114"/>
                  </a:cubicBezTo>
                  <a:cubicBezTo>
                    <a:pt x="9502" y="1627"/>
                    <a:pt x="9245" y="2112"/>
                    <a:pt x="9017" y="2683"/>
                  </a:cubicBezTo>
                  <a:cubicBezTo>
                    <a:pt x="8788" y="2512"/>
                    <a:pt x="8617" y="2084"/>
                    <a:pt x="8532" y="1741"/>
                  </a:cubicBezTo>
                  <a:cubicBezTo>
                    <a:pt x="8349" y="2125"/>
                    <a:pt x="8002" y="2298"/>
                    <a:pt x="7620" y="2298"/>
                  </a:cubicBezTo>
                  <a:cubicBezTo>
                    <a:pt x="7404" y="2298"/>
                    <a:pt x="7178" y="2243"/>
                    <a:pt x="6962" y="2141"/>
                  </a:cubicBezTo>
                  <a:cubicBezTo>
                    <a:pt x="6877" y="2141"/>
                    <a:pt x="6962" y="1656"/>
                    <a:pt x="6962" y="1370"/>
                  </a:cubicBezTo>
                  <a:lnTo>
                    <a:pt x="6962" y="1370"/>
                  </a:lnTo>
                  <a:cubicBezTo>
                    <a:pt x="6931" y="1376"/>
                    <a:pt x="6897" y="1378"/>
                    <a:pt x="6863" y="1378"/>
                  </a:cubicBezTo>
                  <a:cubicBezTo>
                    <a:pt x="6708" y="1378"/>
                    <a:pt x="6526" y="1331"/>
                    <a:pt x="6363" y="1285"/>
                  </a:cubicBezTo>
                  <a:cubicBezTo>
                    <a:pt x="6206" y="1242"/>
                    <a:pt x="6056" y="1199"/>
                    <a:pt x="5914" y="1199"/>
                  </a:cubicBezTo>
                  <a:cubicBezTo>
                    <a:pt x="5771" y="1199"/>
                    <a:pt x="5635" y="1242"/>
                    <a:pt x="5507" y="1370"/>
                  </a:cubicBezTo>
                  <a:cubicBezTo>
                    <a:pt x="5307" y="1599"/>
                    <a:pt x="5136" y="1827"/>
                    <a:pt x="4936" y="2027"/>
                  </a:cubicBezTo>
                  <a:cubicBezTo>
                    <a:pt x="4623" y="1342"/>
                    <a:pt x="4252" y="686"/>
                    <a:pt x="3909" y="1"/>
                  </a:cubicBezTo>
                  <a:close/>
                </a:path>
              </a:pathLst>
            </a:custGeom>
            <a:solidFill>
              <a:srgbClr val="402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5"/>
            <p:cNvSpPr/>
            <p:nvPr/>
          </p:nvSpPr>
          <p:spPr>
            <a:xfrm flipH="1">
              <a:off x="7845322" y="2844650"/>
              <a:ext cx="483706" cy="205920"/>
            </a:xfrm>
            <a:custGeom>
              <a:avLst/>
              <a:gdLst/>
              <a:ahLst/>
              <a:cxnLst/>
              <a:rect l="l" t="t" r="r" b="b"/>
              <a:pathLst>
                <a:path w="10843" h="4616" extrusionOk="0">
                  <a:moveTo>
                    <a:pt x="115" y="1"/>
                  </a:moveTo>
                  <a:cubicBezTo>
                    <a:pt x="79" y="1"/>
                    <a:pt x="43" y="8"/>
                    <a:pt x="0" y="22"/>
                  </a:cubicBezTo>
                  <a:lnTo>
                    <a:pt x="0" y="108"/>
                  </a:lnTo>
                  <a:lnTo>
                    <a:pt x="0" y="2904"/>
                  </a:lnTo>
                  <a:lnTo>
                    <a:pt x="0" y="3674"/>
                  </a:lnTo>
                  <a:cubicBezTo>
                    <a:pt x="103" y="3613"/>
                    <a:pt x="206" y="3566"/>
                    <a:pt x="330" y="3566"/>
                  </a:cubicBezTo>
                  <a:cubicBezTo>
                    <a:pt x="378" y="3566"/>
                    <a:pt x="430" y="3573"/>
                    <a:pt x="485" y="3589"/>
                  </a:cubicBezTo>
                  <a:cubicBezTo>
                    <a:pt x="714" y="3760"/>
                    <a:pt x="942" y="3960"/>
                    <a:pt x="1170" y="4131"/>
                  </a:cubicBezTo>
                  <a:cubicBezTo>
                    <a:pt x="1256" y="3817"/>
                    <a:pt x="1341" y="3532"/>
                    <a:pt x="1513" y="3275"/>
                  </a:cubicBezTo>
                  <a:cubicBezTo>
                    <a:pt x="1712" y="3332"/>
                    <a:pt x="1912" y="3389"/>
                    <a:pt x="2112" y="3446"/>
                  </a:cubicBezTo>
                  <a:cubicBezTo>
                    <a:pt x="2026" y="3760"/>
                    <a:pt x="1969" y="4074"/>
                    <a:pt x="1912" y="4388"/>
                  </a:cubicBezTo>
                  <a:cubicBezTo>
                    <a:pt x="2340" y="4388"/>
                    <a:pt x="2654" y="4188"/>
                    <a:pt x="2911" y="3788"/>
                  </a:cubicBezTo>
                  <a:cubicBezTo>
                    <a:pt x="3082" y="3960"/>
                    <a:pt x="3396" y="4273"/>
                    <a:pt x="3567" y="4273"/>
                  </a:cubicBezTo>
                  <a:cubicBezTo>
                    <a:pt x="3738" y="4338"/>
                    <a:pt x="3893" y="4370"/>
                    <a:pt x="4044" y="4370"/>
                  </a:cubicBezTo>
                  <a:cubicBezTo>
                    <a:pt x="4095" y="4370"/>
                    <a:pt x="4145" y="4366"/>
                    <a:pt x="4195" y="4359"/>
                  </a:cubicBezTo>
                  <a:cubicBezTo>
                    <a:pt x="3881" y="3589"/>
                    <a:pt x="3538" y="2847"/>
                    <a:pt x="3396" y="2019"/>
                  </a:cubicBezTo>
                  <a:cubicBezTo>
                    <a:pt x="3567" y="1962"/>
                    <a:pt x="3738" y="1934"/>
                    <a:pt x="3909" y="1934"/>
                  </a:cubicBezTo>
                  <a:cubicBezTo>
                    <a:pt x="4252" y="2619"/>
                    <a:pt x="4623" y="3275"/>
                    <a:pt x="4936" y="3960"/>
                  </a:cubicBezTo>
                  <a:cubicBezTo>
                    <a:pt x="5136" y="3760"/>
                    <a:pt x="5307" y="3532"/>
                    <a:pt x="5507" y="3303"/>
                  </a:cubicBezTo>
                  <a:cubicBezTo>
                    <a:pt x="5635" y="3175"/>
                    <a:pt x="5771" y="3132"/>
                    <a:pt x="5914" y="3132"/>
                  </a:cubicBezTo>
                  <a:cubicBezTo>
                    <a:pt x="6056" y="3132"/>
                    <a:pt x="6206" y="3175"/>
                    <a:pt x="6363" y="3218"/>
                  </a:cubicBezTo>
                  <a:cubicBezTo>
                    <a:pt x="6526" y="3264"/>
                    <a:pt x="6708" y="3311"/>
                    <a:pt x="6863" y="3311"/>
                  </a:cubicBezTo>
                  <a:cubicBezTo>
                    <a:pt x="6897" y="3311"/>
                    <a:pt x="6931" y="3309"/>
                    <a:pt x="6962" y="3303"/>
                  </a:cubicBezTo>
                  <a:lnTo>
                    <a:pt x="6962" y="3303"/>
                  </a:lnTo>
                  <a:cubicBezTo>
                    <a:pt x="6962" y="3589"/>
                    <a:pt x="6877" y="4074"/>
                    <a:pt x="6962" y="4074"/>
                  </a:cubicBezTo>
                  <a:cubicBezTo>
                    <a:pt x="7178" y="4176"/>
                    <a:pt x="7404" y="4231"/>
                    <a:pt x="7620" y="4231"/>
                  </a:cubicBezTo>
                  <a:cubicBezTo>
                    <a:pt x="8002" y="4231"/>
                    <a:pt x="8349" y="4058"/>
                    <a:pt x="8532" y="3674"/>
                  </a:cubicBezTo>
                  <a:cubicBezTo>
                    <a:pt x="8617" y="4017"/>
                    <a:pt x="8788" y="4445"/>
                    <a:pt x="9017" y="4616"/>
                  </a:cubicBezTo>
                  <a:cubicBezTo>
                    <a:pt x="9245" y="4045"/>
                    <a:pt x="9502" y="3560"/>
                    <a:pt x="9844" y="3047"/>
                  </a:cubicBezTo>
                  <a:cubicBezTo>
                    <a:pt x="10186" y="3189"/>
                    <a:pt x="10529" y="3246"/>
                    <a:pt x="10843" y="3275"/>
                  </a:cubicBezTo>
                  <a:lnTo>
                    <a:pt x="10843" y="2904"/>
                  </a:lnTo>
                  <a:lnTo>
                    <a:pt x="10843" y="108"/>
                  </a:lnTo>
                  <a:lnTo>
                    <a:pt x="10843" y="22"/>
                  </a:lnTo>
                  <a:cubicBezTo>
                    <a:pt x="10814" y="8"/>
                    <a:pt x="10778" y="1"/>
                    <a:pt x="10739" y="1"/>
                  </a:cubicBezTo>
                  <a:cubicBezTo>
                    <a:pt x="10700" y="1"/>
                    <a:pt x="10657" y="8"/>
                    <a:pt x="10614" y="22"/>
                  </a:cubicBezTo>
                  <a:cubicBezTo>
                    <a:pt x="10358" y="51"/>
                    <a:pt x="10101" y="79"/>
                    <a:pt x="9844" y="136"/>
                  </a:cubicBezTo>
                  <a:cubicBezTo>
                    <a:pt x="8560" y="279"/>
                    <a:pt x="7048" y="393"/>
                    <a:pt x="5421" y="393"/>
                  </a:cubicBezTo>
                  <a:cubicBezTo>
                    <a:pt x="4908" y="393"/>
                    <a:pt x="4394" y="393"/>
                    <a:pt x="3909" y="365"/>
                  </a:cubicBezTo>
                  <a:cubicBezTo>
                    <a:pt x="2540" y="308"/>
                    <a:pt x="1284" y="193"/>
                    <a:pt x="229" y="22"/>
                  </a:cubicBezTo>
                  <a:cubicBezTo>
                    <a:pt x="186" y="8"/>
                    <a:pt x="150" y="1"/>
                    <a:pt x="115" y="1"/>
                  </a:cubicBez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5"/>
            <p:cNvSpPr/>
            <p:nvPr/>
          </p:nvSpPr>
          <p:spPr>
            <a:xfrm flipH="1">
              <a:off x="7743477" y="3376401"/>
              <a:ext cx="687395" cy="197310"/>
            </a:xfrm>
            <a:custGeom>
              <a:avLst/>
              <a:gdLst/>
              <a:ahLst/>
              <a:cxnLst/>
              <a:rect l="l" t="t" r="r" b="b"/>
              <a:pathLst>
                <a:path w="15409" h="4423" extrusionOk="0">
                  <a:moveTo>
                    <a:pt x="1" y="0"/>
                  </a:moveTo>
                  <a:lnTo>
                    <a:pt x="1" y="2768"/>
                  </a:lnTo>
                  <a:cubicBezTo>
                    <a:pt x="1" y="3681"/>
                    <a:pt x="3453" y="4423"/>
                    <a:pt x="7704" y="4423"/>
                  </a:cubicBezTo>
                  <a:cubicBezTo>
                    <a:pt x="11956" y="4423"/>
                    <a:pt x="15408" y="3681"/>
                    <a:pt x="15408" y="2768"/>
                  </a:cubicBezTo>
                  <a:lnTo>
                    <a:pt x="15408" y="0"/>
                  </a:lnTo>
                  <a:cubicBezTo>
                    <a:pt x="15408" y="571"/>
                    <a:pt x="14010" y="1084"/>
                    <a:pt x="11870" y="1370"/>
                  </a:cubicBezTo>
                  <a:cubicBezTo>
                    <a:pt x="10672" y="1541"/>
                    <a:pt x="9245" y="1655"/>
                    <a:pt x="7704" y="1655"/>
                  </a:cubicBezTo>
                  <a:cubicBezTo>
                    <a:pt x="6164" y="1655"/>
                    <a:pt x="4737" y="1541"/>
                    <a:pt x="3539" y="1370"/>
                  </a:cubicBezTo>
                  <a:cubicBezTo>
                    <a:pt x="1399" y="1084"/>
                    <a:pt x="1" y="571"/>
                    <a:pt x="1" y="0"/>
                  </a:cubicBez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5"/>
            <p:cNvSpPr/>
            <p:nvPr/>
          </p:nvSpPr>
          <p:spPr>
            <a:xfrm flipH="1">
              <a:off x="7698957" y="3861312"/>
              <a:ext cx="775188" cy="453818"/>
            </a:xfrm>
            <a:custGeom>
              <a:avLst/>
              <a:gdLst/>
              <a:ahLst/>
              <a:cxnLst/>
              <a:rect l="l" t="t" r="r" b="b"/>
              <a:pathLst>
                <a:path w="17377" h="10173" extrusionOk="0">
                  <a:moveTo>
                    <a:pt x="1" y="1"/>
                  </a:moveTo>
                  <a:lnTo>
                    <a:pt x="1" y="3396"/>
                  </a:lnTo>
                  <a:cubicBezTo>
                    <a:pt x="1256" y="5650"/>
                    <a:pt x="3253" y="7476"/>
                    <a:pt x="5622" y="8361"/>
                  </a:cubicBezTo>
                  <a:cubicBezTo>
                    <a:pt x="8279" y="9440"/>
                    <a:pt x="11284" y="10172"/>
                    <a:pt x="14185" y="10172"/>
                  </a:cubicBezTo>
                  <a:cubicBezTo>
                    <a:pt x="15271" y="10172"/>
                    <a:pt x="16343" y="10070"/>
                    <a:pt x="17377" y="9845"/>
                  </a:cubicBezTo>
                  <a:lnTo>
                    <a:pt x="17377" y="1"/>
                  </a:lnTo>
                  <a:cubicBezTo>
                    <a:pt x="17377" y="1228"/>
                    <a:pt x="13468" y="2198"/>
                    <a:pt x="8674" y="2198"/>
                  </a:cubicBezTo>
                  <a:cubicBezTo>
                    <a:pt x="3881" y="2198"/>
                    <a:pt x="1" y="1228"/>
                    <a:pt x="1" y="1"/>
                  </a:cubicBezTo>
                  <a:close/>
                </a:path>
              </a:pathLst>
            </a:custGeom>
            <a:solidFill>
              <a:srgbClr val="402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5"/>
            <p:cNvSpPr/>
            <p:nvPr/>
          </p:nvSpPr>
          <p:spPr>
            <a:xfrm flipH="1">
              <a:off x="7698957" y="3815497"/>
              <a:ext cx="775188" cy="143867"/>
            </a:xfrm>
            <a:custGeom>
              <a:avLst/>
              <a:gdLst/>
              <a:ahLst/>
              <a:cxnLst/>
              <a:rect l="l" t="t" r="r" b="b"/>
              <a:pathLst>
                <a:path w="17377" h="3225" extrusionOk="0">
                  <a:moveTo>
                    <a:pt x="971" y="1"/>
                  </a:moveTo>
                  <a:cubicBezTo>
                    <a:pt x="343" y="315"/>
                    <a:pt x="1" y="657"/>
                    <a:pt x="1" y="1028"/>
                  </a:cubicBezTo>
                  <a:cubicBezTo>
                    <a:pt x="1" y="2255"/>
                    <a:pt x="3881" y="3225"/>
                    <a:pt x="8674" y="3225"/>
                  </a:cubicBezTo>
                  <a:cubicBezTo>
                    <a:pt x="13468" y="3225"/>
                    <a:pt x="17377" y="2255"/>
                    <a:pt x="17377" y="1028"/>
                  </a:cubicBezTo>
                  <a:cubicBezTo>
                    <a:pt x="17377" y="657"/>
                    <a:pt x="17006" y="315"/>
                    <a:pt x="16378" y="1"/>
                  </a:cubicBezTo>
                  <a:lnTo>
                    <a:pt x="16378" y="828"/>
                  </a:lnTo>
                  <a:cubicBezTo>
                    <a:pt x="16378" y="1741"/>
                    <a:pt x="12926" y="2483"/>
                    <a:pt x="8674" y="2483"/>
                  </a:cubicBezTo>
                  <a:cubicBezTo>
                    <a:pt x="4423" y="2483"/>
                    <a:pt x="971" y="1741"/>
                    <a:pt x="971" y="828"/>
                  </a:cubicBezTo>
                  <a:lnTo>
                    <a:pt x="971" y="1"/>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5"/>
            <p:cNvSpPr/>
            <p:nvPr/>
          </p:nvSpPr>
          <p:spPr>
            <a:xfrm flipH="1">
              <a:off x="7743477" y="2720902"/>
              <a:ext cx="687395" cy="1205407"/>
            </a:xfrm>
            <a:custGeom>
              <a:avLst/>
              <a:gdLst/>
              <a:ahLst/>
              <a:cxnLst/>
              <a:rect l="l" t="t" r="r" b="b"/>
              <a:pathLst>
                <a:path w="15409" h="27021" extrusionOk="0">
                  <a:moveTo>
                    <a:pt x="1" y="0"/>
                  </a:moveTo>
                  <a:lnTo>
                    <a:pt x="1" y="14694"/>
                  </a:lnTo>
                  <a:cubicBezTo>
                    <a:pt x="1" y="15265"/>
                    <a:pt x="1399" y="15778"/>
                    <a:pt x="3539" y="16064"/>
                  </a:cubicBezTo>
                  <a:cubicBezTo>
                    <a:pt x="4737" y="16235"/>
                    <a:pt x="6164" y="16349"/>
                    <a:pt x="7704" y="16349"/>
                  </a:cubicBezTo>
                  <a:cubicBezTo>
                    <a:pt x="9245" y="16349"/>
                    <a:pt x="10672" y="16235"/>
                    <a:pt x="11870" y="16064"/>
                  </a:cubicBezTo>
                  <a:cubicBezTo>
                    <a:pt x="14010" y="15778"/>
                    <a:pt x="15408" y="15265"/>
                    <a:pt x="15408" y="14694"/>
                  </a:cubicBezTo>
                  <a:lnTo>
                    <a:pt x="15408" y="12469"/>
                  </a:lnTo>
                  <a:cubicBezTo>
                    <a:pt x="13040" y="11727"/>
                    <a:pt x="10757" y="10671"/>
                    <a:pt x="8646" y="9302"/>
                  </a:cubicBezTo>
                  <a:lnTo>
                    <a:pt x="7704" y="9302"/>
                  </a:lnTo>
                  <a:cubicBezTo>
                    <a:pt x="5650" y="9302"/>
                    <a:pt x="3796" y="9159"/>
                    <a:pt x="2312" y="8902"/>
                  </a:cubicBezTo>
                  <a:cubicBezTo>
                    <a:pt x="2027" y="8845"/>
                    <a:pt x="1827" y="8617"/>
                    <a:pt x="1827" y="8331"/>
                  </a:cubicBezTo>
                  <a:lnTo>
                    <a:pt x="1827" y="6134"/>
                  </a:lnTo>
                  <a:lnTo>
                    <a:pt x="1827" y="3367"/>
                  </a:lnTo>
                  <a:cubicBezTo>
                    <a:pt x="1827" y="3253"/>
                    <a:pt x="1884" y="3139"/>
                    <a:pt x="1941" y="3053"/>
                  </a:cubicBezTo>
                  <a:cubicBezTo>
                    <a:pt x="1199" y="2083"/>
                    <a:pt x="571" y="1056"/>
                    <a:pt x="1" y="0"/>
                  </a:cubicBezTo>
                  <a:close/>
                  <a:moveTo>
                    <a:pt x="1" y="17462"/>
                  </a:moveTo>
                  <a:lnTo>
                    <a:pt x="1" y="19060"/>
                  </a:lnTo>
                  <a:cubicBezTo>
                    <a:pt x="1" y="19659"/>
                    <a:pt x="1399" y="20172"/>
                    <a:pt x="3539" y="20458"/>
                  </a:cubicBezTo>
                  <a:cubicBezTo>
                    <a:pt x="4737" y="20629"/>
                    <a:pt x="6164" y="20714"/>
                    <a:pt x="7704" y="20714"/>
                  </a:cubicBezTo>
                  <a:cubicBezTo>
                    <a:pt x="9245" y="20714"/>
                    <a:pt x="10672" y="20629"/>
                    <a:pt x="11870" y="20458"/>
                  </a:cubicBezTo>
                  <a:cubicBezTo>
                    <a:pt x="14010" y="20172"/>
                    <a:pt x="15408" y="19659"/>
                    <a:pt x="15408" y="19060"/>
                  </a:cubicBezTo>
                  <a:lnTo>
                    <a:pt x="15408" y="17462"/>
                  </a:lnTo>
                  <a:cubicBezTo>
                    <a:pt x="15408" y="18375"/>
                    <a:pt x="11956" y="19117"/>
                    <a:pt x="7704" y="19117"/>
                  </a:cubicBezTo>
                  <a:cubicBezTo>
                    <a:pt x="3453" y="19117"/>
                    <a:pt x="1" y="18375"/>
                    <a:pt x="1" y="17462"/>
                  </a:cubicBezTo>
                  <a:close/>
                  <a:moveTo>
                    <a:pt x="1" y="21827"/>
                  </a:moveTo>
                  <a:lnTo>
                    <a:pt x="1" y="24538"/>
                  </a:lnTo>
                  <a:lnTo>
                    <a:pt x="1" y="25365"/>
                  </a:lnTo>
                  <a:cubicBezTo>
                    <a:pt x="1" y="26278"/>
                    <a:pt x="3453" y="27020"/>
                    <a:pt x="7704" y="27020"/>
                  </a:cubicBezTo>
                  <a:cubicBezTo>
                    <a:pt x="11956" y="27020"/>
                    <a:pt x="15408" y="26278"/>
                    <a:pt x="15408" y="25365"/>
                  </a:cubicBezTo>
                  <a:lnTo>
                    <a:pt x="15408" y="24538"/>
                  </a:lnTo>
                  <a:lnTo>
                    <a:pt x="15408" y="21827"/>
                  </a:lnTo>
                  <a:cubicBezTo>
                    <a:pt x="15408" y="22740"/>
                    <a:pt x="11956" y="23482"/>
                    <a:pt x="7704" y="23482"/>
                  </a:cubicBezTo>
                  <a:cubicBezTo>
                    <a:pt x="3453" y="23482"/>
                    <a:pt x="1" y="22740"/>
                    <a:pt x="1" y="21827"/>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5"/>
            <p:cNvSpPr/>
            <p:nvPr/>
          </p:nvSpPr>
          <p:spPr>
            <a:xfrm flipH="1">
              <a:off x="7743477" y="3571124"/>
              <a:ext cx="687395" cy="197355"/>
            </a:xfrm>
            <a:custGeom>
              <a:avLst/>
              <a:gdLst/>
              <a:ahLst/>
              <a:cxnLst/>
              <a:rect l="l" t="t" r="r" b="b"/>
              <a:pathLst>
                <a:path w="15409" h="4424" extrusionOk="0">
                  <a:moveTo>
                    <a:pt x="1" y="1"/>
                  </a:moveTo>
                  <a:lnTo>
                    <a:pt x="1" y="857"/>
                  </a:lnTo>
                  <a:lnTo>
                    <a:pt x="1" y="2768"/>
                  </a:lnTo>
                  <a:cubicBezTo>
                    <a:pt x="1" y="3681"/>
                    <a:pt x="3453" y="4423"/>
                    <a:pt x="7704" y="4423"/>
                  </a:cubicBezTo>
                  <a:cubicBezTo>
                    <a:pt x="11956" y="4423"/>
                    <a:pt x="15408" y="3681"/>
                    <a:pt x="15408" y="2768"/>
                  </a:cubicBezTo>
                  <a:lnTo>
                    <a:pt x="15408" y="857"/>
                  </a:lnTo>
                  <a:lnTo>
                    <a:pt x="15408" y="1"/>
                  </a:lnTo>
                  <a:cubicBezTo>
                    <a:pt x="15408" y="600"/>
                    <a:pt x="14010" y="1113"/>
                    <a:pt x="11870" y="1399"/>
                  </a:cubicBezTo>
                  <a:cubicBezTo>
                    <a:pt x="10672" y="1570"/>
                    <a:pt x="9245" y="1655"/>
                    <a:pt x="7704" y="1655"/>
                  </a:cubicBezTo>
                  <a:cubicBezTo>
                    <a:pt x="6164" y="1655"/>
                    <a:pt x="4737" y="1570"/>
                    <a:pt x="3539" y="1399"/>
                  </a:cubicBezTo>
                  <a:cubicBezTo>
                    <a:pt x="1399" y="1113"/>
                    <a:pt x="1" y="600"/>
                    <a:pt x="1" y="1"/>
                  </a:cubicBez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5"/>
            <p:cNvSpPr/>
            <p:nvPr/>
          </p:nvSpPr>
          <p:spPr>
            <a:xfrm flipH="1">
              <a:off x="8159689" y="2522521"/>
              <a:ext cx="63703" cy="43138"/>
            </a:xfrm>
            <a:custGeom>
              <a:avLst/>
              <a:gdLst/>
              <a:ahLst/>
              <a:cxnLst/>
              <a:rect l="l" t="t" r="r" b="b"/>
              <a:pathLst>
                <a:path w="1428" h="967" extrusionOk="0">
                  <a:moveTo>
                    <a:pt x="283" y="1"/>
                  </a:moveTo>
                  <a:cubicBezTo>
                    <a:pt x="196" y="1"/>
                    <a:pt x="86" y="110"/>
                    <a:pt x="86" y="110"/>
                  </a:cubicBezTo>
                  <a:cubicBezTo>
                    <a:pt x="29" y="167"/>
                    <a:pt x="29" y="224"/>
                    <a:pt x="1" y="253"/>
                  </a:cubicBezTo>
                  <a:cubicBezTo>
                    <a:pt x="343" y="253"/>
                    <a:pt x="628" y="538"/>
                    <a:pt x="942" y="681"/>
                  </a:cubicBezTo>
                  <a:cubicBezTo>
                    <a:pt x="999" y="709"/>
                    <a:pt x="1056" y="709"/>
                    <a:pt x="1113" y="766"/>
                  </a:cubicBezTo>
                  <a:lnTo>
                    <a:pt x="1227" y="823"/>
                  </a:lnTo>
                  <a:cubicBezTo>
                    <a:pt x="1256" y="881"/>
                    <a:pt x="1285" y="909"/>
                    <a:pt x="1313" y="966"/>
                  </a:cubicBezTo>
                  <a:lnTo>
                    <a:pt x="1427" y="938"/>
                  </a:lnTo>
                  <a:lnTo>
                    <a:pt x="1370" y="881"/>
                  </a:lnTo>
                  <a:lnTo>
                    <a:pt x="1056" y="652"/>
                  </a:lnTo>
                  <a:lnTo>
                    <a:pt x="799" y="424"/>
                  </a:lnTo>
                  <a:lnTo>
                    <a:pt x="343" y="25"/>
                  </a:lnTo>
                  <a:cubicBezTo>
                    <a:pt x="326" y="7"/>
                    <a:pt x="305" y="1"/>
                    <a:pt x="283"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5"/>
            <p:cNvSpPr/>
            <p:nvPr/>
          </p:nvSpPr>
          <p:spPr>
            <a:xfrm flipH="1">
              <a:off x="8164774" y="2533763"/>
              <a:ext cx="58618" cy="45859"/>
            </a:xfrm>
            <a:custGeom>
              <a:avLst/>
              <a:gdLst/>
              <a:ahLst/>
              <a:cxnLst/>
              <a:rect l="l" t="t" r="r" b="b"/>
              <a:pathLst>
                <a:path w="1314" h="1028" extrusionOk="0">
                  <a:moveTo>
                    <a:pt x="1" y="1"/>
                  </a:moveTo>
                  <a:cubicBezTo>
                    <a:pt x="1" y="86"/>
                    <a:pt x="29" y="115"/>
                    <a:pt x="29" y="143"/>
                  </a:cubicBezTo>
                  <a:lnTo>
                    <a:pt x="229" y="315"/>
                  </a:lnTo>
                  <a:lnTo>
                    <a:pt x="457" y="486"/>
                  </a:lnTo>
                  <a:lnTo>
                    <a:pt x="1126" y="1016"/>
                  </a:lnTo>
                  <a:lnTo>
                    <a:pt x="1126" y="1016"/>
                  </a:lnTo>
                  <a:cubicBezTo>
                    <a:pt x="1119" y="992"/>
                    <a:pt x="1136" y="933"/>
                    <a:pt x="1199" y="828"/>
                  </a:cubicBezTo>
                  <a:cubicBezTo>
                    <a:pt x="1199" y="828"/>
                    <a:pt x="1256" y="743"/>
                    <a:pt x="1313" y="714"/>
                  </a:cubicBezTo>
                  <a:cubicBezTo>
                    <a:pt x="1285" y="657"/>
                    <a:pt x="1256" y="629"/>
                    <a:pt x="1227" y="571"/>
                  </a:cubicBezTo>
                  <a:lnTo>
                    <a:pt x="1113" y="514"/>
                  </a:lnTo>
                  <a:cubicBezTo>
                    <a:pt x="1056" y="457"/>
                    <a:pt x="999" y="457"/>
                    <a:pt x="942" y="429"/>
                  </a:cubicBezTo>
                  <a:cubicBezTo>
                    <a:pt x="628" y="286"/>
                    <a:pt x="343" y="1"/>
                    <a:pt x="1" y="1"/>
                  </a:cubicBezTo>
                  <a:close/>
                  <a:moveTo>
                    <a:pt x="1126" y="1016"/>
                  </a:moveTo>
                  <a:cubicBezTo>
                    <a:pt x="1129" y="1024"/>
                    <a:pt x="1134" y="1028"/>
                    <a:pt x="1142" y="1028"/>
                  </a:cubicBezTo>
                  <a:lnTo>
                    <a:pt x="1126" y="1016"/>
                  </a:ln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5"/>
            <p:cNvSpPr/>
            <p:nvPr/>
          </p:nvSpPr>
          <p:spPr>
            <a:xfrm flipH="1">
              <a:off x="8093532" y="2564321"/>
              <a:ext cx="132402" cy="56030"/>
            </a:xfrm>
            <a:custGeom>
              <a:avLst/>
              <a:gdLst/>
              <a:ahLst/>
              <a:cxnLst/>
              <a:rect l="l" t="t" r="r" b="b"/>
              <a:pathLst>
                <a:path w="2968" h="1256" extrusionOk="0">
                  <a:moveTo>
                    <a:pt x="1484" y="1"/>
                  </a:moveTo>
                  <a:lnTo>
                    <a:pt x="1370" y="29"/>
                  </a:lnTo>
                  <a:cubicBezTo>
                    <a:pt x="1313" y="58"/>
                    <a:pt x="1256" y="143"/>
                    <a:pt x="1256" y="143"/>
                  </a:cubicBezTo>
                  <a:cubicBezTo>
                    <a:pt x="1170" y="286"/>
                    <a:pt x="1170" y="343"/>
                    <a:pt x="1199" y="343"/>
                  </a:cubicBezTo>
                  <a:lnTo>
                    <a:pt x="1199" y="372"/>
                  </a:lnTo>
                  <a:lnTo>
                    <a:pt x="1513" y="628"/>
                  </a:lnTo>
                  <a:lnTo>
                    <a:pt x="685" y="799"/>
                  </a:lnTo>
                  <a:lnTo>
                    <a:pt x="0" y="914"/>
                  </a:lnTo>
                  <a:cubicBezTo>
                    <a:pt x="314" y="999"/>
                    <a:pt x="742" y="1085"/>
                    <a:pt x="1256" y="1142"/>
                  </a:cubicBezTo>
                  <a:lnTo>
                    <a:pt x="1969" y="999"/>
                  </a:lnTo>
                  <a:lnTo>
                    <a:pt x="2226" y="1227"/>
                  </a:lnTo>
                  <a:cubicBezTo>
                    <a:pt x="2483" y="1227"/>
                    <a:pt x="2711" y="1256"/>
                    <a:pt x="2968" y="1256"/>
                  </a:cubicBezTo>
                  <a:lnTo>
                    <a:pt x="2625" y="942"/>
                  </a:lnTo>
                  <a:lnTo>
                    <a:pt x="2568" y="914"/>
                  </a:lnTo>
                  <a:lnTo>
                    <a:pt x="2226" y="971"/>
                  </a:lnTo>
                  <a:cubicBezTo>
                    <a:pt x="2226" y="971"/>
                    <a:pt x="2283" y="914"/>
                    <a:pt x="2255" y="742"/>
                  </a:cubicBezTo>
                  <a:cubicBezTo>
                    <a:pt x="2255" y="742"/>
                    <a:pt x="2226" y="657"/>
                    <a:pt x="2197" y="571"/>
                  </a:cubicBezTo>
                  <a:lnTo>
                    <a:pt x="2140" y="514"/>
                  </a:lnTo>
                  <a:lnTo>
                    <a:pt x="2112" y="514"/>
                  </a:lnTo>
                  <a:lnTo>
                    <a:pt x="14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5"/>
            <p:cNvSpPr/>
            <p:nvPr/>
          </p:nvSpPr>
          <p:spPr>
            <a:xfrm flipH="1">
              <a:off x="7985308" y="2553213"/>
              <a:ext cx="63703" cy="44253"/>
            </a:xfrm>
            <a:custGeom>
              <a:avLst/>
              <a:gdLst/>
              <a:ahLst/>
              <a:cxnLst/>
              <a:rect l="l" t="t" r="r" b="b"/>
              <a:pathLst>
                <a:path w="1428" h="992" extrusionOk="0">
                  <a:moveTo>
                    <a:pt x="1137" y="0"/>
                  </a:moveTo>
                  <a:cubicBezTo>
                    <a:pt x="1118" y="0"/>
                    <a:pt x="1100" y="6"/>
                    <a:pt x="1085" y="21"/>
                  </a:cubicBezTo>
                  <a:lnTo>
                    <a:pt x="58" y="906"/>
                  </a:lnTo>
                  <a:lnTo>
                    <a:pt x="0" y="963"/>
                  </a:lnTo>
                  <a:lnTo>
                    <a:pt x="115" y="991"/>
                  </a:lnTo>
                  <a:cubicBezTo>
                    <a:pt x="143" y="934"/>
                    <a:pt x="172" y="877"/>
                    <a:pt x="200" y="849"/>
                  </a:cubicBezTo>
                  <a:lnTo>
                    <a:pt x="314" y="763"/>
                  </a:lnTo>
                  <a:cubicBezTo>
                    <a:pt x="371" y="735"/>
                    <a:pt x="428" y="706"/>
                    <a:pt x="486" y="706"/>
                  </a:cubicBezTo>
                  <a:cubicBezTo>
                    <a:pt x="786" y="570"/>
                    <a:pt x="1060" y="276"/>
                    <a:pt x="1383" y="276"/>
                  </a:cubicBezTo>
                  <a:cubicBezTo>
                    <a:pt x="1398" y="276"/>
                    <a:pt x="1412" y="277"/>
                    <a:pt x="1427" y="278"/>
                  </a:cubicBezTo>
                  <a:cubicBezTo>
                    <a:pt x="1427" y="250"/>
                    <a:pt x="1399" y="193"/>
                    <a:pt x="1341" y="135"/>
                  </a:cubicBezTo>
                  <a:cubicBezTo>
                    <a:pt x="1341" y="135"/>
                    <a:pt x="1225" y="0"/>
                    <a:pt x="1137" y="0"/>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5"/>
            <p:cNvSpPr/>
            <p:nvPr/>
          </p:nvSpPr>
          <p:spPr>
            <a:xfrm flipH="1">
              <a:off x="7985308" y="2565525"/>
              <a:ext cx="58618" cy="45948"/>
            </a:xfrm>
            <a:custGeom>
              <a:avLst/>
              <a:gdLst/>
              <a:ahLst/>
              <a:cxnLst/>
              <a:rect l="l" t="t" r="r" b="b"/>
              <a:pathLst>
                <a:path w="1314" h="1030" extrusionOk="0">
                  <a:moveTo>
                    <a:pt x="1269" y="0"/>
                  </a:moveTo>
                  <a:cubicBezTo>
                    <a:pt x="946" y="0"/>
                    <a:pt x="672" y="294"/>
                    <a:pt x="372" y="430"/>
                  </a:cubicBezTo>
                  <a:cubicBezTo>
                    <a:pt x="314" y="430"/>
                    <a:pt x="257" y="459"/>
                    <a:pt x="200" y="487"/>
                  </a:cubicBezTo>
                  <a:lnTo>
                    <a:pt x="86" y="573"/>
                  </a:lnTo>
                  <a:cubicBezTo>
                    <a:pt x="58" y="601"/>
                    <a:pt x="29" y="658"/>
                    <a:pt x="1" y="715"/>
                  </a:cubicBezTo>
                  <a:cubicBezTo>
                    <a:pt x="58" y="744"/>
                    <a:pt x="115" y="830"/>
                    <a:pt x="115" y="830"/>
                  </a:cubicBezTo>
                  <a:cubicBezTo>
                    <a:pt x="200" y="972"/>
                    <a:pt x="200" y="1029"/>
                    <a:pt x="200" y="1029"/>
                  </a:cubicBezTo>
                  <a:lnTo>
                    <a:pt x="1285" y="116"/>
                  </a:lnTo>
                  <a:cubicBezTo>
                    <a:pt x="1285" y="116"/>
                    <a:pt x="1313" y="88"/>
                    <a:pt x="1313" y="2"/>
                  </a:cubicBezTo>
                  <a:cubicBezTo>
                    <a:pt x="1298" y="1"/>
                    <a:pt x="1284" y="0"/>
                    <a:pt x="1269" y="0"/>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5"/>
            <p:cNvSpPr/>
            <p:nvPr/>
          </p:nvSpPr>
          <p:spPr>
            <a:xfrm flipH="1">
              <a:off x="8034959" y="2596127"/>
              <a:ext cx="43316" cy="24223"/>
            </a:xfrm>
            <a:custGeom>
              <a:avLst/>
              <a:gdLst/>
              <a:ahLst/>
              <a:cxnLst/>
              <a:rect l="l" t="t" r="r" b="b"/>
              <a:pathLst>
                <a:path w="971" h="543" extrusionOk="0">
                  <a:moveTo>
                    <a:pt x="656" y="1"/>
                  </a:moveTo>
                  <a:lnTo>
                    <a:pt x="0" y="543"/>
                  </a:lnTo>
                  <a:cubicBezTo>
                    <a:pt x="257" y="543"/>
                    <a:pt x="514" y="514"/>
                    <a:pt x="771" y="514"/>
                  </a:cubicBezTo>
                  <a:lnTo>
                    <a:pt x="942" y="343"/>
                  </a:lnTo>
                  <a:lnTo>
                    <a:pt x="970" y="343"/>
                  </a:lnTo>
                  <a:cubicBezTo>
                    <a:pt x="970" y="343"/>
                    <a:pt x="970" y="286"/>
                    <a:pt x="885" y="144"/>
                  </a:cubicBezTo>
                  <a:cubicBezTo>
                    <a:pt x="885" y="144"/>
                    <a:pt x="828" y="58"/>
                    <a:pt x="771" y="29"/>
                  </a:cubicBezTo>
                  <a:lnTo>
                    <a:pt x="6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5"/>
            <p:cNvSpPr/>
            <p:nvPr/>
          </p:nvSpPr>
          <p:spPr>
            <a:xfrm flipH="1">
              <a:off x="8060432" y="2574402"/>
              <a:ext cx="70038" cy="16684"/>
            </a:xfrm>
            <a:custGeom>
              <a:avLst/>
              <a:gdLst/>
              <a:ahLst/>
              <a:cxnLst/>
              <a:rect l="l" t="t" r="r" b="b"/>
              <a:pathLst>
                <a:path w="1570" h="374" extrusionOk="0">
                  <a:moveTo>
                    <a:pt x="1416" y="1"/>
                  </a:moveTo>
                  <a:cubicBezTo>
                    <a:pt x="1410" y="1"/>
                    <a:pt x="1404" y="1"/>
                    <a:pt x="1398" y="3"/>
                  </a:cubicBezTo>
                  <a:lnTo>
                    <a:pt x="57" y="288"/>
                  </a:lnTo>
                  <a:lnTo>
                    <a:pt x="0" y="288"/>
                  </a:lnTo>
                  <a:lnTo>
                    <a:pt x="57" y="345"/>
                  </a:lnTo>
                  <a:cubicBezTo>
                    <a:pt x="115" y="345"/>
                    <a:pt x="172" y="317"/>
                    <a:pt x="229" y="288"/>
                  </a:cubicBezTo>
                  <a:cubicBezTo>
                    <a:pt x="243" y="274"/>
                    <a:pt x="264" y="267"/>
                    <a:pt x="286" y="267"/>
                  </a:cubicBezTo>
                  <a:cubicBezTo>
                    <a:pt x="307" y="267"/>
                    <a:pt x="329" y="274"/>
                    <a:pt x="343" y="288"/>
                  </a:cubicBezTo>
                  <a:cubicBezTo>
                    <a:pt x="371" y="279"/>
                    <a:pt x="397" y="275"/>
                    <a:pt x="420" y="275"/>
                  </a:cubicBezTo>
                  <a:cubicBezTo>
                    <a:pt x="466" y="275"/>
                    <a:pt x="504" y="288"/>
                    <a:pt x="543" y="288"/>
                  </a:cubicBezTo>
                  <a:cubicBezTo>
                    <a:pt x="581" y="298"/>
                    <a:pt x="619" y="301"/>
                    <a:pt x="657" y="301"/>
                  </a:cubicBezTo>
                  <a:cubicBezTo>
                    <a:pt x="733" y="301"/>
                    <a:pt x="809" y="288"/>
                    <a:pt x="885" y="288"/>
                  </a:cubicBezTo>
                  <a:cubicBezTo>
                    <a:pt x="961" y="288"/>
                    <a:pt x="1040" y="285"/>
                    <a:pt x="1120" y="285"/>
                  </a:cubicBezTo>
                  <a:cubicBezTo>
                    <a:pt x="1278" y="285"/>
                    <a:pt x="1437" y="298"/>
                    <a:pt x="1570" y="374"/>
                  </a:cubicBezTo>
                  <a:cubicBezTo>
                    <a:pt x="1570" y="345"/>
                    <a:pt x="1570" y="288"/>
                    <a:pt x="1570" y="231"/>
                  </a:cubicBezTo>
                  <a:cubicBezTo>
                    <a:pt x="1570" y="231"/>
                    <a:pt x="1518" y="1"/>
                    <a:pt x="1416"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5"/>
            <p:cNvSpPr/>
            <p:nvPr/>
          </p:nvSpPr>
          <p:spPr>
            <a:xfrm flipH="1">
              <a:off x="8060432" y="2586269"/>
              <a:ext cx="67495" cy="21368"/>
            </a:xfrm>
            <a:custGeom>
              <a:avLst/>
              <a:gdLst/>
              <a:ahLst/>
              <a:cxnLst/>
              <a:rect l="l" t="t" r="r" b="b"/>
              <a:pathLst>
                <a:path w="1513" h="479" extrusionOk="0">
                  <a:moveTo>
                    <a:pt x="229" y="1"/>
                  </a:moveTo>
                  <a:cubicBezTo>
                    <a:pt x="207" y="1"/>
                    <a:pt x="186" y="8"/>
                    <a:pt x="172" y="22"/>
                  </a:cubicBezTo>
                  <a:cubicBezTo>
                    <a:pt x="115" y="51"/>
                    <a:pt x="58" y="79"/>
                    <a:pt x="0" y="79"/>
                  </a:cubicBezTo>
                  <a:cubicBezTo>
                    <a:pt x="29" y="165"/>
                    <a:pt x="58" y="250"/>
                    <a:pt x="58" y="250"/>
                  </a:cubicBezTo>
                  <a:cubicBezTo>
                    <a:pt x="86" y="422"/>
                    <a:pt x="29" y="479"/>
                    <a:pt x="29" y="479"/>
                  </a:cubicBezTo>
                  <a:lnTo>
                    <a:pt x="371" y="422"/>
                  </a:lnTo>
                  <a:lnTo>
                    <a:pt x="1427" y="222"/>
                  </a:lnTo>
                  <a:cubicBezTo>
                    <a:pt x="1427" y="222"/>
                    <a:pt x="1484" y="193"/>
                    <a:pt x="1513" y="108"/>
                  </a:cubicBezTo>
                  <a:cubicBezTo>
                    <a:pt x="1380" y="32"/>
                    <a:pt x="1221" y="19"/>
                    <a:pt x="1063" y="19"/>
                  </a:cubicBezTo>
                  <a:cubicBezTo>
                    <a:pt x="983" y="19"/>
                    <a:pt x="904" y="22"/>
                    <a:pt x="828" y="22"/>
                  </a:cubicBezTo>
                  <a:cubicBezTo>
                    <a:pt x="752" y="22"/>
                    <a:pt x="676" y="35"/>
                    <a:pt x="600" y="35"/>
                  </a:cubicBezTo>
                  <a:cubicBezTo>
                    <a:pt x="562" y="35"/>
                    <a:pt x="524" y="32"/>
                    <a:pt x="486" y="22"/>
                  </a:cubicBezTo>
                  <a:cubicBezTo>
                    <a:pt x="447" y="22"/>
                    <a:pt x="409" y="9"/>
                    <a:pt x="363" y="9"/>
                  </a:cubicBezTo>
                  <a:cubicBezTo>
                    <a:pt x="340" y="9"/>
                    <a:pt x="314" y="13"/>
                    <a:pt x="286" y="22"/>
                  </a:cubicBezTo>
                  <a:cubicBezTo>
                    <a:pt x="272" y="8"/>
                    <a:pt x="250" y="1"/>
                    <a:pt x="229" y="1"/>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5"/>
            <p:cNvSpPr/>
            <p:nvPr/>
          </p:nvSpPr>
          <p:spPr>
            <a:xfrm flipH="1">
              <a:off x="7698957" y="4234251"/>
              <a:ext cx="524435" cy="80253"/>
            </a:xfrm>
            <a:custGeom>
              <a:avLst/>
              <a:gdLst/>
              <a:ahLst/>
              <a:cxnLst/>
              <a:rect l="l" t="t" r="r" b="b"/>
              <a:pathLst>
                <a:path w="11756" h="1799" extrusionOk="0">
                  <a:moveTo>
                    <a:pt x="8532" y="1798"/>
                  </a:moveTo>
                  <a:lnTo>
                    <a:pt x="8532" y="1798"/>
                  </a:lnTo>
                  <a:lnTo>
                    <a:pt x="8532" y="1798"/>
                  </a:lnTo>
                  <a:lnTo>
                    <a:pt x="8532" y="1798"/>
                  </a:lnTo>
                  <a:close/>
                  <a:moveTo>
                    <a:pt x="8532" y="1798"/>
                  </a:moveTo>
                  <a:cubicBezTo>
                    <a:pt x="5621" y="1798"/>
                    <a:pt x="2654" y="1085"/>
                    <a:pt x="1" y="1"/>
                  </a:cubicBezTo>
                  <a:cubicBezTo>
                    <a:pt x="2654" y="1085"/>
                    <a:pt x="5621" y="1798"/>
                    <a:pt x="8532" y="1798"/>
                  </a:cubicBezTo>
                  <a:close/>
                  <a:moveTo>
                    <a:pt x="11699" y="1485"/>
                  </a:moveTo>
                  <a:cubicBezTo>
                    <a:pt x="11727" y="1485"/>
                    <a:pt x="11727" y="1485"/>
                    <a:pt x="11756" y="1485"/>
                  </a:cubicBezTo>
                  <a:cubicBezTo>
                    <a:pt x="11727" y="1485"/>
                    <a:pt x="11727" y="1485"/>
                    <a:pt x="11699" y="1485"/>
                  </a:cubicBezTo>
                  <a:close/>
                </a:path>
              </a:pathLst>
            </a:custGeom>
            <a:solidFill>
              <a:srgbClr val="BBB6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5"/>
            <p:cNvSpPr/>
            <p:nvPr/>
          </p:nvSpPr>
          <p:spPr>
            <a:xfrm flipH="1">
              <a:off x="7698957" y="3861312"/>
              <a:ext cx="775188" cy="453193"/>
            </a:xfrm>
            <a:custGeom>
              <a:avLst/>
              <a:gdLst/>
              <a:ahLst/>
              <a:cxnLst/>
              <a:rect l="l" t="t" r="r" b="b"/>
              <a:pathLst>
                <a:path w="17377" h="10159" extrusionOk="0">
                  <a:moveTo>
                    <a:pt x="1" y="1"/>
                  </a:moveTo>
                  <a:lnTo>
                    <a:pt x="1" y="3396"/>
                  </a:lnTo>
                  <a:cubicBezTo>
                    <a:pt x="1256" y="5650"/>
                    <a:pt x="3253" y="7476"/>
                    <a:pt x="5622" y="8361"/>
                  </a:cubicBezTo>
                  <a:cubicBezTo>
                    <a:pt x="8275" y="9445"/>
                    <a:pt x="11242" y="10158"/>
                    <a:pt x="14153" y="10158"/>
                  </a:cubicBezTo>
                  <a:cubicBezTo>
                    <a:pt x="15237" y="10158"/>
                    <a:pt x="16293" y="10073"/>
                    <a:pt x="17320" y="9845"/>
                  </a:cubicBezTo>
                  <a:lnTo>
                    <a:pt x="17377" y="9845"/>
                  </a:lnTo>
                  <a:lnTo>
                    <a:pt x="17377" y="1"/>
                  </a:lnTo>
                  <a:cubicBezTo>
                    <a:pt x="17377" y="1228"/>
                    <a:pt x="13468" y="2198"/>
                    <a:pt x="8674" y="2198"/>
                  </a:cubicBezTo>
                  <a:cubicBezTo>
                    <a:pt x="3881" y="2198"/>
                    <a:pt x="1" y="1228"/>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5"/>
            <p:cNvSpPr/>
            <p:nvPr/>
          </p:nvSpPr>
          <p:spPr>
            <a:xfrm flipH="1">
              <a:off x="7845322" y="2522342"/>
              <a:ext cx="585551" cy="549863"/>
            </a:xfrm>
            <a:custGeom>
              <a:avLst/>
              <a:gdLst/>
              <a:ahLst/>
              <a:cxnLst/>
              <a:rect l="l" t="t" r="r" b="b"/>
              <a:pathLst>
                <a:path w="13126" h="12326" extrusionOk="0">
                  <a:moveTo>
                    <a:pt x="2283" y="12326"/>
                  </a:moveTo>
                  <a:lnTo>
                    <a:pt x="2283" y="12326"/>
                  </a:lnTo>
                  <a:lnTo>
                    <a:pt x="2283" y="7333"/>
                  </a:lnTo>
                  <a:lnTo>
                    <a:pt x="2283" y="7247"/>
                  </a:lnTo>
                  <a:cubicBezTo>
                    <a:pt x="2141" y="7276"/>
                    <a:pt x="2027" y="7361"/>
                    <a:pt x="1941" y="7504"/>
                  </a:cubicBezTo>
                  <a:lnTo>
                    <a:pt x="1941" y="7504"/>
                  </a:lnTo>
                  <a:cubicBezTo>
                    <a:pt x="1199" y="6534"/>
                    <a:pt x="571" y="5507"/>
                    <a:pt x="1" y="4451"/>
                  </a:cubicBezTo>
                  <a:lnTo>
                    <a:pt x="1" y="4451"/>
                  </a:lnTo>
                  <a:cubicBezTo>
                    <a:pt x="571" y="5507"/>
                    <a:pt x="1199" y="6534"/>
                    <a:pt x="1941" y="7504"/>
                  </a:cubicBezTo>
                  <a:cubicBezTo>
                    <a:pt x="2027" y="7361"/>
                    <a:pt x="2141" y="7276"/>
                    <a:pt x="2283" y="7247"/>
                  </a:cubicBezTo>
                  <a:cubicBezTo>
                    <a:pt x="2283" y="7247"/>
                    <a:pt x="2283" y="7247"/>
                    <a:pt x="2283" y="7247"/>
                  </a:cubicBezTo>
                  <a:cubicBezTo>
                    <a:pt x="2283" y="7247"/>
                    <a:pt x="2283" y="7247"/>
                    <a:pt x="2283" y="7247"/>
                  </a:cubicBezTo>
                  <a:lnTo>
                    <a:pt x="2283" y="7333"/>
                  </a:lnTo>
                  <a:lnTo>
                    <a:pt x="2283" y="10129"/>
                  </a:lnTo>
                  <a:lnTo>
                    <a:pt x="2283" y="10899"/>
                  </a:lnTo>
                  <a:lnTo>
                    <a:pt x="2283" y="10899"/>
                  </a:lnTo>
                  <a:lnTo>
                    <a:pt x="2283" y="12326"/>
                  </a:lnTo>
                  <a:close/>
                  <a:moveTo>
                    <a:pt x="4195" y="11613"/>
                  </a:moveTo>
                  <a:lnTo>
                    <a:pt x="4195" y="11613"/>
                  </a:lnTo>
                  <a:lnTo>
                    <a:pt x="4195" y="11613"/>
                  </a:lnTo>
                  <a:lnTo>
                    <a:pt x="4195" y="11613"/>
                  </a:lnTo>
                  <a:close/>
                  <a:moveTo>
                    <a:pt x="4195" y="11613"/>
                  </a:moveTo>
                  <a:lnTo>
                    <a:pt x="4195" y="11613"/>
                  </a:lnTo>
                  <a:lnTo>
                    <a:pt x="4195" y="11613"/>
                  </a:lnTo>
                  <a:close/>
                  <a:moveTo>
                    <a:pt x="4195" y="11613"/>
                  </a:moveTo>
                  <a:lnTo>
                    <a:pt x="4195" y="11613"/>
                  </a:lnTo>
                  <a:lnTo>
                    <a:pt x="4195" y="11613"/>
                  </a:lnTo>
                  <a:close/>
                  <a:moveTo>
                    <a:pt x="6392" y="11613"/>
                  </a:moveTo>
                  <a:lnTo>
                    <a:pt x="6392" y="11613"/>
                  </a:lnTo>
                  <a:lnTo>
                    <a:pt x="6392" y="11613"/>
                  </a:lnTo>
                  <a:lnTo>
                    <a:pt x="6392" y="11613"/>
                  </a:lnTo>
                  <a:close/>
                  <a:moveTo>
                    <a:pt x="6363" y="11613"/>
                  </a:moveTo>
                  <a:cubicBezTo>
                    <a:pt x="6221" y="11613"/>
                    <a:pt x="6078" y="11556"/>
                    <a:pt x="5878" y="11498"/>
                  </a:cubicBezTo>
                  <a:cubicBezTo>
                    <a:pt x="6078" y="11556"/>
                    <a:pt x="6221" y="11613"/>
                    <a:pt x="6363" y="11613"/>
                  </a:cubicBezTo>
                  <a:close/>
                  <a:moveTo>
                    <a:pt x="6449" y="11584"/>
                  </a:moveTo>
                  <a:cubicBezTo>
                    <a:pt x="6449" y="11584"/>
                    <a:pt x="6449" y="11584"/>
                    <a:pt x="6478" y="11584"/>
                  </a:cubicBezTo>
                  <a:cubicBezTo>
                    <a:pt x="6449" y="11584"/>
                    <a:pt x="6449" y="11584"/>
                    <a:pt x="6449" y="11584"/>
                  </a:cubicBezTo>
                  <a:close/>
                  <a:moveTo>
                    <a:pt x="5878" y="11498"/>
                  </a:moveTo>
                  <a:cubicBezTo>
                    <a:pt x="5878" y="11498"/>
                    <a:pt x="5878" y="11498"/>
                    <a:pt x="5850" y="11498"/>
                  </a:cubicBezTo>
                  <a:cubicBezTo>
                    <a:pt x="5878" y="11498"/>
                    <a:pt x="5878" y="11498"/>
                    <a:pt x="5878" y="11498"/>
                  </a:cubicBezTo>
                  <a:close/>
                  <a:moveTo>
                    <a:pt x="9901" y="11441"/>
                  </a:moveTo>
                  <a:lnTo>
                    <a:pt x="9901" y="11441"/>
                  </a:lnTo>
                  <a:lnTo>
                    <a:pt x="9901" y="11441"/>
                  </a:lnTo>
                  <a:lnTo>
                    <a:pt x="9901" y="11441"/>
                  </a:lnTo>
                  <a:close/>
                  <a:moveTo>
                    <a:pt x="9901" y="11441"/>
                  </a:moveTo>
                  <a:cubicBezTo>
                    <a:pt x="9702" y="11441"/>
                    <a:pt x="9473" y="11413"/>
                    <a:pt x="9274" y="11299"/>
                  </a:cubicBezTo>
                  <a:cubicBezTo>
                    <a:pt x="9473" y="11413"/>
                    <a:pt x="9702" y="11441"/>
                    <a:pt x="9901" y="11441"/>
                  </a:cubicBezTo>
                  <a:close/>
                  <a:moveTo>
                    <a:pt x="9274" y="11299"/>
                  </a:moveTo>
                  <a:cubicBezTo>
                    <a:pt x="9274" y="11299"/>
                    <a:pt x="9274" y="11299"/>
                    <a:pt x="9274" y="11299"/>
                  </a:cubicBezTo>
                  <a:cubicBezTo>
                    <a:pt x="9274" y="11299"/>
                    <a:pt x="9274" y="11299"/>
                    <a:pt x="9274" y="11299"/>
                  </a:cubicBezTo>
                  <a:close/>
                  <a:moveTo>
                    <a:pt x="5165" y="11042"/>
                  </a:moveTo>
                  <a:cubicBezTo>
                    <a:pt x="5165" y="11013"/>
                    <a:pt x="5165" y="11013"/>
                    <a:pt x="5165" y="11013"/>
                  </a:cubicBezTo>
                  <a:cubicBezTo>
                    <a:pt x="5165" y="11013"/>
                    <a:pt x="5165" y="11013"/>
                    <a:pt x="5165" y="11042"/>
                  </a:cubicBezTo>
                  <a:close/>
                  <a:moveTo>
                    <a:pt x="10786" y="10928"/>
                  </a:moveTo>
                  <a:cubicBezTo>
                    <a:pt x="10786" y="10928"/>
                    <a:pt x="10786" y="10928"/>
                    <a:pt x="10786" y="10928"/>
                  </a:cubicBezTo>
                  <a:cubicBezTo>
                    <a:pt x="10786" y="10928"/>
                    <a:pt x="10786" y="10928"/>
                    <a:pt x="10786" y="10928"/>
                  </a:cubicBezTo>
                  <a:close/>
                  <a:moveTo>
                    <a:pt x="10815" y="10928"/>
                  </a:moveTo>
                  <a:cubicBezTo>
                    <a:pt x="10815" y="10899"/>
                    <a:pt x="10815" y="10899"/>
                    <a:pt x="10815" y="10899"/>
                  </a:cubicBezTo>
                  <a:cubicBezTo>
                    <a:pt x="10815" y="10899"/>
                    <a:pt x="10815" y="10899"/>
                    <a:pt x="10815" y="10928"/>
                  </a:cubicBezTo>
                  <a:close/>
                  <a:moveTo>
                    <a:pt x="2283" y="10871"/>
                  </a:moveTo>
                  <a:cubicBezTo>
                    <a:pt x="2283" y="10871"/>
                    <a:pt x="2283" y="10871"/>
                    <a:pt x="2283" y="10871"/>
                  </a:cubicBezTo>
                  <a:cubicBezTo>
                    <a:pt x="2283" y="10871"/>
                    <a:pt x="2283" y="10871"/>
                    <a:pt x="2283" y="10871"/>
                  </a:cubicBezTo>
                  <a:close/>
                  <a:moveTo>
                    <a:pt x="2740" y="10814"/>
                  </a:moveTo>
                  <a:cubicBezTo>
                    <a:pt x="2683" y="10785"/>
                    <a:pt x="2654" y="10785"/>
                    <a:pt x="2597" y="10785"/>
                  </a:cubicBezTo>
                  <a:cubicBezTo>
                    <a:pt x="2654" y="10785"/>
                    <a:pt x="2683" y="10785"/>
                    <a:pt x="2740" y="10814"/>
                  </a:cubicBezTo>
                  <a:close/>
                  <a:moveTo>
                    <a:pt x="2597" y="10785"/>
                  </a:moveTo>
                  <a:lnTo>
                    <a:pt x="2597" y="10785"/>
                  </a:lnTo>
                  <a:lnTo>
                    <a:pt x="2597" y="10785"/>
                  </a:lnTo>
                  <a:lnTo>
                    <a:pt x="2597" y="10785"/>
                  </a:lnTo>
                  <a:close/>
                  <a:moveTo>
                    <a:pt x="9103" y="10528"/>
                  </a:moveTo>
                  <a:lnTo>
                    <a:pt x="9103" y="10528"/>
                  </a:lnTo>
                  <a:lnTo>
                    <a:pt x="9103" y="10528"/>
                  </a:lnTo>
                  <a:lnTo>
                    <a:pt x="9103" y="10528"/>
                  </a:lnTo>
                  <a:close/>
                  <a:moveTo>
                    <a:pt x="9103" y="10528"/>
                  </a:moveTo>
                  <a:cubicBezTo>
                    <a:pt x="8960" y="10528"/>
                    <a:pt x="8817" y="10500"/>
                    <a:pt x="8675" y="10471"/>
                  </a:cubicBezTo>
                  <a:cubicBezTo>
                    <a:pt x="8817" y="10500"/>
                    <a:pt x="8960" y="10528"/>
                    <a:pt x="9103" y="10528"/>
                  </a:cubicBezTo>
                  <a:close/>
                  <a:moveTo>
                    <a:pt x="9245" y="10528"/>
                  </a:moveTo>
                  <a:lnTo>
                    <a:pt x="9245" y="10528"/>
                  </a:lnTo>
                  <a:lnTo>
                    <a:pt x="9245" y="10528"/>
                  </a:lnTo>
                  <a:close/>
                  <a:moveTo>
                    <a:pt x="7790" y="10528"/>
                  </a:moveTo>
                  <a:cubicBezTo>
                    <a:pt x="7790" y="10528"/>
                    <a:pt x="7790" y="10528"/>
                    <a:pt x="7790" y="10500"/>
                  </a:cubicBezTo>
                  <a:cubicBezTo>
                    <a:pt x="7790" y="10528"/>
                    <a:pt x="7790" y="10528"/>
                    <a:pt x="7790" y="10528"/>
                  </a:cubicBezTo>
                  <a:close/>
                  <a:moveTo>
                    <a:pt x="8675" y="10443"/>
                  </a:moveTo>
                  <a:cubicBezTo>
                    <a:pt x="8675" y="10443"/>
                    <a:pt x="8675" y="10443"/>
                    <a:pt x="8675" y="10443"/>
                  </a:cubicBezTo>
                  <a:cubicBezTo>
                    <a:pt x="8675" y="10443"/>
                    <a:pt x="8675" y="10443"/>
                    <a:pt x="8675" y="10443"/>
                  </a:cubicBezTo>
                  <a:close/>
                  <a:moveTo>
                    <a:pt x="8646" y="10443"/>
                  </a:moveTo>
                  <a:cubicBezTo>
                    <a:pt x="8646" y="10443"/>
                    <a:pt x="8646" y="10443"/>
                    <a:pt x="8646" y="10443"/>
                  </a:cubicBezTo>
                  <a:cubicBezTo>
                    <a:pt x="8646" y="10443"/>
                    <a:pt x="8646" y="10443"/>
                    <a:pt x="8646" y="10443"/>
                  </a:cubicBezTo>
                  <a:close/>
                  <a:moveTo>
                    <a:pt x="8646" y="10443"/>
                  </a:moveTo>
                  <a:cubicBezTo>
                    <a:pt x="8646" y="10443"/>
                    <a:pt x="8646" y="10443"/>
                    <a:pt x="8646" y="10443"/>
                  </a:cubicBezTo>
                  <a:cubicBezTo>
                    <a:pt x="8646" y="10443"/>
                    <a:pt x="8646" y="10443"/>
                    <a:pt x="8646" y="10443"/>
                  </a:cubicBezTo>
                  <a:close/>
                  <a:moveTo>
                    <a:pt x="8618" y="10443"/>
                  </a:moveTo>
                  <a:cubicBezTo>
                    <a:pt x="8475" y="10414"/>
                    <a:pt x="8332" y="10357"/>
                    <a:pt x="8190" y="10357"/>
                  </a:cubicBezTo>
                  <a:cubicBezTo>
                    <a:pt x="8332" y="10357"/>
                    <a:pt x="8475" y="10414"/>
                    <a:pt x="8618" y="10443"/>
                  </a:cubicBezTo>
                  <a:close/>
                  <a:moveTo>
                    <a:pt x="8190" y="10357"/>
                  </a:moveTo>
                  <a:lnTo>
                    <a:pt x="8190" y="10357"/>
                  </a:lnTo>
                  <a:lnTo>
                    <a:pt x="8190" y="10357"/>
                  </a:lnTo>
                  <a:lnTo>
                    <a:pt x="8190" y="10357"/>
                  </a:lnTo>
                  <a:close/>
                  <a:moveTo>
                    <a:pt x="7704" y="7618"/>
                  </a:moveTo>
                  <a:cubicBezTo>
                    <a:pt x="7191" y="7618"/>
                    <a:pt x="6677" y="7618"/>
                    <a:pt x="6192" y="7590"/>
                  </a:cubicBezTo>
                  <a:cubicBezTo>
                    <a:pt x="4823" y="7533"/>
                    <a:pt x="3567" y="7418"/>
                    <a:pt x="2512" y="7247"/>
                  </a:cubicBezTo>
                  <a:lnTo>
                    <a:pt x="2512" y="7247"/>
                  </a:lnTo>
                  <a:lnTo>
                    <a:pt x="2512" y="7247"/>
                  </a:lnTo>
                  <a:cubicBezTo>
                    <a:pt x="3567" y="7418"/>
                    <a:pt x="4823" y="7533"/>
                    <a:pt x="6192" y="7590"/>
                  </a:cubicBezTo>
                  <a:lnTo>
                    <a:pt x="6192" y="7590"/>
                  </a:lnTo>
                  <a:lnTo>
                    <a:pt x="6192" y="7590"/>
                  </a:lnTo>
                  <a:cubicBezTo>
                    <a:pt x="4594" y="5821"/>
                    <a:pt x="3139" y="3909"/>
                    <a:pt x="1770" y="2026"/>
                  </a:cubicBezTo>
                  <a:lnTo>
                    <a:pt x="1770" y="2026"/>
                  </a:lnTo>
                  <a:cubicBezTo>
                    <a:pt x="3139" y="3909"/>
                    <a:pt x="4594" y="5821"/>
                    <a:pt x="6192" y="7590"/>
                  </a:cubicBezTo>
                  <a:cubicBezTo>
                    <a:pt x="6677" y="7618"/>
                    <a:pt x="7191" y="7618"/>
                    <a:pt x="7704" y="7618"/>
                  </a:cubicBezTo>
                  <a:cubicBezTo>
                    <a:pt x="9331" y="7618"/>
                    <a:pt x="10843" y="7504"/>
                    <a:pt x="12127" y="7361"/>
                  </a:cubicBezTo>
                  <a:cubicBezTo>
                    <a:pt x="10073" y="6049"/>
                    <a:pt x="8190" y="4394"/>
                    <a:pt x="6563" y="2596"/>
                  </a:cubicBezTo>
                  <a:lnTo>
                    <a:pt x="6563" y="2596"/>
                  </a:lnTo>
                  <a:cubicBezTo>
                    <a:pt x="8190" y="4394"/>
                    <a:pt x="10073" y="6049"/>
                    <a:pt x="12127" y="7361"/>
                  </a:cubicBezTo>
                  <a:cubicBezTo>
                    <a:pt x="12384" y="7304"/>
                    <a:pt x="12641" y="7276"/>
                    <a:pt x="12897" y="7247"/>
                  </a:cubicBezTo>
                  <a:cubicBezTo>
                    <a:pt x="12897" y="7247"/>
                    <a:pt x="12926" y="7247"/>
                    <a:pt x="12926" y="7247"/>
                  </a:cubicBezTo>
                  <a:cubicBezTo>
                    <a:pt x="12926" y="7247"/>
                    <a:pt x="12897" y="7247"/>
                    <a:pt x="12897" y="7247"/>
                  </a:cubicBezTo>
                  <a:cubicBezTo>
                    <a:pt x="12641" y="7276"/>
                    <a:pt x="12384" y="7304"/>
                    <a:pt x="12127" y="7361"/>
                  </a:cubicBezTo>
                  <a:cubicBezTo>
                    <a:pt x="10843" y="7504"/>
                    <a:pt x="9331" y="7618"/>
                    <a:pt x="7704" y="7618"/>
                  </a:cubicBezTo>
                  <a:moveTo>
                    <a:pt x="13126" y="7247"/>
                  </a:moveTo>
                  <a:cubicBezTo>
                    <a:pt x="13069" y="7247"/>
                    <a:pt x="13040" y="7219"/>
                    <a:pt x="12983" y="7219"/>
                  </a:cubicBezTo>
                  <a:cubicBezTo>
                    <a:pt x="13040" y="7219"/>
                    <a:pt x="13069" y="7247"/>
                    <a:pt x="13126" y="7247"/>
                  </a:cubicBezTo>
                  <a:close/>
                  <a:moveTo>
                    <a:pt x="2512" y="7247"/>
                  </a:moveTo>
                  <a:cubicBezTo>
                    <a:pt x="2483" y="7219"/>
                    <a:pt x="2455" y="7219"/>
                    <a:pt x="2426" y="7219"/>
                  </a:cubicBezTo>
                  <a:cubicBezTo>
                    <a:pt x="2455" y="7219"/>
                    <a:pt x="2483" y="7219"/>
                    <a:pt x="2512" y="7247"/>
                  </a:cubicBezTo>
                  <a:close/>
                  <a:moveTo>
                    <a:pt x="12983" y="7219"/>
                  </a:moveTo>
                  <a:lnTo>
                    <a:pt x="12983" y="7219"/>
                  </a:lnTo>
                  <a:lnTo>
                    <a:pt x="12983" y="7219"/>
                  </a:lnTo>
                  <a:lnTo>
                    <a:pt x="12983" y="7219"/>
                  </a:lnTo>
                  <a:close/>
                  <a:moveTo>
                    <a:pt x="2426" y="7219"/>
                  </a:moveTo>
                  <a:lnTo>
                    <a:pt x="2426" y="7219"/>
                  </a:lnTo>
                  <a:lnTo>
                    <a:pt x="2426" y="7219"/>
                  </a:lnTo>
                  <a:lnTo>
                    <a:pt x="2426" y="7219"/>
                  </a:lnTo>
                  <a:close/>
                  <a:moveTo>
                    <a:pt x="8304" y="1541"/>
                  </a:moveTo>
                  <a:cubicBezTo>
                    <a:pt x="8275" y="1541"/>
                    <a:pt x="8275" y="1541"/>
                    <a:pt x="8275" y="1541"/>
                  </a:cubicBezTo>
                  <a:cubicBezTo>
                    <a:pt x="8275" y="1541"/>
                    <a:pt x="8275" y="1541"/>
                    <a:pt x="8304" y="1541"/>
                  </a:cubicBezTo>
                  <a:lnTo>
                    <a:pt x="8304" y="1541"/>
                  </a:lnTo>
                  <a:close/>
                  <a:moveTo>
                    <a:pt x="8304" y="1484"/>
                  </a:moveTo>
                  <a:cubicBezTo>
                    <a:pt x="8304" y="1455"/>
                    <a:pt x="8304" y="1427"/>
                    <a:pt x="8304" y="1398"/>
                  </a:cubicBezTo>
                  <a:cubicBezTo>
                    <a:pt x="8304" y="1398"/>
                    <a:pt x="8247" y="1170"/>
                    <a:pt x="8161" y="1170"/>
                  </a:cubicBezTo>
                  <a:cubicBezTo>
                    <a:pt x="8247" y="1170"/>
                    <a:pt x="8304" y="1398"/>
                    <a:pt x="8304" y="1398"/>
                  </a:cubicBezTo>
                  <a:cubicBezTo>
                    <a:pt x="8304" y="1427"/>
                    <a:pt x="8304" y="1455"/>
                    <a:pt x="8304" y="1484"/>
                  </a:cubicBezTo>
                  <a:close/>
                  <a:moveTo>
                    <a:pt x="6706" y="1455"/>
                  </a:moveTo>
                  <a:lnTo>
                    <a:pt x="6078" y="942"/>
                  </a:lnTo>
                  <a:lnTo>
                    <a:pt x="5964" y="970"/>
                  </a:lnTo>
                  <a:cubicBezTo>
                    <a:pt x="5907" y="999"/>
                    <a:pt x="5850" y="1084"/>
                    <a:pt x="5850" y="1084"/>
                  </a:cubicBezTo>
                  <a:cubicBezTo>
                    <a:pt x="5793" y="1170"/>
                    <a:pt x="5764" y="1227"/>
                    <a:pt x="5764" y="1255"/>
                  </a:cubicBezTo>
                  <a:cubicBezTo>
                    <a:pt x="5764" y="1227"/>
                    <a:pt x="5793" y="1170"/>
                    <a:pt x="5850" y="1084"/>
                  </a:cubicBezTo>
                  <a:cubicBezTo>
                    <a:pt x="5850" y="1084"/>
                    <a:pt x="5907" y="999"/>
                    <a:pt x="5964" y="970"/>
                  </a:cubicBezTo>
                  <a:cubicBezTo>
                    <a:pt x="5936" y="913"/>
                    <a:pt x="5907" y="885"/>
                    <a:pt x="5878" y="827"/>
                  </a:cubicBezTo>
                  <a:lnTo>
                    <a:pt x="5764" y="770"/>
                  </a:lnTo>
                  <a:cubicBezTo>
                    <a:pt x="5707" y="713"/>
                    <a:pt x="5650" y="713"/>
                    <a:pt x="5593" y="685"/>
                  </a:cubicBezTo>
                  <a:lnTo>
                    <a:pt x="5593" y="685"/>
                  </a:lnTo>
                  <a:lnTo>
                    <a:pt x="5593" y="685"/>
                  </a:lnTo>
                  <a:cubicBezTo>
                    <a:pt x="5650" y="713"/>
                    <a:pt x="5707" y="713"/>
                    <a:pt x="5764" y="770"/>
                  </a:cubicBezTo>
                  <a:lnTo>
                    <a:pt x="5878" y="827"/>
                  </a:lnTo>
                  <a:cubicBezTo>
                    <a:pt x="5907" y="885"/>
                    <a:pt x="5936" y="913"/>
                    <a:pt x="5964" y="970"/>
                  </a:cubicBezTo>
                  <a:lnTo>
                    <a:pt x="6078" y="942"/>
                  </a:lnTo>
                  <a:lnTo>
                    <a:pt x="6021" y="885"/>
                  </a:lnTo>
                  <a:lnTo>
                    <a:pt x="5707" y="656"/>
                  </a:lnTo>
                  <a:lnTo>
                    <a:pt x="5450" y="428"/>
                  </a:lnTo>
                  <a:lnTo>
                    <a:pt x="4994" y="29"/>
                  </a:lnTo>
                  <a:lnTo>
                    <a:pt x="4994" y="29"/>
                  </a:lnTo>
                  <a:cubicBezTo>
                    <a:pt x="4965" y="0"/>
                    <a:pt x="4965" y="0"/>
                    <a:pt x="4937" y="0"/>
                  </a:cubicBezTo>
                  <a:cubicBezTo>
                    <a:pt x="4965" y="0"/>
                    <a:pt x="4965" y="0"/>
                    <a:pt x="4994" y="29"/>
                  </a:cubicBezTo>
                  <a:lnTo>
                    <a:pt x="4994" y="29"/>
                  </a:lnTo>
                  <a:lnTo>
                    <a:pt x="5450" y="428"/>
                  </a:lnTo>
                  <a:cubicBezTo>
                    <a:pt x="6078" y="285"/>
                    <a:pt x="6877" y="200"/>
                    <a:pt x="7704" y="200"/>
                  </a:cubicBezTo>
                  <a:cubicBezTo>
                    <a:pt x="9844" y="200"/>
                    <a:pt x="11585" y="713"/>
                    <a:pt x="11585" y="1341"/>
                  </a:cubicBezTo>
                  <a:lnTo>
                    <a:pt x="11585" y="1341"/>
                  </a:lnTo>
                  <a:cubicBezTo>
                    <a:pt x="11585" y="713"/>
                    <a:pt x="9844" y="200"/>
                    <a:pt x="7704" y="200"/>
                  </a:cubicBezTo>
                  <a:cubicBezTo>
                    <a:pt x="6877" y="200"/>
                    <a:pt x="6078" y="285"/>
                    <a:pt x="5450" y="428"/>
                  </a:cubicBezTo>
                  <a:lnTo>
                    <a:pt x="5707" y="656"/>
                  </a:lnTo>
                  <a:cubicBezTo>
                    <a:pt x="6306" y="571"/>
                    <a:pt x="6991" y="542"/>
                    <a:pt x="7704" y="542"/>
                  </a:cubicBezTo>
                  <a:cubicBezTo>
                    <a:pt x="9844" y="542"/>
                    <a:pt x="11585" y="885"/>
                    <a:pt x="11585" y="1370"/>
                  </a:cubicBezTo>
                  <a:lnTo>
                    <a:pt x="11585" y="1370"/>
                  </a:lnTo>
                  <a:lnTo>
                    <a:pt x="11585" y="1370"/>
                  </a:lnTo>
                  <a:lnTo>
                    <a:pt x="11585" y="1370"/>
                  </a:lnTo>
                  <a:lnTo>
                    <a:pt x="11585" y="1370"/>
                  </a:lnTo>
                  <a:cubicBezTo>
                    <a:pt x="11585" y="885"/>
                    <a:pt x="9844" y="542"/>
                    <a:pt x="7704" y="542"/>
                  </a:cubicBezTo>
                  <a:cubicBezTo>
                    <a:pt x="6991" y="542"/>
                    <a:pt x="6306" y="571"/>
                    <a:pt x="5707" y="656"/>
                  </a:cubicBezTo>
                  <a:lnTo>
                    <a:pt x="6021" y="885"/>
                  </a:lnTo>
                  <a:lnTo>
                    <a:pt x="6078" y="942"/>
                  </a:lnTo>
                  <a:lnTo>
                    <a:pt x="6706" y="1455"/>
                  </a:lnTo>
                  <a:lnTo>
                    <a:pt x="6734" y="1455"/>
                  </a:lnTo>
                  <a:lnTo>
                    <a:pt x="6791" y="1455"/>
                  </a:lnTo>
                  <a:lnTo>
                    <a:pt x="8132" y="1170"/>
                  </a:lnTo>
                  <a:lnTo>
                    <a:pt x="8132" y="1170"/>
                  </a:lnTo>
                  <a:cubicBezTo>
                    <a:pt x="8132" y="1170"/>
                    <a:pt x="8132" y="1170"/>
                    <a:pt x="8132" y="1170"/>
                  </a:cubicBezTo>
                  <a:cubicBezTo>
                    <a:pt x="8132" y="1170"/>
                    <a:pt x="8132" y="1170"/>
                    <a:pt x="8132" y="1170"/>
                  </a:cubicBezTo>
                  <a:lnTo>
                    <a:pt x="8132" y="1170"/>
                  </a:lnTo>
                  <a:lnTo>
                    <a:pt x="6791" y="1455"/>
                  </a:lnTo>
                  <a:lnTo>
                    <a:pt x="6734" y="1455"/>
                  </a:lnTo>
                  <a:lnTo>
                    <a:pt x="6706" y="1455"/>
                  </a:lnTo>
                  <a:close/>
                  <a:moveTo>
                    <a:pt x="8132" y="1170"/>
                  </a:moveTo>
                  <a:cubicBezTo>
                    <a:pt x="8132" y="1170"/>
                    <a:pt x="8132" y="1170"/>
                    <a:pt x="8132" y="1170"/>
                  </a:cubicBezTo>
                  <a:cubicBezTo>
                    <a:pt x="8132" y="1170"/>
                    <a:pt x="8132" y="1170"/>
                    <a:pt x="8132" y="1170"/>
                  </a:cubicBezTo>
                  <a:close/>
                  <a:moveTo>
                    <a:pt x="8161" y="1170"/>
                  </a:moveTo>
                  <a:lnTo>
                    <a:pt x="8161" y="1170"/>
                  </a:lnTo>
                  <a:lnTo>
                    <a:pt x="8161" y="1170"/>
                  </a:lnTo>
                  <a:lnTo>
                    <a:pt x="8161" y="1170"/>
                  </a:lnTo>
                  <a:close/>
                  <a:moveTo>
                    <a:pt x="9987" y="1027"/>
                  </a:moveTo>
                  <a:cubicBezTo>
                    <a:pt x="9987" y="999"/>
                    <a:pt x="9987" y="999"/>
                    <a:pt x="9987" y="970"/>
                  </a:cubicBezTo>
                  <a:lnTo>
                    <a:pt x="9987" y="970"/>
                  </a:lnTo>
                  <a:lnTo>
                    <a:pt x="9987" y="970"/>
                  </a:lnTo>
                  <a:lnTo>
                    <a:pt x="9987" y="970"/>
                  </a:lnTo>
                  <a:lnTo>
                    <a:pt x="9987" y="970"/>
                  </a:lnTo>
                  <a:cubicBezTo>
                    <a:pt x="9987" y="942"/>
                    <a:pt x="9959" y="885"/>
                    <a:pt x="9901" y="827"/>
                  </a:cubicBezTo>
                  <a:cubicBezTo>
                    <a:pt x="9901" y="827"/>
                    <a:pt x="9787" y="713"/>
                    <a:pt x="9730" y="713"/>
                  </a:cubicBezTo>
                  <a:cubicBezTo>
                    <a:pt x="9787" y="713"/>
                    <a:pt x="9901" y="827"/>
                    <a:pt x="9901" y="827"/>
                  </a:cubicBezTo>
                  <a:cubicBezTo>
                    <a:pt x="9959" y="885"/>
                    <a:pt x="9987" y="942"/>
                    <a:pt x="9987" y="970"/>
                  </a:cubicBezTo>
                  <a:cubicBezTo>
                    <a:pt x="9987" y="999"/>
                    <a:pt x="9987" y="999"/>
                    <a:pt x="9987" y="1027"/>
                  </a:cubicBezTo>
                  <a:close/>
                  <a:moveTo>
                    <a:pt x="9702" y="713"/>
                  </a:moveTo>
                  <a:lnTo>
                    <a:pt x="9702" y="713"/>
                  </a:lnTo>
                  <a:lnTo>
                    <a:pt x="9702" y="713"/>
                  </a:lnTo>
                  <a:lnTo>
                    <a:pt x="9702" y="713"/>
                  </a:lnTo>
                  <a:close/>
                  <a:moveTo>
                    <a:pt x="4880" y="0"/>
                  </a:moveTo>
                  <a:cubicBezTo>
                    <a:pt x="4908" y="0"/>
                    <a:pt x="4908" y="0"/>
                    <a:pt x="4937" y="0"/>
                  </a:cubicBezTo>
                  <a:lnTo>
                    <a:pt x="4937" y="0"/>
                  </a:lnTo>
                  <a:cubicBezTo>
                    <a:pt x="4908" y="0"/>
                    <a:pt x="4908" y="0"/>
                    <a:pt x="4880" y="0"/>
                  </a:cubicBez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5"/>
            <p:cNvSpPr/>
            <p:nvPr/>
          </p:nvSpPr>
          <p:spPr>
            <a:xfrm flipH="1">
              <a:off x="7743477" y="2565614"/>
              <a:ext cx="394620" cy="360226"/>
            </a:xfrm>
            <a:custGeom>
              <a:avLst/>
              <a:gdLst/>
              <a:ahLst/>
              <a:cxnLst/>
              <a:rect l="l" t="t" r="r" b="b"/>
              <a:pathLst>
                <a:path w="8846" h="8075" extrusionOk="0">
                  <a:moveTo>
                    <a:pt x="8845" y="0"/>
                  </a:moveTo>
                  <a:cubicBezTo>
                    <a:pt x="8845" y="913"/>
                    <a:pt x="5393" y="1655"/>
                    <a:pt x="1141" y="1655"/>
                  </a:cubicBezTo>
                  <a:cubicBezTo>
                    <a:pt x="742" y="1655"/>
                    <a:pt x="371" y="1626"/>
                    <a:pt x="0" y="1626"/>
                  </a:cubicBezTo>
                  <a:cubicBezTo>
                    <a:pt x="1627" y="3424"/>
                    <a:pt x="3510" y="5079"/>
                    <a:pt x="5564" y="6391"/>
                  </a:cubicBezTo>
                  <a:cubicBezTo>
                    <a:pt x="5821" y="6334"/>
                    <a:pt x="6078" y="6306"/>
                    <a:pt x="6334" y="6277"/>
                  </a:cubicBezTo>
                  <a:lnTo>
                    <a:pt x="6363" y="6277"/>
                  </a:lnTo>
                  <a:cubicBezTo>
                    <a:pt x="6391" y="6249"/>
                    <a:pt x="6391" y="6249"/>
                    <a:pt x="6420" y="6249"/>
                  </a:cubicBezTo>
                  <a:cubicBezTo>
                    <a:pt x="6477" y="6249"/>
                    <a:pt x="6506" y="6277"/>
                    <a:pt x="6563" y="6277"/>
                  </a:cubicBezTo>
                  <a:cubicBezTo>
                    <a:pt x="6819" y="6334"/>
                    <a:pt x="7019" y="6563"/>
                    <a:pt x="7019" y="6848"/>
                  </a:cubicBezTo>
                  <a:lnTo>
                    <a:pt x="7019" y="7219"/>
                  </a:lnTo>
                  <a:cubicBezTo>
                    <a:pt x="7618" y="7533"/>
                    <a:pt x="8217" y="7818"/>
                    <a:pt x="8845" y="8075"/>
                  </a:cubicBezTo>
                  <a:lnTo>
                    <a:pt x="8845"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5"/>
            <p:cNvSpPr/>
            <p:nvPr/>
          </p:nvSpPr>
          <p:spPr>
            <a:xfrm flipH="1">
              <a:off x="7889888" y="2612678"/>
              <a:ext cx="462070" cy="249548"/>
            </a:xfrm>
            <a:custGeom>
              <a:avLst/>
              <a:gdLst/>
              <a:ahLst/>
              <a:cxnLst/>
              <a:rect l="l" t="t" r="r" b="b"/>
              <a:pathLst>
                <a:path w="10358" h="5594" extrusionOk="0">
                  <a:moveTo>
                    <a:pt x="1" y="1"/>
                  </a:moveTo>
                  <a:cubicBezTo>
                    <a:pt x="1370" y="1884"/>
                    <a:pt x="2825" y="3796"/>
                    <a:pt x="4423" y="5565"/>
                  </a:cubicBezTo>
                  <a:cubicBezTo>
                    <a:pt x="4908" y="5593"/>
                    <a:pt x="5422" y="5593"/>
                    <a:pt x="5935" y="5593"/>
                  </a:cubicBezTo>
                  <a:cubicBezTo>
                    <a:pt x="7562" y="5593"/>
                    <a:pt x="9074" y="5479"/>
                    <a:pt x="10358" y="5336"/>
                  </a:cubicBezTo>
                  <a:cubicBezTo>
                    <a:pt x="8304" y="4024"/>
                    <a:pt x="6421" y="2369"/>
                    <a:pt x="4794" y="571"/>
                  </a:cubicBezTo>
                  <a:cubicBezTo>
                    <a:pt x="2883" y="514"/>
                    <a:pt x="1199" y="286"/>
                    <a:pt x="1"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5"/>
            <p:cNvSpPr/>
            <p:nvPr/>
          </p:nvSpPr>
          <p:spPr>
            <a:xfrm flipH="1">
              <a:off x="7845322" y="3072161"/>
              <a:ext cx="19138" cy="25517"/>
            </a:xfrm>
            <a:custGeom>
              <a:avLst/>
              <a:gdLst/>
              <a:ahLst/>
              <a:cxnLst/>
              <a:rect l="l" t="t" r="r" b="b"/>
              <a:pathLst>
                <a:path w="429" h="572" extrusionOk="0">
                  <a:moveTo>
                    <a:pt x="1" y="572"/>
                  </a:moveTo>
                  <a:cubicBezTo>
                    <a:pt x="257" y="515"/>
                    <a:pt x="429" y="258"/>
                    <a:pt x="429" y="1"/>
                  </a:cubicBezTo>
                  <a:cubicBezTo>
                    <a:pt x="429" y="258"/>
                    <a:pt x="257" y="515"/>
                    <a:pt x="1" y="572"/>
                  </a:cubicBez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5"/>
            <p:cNvSpPr/>
            <p:nvPr/>
          </p:nvSpPr>
          <p:spPr>
            <a:xfrm flipH="1">
              <a:off x="7743477" y="2887609"/>
              <a:ext cx="105681" cy="281355"/>
            </a:xfrm>
            <a:custGeom>
              <a:avLst/>
              <a:gdLst/>
              <a:ahLst/>
              <a:cxnLst/>
              <a:rect l="l" t="t" r="r" b="b"/>
              <a:pathLst>
                <a:path w="2369" h="6307" extrusionOk="0">
                  <a:moveTo>
                    <a:pt x="542" y="1"/>
                  </a:moveTo>
                  <a:lnTo>
                    <a:pt x="542" y="2397"/>
                  </a:lnTo>
                  <a:lnTo>
                    <a:pt x="542" y="4594"/>
                  </a:lnTo>
                  <a:cubicBezTo>
                    <a:pt x="542" y="4880"/>
                    <a:pt x="342" y="5108"/>
                    <a:pt x="57" y="5165"/>
                  </a:cubicBezTo>
                  <a:lnTo>
                    <a:pt x="0" y="5165"/>
                  </a:lnTo>
                  <a:cubicBezTo>
                    <a:pt x="770" y="5622"/>
                    <a:pt x="1541" y="5993"/>
                    <a:pt x="2368" y="6306"/>
                  </a:cubicBezTo>
                  <a:lnTo>
                    <a:pt x="2368" y="857"/>
                  </a:lnTo>
                  <a:cubicBezTo>
                    <a:pt x="1740" y="600"/>
                    <a:pt x="1141" y="315"/>
                    <a:pt x="542"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5"/>
            <p:cNvSpPr/>
            <p:nvPr/>
          </p:nvSpPr>
          <p:spPr>
            <a:xfrm flipH="1">
              <a:off x="7743477" y="3118020"/>
              <a:ext cx="301697" cy="159124"/>
            </a:xfrm>
            <a:custGeom>
              <a:avLst/>
              <a:gdLst/>
              <a:ahLst/>
              <a:cxnLst/>
              <a:rect l="l" t="t" r="r" b="b"/>
              <a:pathLst>
                <a:path w="6763" h="3567" extrusionOk="0">
                  <a:moveTo>
                    <a:pt x="4394" y="0"/>
                  </a:moveTo>
                  <a:cubicBezTo>
                    <a:pt x="3167" y="228"/>
                    <a:pt x="1655" y="342"/>
                    <a:pt x="0" y="400"/>
                  </a:cubicBezTo>
                  <a:cubicBezTo>
                    <a:pt x="2111" y="1769"/>
                    <a:pt x="4394" y="2825"/>
                    <a:pt x="6762" y="3567"/>
                  </a:cubicBezTo>
                  <a:lnTo>
                    <a:pt x="6762" y="1141"/>
                  </a:lnTo>
                  <a:cubicBezTo>
                    <a:pt x="5935" y="828"/>
                    <a:pt x="5164" y="457"/>
                    <a:pt x="4394"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55"/>
            <p:cNvSpPr/>
            <p:nvPr/>
          </p:nvSpPr>
          <p:spPr>
            <a:xfrm flipH="1">
              <a:off x="8154603" y="2565614"/>
              <a:ext cx="276270" cy="295318"/>
            </a:xfrm>
            <a:custGeom>
              <a:avLst/>
              <a:gdLst/>
              <a:ahLst/>
              <a:cxnLst/>
              <a:rect l="l" t="t" r="r" b="b"/>
              <a:pathLst>
                <a:path w="6193" h="6620" extrusionOk="0">
                  <a:moveTo>
                    <a:pt x="1" y="0"/>
                  </a:moveTo>
                  <a:lnTo>
                    <a:pt x="1" y="3481"/>
                  </a:lnTo>
                  <a:cubicBezTo>
                    <a:pt x="571" y="4537"/>
                    <a:pt x="1199" y="5564"/>
                    <a:pt x="1941" y="6534"/>
                  </a:cubicBezTo>
                  <a:cubicBezTo>
                    <a:pt x="2027" y="6391"/>
                    <a:pt x="2141" y="6306"/>
                    <a:pt x="2283" y="6277"/>
                  </a:cubicBezTo>
                  <a:cubicBezTo>
                    <a:pt x="2340" y="6277"/>
                    <a:pt x="2369" y="6249"/>
                    <a:pt x="2426" y="6249"/>
                  </a:cubicBezTo>
                  <a:cubicBezTo>
                    <a:pt x="2455" y="6249"/>
                    <a:pt x="2483" y="6249"/>
                    <a:pt x="2512" y="6277"/>
                  </a:cubicBezTo>
                  <a:cubicBezTo>
                    <a:pt x="3567" y="6448"/>
                    <a:pt x="4823" y="6563"/>
                    <a:pt x="6192" y="6620"/>
                  </a:cubicBezTo>
                  <a:cubicBezTo>
                    <a:pt x="4594" y="4851"/>
                    <a:pt x="3139" y="2939"/>
                    <a:pt x="1770" y="1056"/>
                  </a:cubicBezTo>
                  <a:cubicBezTo>
                    <a:pt x="657" y="770"/>
                    <a:pt x="1" y="400"/>
                    <a:pt x="1"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55"/>
            <p:cNvSpPr/>
            <p:nvPr/>
          </p:nvSpPr>
          <p:spPr>
            <a:xfrm flipH="1">
              <a:off x="7743477" y="2491785"/>
              <a:ext cx="687395" cy="147659"/>
            </a:xfrm>
            <a:custGeom>
              <a:avLst/>
              <a:gdLst/>
              <a:ahLst/>
              <a:cxnLst/>
              <a:rect l="l" t="t" r="r" b="b"/>
              <a:pathLst>
                <a:path w="15409" h="3310" extrusionOk="0">
                  <a:moveTo>
                    <a:pt x="4937" y="685"/>
                  </a:moveTo>
                  <a:cubicBezTo>
                    <a:pt x="4965" y="685"/>
                    <a:pt x="4965" y="685"/>
                    <a:pt x="4994" y="714"/>
                  </a:cubicBezTo>
                  <a:lnTo>
                    <a:pt x="5450" y="1113"/>
                  </a:lnTo>
                  <a:cubicBezTo>
                    <a:pt x="6078" y="970"/>
                    <a:pt x="6877" y="885"/>
                    <a:pt x="7704" y="885"/>
                  </a:cubicBezTo>
                  <a:cubicBezTo>
                    <a:pt x="9844" y="885"/>
                    <a:pt x="11585" y="1398"/>
                    <a:pt x="11585" y="2026"/>
                  </a:cubicBezTo>
                  <a:lnTo>
                    <a:pt x="11585" y="2055"/>
                  </a:lnTo>
                  <a:cubicBezTo>
                    <a:pt x="11585" y="2425"/>
                    <a:pt x="10329" y="2768"/>
                    <a:pt x="8675" y="2853"/>
                  </a:cubicBezTo>
                  <a:cubicBezTo>
                    <a:pt x="8418" y="2853"/>
                    <a:pt x="8161" y="2882"/>
                    <a:pt x="7904" y="2882"/>
                  </a:cubicBezTo>
                  <a:lnTo>
                    <a:pt x="7562" y="2882"/>
                  </a:lnTo>
                  <a:cubicBezTo>
                    <a:pt x="7305" y="2882"/>
                    <a:pt x="7077" y="2853"/>
                    <a:pt x="6820" y="2853"/>
                  </a:cubicBezTo>
                  <a:cubicBezTo>
                    <a:pt x="6478" y="2825"/>
                    <a:pt x="6135" y="2796"/>
                    <a:pt x="5850" y="2768"/>
                  </a:cubicBezTo>
                  <a:cubicBezTo>
                    <a:pt x="5336" y="2711"/>
                    <a:pt x="4908" y="2625"/>
                    <a:pt x="4594" y="2540"/>
                  </a:cubicBezTo>
                  <a:cubicBezTo>
                    <a:pt x="4109" y="2397"/>
                    <a:pt x="3824" y="2226"/>
                    <a:pt x="3824" y="2055"/>
                  </a:cubicBezTo>
                  <a:lnTo>
                    <a:pt x="3824" y="2026"/>
                  </a:lnTo>
                  <a:cubicBezTo>
                    <a:pt x="3824" y="1741"/>
                    <a:pt x="4224" y="1455"/>
                    <a:pt x="4880" y="1256"/>
                  </a:cubicBezTo>
                  <a:lnTo>
                    <a:pt x="4680" y="1084"/>
                  </a:lnTo>
                  <a:cubicBezTo>
                    <a:pt x="4680" y="1056"/>
                    <a:pt x="4652" y="1056"/>
                    <a:pt x="4652" y="999"/>
                  </a:cubicBezTo>
                  <a:cubicBezTo>
                    <a:pt x="4652" y="970"/>
                    <a:pt x="4652" y="970"/>
                    <a:pt x="4652" y="942"/>
                  </a:cubicBezTo>
                  <a:cubicBezTo>
                    <a:pt x="4680" y="913"/>
                    <a:pt x="4680" y="856"/>
                    <a:pt x="4737" y="799"/>
                  </a:cubicBezTo>
                  <a:lnTo>
                    <a:pt x="4766" y="799"/>
                  </a:lnTo>
                  <a:cubicBezTo>
                    <a:pt x="4794" y="771"/>
                    <a:pt x="4823" y="714"/>
                    <a:pt x="4880" y="685"/>
                  </a:cubicBezTo>
                  <a:close/>
                  <a:moveTo>
                    <a:pt x="7704" y="0"/>
                  </a:moveTo>
                  <a:cubicBezTo>
                    <a:pt x="3453" y="0"/>
                    <a:pt x="1" y="742"/>
                    <a:pt x="1" y="1655"/>
                  </a:cubicBezTo>
                  <a:cubicBezTo>
                    <a:pt x="1" y="2055"/>
                    <a:pt x="657" y="2425"/>
                    <a:pt x="1770" y="2711"/>
                  </a:cubicBezTo>
                  <a:cubicBezTo>
                    <a:pt x="2968" y="2996"/>
                    <a:pt x="4652" y="3224"/>
                    <a:pt x="6563" y="3281"/>
                  </a:cubicBezTo>
                  <a:cubicBezTo>
                    <a:pt x="6934" y="3281"/>
                    <a:pt x="7305" y="3310"/>
                    <a:pt x="7704" y="3310"/>
                  </a:cubicBezTo>
                  <a:cubicBezTo>
                    <a:pt x="11956" y="3310"/>
                    <a:pt x="15408" y="2568"/>
                    <a:pt x="15408" y="1655"/>
                  </a:cubicBezTo>
                  <a:cubicBezTo>
                    <a:pt x="15408" y="742"/>
                    <a:pt x="11956" y="0"/>
                    <a:pt x="7704"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5"/>
            <p:cNvSpPr/>
            <p:nvPr/>
          </p:nvSpPr>
          <p:spPr>
            <a:xfrm flipH="1">
              <a:off x="7914066" y="2531220"/>
              <a:ext cx="273682" cy="52238"/>
            </a:xfrm>
            <a:custGeom>
              <a:avLst/>
              <a:gdLst/>
              <a:ahLst/>
              <a:cxnLst/>
              <a:rect l="l" t="t" r="r" b="b"/>
              <a:pathLst>
                <a:path w="6135" h="1171" extrusionOk="0">
                  <a:moveTo>
                    <a:pt x="2254" y="1"/>
                  </a:moveTo>
                  <a:cubicBezTo>
                    <a:pt x="1427" y="1"/>
                    <a:pt x="628" y="86"/>
                    <a:pt x="0" y="229"/>
                  </a:cubicBezTo>
                  <a:lnTo>
                    <a:pt x="257" y="457"/>
                  </a:lnTo>
                  <a:cubicBezTo>
                    <a:pt x="856" y="372"/>
                    <a:pt x="1541" y="343"/>
                    <a:pt x="2254" y="343"/>
                  </a:cubicBezTo>
                  <a:cubicBezTo>
                    <a:pt x="4394" y="343"/>
                    <a:pt x="6135" y="686"/>
                    <a:pt x="6135" y="1171"/>
                  </a:cubicBezTo>
                  <a:lnTo>
                    <a:pt x="6135" y="1142"/>
                  </a:lnTo>
                  <a:cubicBezTo>
                    <a:pt x="6135" y="514"/>
                    <a:pt x="4394" y="1"/>
                    <a:pt x="2254" y="1"/>
                  </a:cubicBez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55"/>
            <p:cNvSpPr/>
            <p:nvPr/>
          </p:nvSpPr>
          <p:spPr>
            <a:xfrm flipH="1">
              <a:off x="8202960" y="2547770"/>
              <a:ext cx="57324" cy="35688"/>
            </a:xfrm>
            <a:custGeom>
              <a:avLst/>
              <a:gdLst/>
              <a:ahLst/>
              <a:cxnLst/>
              <a:rect l="l" t="t" r="r" b="b"/>
              <a:pathLst>
                <a:path w="1285" h="800" extrusionOk="0">
                  <a:moveTo>
                    <a:pt x="1056" y="1"/>
                  </a:moveTo>
                  <a:cubicBezTo>
                    <a:pt x="400" y="200"/>
                    <a:pt x="0" y="486"/>
                    <a:pt x="0" y="771"/>
                  </a:cubicBezTo>
                  <a:lnTo>
                    <a:pt x="0" y="800"/>
                  </a:lnTo>
                  <a:cubicBezTo>
                    <a:pt x="0" y="543"/>
                    <a:pt x="514" y="315"/>
                    <a:pt x="1284" y="172"/>
                  </a:cubicBezTo>
                  <a:lnTo>
                    <a:pt x="1056" y="1"/>
                  </a:ln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5"/>
            <p:cNvSpPr/>
            <p:nvPr/>
          </p:nvSpPr>
          <p:spPr>
            <a:xfrm flipH="1">
              <a:off x="8126633" y="2608886"/>
              <a:ext cx="43316" cy="10216"/>
            </a:xfrm>
            <a:custGeom>
              <a:avLst/>
              <a:gdLst/>
              <a:ahLst/>
              <a:cxnLst/>
              <a:rect l="l" t="t" r="r" b="b"/>
              <a:pathLst>
                <a:path w="971" h="229" extrusionOk="0">
                  <a:moveTo>
                    <a:pt x="714" y="0"/>
                  </a:moveTo>
                  <a:lnTo>
                    <a:pt x="1" y="143"/>
                  </a:lnTo>
                  <a:cubicBezTo>
                    <a:pt x="286" y="171"/>
                    <a:pt x="629" y="200"/>
                    <a:pt x="971" y="228"/>
                  </a:cubicBezTo>
                  <a:lnTo>
                    <a:pt x="714" y="0"/>
                  </a:lnTo>
                  <a:close/>
                </a:path>
              </a:pathLst>
            </a:custGeom>
            <a:solidFill>
              <a:srgbClr val="6E67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5"/>
            <p:cNvSpPr/>
            <p:nvPr/>
          </p:nvSpPr>
          <p:spPr>
            <a:xfrm flipH="1">
              <a:off x="8158440" y="2555399"/>
              <a:ext cx="101845" cy="49696"/>
            </a:xfrm>
            <a:custGeom>
              <a:avLst/>
              <a:gdLst/>
              <a:ahLst/>
              <a:cxnLst/>
              <a:rect l="l" t="t" r="r" b="b"/>
              <a:pathLst>
                <a:path w="2283" h="1114" extrusionOk="0">
                  <a:moveTo>
                    <a:pt x="1284" y="1"/>
                  </a:moveTo>
                  <a:cubicBezTo>
                    <a:pt x="514" y="144"/>
                    <a:pt x="0" y="372"/>
                    <a:pt x="0" y="629"/>
                  </a:cubicBezTo>
                  <a:cubicBezTo>
                    <a:pt x="0" y="800"/>
                    <a:pt x="285" y="971"/>
                    <a:pt x="770" y="1114"/>
                  </a:cubicBezTo>
                  <a:lnTo>
                    <a:pt x="1455" y="999"/>
                  </a:lnTo>
                  <a:lnTo>
                    <a:pt x="2283" y="828"/>
                  </a:lnTo>
                  <a:lnTo>
                    <a:pt x="1969" y="572"/>
                  </a:lnTo>
                  <a:lnTo>
                    <a:pt x="1969" y="543"/>
                  </a:lnTo>
                  <a:lnTo>
                    <a:pt x="128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5"/>
            <p:cNvSpPr/>
            <p:nvPr/>
          </p:nvSpPr>
          <p:spPr>
            <a:xfrm flipH="1">
              <a:off x="7914066" y="2546521"/>
              <a:ext cx="262218" cy="73830"/>
            </a:xfrm>
            <a:custGeom>
              <a:avLst/>
              <a:gdLst/>
              <a:ahLst/>
              <a:cxnLst/>
              <a:rect l="l" t="t" r="r" b="b"/>
              <a:pathLst>
                <a:path w="5878" h="1655" extrusionOk="0">
                  <a:moveTo>
                    <a:pt x="1997" y="0"/>
                  </a:moveTo>
                  <a:cubicBezTo>
                    <a:pt x="1284" y="0"/>
                    <a:pt x="599" y="29"/>
                    <a:pt x="0" y="114"/>
                  </a:cubicBezTo>
                  <a:lnTo>
                    <a:pt x="314" y="343"/>
                  </a:lnTo>
                  <a:lnTo>
                    <a:pt x="371" y="400"/>
                  </a:lnTo>
                  <a:lnTo>
                    <a:pt x="999" y="913"/>
                  </a:lnTo>
                  <a:lnTo>
                    <a:pt x="1084" y="913"/>
                  </a:lnTo>
                  <a:lnTo>
                    <a:pt x="2425" y="628"/>
                  </a:lnTo>
                  <a:lnTo>
                    <a:pt x="2454" y="628"/>
                  </a:lnTo>
                  <a:cubicBezTo>
                    <a:pt x="2540" y="628"/>
                    <a:pt x="2597" y="856"/>
                    <a:pt x="2597" y="856"/>
                  </a:cubicBezTo>
                  <a:cubicBezTo>
                    <a:pt x="2597" y="885"/>
                    <a:pt x="2597" y="913"/>
                    <a:pt x="2597" y="942"/>
                  </a:cubicBezTo>
                  <a:cubicBezTo>
                    <a:pt x="2597" y="970"/>
                    <a:pt x="2597" y="999"/>
                    <a:pt x="2597" y="999"/>
                  </a:cubicBezTo>
                  <a:cubicBezTo>
                    <a:pt x="2568" y="1084"/>
                    <a:pt x="2511" y="1113"/>
                    <a:pt x="2511" y="1113"/>
                  </a:cubicBezTo>
                  <a:lnTo>
                    <a:pt x="1455" y="1313"/>
                  </a:lnTo>
                  <a:lnTo>
                    <a:pt x="1512" y="1341"/>
                  </a:lnTo>
                  <a:lnTo>
                    <a:pt x="1855" y="1655"/>
                  </a:lnTo>
                  <a:lnTo>
                    <a:pt x="2197" y="1655"/>
                  </a:lnTo>
                  <a:lnTo>
                    <a:pt x="2853" y="1113"/>
                  </a:lnTo>
                  <a:lnTo>
                    <a:pt x="2911" y="1056"/>
                  </a:lnTo>
                  <a:lnTo>
                    <a:pt x="3938" y="171"/>
                  </a:lnTo>
                  <a:lnTo>
                    <a:pt x="4023" y="171"/>
                  </a:lnTo>
                  <a:cubicBezTo>
                    <a:pt x="4080" y="171"/>
                    <a:pt x="4194" y="285"/>
                    <a:pt x="4194" y="285"/>
                  </a:cubicBezTo>
                  <a:cubicBezTo>
                    <a:pt x="4252" y="343"/>
                    <a:pt x="4280" y="400"/>
                    <a:pt x="4280" y="428"/>
                  </a:cubicBezTo>
                  <a:cubicBezTo>
                    <a:pt x="4280" y="457"/>
                    <a:pt x="4280" y="457"/>
                    <a:pt x="4280" y="485"/>
                  </a:cubicBezTo>
                  <a:cubicBezTo>
                    <a:pt x="4280" y="514"/>
                    <a:pt x="4252" y="542"/>
                    <a:pt x="4252" y="542"/>
                  </a:cubicBezTo>
                  <a:lnTo>
                    <a:pt x="3167" y="1455"/>
                  </a:lnTo>
                  <a:lnTo>
                    <a:pt x="3139" y="1455"/>
                  </a:lnTo>
                  <a:lnTo>
                    <a:pt x="2968" y="1626"/>
                  </a:lnTo>
                  <a:cubicBezTo>
                    <a:pt x="4622" y="1541"/>
                    <a:pt x="5878" y="1198"/>
                    <a:pt x="5878" y="828"/>
                  </a:cubicBezTo>
                  <a:cubicBezTo>
                    <a:pt x="5878" y="343"/>
                    <a:pt x="4137" y="0"/>
                    <a:pt x="19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5"/>
            <p:cNvSpPr/>
            <p:nvPr/>
          </p:nvSpPr>
          <p:spPr>
            <a:xfrm flipH="1">
              <a:off x="7824935" y="2845631"/>
              <a:ext cx="524480" cy="290233"/>
            </a:xfrm>
            <a:custGeom>
              <a:avLst/>
              <a:gdLst/>
              <a:ahLst/>
              <a:cxnLst/>
              <a:rect l="l" t="t" r="r" b="b"/>
              <a:pathLst>
                <a:path w="11757" h="6506" extrusionOk="0">
                  <a:moveTo>
                    <a:pt x="457" y="0"/>
                  </a:moveTo>
                  <a:cubicBezTo>
                    <a:pt x="315" y="29"/>
                    <a:pt x="201" y="114"/>
                    <a:pt x="115" y="257"/>
                  </a:cubicBezTo>
                  <a:cubicBezTo>
                    <a:pt x="58" y="343"/>
                    <a:pt x="1" y="457"/>
                    <a:pt x="1" y="571"/>
                  </a:cubicBezTo>
                  <a:lnTo>
                    <a:pt x="1" y="3338"/>
                  </a:lnTo>
                  <a:lnTo>
                    <a:pt x="1" y="5535"/>
                  </a:lnTo>
                  <a:cubicBezTo>
                    <a:pt x="1" y="5821"/>
                    <a:pt x="201" y="6049"/>
                    <a:pt x="486" y="6106"/>
                  </a:cubicBezTo>
                  <a:cubicBezTo>
                    <a:pt x="1970" y="6363"/>
                    <a:pt x="3824" y="6506"/>
                    <a:pt x="5878" y="6506"/>
                  </a:cubicBezTo>
                  <a:lnTo>
                    <a:pt x="6820" y="6506"/>
                  </a:lnTo>
                  <a:cubicBezTo>
                    <a:pt x="8475" y="6448"/>
                    <a:pt x="9987" y="6334"/>
                    <a:pt x="11214" y="6106"/>
                  </a:cubicBezTo>
                  <a:lnTo>
                    <a:pt x="11271" y="6106"/>
                  </a:lnTo>
                  <a:cubicBezTo>
                    <a:pt x="11556" y="6049"/>
                    <a:pt x="11756" y="5821"/>
                    <a:pt x="11756" y="5535"/>
                  </a:cubicBezTo>
                  <a:lnTo>
                    <a:pt x="11756" y="3338"/>
                  </a:lnTo>
                  <a:lnTo>
                    <a:pt x="11756" y="942"/>
                  </a:lnTo>
                  <a:lnTo>
                    <a:pt x="11756" y="571"/>
                  </a:lnTo>
                  <a:cubicBezTo>
                    <a:pt x="11756" y="286"/>
                    <a:pt x="11556" y="57"/>
                    <a:pt x="11300" y="0"/>
                  </a:cubicBezTo>
                  <a:lnTo>
                    <a:pt x="11300" y="86"/>
                  </a:lnTo>
                  <a:lnTo>
                    <a:pt x="11300" y="2882"/>
                  </a:lnTo>
                  <a:lnTo>
                    <a:pt x="11300" y="3253"/>
                  </a:lnTo>
                  <a:lnTo>
                    <a:pt x="11300" y="4137"/>
                  </a:lnTo>
                  <a:lnTo>
                    <a:pt x="11300" y="5079"/>
                  </a:lnTo>
                  <a:cubicBezTo>
                    <a:pt x="11300" y="5336"/>
                    <a:pt x="11128" y="5593"/>
                    <a:pt x="10872" y="5650"/>
                  </a:cubicBezTo>
                  <a:cubicBezTo>
                    <a:pt x="10758" y="5650"/>
                    <a:pt x="10643" y="5678"/>
                    <a:pt x="10529" y="5707"/>
                  </a:cubicBezTo>
                  <a:cubicBezTo>
                    <a:pt x="9274" y="5906"/>
                    <a:pt x="7790" y="6020"/>
                    <a:pt x="6135" y="6049"/>
                  </a:cubicBezTo>
                  <a:lnTo>
                    <a:pt x="5878" y="6049"/>
                  </a:lnTo>
                  <a:cubicBezTo>
                    <a:pt x="3995" y="6049"/>
                    <a:pt x="2255" y="5906"/>
                    <a:pt x="885" y="5650"/>
                  </a:cubicBezTo>
                  <a:cubicBezTo>
                    <a:pt x="800" y="5621"/>
                    <a:pt x="714" y="5564"/>
                    <a:pt x="629" y="5507"/>
                  </a:cubicBezTo>
                  <a:cubicBezTo>
                    <a:pt x="514" y="5393"/>
                    <a:pt x="457" y="5250"/>
                    <a:pt x="457" y="5079"/>
                  </a:cubicBezTo>
                  <a:lnTo>
                    <a:pt x="457" y="3652"/>
                  </a:lnTo>
                  <a:lnTo>
                    <a:pt x="457" y="2882"/>
                  </a:lnTo>
                  <a:lnTo>
                    <a:pt x="457" y="86"/>
                  </a:lnTo>
                  <a:lnTo>
                    <a:pt x="457" y="0"/>
                  </a:lnTo>
                  <a:close/>
                </a:path>
              </a:pathLst>
            </a:custGeom>
            <a:solidFill>
              <a:srgbClr val="B9B4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5"/>
            <p:cNvSpPr/>
            <p:nvPr/>
          </p:nvSpPr>
          <p:spPr>
            <a:xfrm flipH="1">
              <a:off x="7845322" y="2930881"/>
              <a:ext cx="483706" cy="184641"/>
            </a:xfrm>
            <a:custGeom>
              <a:avLst/>
              <a:gdLst/>
              <a:ahLst/>
              <a:cxnLst/>
              <a:rect l="l" t="t" r="r" b="b"/>
              <a:pathLst>
                <a:path w="10843" h="4139" extrusionOk="0">
                  <a:moveTo>
                    <a:pt x="3909" y="1"/>
                  </a:moveTo>
                  <a:cubicBezTo>
                    <a:pt x="3738" y="1"/>
                    <a:pt x="3567" y="29"/>
                    <a:pt x="3396" y="86"/>
                  </a:cubicBezTo>
                  <a:cubicBezTo>
                    <a:pt x="3538" y="914"/>
                    <a:pt x="3881" y="1656"/>
                    <a:pt x="4195" y="2426"/>
                  </a:cubicBezTo>
                  <a:lnTo>
                    <a:pt x="4166" y="2426"/>
                  </a:lnTo>
                  <a:cubicBezTo>
                    <a:pt x="4138" y="2455"/>
                    <a:pt x="4109" y="2455"/>
                    <a:pt x="4109" y="2455"/>
                  </a:cubicBezTo>
                  <a:lnTo>
                    <a:pt x="4080" y="2455"/>
                  </a:lnTo>
                  <a:cubicBezTo>
                    <a:pt x="3938" y="2455"/>
                    <a:pt x="3795" y="2398"/>
                    <a:pt x="3595" y="2340"/>
                  </a:cubicBezTo>
                  <a:lnTo>
                    <a:pt x="3567" y="2340"/>
                  </a:lnTo>
                  <a:cubicBezTo>
                    <a:pt x="3396" y="2340"/>
                    <a:pt x="3082" y="2027"/>
                    <a:pt x="2911" y="1855"/>
                  </a:cubicBezTo>
                  <a:lnTo>
                    <a:pt x="2882" y="1855"/>
                  </a:lnTo>
                  <a:cubicBezTo>
                    <a:pt x="2882" y="1855"/>
                    <a:pt x="2882" y="1855"/>
                    <a:pt x="2882" y="1884"/>
                  </a:cubicBezTo>
                  <a:cubicBezTo>
                    <a:pt x="2625" y="2255"/>
                    <a:pt x="2340" y="2455"/>
                    <a:pt x="1912" y="2455"/>
                  </a:cubicBezTo>
                  <a:cubicBezTo>
                    <a:pt x="1969" y="2141"/>
                    <a:pt x="2026" y="1827"/>
                    <a:pt x="2112" y="1513"/>
                  </a:cubicBezTo>
                  <a:cubicBezTo>
                    <a:pt x="1912" y="1456"/>
                    <a:pt x="1712" y="1399"/>
                    <a:pt x="1513" y="1342"/>
                  </a:cubicBezTo>
                  <a:cubicBezTo>
                    <a:pt x="1341" y="1599"/>
                    <a:pt x="1256" y="1884"/>
                    <a:pt x="1170" y="2198"/>
                  </a:cubicBezTo>
                  <a:cubicBezTo>
                    <a:pt x="942" y="2027"/>
                    <a:pt x="714" y="1827"/>
                    <a:pt x="485" y="1656"/>
                  </a:cubicBezTo>
                  <a:lnTo>
                    <a:pt x="457" y="1656"/>
                  </a:lnTo>
                  <a:cubicBezTo>
                    <a:pt x="400" y="1627"/>
                    <a:pt x="371" y="1627"/>
                    <a:pt x="314" y="1627"/>
                  </a:cubicBezTo>
                  <a:cubicBezTo>
                    <a:pt x="200" y="1627"/>
                    <a:pt x="115" y="1656"/>
                    <a:pt x="0" y="1713"/>
                  </a:cubicBezTo>
                  <a:cubicBezTo>
                    <a:pt x="0" y="1741"/>
                    <a:pt x="0" y="1741"/>
                    <a:pt x="0" y="1741"/>
                  </a:cubicBezTo>
                  <a:lnTo>
                    <a:pt x="0" y="3168"/>
                  </a:lnTo>
                  <a:cubicBezTo>
                    <a:pt x="0" y="3339"/>
                    <a:pt x="57" y="3482"/>
                    <a:pt x="172" y="3596"/>
                  </a:cubicBezTo>
                  <a:cubicBezTo>
                    <a:pt x="257" y="3653"/>
                    <a:pt x="343" y="3710"/>
                    <a:pt x="428" y="3739"/>
                  </a:cubicBezTo>
                  <a:cubicBezTo>
                    <a:pt x="1798" y="3995"/>
                    <a:pt x="3538" y="4138"/>
                    <a:pt x="5421" y="4138"/>
                  </a:cubicBezTo>
                  <a:lnTo>
                    <a:pt x="5678" y="4138"/>
                  </a:lnTo>
                  <a:cubicBezTo>
                    <a:pt x="7333" y="4109"/>
                    <a:pt x="8817" y="3995"/>
                    <a:pt x="10072" y="3796"/>
                  </a:cubicBezTo>
                  <a:cubicBezTo>
                    <a:pt x="10186" y="3767"/>
                    <a:pt x="10301" y="3739"/>
                    <a:pt x="10415" y="3739"/>
                  </a:cubicBezTo>
                  <a:cubicBezTo>
                    <a:pt x="10671" y="3682"/>
                    <a:pt x="10843" y="3425"/>
                    <a:pt x="10843" y="3168"/>
                  </a:cubicBezTo>
                  <a:lnTo>
                    <a:pt x="10843" y="2226"/>
                  </a:lnTo>
                  <a:lnTo>
                    <a:pt x="10843" y="1342"/>
                  </a:lnTo>
                  <a:cubicBezTo>
                    <a:pt x="10529" y="1313"/>
                    <a:pt x="10186" y="1256"/>
                    <a:pt x="9844" y="1114"/>
                  </a:cubicBezTo>
                  <a:cubicBezTo>
                    <a:pt x="9502" y="1627"/>
                    <a:pt x="9245" y="2112"/>
                    <a:pt x="9017" y="2683"/>
                  </a:cubicBezTo>
                  <a:cubicBezTo>
                    <a:pt x="8788" y="2512"/>
                    <a:pt x="8617" y="2084"/>
                    <a:pt x="8532" y="1741"/>
                  </a:cubicBezTo>
                  <a:cubicBezTo>
                    <a:pt x="8532" y="1741"/>
                    <a:pt x="8532" y="1741"/>
                    <a:pt x="8532" y="1770"/>
                  </a:cubicBezTo>
                  <a:lnTo>
                    <a:pt x="8503" y="1770"/>
                  </a:lnTo>
                  <a:cubicBezTo>
                    <a:pt x="8332" y="2141"/>
                    <a:pt x="7989" y="2283"/>
                    <a:pt x="7618" y="2283"/>
                  </a:cubicBezTo>
                  <a:cubicBezTo>
                    <a:pt x="7419" y="2283"/>
                    <a:pt x="7190" y="2255"/>
                    <a:pt x="6991" y="2141"/>
                  </a:cubicBezTo>
                  <a:lnTo>
                    <a:pt x="6962" y="2141"/>
                  </a:lnTo>
                  <a:cubicBezTo>
                    <a:pt x="6934" y="2141"/>
                    <a:pt x="6934" y="2084"/>
                    <a:pt x="6934" y="1998"/>
                  </a:cubicBezTo>
                  <a:cubicBezTo>
                    <a:pt x="6934" y="1827"/>
                    <a:pt x="6962" y="1542"/>
                    <a:pt x="6962" y="1370"/>
                  </a:cubicBezTo>
                  <a:lnTo>
                    <a:pt x="6820" y="1370"/>
                  </a:lnTo>
                  <a:cubicBezTo>
                    <a:pt x="6677" y="1370"/>
                    <a:pt x="6534" y="1342"/>
                    <a:pt x="6392" y="1313"/>
                  </a:cubicBezTo>
                  <a:cubicBezTo>
                    <a:pt x="6392" y="1313"/>
                    <a:pt x="6392" y="1285"/>
                    <a:pt x="6392" y="1285"/>
                  </a:cubicBezTo>
                  <a:lnTo>
                    <a:pt x="6335" y="1285"/>
                  </a:lnTo>
                  <a:cubicBezTo>
                    <a:pt x="6192" y="1256"/>
                    <a:pt x="6049" y="1199"/>
                    <a:pt x="5907" y="1199"/>
                  </a:cubicBezTo>
                  <a:cubicBezTo>
                    <a:pt x="5764" y="1199"/>
                    <a:pt x="5621" y="1256"/>
                    <a:pt x="5507" y="1342"/>
                  </a:cubicBezTo>
                  <a:cubicBezTo>
                    <a:pt x="5507" y="1370"/>
                    <a:pt x="5507" y="1370"/>
                    <a:pt x="5507" y="1370"/>
                  </a:cubicBezTo>
                  <a:cubicBezTo>
                    <a:pt x="5307" y="1599"/>
                    <a:pt x="5136" y="1827"/>
                    <a:pt x="4936" y="2027"/>
                  </a:cubicBezTo>
                  <a:cubicBezTo>
                    <a:pt x="4623" y="1342"/>
                    <a:pt x="4252" y="686"/>
                    <a:pt x="39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5"/>
            <p:cNvSpPr/>
            <p:nvPr/>
          </p:nvSpPr>
          <p:spPr>
            <a:xfrm flipH="1">
              <a:off x="7845322" y="2844337"/>
              <a:ext cx="483706" cy="206232"/>
            </a:xfrm>
            <a:custGeom>
              <a:avLst/>
              <a:gdLst/>
              <a:ahLst/>
              <a:cxnLst/>
              <a:rect l="l" t="t" r="r" b="b"/>
              <a:pathLst>
                <a:path w="10843" h="4623" extrusionOk="0">
                  <a:moveTo>
                    <a:pt x="143" y="1"/>
                  </a:moveTo>
                  <a:cubicBezTo>
                    <a:pt x="86" y="1"/>
                    <a:pt x="57" y="29"/>
                    <a:pt x="0" y="29"/>
                  </a:cubicBezTo>
                  <a:lnTo>
                    <a:pt x="0" y="115"/>
                  </a:lnTo>
                  <a:lnTo>
                    <a:pt x="0" y="2911"/>
                  </a:lnTo>
                  <a:lnTo>
                    <a:pt x="0" y="3653"/>
                  </a:lnTo>
                  <a:cubicBezTo>
                    <a:pt x="115" y="3596"/>
                    <a:pt x="200" y="3567"/>
                    <a:pt x="314" y="3567"/>
                  </a:cubicBezTo>
                  <a:cubicBezTo>
                    <a:pt x="371" y="3567"/>
                    <a:pt x="400" y="3567"/>
                    <a:pt x="457" y="3596"/>
                  </a:cubicBezTo>
                  <a:lnTo>
                    <a:pt x="485" y="3596"/>
                  </a:lnTo>
                  <a:cubicBezTo>
                    <a:pt x="714" y="3767"/>
                    <a:pt x="942" y="3967"/>
                    <a:pt x="1170" y="4138"/>
                  </a:cubicBezTo>
                  <a:cubicBezTo>
                    <a:pt x="1256" y="3824"/>
                    <a:pt x="1341" y="3539"/>
                    <a:pt x="1513" y="3282"/>
                  </a:cubicBezTo>
                  <a:cubicBezTo>
                    <a:pt x="1712" y="3339"/>
                    <a:pt x="1912" y="3396"/>
                    <a:pt x="2112" y="3453"/>
                  </a:cubicBezTo>
                  <a:cubicBezTo>
                    <a:pt x="2026" y="3767"/>
                    <a:pt x="1969" y="4081"/>
                    <a:pt x="1912" y="4395"/>
                  </a:cubicBezTo>
                  <a:cubicBezTo>
                    <a:pt x="2340" y="4395"/>
                    <a:pt x="2625" y="4195"/>
                    <a:pt x="2882" y="3824"/>
                  </a:cubicBezTo>
                  <a:cubicBezTo>
                    <a:pt x="2882" y="3795"/>
                    <a:pt x="2882" y="3795"/>
                    <a:pt x="2882" y="3795"/>
                  </a:cubicBezTo>
                  <a:lnTo>
                    <a:pt x="2911" y="3795"/>
                  </a:lnTo>
                  <a:cubicBezTo>
                    <a:pt x="3082" y="3967"/>
                    <a:pt x="3396" y="4280"/>
                    <a:pt x="3567" y="4280"/>
                  </a:cubicBezTo>
                  <a:lnTo>
                    <a:pt x="3595" y="4280"/>
                  </a:lnTo>
                  <a:cubicBezTo>
                    <a:pt x="3795" y="4338"/>
                    <a:pt x="3938" y="4395"/>
                    <a:pt x="4080" y="4395"/>
                  </a:cubicBezTo>
                  <a:lnTo>
                    <a:pt x="4109" y="4395"/>
                  </a:lnTo>
                  <a:cubicBezTo>
                    <a:pt x="4109" y="4395"/>
                    <a:pt x="4138" y="4395"/>
                    <a:pt x="4166" y="4366"/>
                  </a:cubicBezTo>
                  <a:lnTo>
                    <a:pt x="4195" y="4366"/>
                  </a:lnTo>
                  <a:cubicBezTo>
                    <a:pt x="3881" y="3596"/>
                    <a:pt x="3538" y="2854"/>
                    <a:pt x="3396" y="2026"/>
                  </a:cubicBezTo>
                  <a:cubicBezTo>
                    <a:pt x="3567" y="1969"/>
                    <a:pt x="3738" y="1941"/>
                    <a:pt x="3909" y="1941"/>
                  </a:cubicBezTo>
                  <a:cubicBezTo>
                    <a:pt x="4252" y="2626"/>
                    <a:pt x="4623" y="3282"/>
                    <a:pt x="4936" y="3967"/>
                  </a:cubicBezTo>
                  <a:cubicBezTo>
                    <a:pt x="5136" y="3767"/>
                    <a:pt x="5307" y="3539"/>
                    <a:pt x="5507" y="3310"/>
                  </a:cubicBezTo>
                  <a:cubicBezTo>
                    <a:pt x="5507" y="3310"/>
                    <a:pt x="5507" y="3310"/>
                    <a:pt x="5507" y="3282"/>
                  </a:cubicBezTo>
                  <a:cubicBezTo>
                    <a:pt x="5621" y="3196"/>
                    <a:pt x="5764" y="3139"/>
                    <a:pt x="5907" y="3139"/>
                  </a:cubicBezTo>
                  <a:cubicBezTo>
                    <a:pt x="6049" y="3139"/>
                    <a:pt x="6192" y="3196"/>
                    <a:pt x="6335" y="3225"/>
                  </a:cubicBezTo>
                  <a:lnTo>
                    <a:pt x="6392" y="3225"/>
                  </a:lnTo>
                  <a:cubicBezTo>
                    <a:pt x="6392" y="3225"/>
                    <a:pt x="6392" y="3253"/>
                    <a:pt x="6392" y="3253"/>
                  </a:cubicBezTo>
                  <a:cubicBezTo>
                    <a:pt x="6534" y="3282"/>
                    <a:pt x="6677" y="3310"/>
                    <a:pt x="6820" y="3310"/>
                  </a:cubicBezTo>
                  <a:lnTo>
                    <a:pt x="6962" y="3310"/>
                  </a:lnTo>
                  <a:cubicBezTo>
                    <a:pt x="6962" y="3482"/>
                    <a:pt x="6934" y="3767"/>
                    <a:pt x="6934" y="3938"/>
                  </a:cubicBezTo>
                  <a:cubicBezTo>
                    <a:pt x="6934" y="4024"/>
                    <a:pt x="6934" y="4081"/>
                    <a:pt x="6962" y="4081"/>
                  </a:cubicBezTo>
                  <a:lnTo>
                    <a:pt x="6991" y="4081"/>
                  </a:lnTo>
                  <a:cubicBezTo>
                    <a:pt x="7190" y="4195"/>
                    <a:pt x="7419" y="4223"/>
                    <a:pt x="7618" y="4223"/>
                  </a:cubicBezTo>
                  <a:cubicBezTo>
                    <a:pt x="7989" y="4223"/>
                    <a:pt x="8332" y="4081"/>
                    <a:pt x="8503" y="3710"/>
                  </a:cubicBezTo>
                  <a:lnTo>
                    <a:pt x="8532" y="3710"/>
                  </a:lnTo>
                  <a:cubicBezTo>
                    <a:pt x="8532" y="3681"/>
                    <a:pt x="8532" y="3681"/>
                    <a:pt x="8532" y="3681"/>
                  </a:cubicBezTo>
                  <a:cubicBezTo>
                    <a:pt x="8617" y="4024"/>
                    <a:pt x="8788" y="4452"/>
                    <a:pt x="9017" y="4623"/>
                  </a:cubicBezTo>
                  <a:cubicBezTo>
                    <a:pt x="9245" y="4052"/>
                    <a:pt x="9502" y="3567"/>
                    <a:pt x="9844" y="3054"/>
                  </a:cubicBezTo>
                  <a:cubicBezTo>
                    <a:pt x="10186" y="3196"/>
                    <a:pt x="10529" y="3253"/>
                    <a:pt x="10843" y="3282"/>
                  </a:cubicBezTo>
                  <a:lnTo>
                    <a:pt x="10843" y="2911"/>
                  </a:lnTo>
                  <a:lnTo>
                    <a:pt x="10843" y="115"/>
                  </a:lnTo>
                  <a:lnTo>
                    <a:pt x="10843" y="29"/>
                  </a:lnTo>
                  <a:cubicBezTo>
                    <a:pt x="10786" y="29"/>
                    <a:pt x="10757" y="1"/>
                    <a:pt x="10700" y="1"/>
                  </a:cubicBezTo>
                  <a:cubicBezTo>
                    <a:pt x="10671" y="1"/>
                    <a:pt x="10671" y="1"/>
                    <a:pt x="10643" y="29"/>
                  </a:cubicBezTo>
                  <a:lnTo>
                    <a:pt x="10614" y="29"/>
                  </a:lnTo>
                  <a:cubicBezTo>
                    <a:pt x="10358" y="58"/>
                    <a:pt x="10101" y="86"/>
                    <a:pt x="9844" y="143"/>
                  </a:cubicBezTo>
                  <a:cubicBezTo>
                    <a:pt x="8560" y="286"/>
                    <a:pt x="7048" y="400"/>
                    <a:pt x="5421" y="400"/>
                  </a:cubicBezTo>
                  <a:cubicBezTo>
                    <a:pt x="4908" y="400"/>
                    <a:pt x="4394" y="400"/>
                    <a:pt x="3909" y="372"/>
                  </a:cubicBezTo>
                  <a:cubicBezTo>
                    <a:pt x="2540" y="315"/>
                    <a:pt x="1284" y="200"/>
                    <a:pt x="229" y="29"/>
                  </a:cubicBezTo>
                  <a:cubicBezTo>
                    <a:pt x="200" y="1"/>
                    <a:pt x="172" y="1"/>
                    <a:pt x="1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5"/>
            <p:cNvSpPr/>
            <p:nvPr/>
          </p:nvSpPr>
          <p:spPr>
            <a:xfrm flipH="1">
              <a:off x="7743477" y="3376401"/>
              <a:ext cx="687395" cy="197310"/>
            </a:xfrm>
            <a:custGeom>
              <a:avLst/>
              <a:gdLst/>
              <a:ahLst/>
              <a:cxnLst/>
              <a:rect l="l" t="t" r="r" b="b"/>
              <a:pathLst>
                <a:path w="15409" h="4423" extrusionOk="0">
                  <a:moveTo>
                    <a:pt x="1" y="0"/>
                  </a:moveTo>
                  <a:lnTo>
                    <a:pt x="1" y="2768"/>
                  </a:lnTo>
                  <a:cubicBezTo>
                    <a:pt x="1" y="3681"/>
                    <a:pt x="3453" y="4423"/>
                    <a:pt x="7704" y="4423"/>
                  </a:cubicBezTo>
                  <a:cubicBezTo>
                    <a:pt x="11956" y="4423"/>
                    <a:pt x="15408" y="3681"/>
                    <a:pt x="15408" y="2768"/>
                  </a:cubicBezTo>
                  <a:lnTo>
                    <a:pt x="15408" y="0"/>
                  </a:lnTo>
                  <a:cubicBezTo>
                    <a:pt x="15408" y="571"/>
                    <a:pt x="14010" y="1084"/>
                    <a:pt x="11870" y="1370"/>
                  </a:cubicBezTo>
                  <a:cubicBezTo>
                    <a:pt x="10672" y="1541"/>
                    <a:pt x="9245" y="1655"/>
                    <a:pt x="7704" y="1655"/>
                  </a:cubicBezTo>
                  <a:cubicBezTo>
                    <a:pt x="6164" y="1655"/>
                    <a:pt x="4737" y="1541"/>
                    <a:pt x="3539" y="1370"/>
                  </a:cubicBezTo>
                  <a:cubicBezTo>
                    <a:pt x="1399" y="1084"/>
                    <a:pt x="1" y="571"/>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55"/>
            <p:cNvSpPr/>
            <p:nvPr/>
          </p:nvSpPr>
          <p:spPr>
            <a:xfrm flipH="1">
              <a:off x="8181325" y="2533763"/>
              <a:ext cx="40774" cy="19138"/>
            </a:xfrm>
            <a:custGeom>
              <a:avLst/>
              <a:gdLst/>
              <a:ahLst/>
              <a:cxnLst/>
              <a:rect l="l" t="t" r="r" b="b"/>
              <a:pathLst>
                <a:path w="914" h="429" extrusionOk="0">
                  <a:moveTo>
                    <a:pt x="913" y="429"/>
                  </a:moveTo>
                  <a:cubicBezTo>
                    <a:pt x="885" y="429"/>
                    <a:pt x="885" y="429"/>
                    <a:pt x="885" y="429"/>
                  </a:cubicBezTo>
                  <a:cubicBezTo>
                    <a:pt x="885" y="429"/>
                    <a:pt x="885" y="429"/>
                    <a:pt x="913" y="429"/>
                  </a:cubicBezTo>
                  <a:close/>
                  <a:moveTo>
                    <a:pt x="856" y="400"/>
                  </a:moveTo>
                  <a:cubicBezTo>
                    <a:pt x="856" y="400"/>
                    <a:pt x="828" y="400"/>
                    <a:pt x="828" y="400"/>
                  </a:cubicBezTo>
                  <a:cubicBezTo>
                    <a:pt x="828" y="400"/>
                    <a:pt x="856" y="400"/>
                    <a:pt x="856" y="400"/>
                  </a:cubicBezTo>
                  <a:close/>
                  <a:moveTo>
                    <a:pt x="828" y="400"/>
                  </a:moveTo>
                  <a:cubicBezTo>
                    <a:pt x="571" y="229"/>
                    <a:pt x="314" y="1"/>
                    <a:pt x="0" y="1"/>
                  </a:cubicBezTo>
                  <a:cubicBezTo>
                    <a:pt x="314" y="1"/>
                    <a:pt x="571" y="229"/>
                    <a:pt x="828" y="400"/>
                  </a:cubicBezTo>
                  <a:close/>
                  <a:moveTo>
                    <a:pt x="0" y="1"/>
                  </a:moveTo>
                  <a:lnTo>
                    <a:pt x="0" y="1"/>
                  </a:lnTo>
                  <a:lnTo>
                    <a:pt x="0" y="1"/>
                  </a:lnTo>
                  <a:lnTo>
                    <a:pt x="0" y="1"/>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55"/>
            <p:cNvSpPr/>
            <p:nvPr/>
          </p:nvSpPr>
          <p:spPr>
            <a:xfrm flipH="1">
              <a:off x="7698957" y="3815497"/>
              <a:ext cx="775188" cy="143867"/>
            </a:xfrm>
            <a:custGeom>
              <a:avLst/>
              <a:gdLst/>
              <a:ahLst/>
              <a:cxnLst/>
              <a:rect l="l" t="t" r="r" b="b"/>
              <a:pathLst>
                <a:path w="17377" h="3225" extrusionOk="0">
                  <a:moveTo>
                    <a:pt x="971" y="1"/>
                  </a:moveTo>
                  <a:cubicBezTo>
                    <a:pt x="343" y="315"/>
                    <a:pt x="1" y="657"/>
                    <a:pt x="1" y="1028"/>
                  </a:cubicBezTo>
                  <a:cubicBezTo>
                    <a:pt x="1" y="2255"/>
                    <a:pt x="3881" y="3225"/>
                    <a:pt x="8674" y="3225"/>
                  </a:cubicBezTo>
                  <a:cubicBezTo>
                    <a:pt x="13468" y="3225"/>
                    <a:pt x="17377" y="2255"/>
                    <a:pt x="17377" y="1028"/>
                  </a:cubicBezTo>
                  <a:cubicBezTo>
                    <a:pt x="17377" y="657"/>
                    <a:pt x="17006" y="315"/>
                    <a:pt x="16378" y="1"/>
                  </a:cubicBezTo>
                  <a:lnTo>
                    <a:pt x="16378" y="828"/>
                  </a:lnTo>
                  <a:cubicBezTo>
                    <a:pt x="16378" y="1741"/>
                    <a:pt x="12926" y="2483"/>
                    <a:pt x="8674" y="2483"/>
                  </a:cubicBezTo>
                  <a:cubicBezTo>
                    <a:pt x="4423" y="2483"/>
                    <a:pt x="971" y="1741"/>
                    <a:pt x="971" y="828"/>
                  </a:cubicBezTo>
                  <a:lnTo>
                    <a:pt x="97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5"/>
            <p:cNvSpPr/>
            <p:nvPr/>
          </p:nvSpPr>
          <p:spPr>
            <a:xfrm flipH="1">
              <a:off x="7743477" y="2720902"/>
              <a:ext cx="687395" cy="1205407"/>
            </a:xfrm>
            <a:custGeom>
              <a:avLst/>
              <a:gdLst/>
              <a:ahLst/>
              <a:cxnLst/>
              <a:rect l="l" t="t" r="r" b="b"/>
              <a:pathLst>
                <a:path w="15409" h="27021" extrusionOk="0">
                  <a:moveTo>
                    <a:pt x="1" y="0"/>
                  </a:moveTo>
                  <a:lnTo>
                    <a:pt x="1" y="14694"/>
                  </a:lnTo>
                  <a:cubicBezTo>
                    <a:pt x="1" y="15265"/>
                    <a:pt x="1399" y="15778"/>
                    <a:pt x="3539" y="16064"/>
                  </a:cubicBezTo>
                  <a:cubicBezTo>
                    <a:pt x="4737" y="16235"/>
                    <a:pt x="6164" y="16349"/>
                    <a:pt x="7704" y="16349"/>
                  </a:cubicBezTo>
                  <a:cubicBezTo>
                    <a:pt x="9245" y="16349"/>
                    <a:pt x="10672" y="16235"/>
                    <a:pt x="11870" y="16064"/>
                  </a:cubicBezTo>
                  <a:cubicBezTo>
                    <a:pt x="14010" y="15778"/>
                    <a:pt x="15408" y="15265"/>
                    <a:pt x="15408" y="14694"/>
                  </a:cubicBezTo>
                  <a:lnTo>
                    <a:pt x="15408" y="12469"/>
                  </a:lnTo>
                  <a:cubicBezTo>
                    <a:pt x="13040" y="11727"/>
                    <a:pt x="10757" y="10671"/>
                    <a:pt x="8646" y="9302"/>
                  </a:cubicBezTo>
                  <a:lnTo>
                    <a:pt x="7704" y="9302"/>
                  </a:lnTo>
                  <a:cubicBezTo>
                    <a:pt x="5650" y="9302"/>
                    <a:pt x="3796" y="9159"/>
                    <a:pt x="2312" y="8902"/>
                  </a:cubicBezTo>
                  <a:cubicBezTo>
                    <a:pt x="2027" y="8845"/>
                    <a:pt x="1827" y="8617"/>
                    <a:pt x="1827" y="8331"/>
                  </a:cubicBezTo>
                  <a:lnTo>
                    <a:pt x="1827" y="6134"/>
                  </a:lnTo>
                  <a:lnTo>
                    <a:pt x="1827" y="3367"/>
                  </a:lnTo>
                  <a:cubicBezTo>
                    <a:pt x="1827" y="3253"/>
                    <a:pt x="1884" y="3139"/>
                    <a:pt x="1941" y="3053"/>
                  </a:cubicBezTo>
                  <a:cubicBezTo>
                    <a:pt x="1199" y="2083"/>
                    <a:pt x="571" y="1056"/>
                    <a:pt x="1" y="0"/>
                  </a:cubicBezTo>
                  <a:close/>
                  <a:moveTo>
                    <a:pt x="1" y="17462"/>
                  </a:moveTo>
                  <a:lnTo>
                    <a:pt x="1" y="19060"/>
                  </a:lnTo>
                  <a:cubicBezTo>
                    <a:pt x="1" y="19659"/>
                    <a:pt x="1399" y="20172"/>
                    <a:pt x="3539" y="20458"/>
                  </a:cubicBezTo>
                  <a:cubicBezTo>
                    <a:pt x="4737" y="20629"/>
                    <a:pt x="6164" y="20714"/>
                    <a:pt x="7704" y="20714"/>
                  </a:cubicBezTo>
                  <a:cubicBezTo>
                    <a:pt x="9245" y="20714"/>
                    <a:pt x="10672" y="20629"/>
                    <a:pt x="11870" y="20458"/>
                  </a:cubicBezTo>
                  <a:cubicBezTo>
                    <a:pt x="14010" y="20172"/>
                    <a:pt x="15408" y="19659"/>
                    <a:pt x="15408" y="19060"/>
                  </a:cubicBezTo>
                  <a:lnTo>
                    <a:pt x="15408" y="17462"/>
                  </a:lnTo>
                  <a:cubicBezTo>
                    <a:pt x="15408" y="18375"/>
                    <a:pt x="11956" y="19117"/>
                    <a:pt x="7704" y="19117"/>
                  </a:cubicBezTo>
                  <a:cubicBezTo>
                    <a:pt x="3453" y="19117"/>
                    <a:pt x="1" y="18375"/>
                    <a:pt x="1" y="17462"/>
                  </a:cubicBezTo>
                  <a:close/>
                  <a:moveTo>
                    <a:pt x="1" y="21827"/>
                  </a:moveTo>
                  <a:lnTo>
                    <a:pt x="1" y="24538"/>
                  </a:lnTo>
                  <a:lnTo>
                    <a:pt x="1" y="25365"/>
                  </a:lnTo>
                  <a:cubicBezTo>
                    <a:pt x="1" y="26278"/>
                    <a:pt x="3453" y="27020"/>
                    <a:pt x="7704" y="27020"/>
                  </a:cubicBezTo>
                  <a:cubicBezTo>
                    <a:pt x="11956" y="27020"/>
                    <a:pt x="15408" y="26278"/>
                    <a:pt x="15408" y="25365"/>
                  </a:cubicBezTo>
                  <a:lnTo>
                    <a:pt x="15408" y="24538"/>
                  </a:lnTo>
                  <a:lnTo>
                    <a:pt x="15408" y="21827"/>
                  </a:lnTo>
                  <a:cubicBezTo>
                    <a:pt x="15408" y="22740"/>
                    <a:pt x="11956" y="23482"/>
                    <a:pt x="7704" y="23482"/>
                  </a:cubicBezTo>
                  <a:cubicBezTo>
                    <a:pt x="3453" y="23482"/>
                    <a:pt x="1" y="22740"/>
                    <a:pt x="1" y="2182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5"/>
            <p:cNvSpPr/>
            <p:nvPr/>
          </p:nvSpPr>
          <p:spPr>
            <a:xfrm flipH="1">
              <a:off x="7743477" y="3571124"/>
              <a:ext cx="687395" cy="197355"/>
            </a:xfrm>
            <a:custGeom>
              <a:avLst/>
              <a:gdLst/>
              <a:ahLst/>
              <a:cxnLst/>
              <a:rect l="l" t="t" r="r" b="b"/>
              <a:pathLst>
                <a:path w="15409" h="4424" extrusionOk="0">
                  <a:moveTo>
                    <a:pt x="1" y="1"/>
                  </a:moveTo>
                  <a:lnTo>
                    <a:pt x="1" y="857"/>
                  </a:lnTo>
                  <a:lnTo>
                    <a:pt x="1" y="2768"/>
                  </a:lnTo>
                  <a:cubicBezTo>
                    <a:pt x="1" y="3681"/>
                    <a:pt x="3453" y="4423"/>
                    <a:pt x="7704" y="4423"/>
                  </a:cubicBezTo>
                  <a:cubicBezTo>
                    <a:pt x="11956" y="4423"/>
                    <a:pt x="15408" y="3681"/>
                    <a:pt x="15408" y="2768"/>
                  </a:cubicBezTo>
                  <a:lnTo>
                    <a:pt x="15408" y="857"/>
                  </a:lnTo>
                  <a:lnTo>
                    <a:pt x="15408" y="1"/>
                  </a:lnTo>
                  <a:cubicBezTo>
                    <a:pt x="15408" y="600"/>
                    <a:pt x="14010" y="1113"/>
                    <a:pt x="11870" y="1399"/>
                  </a:cubicBezTo>
                  <a:cubicBezTo>
                    <a:pt x="10672" y="1570"/>
                    <a:pt x="9245" y="1655"/>
                    <a:pt x="7704" y="1655"/>
                  </a:cubicBezTo>
                  <a:cubicBezTo>
                    <a:pt x="6164" y="1655"/>
                    <a:pt x="4737" y="1570"/>
                    <a:pt x="3539" y="1399"/>
                  </a:cubicBezTo>
                  <a:cubicBezTo>
                    <a:pt x="1399" y="1113"/>
                    <a:pt x="1" y="600"/>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55"/>
            <p:cNvSpPr/>
            <p:nvPr/>
          </p:nvSpPr>
          <p:spPr>
            <a:xfrm flipH="1">
              <a:off x="8159689" y="2522342"/>
              <a:ext cx="63703" cy="43316"/>
            </a:xfrm>
            <a:custGeom>
              <a:avLst/>
              <a:gdLst/>
              <a:ahLst/>
              <a:cxnLst/>
              <a:rect l="l" t="t" r="r" b="b"/>
              <a:pathLst>
                <a:path w="1428" h="971" extrusionOk="0">
                  <a:moveTo>
                    <a:pt x="229" y="0"/>
                  </a:moveTo>
                  <a:cubicBezTo>
                    <a:pt x="172" y="29"/>
                    <a:pt x="143" y="86"/>
                    <a:pt x="115" y="114"/>
                  </a:cubicBezTo>
                  <a:lnTo>
                    <a:pt x="86" y="114"/>
                  </a:lnTo>
                  <a:cubicBezTo>
                    <a:pt x="29" y="171"/>
                    <a:pt x="29" y="228"/>
                    <a:pt x="1" y="257"/>
                  </a:cubicBezTo>
                  <a:lnTo>
                    <a:pt x="29" y="257"/>
                  </a:lnTo>
                  <a:cubicBezTo>
                    <a:pt x="343" y="257"/>
                    <a:pt x="600" y="485"/>
                    <a:pt x="857" y="656"/>
                  </a:cubicBezTo>
                  <a:lnTo>
                    <a:pt x="885" y="656"/>
                  </a:lnTo>
                  <a:cubicBezTo>
                    <a:pt x="885" y="656"/>
                    <a:pt x="914" y="656"/>
                    <a:pt x="914" y="685"/>
                  </a:cubicBezTo>
                  <a:lnTo>
                    <a:pt x="942" y="685"/>
                  </a:lnTo>
                  <a:cubicBezTo>
                    <a:pt x="999" y="713"/>
                    <a:pt x="1056" y="713"/>
                    <a:pt x="1113" y="770"/>
                  </a:cubicBezTo>
                  <a:lnTo>
                    <a:pt x="1227" y="827"/>
                  </a:lnTo>
                  <a:cubicBezTo>
                    <a:pt x="1256" y="885"/>
                    <a:pt x="1285" y="913"/>
                    <a:pt x="1313" y="970"/>
                  </a:cubicBezTo>
                  <a:lnTo>
                    <a:pt x="1427" y="942"/>
                  </a:lnTo>
                  <a:lnTo>
                    <a:pt x="1370" y="885"/>
                  </a:lnTo>
                  <a:lnTo>
                    <a:pt x="1056" y="656"/>
                  </a:lnTo>
                  <a:lnTo>
                    <a:pt x="799" y="428"/>
                  </a:lnTo>
                  <a:lnTo>
                    <a:pt x="343" y="29"/>
                  </a:lnTo>
                  <a:cubicBezTo>
                    <a:pt x="314" y="0"/>
                    <a:pt x="314" y="0"/>
                    <a:pt x="286"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55"/>
            <p:cNvSpPr/>
            <p:nvPr/>
          </p:nvSpPr>
          <p:spPr>
            <a:xfrm flipH="1">
              <a:off x="8164774" y="2533763"/>
              <a:ext cx="58618" cy="45859"/>
            </a:xfrm>
            <a:custGeom>
              <a:avLst/>
              <a:gdLst/>
              <a:ahLst/>
              <a:cxnLst/>
              <a:rect l="l" t="t" r="r" b="b"/>
              <a:pathLst>
                <a:path w="1314" h="1028" extrusionOk="0">
                  <a:moveTo>
                    <a:pt x="1" y="1"/>
                  </a:moveTo>
                  <a:cubicBezTo>
                    <a:pt x="1" y="29"/>
                    <a:pt x="1" y="29"/>
                    <a:pt x="1" y="58"/>
                  </a:cubicBezTo>
                  <a:cubicBezTo>
                    <a:pt x="1" y="115"/>
                    <a:pt x="29" y="115"/>
                    <a:pt x="29" y="143"/>
                  </a:cubicBezTo>
                  <a:lnTo>
                    <a:pt x="229" y="315"/>
                  </a:lnTo>
                  <a:lnTo>
                    <a:pt x="457" y="486"/>
                  </a:lnTo>
                  <a:lnTo>
                    <a:pt x="1113" y="1005"/>
                  </a:lnTo>
                  <a:lnTo>
                    <a:pt x="1113" y="1005"/>
                  </a:lnTo>
                  <a:cubicBezTo>
                    <a:pt x="1113" y="1004"/>
                    <a:pt x="1113" y="1002"/>
                    <a:pt x="1113" y="999"/>
                  </a:cubicBezTo>
                  <a:cubicBezTo>
                    <a:pt x="1113" y="971"/>
                    <a:pt x="1142" y="914"/>
                    <a:pt x="1199" y="828"/>
                  </a:cubicBezTo>
                  <a:cubicBezTo>
                    <a:pt x="1199" y="828"/>
                    <a:pt x="1256" y="743"/>
                    <a:pt x="1313" y="714"/>
                  </a:cubicBezTo>
                  <a:cubicBezTo>
                    <a:pt x="1285" y="657"/>
                    <a:pt x="1256" y="629"/>
                    <a:pt x="1227" y="571"/>
                  </a:cubicBezTo>
                  <a:lnTo>
                    <a:pt x="1113" y="514"/>
                  </a:lnTo>
                  <a:cubicBezTo>
                    <a:pt x="1056" y="457"/>
                    <a:pt x="999" y="457"/>
                    <a:pt x="942" y="429"/>
                  </a:cubicBezTo>
                  <a:lnTo>
                    <a:pt x="914" y="429"/>
                  </a:lnTo>
                  <a:cubicBezTo>
                    <a:pt x="914" y="400"/>
                    <a:pt x="885" y="400"/>
                    <a:pt x="885" y="400"/>
                  </a:cubicBezTo>
                  <a:lnTo>
                    <a:pt x="857" y="400"/>
                  </a:lnTo>
                  <a:cubicBezTo>
                    <a:pt x="600" y="229"/>
                    <a:pt x="343" y="1"/>
                    <a:pt x="29" y="1"/>
                  </a:cubicBezTo>
                  <a:close/>
                  <a:moveTo>
                    <a:pt x="1113" y="1005"/>
                  </a:moveTo>
                  <a:cubicBezTo>
                    <a:pt x="1113" y="1028"/>
                    <a:pt x="1115" y="1028"/>
                    <a:pt x="1142" y="1028"/>
                  </a:cubicBezTo>
                  <a:lnTo>
                    <a:pt x="1113" y="1005"/>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55"/>
            <p:cNvSpPr/>
            <p:nvPr/>
          </p:nvSpPr>
          <p:spPr>
            <a:xfrm flipH="1">
              <a:off x="8093532" y="2564321"/>
              <a:ext cx="132402" cy="56030"/>
            </a:xfrm>
            <a:custGeom>
              <a:avLst/>
              <a:gdLst/>
              <a:ahLst/>
              <a:cxnLst/>
              <a:rect l="l" t="t" r="r" b="b"/>
              <a:pathLst>
                <a:path w="2968" h="1256" extrusionOk="0">
                  <a:moveTo>
                    <a:pt x="1484" y="1"/>
                  </a:moveTo>
                  <a:lnTo>
                    <a:pt x="1370" y="29"/>
                  </a:lnTo>
                  <a:cubicBezTo>
                    <a:pt x="1313" y="58"/>
                    <a:pt x="1256" y="143"/>
                    <a:pt x="1256" y="143"/>
                  </a:cubicBezTo>
                  <a:cubicBezTo>
                    <a:pt x="1199" y="229"/>
                    <a:pt x="1170" y="286"/>
                    <a:pt x="1170" y="314"/>
                  </a:cubicBezTo>
                  <a:cubicBezTo>
                    <a:pt x="1170" y="343"/>
                    <a:pt x="1170" y="343"/>
                    <a:pt x="1199" y="343"/>
                  </a:cubicBezTo>
                  <a:lnTo>
                    <a:pt x="1199" y="372"/>
                  </a:lnTo>
                  <a:lnTo>
                    <a:pt x="1513" y="628"/>
                  </a:lnTo>
                  <a:lnTo>
                    <a:pt x="685" y="799"/>
                  </a:lnTo>
                  <a:lnTo>
                    <a:pt x="0" y="914"/>
                  </a:lnTo>
                  <a:cubicBezTo>
                    <a:pt x="314" y="999"/>
                    <a:pt x="742" y="1085"/>
                    <a:pt x="1256" y="1142"/>
                  </a:cubicBezTo>
                  <a:lnTo>
                    <a:pt x="1969" y="999"/>
                  </a:lnTo>
                  <a:lnTo>
                    <a:pt x="2226" y="1227"/>
                  </a:lnTo>
                  <a:cubicBezTo>
                    <a:pt x="2483" y="1227"/>
                    <a:pt x="2711" y="1256"/>
                    <a:pt x="2968" y="1256"/>
                  </a:cubicBezTo>
                  <a:lnTo>
                    <a:pt x="2625" y="942"/>
                  </a:lnTo>
                  <a:lnTo>
                    <a:pt x="2568" y="914"/>
                  </a:lnTo>
                  <a:lnTo>
                    <a:pt x="2226" y="971"/>
                  </a:lnTo>
                  <a:cubicBezTo>
                    <a:pt x="2226" y="971"/>
                    <a:pt x="2255" y="942"/>
                    <a:pt x="2255" y="828"/>
                  </a:cubicBezTo>
                  <a:cubicBezTo>
                    <a:pt x="2255" y="799"/>
                    <a:pt x="2255" y="771"/>
                    <a:pt x="2255" y="742"/>
                  </a:cubicBezTo>
                  <a:cubicBezTo>
                    <a:pt x="2255" y="742"/>
                    <a:pt x="2226" y="657"/>
                    <a:pt x="2197" y="571"/>
                  </a:cubicBezTo>
                  <a:lnTo>
                    <a:pt x="2140" y="514"/>
                  </a:lnTo>
                  <a:lnTo>
                    <a:pt x="2112" y="514"/>
                  </a:lnTo>
                  <a:lnTo>
                    <a:pt x="14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55"/>
            <p:cNvSpPr/>
            <p:nvPr/>
          </p:nvSpPr>
          <p:spPr>
            <a:xfrm flipH="1">
              <a:off x="7985308" y="2565614"/>
              <a:ext cx="40774" cy="17844"/>
            </a:xfrm>
            <a:custGeom>
              <a:avLst/>
              <a:gdLst/>
              <a:ahLst/>
              <a:cxnLst/>
              <a:rect l="l" t="t" r="r" b="b"/>
              <a:pathLst>
                <a:path w="914" h="400" extrusionOk="0">
                  <a:moveTo>
                    <a:pt x="0" y="400"/>
                  </a:moveTo>
                  <a:cubicBezTo>
                    <a:pt x="0" y="400"/>
                    <a:pt x="0" y="400"/>
                    <a:pt x="0" y="400"/>
                  </a:cubicBezTo>
                  <a:cubicBezTo>
                    <a:pt x="0" y="400"/>
                    <a:pt x="0" y="400"/>
                    <a:pt x="0" y="400"/>
                  </a:cubicBezTo>
                  <a:close/>
                  <a:moveTo>
                    <a:pt x="0" y="400"/>
                  </a:moveTo>
                  <a:cubicBezTo>
                    <a:pt x="0" y="400"/>
                    <a:pt x="0" y="400"/>
                    <a:pt x="0" y="400"/>
                  </a:cubicBezTo>
                  <a:cubicBezTo>
                    <a:pt x="0" y="400"/>
                    <a:pt x="0" y="400"/>
                    <a:pt x="0" y="400"/>
                  </a:cubicBezTo>
                  <a:close/>
                  <a:moveTo>
                    <a:pt x="0" y="400"/>
                  </a:moveTo>
                  <a:lnTo>
                    <a:pt x="0" y="400"/>
                  </a:lnTo>
                  <a:lnTo>
                    <a:pt x="0" y="400"/>
                  </a:lnTo>
                  <a:close/>
                  <a:moveTo>
                    <a:pt x="29" y="400"/>
                  </a:moveTo>
                  <a:cubicBezTo>
                    <a:pt x="29" y="400"/>
                    <a:pt x="57" y="371"/>
                    <a:pt x="57" y="371"/>
                  </a:cubicBezTo>
                  <a:cubicBezTo>
                    <a:pt x="57" y="371"/>
                    <a:pt x="29" y="400"/>
                    <a:pt x="29" y="400"/>
                  </a:cubicBezTo>
                  <a:close/>
                  <a:moveTo>
                    <a:pt x="57" y="371"/>
                  </a:moveTo>
                  <a:cubicBezTo>
                    <a:pt x="57" y="371"/>
                    <a:pt x="57" y="371"/>
                    <a:pt x="57" y="371"/>
                  </a:cubicBezTo>
                  <a:cubicBezTo>
                    <a:pt x="57" y="371"/>
                    <a:pt x="57" y="371"/>
                    <a:pt x="57" y="371"/>
                  </a:cubicBezTo>
                  <a:close/>
                  <a:moveTo>
                    <a:pt x="86" y="343"/>
                  </a:moveTo>
                  <a:cubicBezTo>
                    <a:pt x="86" y="343"/>
                    <a:pt x="114" y="343"/>
                    <a:pt x="114" y="343"/>
                  </a:cubicBezTo>
                  <a:cubicBezTo>
                    <a:pt x="114" y="343"/>
                    <a:pt x="86" y="343"/>
                    <a:pt x="86" y="343"/>
                  </a:cubicBezTo>
                  <a:close/>
                  <a:moveTo>
                    <a:pt x="114" y="343"/>
                  </a:moveTo>
                  <a:lnTo>
                    <a:pt x="143" y="314"/>
                  </a:lnTo>
                  <a:lnTo>
                    <a:pt x="114" y="343"/>
                  </a:lnTo>
                  <a:close/>
                  <a:moveTo>
                    <a:pt x="913" y="0"/>
                  </a:moveTo>
                  <a:cubicBezTo>
                    <a:pt x="885" y="0"/>
                    <a:pt x="885" y="0"/>
                    <a:pt x="885" y="0"/>
                  </a:cubicBezTo>
                  <a:cubicBezTo>
                    <a:pt x="885" y="0"/>
                    <a:pt x="885" y="0"/>
                    <a:pt x="913" y="0"/>
                  </a:cubicBezTo>
                  <a:close/>
                  <a:moveTo>
                    <a:pt x="885" y="0"/>
                  </a:moveTo>
                  <a:lnTo>
                    <a:pt x="885" y="0"/>
                  </a:lnTo>
                  <a:lnTo>
                    <a:pt x="885" y="0"/>
                  </a:lnTo>
                  <a:lnTo>
                    <a:pt x="885" y="0"/>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55"/>
            <p:cNvSpPr/>
            <p:nvPr/>
          </p:nvSpPr>
          <p:spPr>
            <a:xfrm flipH="1">
              <a:off x="7985308" y="2554149"/>
              <a:ext cx="63703" cy="43316"/>
            </a:xfrm>
            <a:custGeom>
              <a:avLst/>
              <a:gdLst/>
              <a:ahLst/>
              <a:cxnLst/>
              <a:rect l="l" t="t" r="r" b="b"/>
              <a:pathLst>
                <a:path w="1428" h="971" extrusionOk="0">
                  <a:moveTo>
                    <a:pt x="1085" y="0"/>
                  </a:moveTo>
                  <a:lnTo>
                    <a:pt x="58" y="885"/>
                  </a:lnTo>
                  <a:lnTo>
                    <a:pt x="0" y="942"/>
                  </a:lnTo>
                  <a:lnTo>
                    <a:pt x="115" y="970"/>
                  </a:lnTo>
                  <a:cubicBezTo>
                    <a:pt x="143" y="913"/>
                    <a:pt x="172" y="856"/>
                    <a:pt x="200" y="828"/>
                  </a:cubicBezTo>
                  <a:lnTo>
                    <a:pt x="314" y="742"/>
                  </a:lnTo>
                  <a:cubicBezTo>
                    <a:pt x="371" y="714"/>
                    <a:pt x="428" y="685"/>
                    <a:pt x="486" y="685"/>
                  </a:cubicBezTo>
                  <a:cubicBezTo>
                    <a:pt x="514" y="657"/>
                    <a:pt x="514" y="657"/>
                    <a:pt x="514" y="657"/>
                  </a:cubicBezTo>
                  <a:lnTo>
                    <a:pt x="543" y="657"/>
                  </a:lnTo>
                  <a:cubicBezTo>
                    <a:pt x="543" y="657"/>
                    <a:pt x="571" y="628"/>
                    <a:pt x="571" y="628"/>
                  </a:cubicBezTo>
                  <a:cubicBezTo>
                    <a:pt x="600" y="628"/>
                    <a:pt x="600" y="628"/>
                    <a:pt x="600" y="600"/>
                  </a:cubicBezTo>
                  <a:lnTo>
                    <a:pt x="628" y="600"/>
                  </a:lnTo>
                  <a:lnTo>
                    <a:pt x="657" y="571"/>
                  </a:lnTo>
                  <a:cubicBezTo>
                    <a:pt x="885" y="428"/>
                    <a:pt x="1113" y="257"/>
                    <a:pt x="1399" y="257"/>
                  </a:cubicBezTo>
                  <a:lnTo>
                    <a:pt x="1427" y="257"/>
                  </a:lnTo>
                  <a:cubicBezTo>
                    <a:pt x="1427" y="229"/>
                    <a:pt x="1399" y="172"/>
                    <a:pt x="1341" y="114"/>
                  </a:cubicBezTo>
                  <a:cubicBezTo>
                    <a:pt x="1341" y="114"/>
                    <a:pt x="1227" y="0"/>
                    <a:pt x="1170"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55"/>
            <p:cNvSpPr/>
            <p:nvPr/>
          </p:nvSpPr>
          <p:spPr>
            <a:xfrm flipH="1">
              <a:off x="7985308" y="2565614"/>
              <a:ext cx="58618" cy="45859"/>
            </a:xfrm>
            <a:custGeom>
              <a:avLst/>
              <a:gdLst/>
              <a:ahLst/>
              <a:cxnLst/>
              <a:rect l="l" t="t" r="r" b="b"/>
              <a:pathLst>
                <a:path w="1314" h="1028" extrusionOk="0">
                  <a:moveTo>
                    <a:pt x="1285" y="0"/>
                  </a:moveTo>
                  <a:cubicBezTo>
                    <a:pt x="999" y="0"/>
                    <a:pt x="771" y="171"/>
                    <a:pt x="543" y="314"/>
                  </a:cubicBezTo>
                  <a:lnTo>
                    <a:pt x="514" y="343"/>
                  </a:lnTo>
                  <a:lnTo>
                    <a:pt x="486" y="343"/>
                  </a:lnTo>
                  <a:cubicBezTo>
                    <a:pt x="486" y="371"/>
                    <a:pt x="486" y="371"/>
                    <a:pt x="457" y="371"/>
                  </a:cubicBezTo>
                  <a:cubicBezTo>
                    <a:pt x="457" y="371"/>
                    <a:pt x="429" y="400"/>
                    <a:pt x="429" y="400"/>
                  </a:cubicBezTo>
                  <a:lnTo>
                    <a:pt x="400" y="400"/>
                  </a:lnTo>
                  <a:cubicBezTo>
                    <a:pt x="400" y="400"/>
                    <a:pt x="400" y="400"/>
                    <a:pt x="372" y="428"/>
                  </a:cubicBezTo>
                  <a:cubicBezTo>
                    <a:pt x="314" y="428"/>
                    <a:pt x="257" y="457"/>
                    <a:pt x="200" y="485"/>
                  </a:cubicBezTo>
                  <a:lnTo>
                    <a:pt x="86" y="571"/>
                  </a:lnTo>
                  <a:cubicBezTo>
                    <a:pt x="58" y="599"/>
                    <a:pt x="29" y="656"/>
                    <a:pt x="1" y="713"/>
                  </a:cubicBezTo>
                  <a:cubicBezTo>
                    <a:pt x="58" y="742"/>
                    <a:pt x="115" y="828"/>
                    <a:pt x="115" y="828"/>
                  </a:cubicBezTo>
                  <a:cubicBezTo>
                    <a:pt x="172" y="913"/>
                    <a:pt x="200" y="970"/>
                    <a:pt x="200" y="999"/>
                  </a:cubicBezTo>
                  <a:cubicBezTo>
                    <a:pt x="200" y="1027"/>
                    <a:pt x="200" y="1027"/>
                    <a:pt x="200" y="1027"/>
                  </a:cubicBezTo>
                  <a:lnTo>
                    <a:pt x="1285" y="114"/>
                  </a:lnTo>
                  <a:cubicBezTo>
                    <a:pt x="1285" y="114"/>
                    <a:pt x="1313" y="86"/>
                    <a:pt x="1313" y="57"/>
                  </a:cubicBezTo>
                  <a:cubicBezTo>
                    <a:pt x="1313" y="29"/>
                    <a:pt x="1313" y="29"/>
                    <a:pt x="1313"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55"/>
            <p:cNvSpPr/>
            <p:nvPr/>
          </p:nvSpPr>
          <p:spPr>
            <a:xfrm flipH="1">
              <a:off x="8034959" y="2596127"/>
              <a:ext cx="43316" cy="24223"/>
            </a:xfrm>
            <a:custGeom>
              <a:avLst/>
              <a:gdLst/>
              <a:ahLst/>
              <a:cxnLst/>
              <a:rect l="l" t="t" r="r" b="b"/>
              <a:pathLst>
                <a:path w="971" h="543" extrusionOk="0">
                  <a:moveTo>
                    <a:pt x="656" y="1"/>
                  </a:moveTo>
                  <a:lnTo>
                    <a:pt x="0" y="543"/>
                  </a:lnTo>
                  <a:cubicBezTo>
                    <a:pt x="257" y="543"/>
                    <a:pt x="514" y="514"/>
                    <a:pt x="771" y="514"/>
                  </a:cubicBezTo>
                  <a:lnTo>
                    <a:pt x="942" y="343"/>
                  </a:lnTo>
                  <a:lnTo>
                    <a:pt x="970" y="343"/>
                  </a:lnTo>
                  <a:cubicBezTo>
                    <a:pt x="970" y="343"/>
                    <a:pt x="970" y="343"/>
                    <a:pt x="970" y="315"/>
                  </a:cubicBezTo>
                  <a:cubicBezTo>
                    <a:pt x="970" y="286"/>
                    <a:pt x="942" y="229"/>
                    <a:pt x="885" y="144"/>
                  </a:cubicBezTo>
                  <a:cubicBezTo>
                    <a:pt x="885" y="144"/>
                    <a:pt x="828" y="58"/>
                    <a:pt x="771" y="29"/>
                  </a:cubicBezTo>
                  <a:lnTo>
                    <a:pt x="6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5"/>
            <p:cNvSpPr/>
            <p:nvPr/>
          </p:nvSpPr>
          <p:spPr>
            <a:xfrm flipH="1">
              <a:off x="8061681" y="2585956"/>
              <a:ext cx="54781" cy="5130"/>
            </a:xfrm>
            <a:custGeom>
              <a:avLst/>
              <a:gdLst/>
              <a:ahLst/>
              <a:cxnLst/>
              <a:rect l="l" t="t" r="r" b="b"/>
              <a:pathLst>
                <a:path w="1228" h="115" extrusionOk="0">
                  <a:moveTo>
                    <a:pt x="1227" y="115"/>
                  </a:moveTo>
                  <a:cubicBezTo>
                    <a:pt x="1227" y="115"/>
                    <a:pt x="1227" y="115"/>
                    <a:pt x="1227" y="115"/>
                  </a:cubicBezTo>
                  <a:cubicBezTo>
                    <a:pt x="1227" y="115"/>
                    <a:pt x="1227" y="115"/>
                    <a:pt x="1227" y="115"/>
                  </a:cubicBezTo>
                  <a:close/>
                  <a:moveTo>
                    <a:pt x="1227" y="115"/>
                  </a:moveTo>
                  <a:cubicBezTo>
                    <a:pt x="1113" y="58"/>
                    <a:pt x="999" y="29"/>
                    <a:pt x="885" y="29"/>
                  </a:cubicBezTo>
                  <a:cubicBezTo>
                    <a:pt x="999" y="29"/>
                    <a:pt x="1113" y="58"/>
                    <a:pt x="1227" y="115"/>
                  </a:cubicBezTo>
                  <a:close/>
                  <a:moveTo>
                    <a:pt x="343" y="29"/>
                  </a:moveTo>
                  <a:lnTo>
                    <a:pt x="343" y="29"/>
                  </a:lnTo>
                  <a:cubicBezTo>
                    <a:pt x="400" y="29"/>
                    <a:pt x="485" y="29"/>
                    <a:pt x="571" y="29"/>
                  </a:cubicBezTo>
                  <a:cubicBezTo>
                    <a:pt x="628" y="29"/>
                    <a:pt x="714" y="29"/>
                    <a:pt x="799" y="29"/>
                  </a:cubicBezTo>
                  <a:lnTo>
                    <a:pt x="799" y="29"/>
                  </a:lnTo>
                  <a:cubicBezTo>
                    <a:pt x="714" y="29"/>
                    <a:pt x="628" y="29"/>
                    <a:pt x="571" y="29"/>
                  </a:cubicBezTo>
                  <a:cubicBezTo>
                    <a:pt x="485" y="29"/>
                    <a:pt x="400" y="29"/>
                    <a:pt x="343" y="29"/>
                  </a:cubicBezTo>
                  <a:close/>
                  <a:moveTo>
                    <a:pt x="314" y="29"/>
                  </a:moveTo>
                  <a:cubicBezTo>
                    <a:pt x="286" y="29"/>
                    <a:pt x="257" y="29"/>
                    <a:pt x="257" y="29"/>
                  </a:cubicBezTo>
                  <a:cubicBezTo>
                    <a:pt x="257" y="29"/>
                    <a:pt x="286" y="29"/>
                    <a:pt x="314" y="29"/>
                  </a:cubicBezTo>
                  <a:close/>
                  <a:moveTo>
                    <a:pt x="143" y="29"/>
                  </a:moveTo>
                  <a:cubicBezTo>
                    <a:pt x="114" y="29"/>
                    <a:pt x="86" y="29"/>
                    <a:pt x="57" y="1"/>
                  </a:cubicBezTo>
                  <a:cubicBezTo>
                    <a:pt x="86" y="29"/>
                    <a:pt x="114" y="29"/>
                    <a:pt x="143" y="29"/>
                  </a:cubicBezTo>
                  <a:close/>
                  <a:moveTo>
                    <a:pt x="29" y="29"/>
                  </a:moveTo>
                  <a:cubicBezTo>
                    <a:pt x="29" y="29"/>
                    <a:pt x="0" y="1"/>
                    <a:pt x="0" y="1"/>
                  </a:cubicBezTo>
                  <a:cubicBezTo>
                    <a:pt x="0" y="1"/>
                    <a:pt x="29" y="29"/>
                    <a:pt x="29" y="29"/>
                  </a:cubicBezTo>
                  <a:cubicBezTo>
                    <a:pt x="57" y="29"/>
                    <a:pt x="57" y="29"/>
                    <a:pt x="57" y="29"/>
                  </a:cubicBezTo>
                  <a:cubicBezTo>
                    <a:pt x="57" y="29"/>
                    <a:pt x="57" y="29"/>
                    <a:pt x="29" y="29"/>
                  </a:cubicBezTo>
                  <a:close/>
                  <a:moveTo>
                    <a:pt x="57" y="1"/>
                  </a:moveTo>
                  <a:lnTo>
                    <a:pt x="57" y="1"/>
                  </a:lnTo>
                  <a:lnTo>
                    <a:pt x="57" y="1"/>
                  </a:lnTo>
                  <a:lnTo>
                    <a:pt x="57" y="1"/>
                  </a:lnTo>
                  <a:close/>
                  <a:moveTo>
                    <a:pt x="0" y="1"/>
                  </a:moveTo>
                  <a:lnTo>
                    <a:pt x="0" y="1"/>
                  </a:lnTo>
                  <a:lnTo>
                    <a:pt x="0" y="1"/>
                  </a:lnTo>
                  <a:lnTo>
                    <a:pt x="0" y="1"/>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55"/>
            <p:cNvSpPr/>
            <p:nvPr/>
          </p:nvSpPr>
          <p:spPr>
            <a:xfrm flipH="1">
              <a:off x="8060432" y="2574492"/>
              <a:ext cx="70038" cy="16595"/>
            </a:xfrm>
            <a:custGeom>
              <a:avLst/>
              <a:gdLst/>
              <a:ahLst/>
              <a:cxnLst/>
              <a:rect l="l" t="t" r="r" b="b"/>
              <a:pathLst>
                <a:path w="1570" h="372" extrusionOk="0">
                  <a:moveTo>
                    <a:pt x="1398" y="1"/>
                  </a:moveTo>
                  <a:lnTo>
                    <a:pt x="57" y="286"/>
                  </a:lnTo>
                  <a:lnTo>
                    <a:pt x="0" y="286"/>
                  </a:lnTo>
                  <a:lnTo>
                    <a:pt x="57" y="343"/>
                  </a:lnTo>
                  <a:cubicBezTo>
                    <a:pt x="115" y="343"/>
                    <a:pt x="172" y="315"/>
                    <a:pt x="229" y="286"/>
                  </a:cubicBezTo>
                  <a:cubicBezTo>
                    <a:pt x="257" y="286"/>
                    <a:pt x="286" y="286"/>
                    <a:pt x="314" y="258"/>
                  </a:cubicBezTo>
                  <a:cubicBezTo>
                    <a:pt x="314" y="258"/>
                    <a:pt x="343" y="286"/>
                    <a:pt x="343" y="286"/>
                  </a:cubicBezTo>
                  <a:lnTo>
                    <a:pt x="371" y="286"/>
                  </a:lnTo>
                  <a:cubicBezTo>
                    <a:pt x="371" y="286"/>
                    <a:pt x="371" y="258"/>
                    <a:pt x="371" y="258"/>
                  </a:cubicBezTo>
                  <a:cubicBezTo>
                    <a:pt x="400" y="286"/>
                    <a:pt x="428" y="286"/>
                    <a:pt x="457" y="286"/>
                  </a:cubicBezTo>
                  <a:lnTo>
                    <a:pt x="1199" y="286"/>
                  </a:lnTo>
                  <a:cubicBezTo>
                    <a:pt x="1313" y="286"/>
                    <a:pt x="1427" y="315"/>
                    <a:pt x="1541" y="372"/>
                  </a:cubicBezTo>
                  <a:lnTo>
                    <a:pt x="1570" y="372"/>
                  </a:lnTo>
                  <a:cubicBezTo>
                    <a:pt x="1570" y="372"/>
                    <a:pt x="1570" y="343"/>
                    <a:pt x="1570" y="315"/>
                  </a:cubicBezTo>
                  <a:cubicBezTo>
                    <a:pt x="1570" y="286"/>
                    <a:pt x="1570" y="258"/>
                    <a:pt x="1570" y="229"/>
                  </a:cubicBezTo>
                  <a:cubicBezTo>
                    <a:pt x="1570" y="229"/>
                    <a:pt x="1513" y="1"/>
                    <a:pt x="1427"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55"/>
            <p:cNvSpPr/>
            <p:nvPr/>
          </p:nvSpPr>
          <p:spPr>
            <a:xfrm flipH="1">
              <a:off x="8060432" y="2585956"/>
              <a:ext cx="67495" cy="21680"/>
            </a:xfrm>
            <a:custGeom>
              <a:avLst/>
              <a:gdLst/>
              <a:ahLst/>
              <a:cxnLst/>
              <a:rect l="l" t="t" r="r" b="b"/>
              <a:pathLst>
                <a:path w="1513" h="486" extrusionOk="0">
                  <a:moveTo>
                    <a:pt x="257" y="1"/>
                  </a:moveTo>
                  <a:cubicBezTo>
                    <a:pt x="229" y="29"/>
                    <a:pt x="200" y="29"/>
                    <a:pt x="172" y="29"/>
                  </a:cubicBezTo>
                  <a:cubicBezTo>
                    <a:pt x="115" y="58"/>
                    <a:pt x="58" y="86"/>
                    <a:pt x="0" y="86"/>
                  </a:cubicBezTo>
                  <a:cubicBezTo>
                    <a:pt x="29" y="172"/>
                    <a:pt x="58" y="257"/>
                    <a:pt x="58" y="257"/>
                  </a:cubicBezTo>
                  <a:cubicBezTo>
                    <a:pt x="58" y="286"/>
                    <a:pt x="58" y="314"/>
                    <a:pt x="58" y="343"/>
                  </a:cubicBezTo>
                  <a:cubicBezTo>
                    <a:pt x="58" y="457"/>
                    <a:pt x="29" y="486"/>
                    <a:pt x="29" y="486"/>
                  </a:cubicBezTo>
                  <a:lnTo>
                    <a:pt x="371" y="429"/>
                  </a:lnTo>
                  <a:lnTo>
                    <a:pt x="1427" y="229"/>
                  </a:lnTo>
                  <a:cubicBezTo>
                    <a:pt x="1427" y="229"/>
                    <a:pt x="1484" y="200"/>
                    <a:pt x="1513" y="115"/>
                  </a:cubicBezTo>
                  <a:lnTo>
                    <a:pt x="1484" y="115"/>
                  </a:lnTo>
                  <a:cubicBezTo>
                    <a:pt x="1370" y="58"/>
                    <a:pt x="1256" y="29"/>
                    <a:pt x="1142" y="29"/>
                  </a:cubicBezTo>
                  <a:lnTo>
                    <a:pt x="400" y="29"/>
                  </a:lnTo>
                  <a:cubicBezTo>
                    <a:pt x="371" y="29"/>
                    <a:pt x="343" y="29"/>
                    <a:pt x="314" y="1"/>
                  </a:cubicBezTo>
                  <a:cubicBezTo>
                    <a:pt x="314" y="1"/>
                    <a:pt x="314" y="29"/>
                    <a:pt x="314" y="29"/>
                  </a:cubicBezTo>
                  <a:lnTo>
                    <a:pt x="286" y="29"/>
                  </a:lnTo>
                  <a:cubicBezTo>
                    <a:pt x="286" y="29"/>
                    <a:pt x="257" y="1"/>
                    <a:pt x="257"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55"/>
            <p:cNvSpPr/>
            <p:nvPr/>
          </p:nvSpPr>
          <p:spPr>
            <a:xfrm flipH="1">
              <a:off x="7698957" y="4012807"/>
              <a:ext cx="775188" cy="409877"/>
            </a:xfrm>
            <a:custGeom>
              <a:avLst/>
              <a:gdLst/>
              <a:ahLst/>
              <a:cxnLst/>
              <a:rect l="l" t="t" r="r" b="b"/>
              <a:pathLst>
                <a:path w="17377" h="9188" extrusionOk="0">
                  <a:moveTo>
                    <a:pt x="1" y="0"/>
                  </a:moveTo>
                  <a:lnTo>
                    <a:pt x="1" y="6962"/>
                  </a:lnTo>
                  <a:cubicBezTo>
                    <a:pt x="1" y="8189"/>
                    <a:pt x="3881" y="9188"/>
                    <a:pt x="8674" y="9188"/>
                  </a:cubicBezTo>
                  <a:cubicBezTo>
                    <a:pt x="13468" y="9188"/>
                    <a:pt x="17377" y="8189"/>
                    <a:pt x="17377" y="6962"/>
                  </a:cubicBezTo>
                  <a:lnTo>
                    <a:pt x="17377" y="6449"/>
                  </a:lnTo>
                  <a:lnTo>
                    <a:pt x="17320" y="6449"/>
                  </a:lnTo>
                  <a:cubicBezTo>
                    <a:pt x="16293" y="6677"/>
                    <a:pt x="15237" y="6762"/>
                    <a:pt x="14153" y="6762"/>
                  </a:cubicBezTo>
                  <a:cubicBezTo>
                    <a:pt x="11242" y="6762"/>
                    <a:pt x="8275" y="6049"/>
                    <a:pt x="5622" y="4965"/>
                  </a:cubicBezTo>
                  <a:cubicBezTo>
                    <a:pt x="3253" y="4080"/>
                    <a:pt x="1256" y="2254"/>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55"/>
            <p:cNvSpPr/>
            <p:nvPr/>
          </p:nvSpPr>
          <p:spPr>
            <a:xfrm rot="1784650">
              <a:off x="6456089" y="-166418"/>
              <a:ext cx="2181528" cy="2620644"/>
            </a:xfrm>
            <a:custGeom>
              <a:avLst/>
              <a:gdLst/>
              <a:ahLst/>
              <a:cxnLst/>
              <a:rect l="l" t="t" r="r" b="b"/>
              <a:pathLst>
                <a:path w="48905" h="58749" extrusionOk="0">
                  <a:moveTo>
                    <a:pt x="18447" y="40259"/>
                  </a:moveTo>
                  <a:cubicBezTo>
                    <a:pt x="18781" y="41169"/>
                    <a:pt x="18860" y="42154"/>
                    <a:pt x="18860" y="43113"/>
                  </a:cubicBezTo>
                  <a:cubicBezTo>
                    <a:pt x="18889" y="46251"/>
                    <a:pt x="18346" y="50103"/>
                    <a:pt x="20658" y="52643"/>
                  </a:cubicBezTo>
                  <a:cubicBezTo>
                    <a:pt x="22483" y="54610"/>
                    <a:pt x="25293" y="55357"/>
                    <a:pt x="27974" y="55357"/>
                  </a:cubicBezTo>
                  <a:cubicBezTo>
                    <a:pt x="28521" y="55357"/>
                    <a:pt x="29062" y="55326"/>
                    <a:pt x="29588" y="55268"/>
                  </a:cubicBezTo>
                  <a:lnTo>
                    <a:pt x="29588" y="55268"/>
                  </a:lnTo>
                  <a:cubicBezTo>
                    <a:pt x="29474" y="55325"/>
                    <a:pt x="29360" y="55410"/>
                    <a:pt x="29246" y="55496"/>
                  </a:cubicBezTo>
                  <a:cubicBezTo>
                    <a:pt x="28590" y="55924"/>
                    <a:pt x="27962" y="56380"/>
                    <a:pt x="27334" y="56723"/>
                  </a:cubicBezTo>
                  <a:cubicBezTo>
                    <a:pt x="26992" y="56865"/>
                    <a:pt x="26678" y="57037"/>
                    <a:pt x="26335" y="57151"/>
                  </a:cubicBezTo>
                  <a:cubicBezTo>
                    <a:pt x="26022" y="57265"/>
                    <a:pt x="25651" y="57350"/>
                    <a:pt x="25308" y="57408"/>
                  </a:cubicBezTo>
                  <a:cubicBezTo>
                    <a:pt x="24937" y="57465"/>
                    <a:pt x="24566" y="57493"/>
                    <a:pt x="24196" y="57522"/>
                  </a:cubicBezTo>
                  <a:cubicBezTo>
                    <a:pt x="23825" y="57550"/>
                    <a:pt x="23425" y="57550"/>
                    <a:pt x="23054" y="57550"/>
                  </a:cubicBezTo>
                  <a:cubicBezTo>
                    <a:pt x="22312" y="57522"/>
                    <a:pt x="21571" y="57436"/>
                    <a:pt x="20857" y="57236"/>
                  </a:cubicBezTo>
                  <a:cubicBezTo>
                    <a:pt x="20743" y="57208"/>
                    <a:pt x="20658" y="57179"/>
                    <a:pt x="20572" y="57179"/>
                  </a:cubicBezTo>
                  <a:lnTo>
                    <a:pt x="20315" y="57065"/>
                  </a:lnTo>
                  <a:cubicBezTo>
                    <a:pt x="20230" y="57037"/>
                    <a:pt x="20144" y="57008"/>
                    <a:pt x="20058" y="56980"/>
                  </a:cubicBezTo>
                  <a:lnTo>
                    <a:pt x="19944" y="56923"/>
                  </a:lnTo>
                  <a:lnTo>
                    <a:pt x="19802" y="56865"/>
                  </a:lnTo>
                  <a:cubicBezTo>
                    <a:pt x="19630" y="56808"/>
                    <a:pt x="19488" y="56694"/>
                    <a:pt x="19317" y="56609"/>
                  </a:cubicBezTo>
                  <a:cubicBezTo>
                    <a:pt x="19174" y="56495"/>
                    <a:pt x="19031" y="56409"/>
                    <a:pt x="18889" y="56295"/>
                  </a:cubicBezTo>
                  <a:cubicBezTo>
                    <a:pt x="18803" y="56238"/>
                    <a:pt x="18746" y="56181"/>
                    <a:pt x="18689" y="56095"/>
                  </a:cubicBezTo>
                  <a:cubicBezTo>
                    <a:pt x="18603" y="56038"/>
                    <a:pt x="18546" y="55981"/>
                    <a:pt x="18489" y="55924"/>
                  </a:cubicBezTo>
                  <a:cubicBezTo>
                    <a:pt x="18346" y="55781"/>
                    <a:pt x="18232" y="55639"/>
                    <a:pt x="18147" y="55467"/>
                  </a:cubicBezTo>
                  <a:cubicBezTo>
                    <a:pt x="17918" y="55154"/>
                    <a:pt x="17776" y="54811"/>
                    <a:pt x="17633" y="54469"/>
                  </a:cubicBezTo>
                  <a:cubicBezTo>
                    <a:pt x="17376" y="53727"/>
                    <a:pt x="17291" y="52957"/>
                    <a:pt x="17291" y="52186"/>
                  </a:cubicBezTo>
                  <a:cubicBezTo>
                    <a:pt x="17319" y="51387"/>
                    <a:pt x="17433" y="50617"/>
                    <a:pt x="17605" y="49847"/>
                  </a:cubicBezTo>
                  <a:cubicBezTo>
                    <a:pt x="17776" y="49105"/>
                    <a:pt x="18004" y="48334"/>
                    <a:pt x="18204" y="47564"/>
                  </a:cubicBezTo>
                  <a:cubicBezTo>
                    <a:pt x="18404" y="46822"/>
                    <a:pt x="18575" y="46023"/>
                    <a:pt x="18689" y="45224"/>
                  </a:cubicBezTo>
                  <a:cubicBezTo>
                    <a:pt x="18746" y="44825"/>
                    <a:pt x="18774" y="44425"/>
                    <a:pt x="18803" y="43997"/>
                  </a:cubicBezTo>
                  <a:cubicBezTo>
                    <a:pt x="18832" y="43798"/>
                    <a:pt x="18832" y="43598"/>
                    <a:pt x="18832" y="43398"/>
                  </a:cubicBezTo>
                  <a:lnTo>
                    <a:pt x="18832" y="43084"/>
                  </a:lnTo>
                  <a:lnTo>
                    <a:pt x="18832" y="42771"/>
                  </a:lnTo>
                  <a:cubicBezTo>
                    <a:pt x="18803" y="41972"/>
                    <a:pt x="18717" y="41144"/>
                    <a:pt x="18461" y="40345"/>
                  </a:cubicBezTo>
                  <a:cubicBezTo>
                    <a:pt x="18461" y="40320"/>
                    <a:pt x="18455" y="40290"/>
                    <a:pt x="18447" y="40259"/>
                  </a:cubicBezTo>
                  <a:close/>
                  <a:moveTo>
                    <a:pt x="12298" y="1"/>
                  </a:moveTo>
                  <a:cubicBezTo>
                    <a:pt x="13039" y="315"/>
                    <a:pt x="13753" y="686"/>
                    <a:pt x="14380" y="1199"/>
                  </a:cubicBezTo>
                  <a:cubicBezTo>
                    <a:pt x="17804" y="4024"/>
                    <a:pt x="14295" y="9302"/>
                    <a:pt x="12355" y="11842"/>
                  </a:cubicBezTo>
                  <a:cubicBezTo>
                    <a:pt x="10329" y="14495"/>
                    <a:pt x="7847" y="16749"/>
                    <a:pt x="5421" y="19060"/>
                  </a:cubicBezTo>
                  <a:cubicBezTo>
                    <a:pt x="2397" y="21885"/>
                    <a:pt x="0" y="25337"/>
                    <a:pt x="1227" y="29646"/>
                  </a:cubicBezTo>
                  <a:cubicBezTo>
                    <a:pt x="2226" y="33184"/>
                    <a:pt x="5593" y="35381"/>
                    <a:pt x="8988" y="36180"/>
                  </a:cubicBezTo>
                  <a:cubicBezTo>
                    <a:pt x="11499" y="36750"/>
                    <a:pt x="15351" y="36722"/>
                    <a:pt x="17376" y="38662"/>
                  </a:cubicBezTo>
                  <a:cubicBezTo>
                    <a:pt x="17405" y="38690"/>
                    <a:pt x="17433" y="38747"/>
                    <a:pt x="17433" y="38805"/>
                  </a:cubicBezTo>
                  <a:lnTo>
                    <a:pt x="17519" y="39061"/>
                  </a:lnTo>
                  <a:lnTo>
                    <a:pt x="17605" y="39347"/>
                  </a:lnTo>
                  <a:cubicBezTo>
                    <a:pt x="17662" y="39546"/>
                    <a:pt x="17690" y="39718"/>
                    <a:pt x="17747" y="39917"/>
                  </a:cubicBezTo>
                  <a:cubicBezTo>
                    <a:pt x="17747" y="40003"/>
                    <a:pt x="17776" y="40117"/>
                    <a:pt x="17776" y="40203"/>
                  </a:cubicBezTo>
                  <a:cubicBezTo>
                    <a:pt x="17804" y="40288"/>
                    <a:pt x="17804" y="40374"/>
                    <a:pt x="17833" y="40488"/>
                  </a:cubicBezTo>
                  <a:cubicBezTo>
                    <a:pt x="17918" y="41230"/>
                    <a:pt x="17918" y="42000"/>
                    <a:pt x="17861" y="42771"/>
                  </a:cubicBezTo>
                  <a:cubicBezTo>
                    <a:pt x="17833" y="43541"/>
                    <a:pt x="17719" y="44283"/>
                    <a:pt x="17576" y="45053"/>
                  </a:cubicBezTo>
                  <a:cubicBezTo>
                    <a:pt x="17462" y="45823"/>
                    <a:pt x="17291" y="46594"/>
                    <a:pt x="17177" y="47364"/>
                  </a:cubicBezTo>
                  <a:cubicBezTo>
                    <a:pt x="16948" y="48933"/>
                    <a:pt x="16834" y="50560"/>
                    <a:pt x="16891" y="52186"/>
                  </a:cubicBezTo>
                  <a:cubicBezTo>
                    <a:pt x="16920" y="52985"/>
                    <a:pt x="17005" y="53784"/>
                    <a:pt x="17234" y="54583"/>
                  </a:cubicBezTo>
                  <a:cubicBezTo>
                    <a:pt x="17291" y="54783"/>
                    <a:pt x="17348" y="54982"/>
                    <a:pt x="17433" y="55182"/>
                  </a:cubicBezTo>
                  <a:cubicBezTo>
                    <a:pt x="17462" y="55268"/>
                    <a:pt x="17519" y="55353"/>
                    <a:pt x="17548" y="55467"/>
                  </a:cubicBezTo>
                  <a:cubicBezTo>
                    <a:pt x="17605" y="55553"/>
                    <a:pt x="17633" y="55639"/>
                    <a:pt x="17690" y="55753"/>
                  </a:cubicBezTo>
                  <a:cubicBezTo>
                    <a:pt x="17747" y="55838"/>
                    <a:pt x="17776" y="55924"/>
                    <a:pt x="17833" y="56009"/>
                  </a:cubicBezTo>
                  <a:cubicBezTo>
                    <a:pt x="17890" y="56095"/>
                    <a:pt x="17947" y="56181"/>
                    <a:pt x="18004" y="56295"/>
                  </a:cubicBezTo>
                  <a:cubicBezTo>
                    <a:pt x="18090" y="56380"/>
                    <a:pt x="18147" y="56437"/>
                    <a:pt x="18204" y="56523"/>
                  </a:cubicBezTo>
                  <a:cubicBezTo>
                    <a:pt x="18261" y="56637"/>
                    <a:pt x="18346" y="56694"/>
                    <a:pt x="18404" y="56780"/>
                  </a:cubicBezTo>
                  <a:cubicBezTo>
                    <a:pt x="18546" y="56951"/>
                    <a:pt x="18717" y="57094"/>
                    <a:pt x="18889" y="57236"/>
                  </a:cubicBezTo>
                  <a:lnTo>
                    <a:pt x="19117" y="57436"/>
                  </a:lnTo>
                  <a:cubicBezTo>
                    <a:pt x="19202" y="57493"/>
                    <a:pt x="19317" y="57550"/>
                    <a:pt x="19402" y="57607"/>
                  </a:cubicBezTo>
                  <a:lnTo>
                    <a:pt x="19545" y="57693"/>
                  </a:lnTo>
                  <a:lnTo>
                    <a:pt x="19659" y="57778"/>
                  </a:lnTo>
                  <a:cubicBezTo>
                    <a:pt x="19773" y="57836"/>
                    <a:pt x="19859" y="57893"/>
                    <a:pt x="19944" y="57921"/>
                  </a:cubicBezTo>
                  <a:lnTo>
                    <a:pt x="20230" y="58064"/>
                  </a:lnTo>
                  <a:cubicBezTo>
                    <a:pt x="20344" y="58092"/>
                    <a:pt x="20429" y="58149"/>
                    <a:pt x="20543" y="58178"/>
                  </a:cubicBezTo>
                  <a:cubicBezTo>
                    <a:pt x="21342" y="58492"/>
                    <a:pt x="22170" y="58634"/>
                    <a:pt x="22997" y="58692"/>
                  </a:cubicBezTo>
                  <a:cubicBezTo>
                    <a:pt x="23397" y="58749"/>
                    <a:pt x="23825" y="58749"/>
                    <a:pt x="24224" y="58749"/>
                  </a:cubicBezTo>
                  <a:cubicBezTo>
                    <a:pt x="24652" y="58749"/>
                    <a:pt x="25052" y="58720"/>
                    <a:pt x="25480" y="58692"/>
                  </a:cubicBezTo>
                  <a:cubicBezTo>
                    <a:pt x="25908" y="58634"/>
                    <a:pt x="26335" y="58549"/>
                    <a:pt x="26763" y="58406"/>
                  </a:cubicBezTo>
                  <a:cubicBezTo>
                    <a:pt x="26878" y="58349"/>
                    <a:pt x="26963" y="58321"/>
                    <a:pt x="27077" y="58292"/>
                  </a:cubicBezTo>
                  <a:cubicBezTo>
                    <a:pt x="27163" y="58235"/>
                    <a:pt x="27277" y="58206"/>
                    <a:pt x="27363" y="58149"/>
                  </a:cubicBezTo>
                  <a:cubicBezTo>
                    <a:pt x="27477" y="58121"/>
                    <a:pt x="27562" y="58064"/>
                    <a:pt x="27677" y="58007"/>
                  </a:cubicBezTo>
                  <a:lnTo>
                    <a:pt x="27819" y="57950"/>
                  </a:lnTo>
                  <a:lnTo>
                    <a:pt x="27962" y="57864"/>
                  </a:lnTo>
                  <a:cubicBezTo>
                    <a:pt x="28333" y="57664"/>
                    <a:pt x="28675" y="57436"/>
                    <a:pt x="29018" y="57179"/>
                  </a:cubicBezTo>
                  <a:cubicBezTo>
                    <a:pt x="29331" y="56951"/>
                    <a:pt x="29645" y="56694"/>
                    <a:pt x="29959" y="56437"/>
                  </a:cubicBezTo>
                  <a:cubicBezTo>
                    <a:pt x="30587" y="55952"/>
                    <a:pt x="31186" y="55467"/>
                    <a:pt x="31814" y="55068"/>
                  </a:cubicBezTo>
                  <a:cubicBezTo>
                    <a:pt x="32013" y="54954"/>
                    <a:pt x="32242" y="54811"/>
                    <a:pt x="32441" y="54697"/>
                  </a:cubicBezTo>
                  <a:cubicBezTo>
                    <a:pt x="34924" y="54069"/>
                    <a:pt x="37377" y="53185"/>
                    <a:pt x="39917" y="52785"/>
                  </a:cubicBezTo>
                  <a:cubicBezTo>
                    <a:pt x="42456" y="52386"/>
                    <a:pt x="44625" y="52557"/>
                    <a:pt x="46080" y="50446"/>
                  </a:cubicBezTo>
                  <a:cubicBezTo>
                    <a:pt x="46674" y="49604"/>
                    <a:pt x="47933" y="49128"/>
                    <a:pt x="48629" y="49128"/>
                  </a:cubicBezTo>
                  <a:cubicBezTo>
                    <a:pt x="48735" y="49128"/>
                    <a:pt x="48829" y="49139"/>
                    <a:pt x="48904" y="49162"/>
                  </a:cubicBezTo>
                  <a:cubicBezTo>
                    <a:pt x="48531" y="48838"/>
                    <a:pt x="48150" y="48710"/>
                    <a:pt x="47771" y="48710"/>
                  </a:cubicBezTo>
                  <a:cubicBezTo>
                    <a:pt x="46414" y="48710"/>
                    <a:pt x="45076" y="50353"/>
                    <a:pt x="44140" y="50531"/>
                  </a:cubicBezTo>
                  <a:cubicBezTo>
                    <a:pt x="43728" y="50614"/>
                    <a:pt x="43313" y="50640"/>
                    <a:pt x="42896" y="50640"/>
                  </a:cubicBezTo>
                  <a:cubicBezTo>
                    <a:pt x="42137" y="50640"/>
                    <a:pt x="41371" y="50552"/>
                    <a:pt x="40605" y="50552"/>
                  </a:cubicBezTo>
                  <a:cubicBezTo>
                    <a:pt x="40480" y="50552"/>
                    <a:pt x="40355" y="50554"/>
                    <a:pt x="40231" y="50560"/>
                  </a:cubicBezTo>
                  <a:cubicBezTo>
                    <a:pt x="37235" y="50617"/>
                    <a:pt x="34467" y="52015"/>
                    <a:pt x="31471" y="52215"/>
                  </a:cubicBezTo>
                  <a:cubicBezTo>
                    <a:pt x="31218" y="52231"/>
                    <a:pt x="30961" y="52240"/>
                    <a:pt x="30701" y="52240"/>
                  </a:cubicBezTo>
                  <a:cubicBezTo>
                    <a:pt x="27824" y="52240"/>
                    <a:pt x="24617" y="51196"/>
                    <a:pt x="23283" y="48448"/>
                  </a:cubicBezTo>
                  <a:cubicBezTo>
                    <a:pt x="22370" y="46565"/>
                    <a:pt x="22227" y="44311"/>
                    <a:pt x="21428" y="42371"/>
                  </a:cubicBezTo>
                  <a:cubicBezTo>
                    <a:pt x="20601" y="40402"/>
                    <a:pt x="19174" y="38662"/>
                    <a:pt x="17462" y="37378"/>
                  </a:cubicBezTo>
                  <a:cubicBezTo>
                    <a:pt x="14808" y="35352"/>
                    <a:pt x="10643" y="34610"/>
                    <a:pt x="9016" y="31415"/>
                  </a:cubicBezTo>
                  <a:lnTo>
                    <a:pt x="8959" y="31301"/>
                  </a:lnTo>
                  <a:cubicBezTo>
                    <a:pt x="8959" y="30844"/>
                    <a:pt x="8959" y="30359"/>
                    <a:pt x="9016" y="29903"/>
                  </a:cubicBezTo>
                  <a:cubicBezTo>
                    <a:pt x="9074" y="29475"/>
                    <a:pt x="9159" y="29047"/>
                    <a:pt x="9245" y="28647"/>
                  </a:cubicBezTo>
                  <a:cubicBezTo>
                    <a:pt x="9302" y="28419"/>
                    <a:pt x="9330" y="28219"/>
                    <a:pt x="9416" y="28019"/>
                  </a:cubicBezTo>
                  <a:cubicBezTo>
                    <a:pt x="9444" y="27934"/>
                    <a:pt x="9473" y="27820"/>
                    <a:pt x="9501" y="27734"/>
                  </a:cubicBezTo>
                  <a:lnTo>
                    <a:pt x="9616" y="27420"/>
                  </a:lnTo>
                  <a:cubicBezTo>
                    <a:pt x="9644" y="27335"/>
                    <a:pt x="9701" y="27220"/>
                    <a:pt x="9730" y="27135"/>
                  </a:cubicBezTo>
                  <a:cubicBezTo>
                    <a:pt x="9758" y="27021"/>
                    <a:pt x="9815" y="26935"/>
                    <a:pt x="9844" y="26850"/>
                  </a:cubicBezTo>
                  <a:cubicBezTo>
                    <a:pt x="9929" y="26650"/>
                    <a:pt x="10015" y="26450"/>
                    <a:pt x="10101" y="26279"/>
                  </a:cubicBezTo>
                  <a:cubicBezTo>
                    <a:pt x="10300" y="25879"/>
                    <a:pt x="10500" y="25537"/>
                    <a:pt x="10728" y="25195"/>
                  </a:cubicBezTo>
                  <a:lnTo>
                    <a:pt x="10900" y="24938"/>
                  </a:lnTo>
                  <a:lnTo>
                    <a:pt x="11099" y="24681"/>
                  </a:lnTo>
                  <a:cubicBezTo>
                    <a:pt x="11156" y="24596"/>
                    <a:pt x="11213" y="24510"/>
                    <a:pt x="11270" y="24424"/>
                  </a:cubicBezTo>
                  <a:cubicBezTo>
                    <a:pt x="11328" y="24339"/>
                    <a:pt x="11385" y="24253"/>
                    <a:pt x="11470" y="24168"/>
                  </a:cubicBezTo>
                  <a:cubicBezTo>
                    <a:pt x="11727" y="23854"/>
                    <a:pt x="12012" y="23511"/>
                    <a:pt x="12298" y="23197"/>
                  </a:cubicBezTo>
                  <a:cubicBezTo>
                    <a:pt x="13439" y="21971"/>
                    <a:pt x="14780" y="20829"/>
                    <a:pt x="16149" y="19659"/>
                  </a:cubicBezTo>
                  <a:cubicBezTo>
                    <a:pt x="16834" y="19089"/>
                    <a:pt x="17519" y="18490"/>
                    <a:pt x="18175" y="17833"/>
                  </a:cubicBezTo>
                  <a:cubicBezTo>
                    <a:pt x="18803" y="17149"/>
                    <a:pt x="19402" y="16435"/>
                    <a:pt x="19944" y="15665"/>
                  </a:cubicBezTo>
                  <a:cubicBezTo>
                    <a:pt x="20458" y="14895"/>
                    <a:pt x="20914" y="14096"/>
                    <a:pt x="21314" y="13268"/>
                  </a:cubicBezTo>
                  <a:cubicBezTo>
                    <a:pt x="21685" y="12441"/>
                    <a:pt x="22027" y="11585"/>
                    <a:pt x="22312" y="10700"/>
                  </a:cubicBezTo>
                  <a:cubicBezTo>
                    <a:pt x="22455" y="10272"/>
                    <a:pt x="22569" y="9816"/>
                    <a:pt x="22655" y="9359"/>
                  </a:cubicBezTo>
                  <a:cubicBezTo>
                    <a:pt x="22740" y="8874"/>
                    <a:pt x="22797" y="8418"/>
                    <a:pt x="22826" y="7933"/>
                  </a:cubicBezTo>
                  <a:cubicBezTo>
                    <a:pt x="22855" y="6991"/>
                    <a:pt x="22769" y="6050"/>
                    <a:pt x="22598" y="5137"/>
                  </a:cubicBezTo>
                  <a:cubicBezTo>
                    <a:pt x="22398" y="4224"/>
                    <a:pt x="22084" y="3310"/>
                    <a:pt x="21685" y="2483"/>
                  </a:cubicBezTo>
                  <a:cubicBezTo>
                    <a:pt x="21514" y="2055"/>
                    <a:pt x="21285" y="1627"/>
                    <a:pt x="21028" y="1228"/>
                  </a:cubicBezTo>
                  <a:cubicBezTo>
                    <a:pt x="20914" y="1028"/>
                    <a:pt x="20800" y="828"/>
                    <a:pt x="20658" y="628"/>
                  </a:cubicBezTo>
                  <a:cubicBezTo>
                    <a:pt x="20543" y="429"/>
                    <a:pt x="20401" y="258"/>
                    <a:pt x="20258" y="58"/>
                  </a:cubicBezTo>
                  <a:lnTo>
                    <a:pt x="20201" y="1"/>
                  </a:lnTo>
                  <a:lnTo>
                    <a:pt x="18689" y="1"/>
                  </a:lnTo>
                  <a:cubicBezTo>
                    <a:pt x="18832" y="258"/>
                    <a:pt x="19003" y="514"/>
                    <a:pt x="19145" y="800"/>
                  </a:cubicBezTo>
                  <a:cubicBezTo>
                    <a:pt x="19602" y="1542"/>
                    <a:pt x="19973" y="2312"/>
                    <a:pt x="20315" y="3082"/>
                  </a:cubicBezTo>
                  <a:cubicBezTo>
                    <a:pt x="20658" y="3881"/>
                    <a:pt x="20943" y="4680"/>
                    <a:pt x="21228" y="5507"/>
                  </a:cubicBezTo>
                  <a:cubicBezTo>
                    <a:pt x="21485" y="6306"/>
                    <a:pt x="21742" y="7134"/>
                    <a:pt x="21884" y="7990"/>
                  </a:cubicBezTo>
                  <a:cubicBezTo>
                    <a:pt x="21942" y="8418"/>
                    <a:pt x="21999" y="8846"/>
                    <a:pt x="21970" y="9274"/>
                  </a:cubicBezTo>
                  <a:cubicBezTo>
                    <a:pt x="21942" y="9702"/>
                    <a:pt x="21884" y="10130"/>
                    <a:pt x="21799" y="10558"/>
                  </a:cubicBezTo>
                  <a:cubicBezTo>
                    <a:pt x="21571" y="11414"/>
                    <a:pt x="21228" y="12241"/>
                    <a:pt x="20800" y="12983"/>
                  </a:cubicBezTo>
                  <a:cubicBezTo>
                    <a:pt x="20572" y="13382"/>
                    <a:pt x="20344" y="13753"/>
                    <a:pt x="20058" y="14096"/>
                  </a:cubicBezTo>
                  <a:cubicBezTo>
                    <a:pt x="19944" y="14267"/>
                    <a:pt x="19802" y="14438"/>
                    <a:pt x="19659" y="14609"/>
                  </a:cubicBezTo>
                  <a:cubicBezTo>
                    <a:pt x="19516" y="14752"/>
                    <a:pt x="19374" y="14923"/>
                    <a:pt x="19202" y="15094"/>
                  </a:cubicBezTo>
                  <a:cubicBezTo>
                    <a:pt x="18917" y="15380"/>
                    <a:pt x="18603" y="15693"/>
                    <a:pt x="18261" y="15979"/>
                  </a:cubicBezTo>
                  <a:cubicBezTo>
                    <a:pt x="17947" y="16264"/>
                    <a:pt x="17605" y="16549"/>
                    <a:pt x="17262" y="16806"/>
                  </a:cubicBezTo>
                  <a:cubicBezTo>
                    <a:pt x="16577" y="17348"/>
                    <a:pt x="15864" y="17890"/>
                    <a:pt x="15151" y="18404"/>
                  </a:cubicBezTo>
                  <a:cubicBezTo>
                    <a:pt x="14438" y="18946"/>
                    <a:pt x="13696" y="19488"/>
                    <a:pt x="12982" y="20059"/>
                  </a:cubicBezTo>
                  <a:cubicBezTo>
                    <a:pt x="12611" y="20344"/>
                    <a:pt x="12269" y="20658"/>
                    <a:pt x="11927" y="20972"/>
                  </a:cubicBezTo>
                  <a:cubicBezTo>
                    <a:pt x="11584" y="21314"/>
                    <a:pt x="11242" y="21657"/>
                    <a:pt x="10928" y="21999"/>
                  </a:cubicBezTo>
                  <a:cubicBezTo>
                    <a:pt x="10329" y="22712"/>
                    <a:pt x="9758" y="23511"/>
                    <a:pt x="9302" y="24339"/>
                  </a:cubicBezTo>
                  <a:cubicBezTo>
                    <a:pt x="9074" y="24767"/>
                    <a:pt x="8874" y="25223"/>
                    <a:pt x="8731" y="25680"/>
                  </a:cubicBezTo>
                  <a:cubicBezTo>
                    <a:pt x="8588" y="26022"/>
                    <a:pt x="8503" y="26365"/>
                    <a:pt x="8417" y="26707"/>
                  </a:cubicBezTo>
                  <a:cubicBezTo>
                    <a:pt x="8560" y="25765"/>
                    <a:pt x="8874" y="24824"/>
                    <a:pt x="9273" y="23968"/>
                  </a:cubicBezTo>
                  <a:cubicBezTo>
                    <a:pt x="11014" y="20287"/>
                    <a:pt x="14010" y="17405"/>
                    <a:pt x="15864" y="13782"/>
                  </a:cubicBezTo>
                  <a:cubicBezTo>
                    <a:pt x="17947" y="9702"/>
                    <a:pt x="18746" y="3624"/>
                    <a:pt x="162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7" name="Google Shape;1097;p55"/>
          <p:cNvSpPr txBox="1">
            <a:spLocks noGrp="1"/>
          </p:cNvSpPr>
          <p:nvPr>
            <p:ph type="title" idx="4"/>
          </p:nvPr>
        </p:nvSpPr>
        <p:spPr>
          <a:xfrm>
            <a:off x="5136871" y="1817315"/>
            <a:ext cx="2627100" cy="38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dirty="0"/>
              <a:t>PRIMERA CAUSA DE MORTALIDAD PREVENIBLE</a:t>
            </a:r>
            <a:br>
              <a:rPr lang="es-ES" dirty="0"/>
            </a:br>
            <a:endParaRPr dirty="0"/>
          </a:p>
        </p:txBody>
      </p:sp>
      <p:cxnSp>
        <p:nvCxnSpPr>
          <p:cNvPr id="1108" name="Google Shape;1955;p64">
            <a:extLst>
              <a:ext uri="{FF2B5EF4-FFF2-40B4-BE49-F238E27FC236}">
                <a16:creationId xmlns:a16="http://schemas.microsoft.com/office/drawing/2014/main" id="{C6FD5E03-A299-0CF3-F509-F05932EC047F}"/>
              </a:ext>
            </a:extLst>
          </p:cNvPr>
          <p:cNvCxnSpPr>
            <a:cxnSpLocks/>
            <a:stCxn id="1101" idx="2"/>
            <a:endCxn id="1097" idx="1"/>
          </p:cNvCxnSpPr>
          <p:nvPr/>
        </p:nvCxnSpPr>
        <p:spPr>
          <a:xfrm rot="16200000" flipH="1">
            <a:off x="4405503" y="1278696"/>
            <a:ext cx="897865" cy="564871"/>
          </a:xfrm>
          <a:prstGeom prst="curvedConnector2">
            <a:avLst/>
          </a:prstGeom>
          <a:noFill/>
          <a:ln w="9525" cap="flat" cmpd="sng">
            <a:solidFill>
              <a:schemeClr val="lt2"/>
            </a:solidFill>
            <a:prstDash val="solid"/>
            <a:round/>
            <a:headEnd type="none" w="med" len="med"/>
            <a:tailEnd type="triangle" w="med" len="med"/>
          </a:ln>
        </p:spPr>
      </p:cxnSp>
    </p:spTree>
    <p:extLst>
      <p:ext uri="{BB962C8B-B14F-4D97-AF65-F5344CB8AC3E}">
        <p14:creationId xmlns:p14="http://schemas.microsoft.com/office/powerpoint/2010/main" val="2428924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101" name="Google Shape;1101;p55"/>
          <p:cNvSpPr txBox="1">
            <a:spLocks noGrp="1"/>
          </p:cNvSpPr>
          <p:nvPr>
            <p:ph type="title" idx="8"/>
          </p:nvPr>
        </p:nvSpPr>
        <p:spPr>
          <a:xfrm>
            <a:off x="720000" y="53950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Consumo de tabaco</a:t>
            </a:r>
            <a:endParaRPr dirty="0"/>
          </a:p>
        </p:txBody>
      </p:sp>
      <p:grpSp>
        <p:nvGrpSpPr>
          <p:cNvPr id="1027" name="Google Shape;1027;p55"/>
          <p:cNvGrpSpPr/>
          <p:nvPr/>
        </p:nvGrpSpPr>
        <p:grpSpPr>
          <a:xfrm>
            <a:off x="5949711" y="-534941"/>
            <a:ext cx="3194286" cy="4957625"/>
            <a:chOff x="5949711" y="-534941"/>
            <a:chExt cx="3194286" cy="4957625"/>
          </a:xfrm>
        </p:grpSpPr>
        <p:sp>
          <p:nvSpPr>
            <p:cNvPr id="1028" name="Google Shape;1028;p55"/>
            <p:cNvSpPr/>
            <p:nvPr/>
          </p:nvSpPr>
          <p:spPr>
            <a:xfrm flipH="1">
              <a:off x="7743477" y="2565614"/>
              <a:ext cx="394620" cy="360226"/>
            </a:xfrm>
            <a:custGeom>
              <a:avLst/>
              <a:gdLst/>
              <a:ahLst/>
              <a:cxnLst/>
              <a:rect l="l" t="t" r="r" b="b"/>
              <a:pathLst>
                <a:path w="8846" h="8075" extrusionOk="0">
                  <a:moveTo>
                    <a:pt x="8845" y="0"/>
                  </a:moveTo>
                  <a:cubicBezTo>
                    <a:pt x="8845" y="913"/>
                    <a:pt x="5393" y="1655"/>
                    <a:pt x="1141" y="1655"/>
                  </a:cubicBezTo>
                  <a:cubicBezTo>
                    <a:pt x="742" y="1655"/>
                    <a:pt x="371" y="1626"/>
                    <a:pt x="0" y="1626"/>
                  </a:cubicBezTo>
                  <a:cubicBezTo>
                    <a:pt x="1627" y="3424"/>
                    <a:pt x="3510" y="5079"/>
                    <a:pt x="5564" y="6391"/>
                  </a:cubicBezTo>
                  <a:cubicBezTo>
                    <a:pt x="5821" y="6334"/>
                    <a:pt x="6078" y="6306"/>
                    <a:pt x="6334" y="6277"/>
                  </a:cubicBezTo>
                  <a:cubicBezTo>
                    <a:pt x="6377" y="6263"/>
                    <a:pt x="6420" y="6256"/>
                    <a:pt x="6459" y="6256"/>
                  </a:cubicBezTo>
                  <a:cubicBezTo>
                    <a:pt x="6498" y="6256"/>
                    <a:pt x="6534" y="6263"/>
                    <a:pt x="6563" y="6277"/>
                  </a:cubicBezTo>
                  <a:cubicBezTo>
                    <a:pt x="6819" y="6334"/>
                    <a:pt x="7019" y="6563"/>
                    <a:pt x="7019" y="6848"/>
                  </a:cubicBezTo>
                  <a:lnTo>
                    <a:pt x="7019" y="7219"/>
                  </a:lnTo>
                  <a:cubicBezTo>
                    <a:pt x="7618" y="7533"/>
                    <a:pt x="8217" y="7818"/>
                    <a:pt x="8845" y="8075"/>
                  </a:cubicBezTo>
                  <a:lnTo>
                    <a:pt x="8845" y="0"/>
                  </a:ln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5"/>
            <p:cNvSpPr/>
            <p:nvPr/>
          </p:nvSpPr>
          <p:spPr>
            <a:xfrm flipH="1">
              <a:off x="7889888" y="2612678"/>
              <a:ext cx="462070" cy="249548"/>
            </a:xfrm>
            <a:custGeom>
              <a:avLst/>
              <a:gdLst/>
              <a:ahLst/>
              <a:cxnLst/>
              <a:rect l="l" t="t" r="r" b="b"/>
              <a:pathLst>
                <a:path w="10358" h="5594" extrusionOk="0">
                  <a:moveTo>
                    <a:pt x="1" y="1"/>
                  </a:moveTo>
                  <a:cubicBezTo>
                    <a:pt x="1370" y="1884"/>
                    <a:pt x="2825" y="3796"/>
                    <a:pt x="4423" y="5565"/>
                  </a:cubicBezTo>
                  <a:cubicBezTo>
                    <a:pt x="4908" y="5593"/>
                    <a:pt x="5422" y="5593"/>
                    <a:pt x="5935" y="5593"/>
                  </a:cubicBezTo>
                  <a:cubicBezTo>
                    <a:pt x="7562" y="5593"/>
                    <a:pt x="9074" y="5479"/>
                    <a:pt x="10358" y="5336"/>
                  </a:cubicBezTo>
                  <a:cubicBezTo>
                    <a:pt x="8304" y="4024"/>
                    <a:pt x="6421" y="2369"/>
                    <a:pt x="4794" y="571"/>
                  </a:cubicBezTo>
                  <a:cubicBezTo>
                    <a:pt x="2883" y="514"/>
                    <a:pt x="1199" y="286"/>
                    <a:pt x="1"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5"/>
            <p:cNvSpPr/>
            <p:nvPr/>
          </p:nvSpPr>
          <p:spPr>
            <a:xfrm flipH="1">
              <a:off x="7845322" y="3072161"/>
              <a:ext cx="34394" cy="28060"/>
            </a:xfrm>
            <a:custGeom>
              <a:avLst/>
              <a:gdLst/>
              <a:ahLst/>
              <a:cxnLst/>
              <a:rect l="l" t="t" r="r" b="b"/>
              <a:pathLst>
                <a:path w="771" h="629" extrusionOk="0">
                  <a:moveTo>
                    <a:pt x="343" y="572"/>
                  </a:moveTo>
                  <a:cubicBezTo>
                    <a:pt x="229" y="572"/>
                    <a:pt x="114" y="600"/>
                    <a:pt x="0" y="629"/>
                  </a:cubicBezTo>
                  <a:cubicBezTo>
                    <a:pt x="114" y="600"/>
                    <a:pt x="229" y="572"/>
                    <a:pt x="343" y="572"/>
                  </a:cubicBezTo>
                  <a:cubicBezTo>
                    <a:pt x="599" y="515"/>
                    <a:pt x="771" y="258"/>
                    <a:pt x="771" y="1"/>
                  </a:cubicBezTo>
                  <a:cubicBezTo>
                    <a:pt x="771" y="258"/>
                    <a:pt x="599" y="515"/>
                    <a:pt x="343" y="572"/>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5"/>
            <p:cNvSpPr/>
            <p:nvPr/>
          </p:nvSpPr>
          <p:spPr>
            <a:xfrm flipH="1">
              <a:off x="7743477" y="2887609"/>
              <a:ext cx="105681" cy="281355"/>
            </a:xfrm>
            <a:custGeom>
              <a:avLst/>
              <a:gdLst/>
              <a:ahLst/>
              <a:cxnLst/>
              <a:rect l="l" t="t" r="r" b="b"/>
              <a:pathLst>
                <a:path w="2369" h="6307" extrusionOk="0">
                  <a:moveTo>
                    <a:pt x="542" y="1"/>
                  </a:moveTo>
                  <a:lnTo>
                    <a:pt x="542" y="2397"/>
                  </a:lnTo>
                  <a:lnTo>
                    <a:pt x="542" y="4594"/>
                  </a:lnTo>
                  <a:cubicBezTo>
                    <a:pt x="542" y="4880"/>
                    <a:pt x="342" y="5108"/>
                    <a:pt x="57" y="5165"/>
                  </a:cubicBezTo>
                  <a:lnTo>
                    <a:pt x="0" y="5165"/>
                  </a:lnTo>
                  <a:cubicBezTo>
                    <a:pt x="770" y="5622"/>
                    <a:pt x="1541" y="5993"/>
                    <a:pt x="2368" y="6306"/>
                  </a:cubicBezTo>
                  <a:lnTo>
                    <a:pt x="2368" y="857"/>
                  </a:lnTo>
                  <a:cubicBezTo>
                    <a:pt x="1740" y="600"/>
                    <a:pt x="1141" y="315"/>
                    <a:pt x="542"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5"/>
            <p:cNvSpPr/>
            <p:nvPr/>
          </p:nvSpPr>
          <p:spPr>
            <a:xfrm flipH="1">
              <a:off x="7743477" y="3118020"/>
              <a:ext cx="301697" cy="159124"/>
            </a:xfrm>
            <a:custGeom>
              <a:avLst/>
              <a:gdLst/>
              <a:ahLst/>
              <a:cxnLst/>
              <a:rect l="l" t="t" r="r" b="b"/>
              <a:pathLst>
                <a:path w="6763" h="3567" extrusionOk="0">
                  <a:moveTo>
                    <a:pt x="4394" y="0"/>
                  </a:moveTo>
                  <a:cubicBezTo>
                    <a:pt x="3167" y="228"/>
                    <a:pt x="1655" y="342"/>
                    <a:pt x="0" y="400"/>
                  </a:cubicBezTo>
                  <a:cubicBezTo>
                    <a:pt x="2111" y="1769"/>
                    <a:pt x="4394" y="2825"/>
                    <a:pt x="6762" y="3567"/>
                  </a:cubicBezTo>
                  <a:lnTo>
                    <a:pt x="6762" y="1141"/>
                  </a:lnTo>
                  <a:cubicBezTo>
                    <a:pt x="5935" y="828"/>
                    <a:pt x="5164" y="457"/>
                    <a:pt x="4394" y="0"/>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5"/>
            <p:cNvSpPr/>
            <p:nvPr/>
          </p:nvSpPr>
          <p:spPr>
            <a:xfrm flipH="1">
              <a:off x="7879672" y="3100176"/>
              <a:ext cx="196061" cy="15346"/>
            </a:xfrm>
            <a:custGeom>
              <a:avLst/>
              <a:gdLst/>
              <a:ahLst/>
              <a:cxnLst/>
              <a:rect l="l" t="t" r="r" b="b"/>
              <a:pathLst>
                <a:path w="4395" h="344" extrusionOk="0">
                  <a:moveTo>
                    <a:pt x="0" y="343"/>
                  </a:moveTo>
                  <a:cubicBezTo>
                    <a:pt x="1655" y="314"/>
                    <a:pt x="3139" y="200"/>
                    <a:pt x="4394" y="1"/>
                  </a:cubicBezTo>
                  <a:cubicBezTo>
                    <a:pt x="3139" y="200"/>
                    <a:pt x="1655" y="314"/>
                    <a:pt x="0" y="343"/>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5"/>
            <p:cNvSpPr/>
            <p:nvPr/>
          </p:nvSpPr>
          <p:spPr>
            <a:xfrm flipH="1">
              <a:off x="8154603" y="2565614"/>
              <a:ext cx="276270" cy="295318"/>
            </a:xfrm>
            <a:custGeom>
              <a:avLst/>
              <a:gdLst/>
              <a:ahLst/>
              <a:cxnLst/>
              <a:rect l="l" t="t" r="r" b="b"/>
              <a:pathLst>
                <a:path w="6193" h="6620" extrusionOk="0">
                  <a:moveTo>
                    <a:pt x="1" y="0"/>
                  </a:moveTo>
                  <a:lnTo>
                    <a:pt x="1" y="3481"/>
                  </a:lnTo>
                  <a:cubicBezTo>
                    <a:pt x="571" y="4537"/>
                    <a:pt x="1199" y="5564"/>
                    <a:pt x="1941" y="6534"/>
                  </a:cubicBezTo>
                  <a:cubicBezTo>
                    <a:pt x="2027" y="6391"/>
                    <a:pt x="2141" y="6306"/>
                    <a:pt x="2283" y="6277"/>
                  </a:cubicBezTo>
                  <a:cubicBezTo>
                    <a:pt x="2326" y="6263"/>
                    <a:pt x="2362" y="6256"/>
                    <a:pt x="2398" y="6256"/>
                  </a:cubicBezTo>
                  <a:cubicBezTo>
                    <a:pt x="2433" y="6256"/>
                    <a:pt x="2469" y="6263"/>
                    <a:pt x="2512" y="6277"/>
                  </a:cubicBezTo>
                  <a:cubicBezTo>
                    <a:pt x="3567" y="6448"/>
                    <a:pt x="4823" y="6563"/>
                    <a:pt x="6192" y="6620"/>
                  </a:cubicBezTo>
                  <a:cubicBezTo>
                    <a:pt x="4594" y="4851"/>
                    <a:pt x="3139" y="2939"/>
                    <a:pt x="1770" y="1056"/>
                  </a:cubicBezTo>
                  <a:cubicBezTo>
                    <a:pt x="657" y="770"/>
                    <a:pt x="1" y="400"/>
                    <a:pt x="1" y="0"/>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5"/>
            <p:cNvSpPr/>
            <p:nvPr/>
          </p:nvSpPr>
          <p:spPr>
            <a:xfrm flipH="1">
              <a:off x="8075688" y="3091254"/>
              <a:ext cx="245712" cy="24268"/>
            </a:xfrm>
            <a:custGeom>
              <a:avLst/>
              <a:gdLst/>
              <a:ahLst/>
              <a:cxnLst/>
              <a:rect l="l" t="t" r="r" b="b"/>
              <a:pathLst>
                <a:path w="5508" h="544" extrusionOk="0">
                  <a:moveTo>
                    <a:pt x="5250" y="543"/>
                  </a:moveTo>
                  <a:cubicBezTo>
                    <a:pt x="3367" y="543"/>
                    <a:pt x="1627" y="400"/>
                    <a:pt x="257" y="144"/>
                  </a:cubicBezTo>
                  <a:cubicBezTo>
                    <a:pt x="172" y="115"/>
                    <a:pt x="86" y="58"/>
                    <a:pt x="1" y="1"/>
                  </a:cubicBezTo>
                  <a:cubicBezTo>
                    <a:pt x="86" y="58"/>
                    <a:pt x="172" y="115"/>
                    <a:pt x="257" y="144"/>
                  </a:cubicBezTo>
                  <a:cubicBezTo>
                    <a:pt x="1627" y="400"/>
                    <a:pt x="3367" y="543"/>
                    <a:pt x="5250" y="543"/>
                  </a:cubicBezTo>
                  <a:cubicBezTo>
                    <a:pt x="5336" y="543"/>
                    <a:pt x="5422" y="543"/>
                    <a:pt x="5507" y="543"/>
                  </a:cubicBezTo>
                  <a:cubicBezTo>
                    <a:pt x="5422" y="543"/>
                    <a:pt x="5336" y="543"/>
                    <a:pt x="5250" y="543"/>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5"/>
            <p:cNvSpPr/>
            <p:nvPr/>
          </p:nvSpPr>
          <p:spPr>
            <a:xfrm flipH="1">
              <a:off x="7743477" y="2491785"/>
              <a:ext cx="687395" cy="147659"/>
            </a:xfrm>
            <a:custGeom>
              <a:avLst/>
              <a:gdLst/>
              <a:ahLst/>
              <a:cxnLst/>
              <a:rect l="l" t="t" r="r" b="b"/>
              <a:pathLst>
                <a:path w="15409" h="3310" extrusionOk="0">
                  <a:moveTo>
                    <a:pt x="4934" y="690"/>
                  </a:moveTo>
                  <a:cubicBezTo>
                    <a:pt x="4956" y="690"/>
                    <a:pt x="4977" y="696"/>
                    <a:pt x="4994" y="714"/>
                  </a:cubicBezTo>
                  <a:lnTo>
                    <a:pt x="5450" y="1113"/>
                  </a:lnTo>
                  <a:cubicBezTo>
                    <a:pt x="6078" y="970"/>
                    <a:pt x="6877" y="885"/>
                    <a:pt x="7704" y="885"/>
                  </a:cubicBezTo>
                  <a:cubicBezTo>
                    <a:pt x="9844" y="885"/>
                    <a:pt x="11585" y="1398"/>
                    <a:pt x="11585" y="2026"/>
                  </a:cubicBezTo>
                  <a:lnTo>
                    <a:pt x="11585" y="2055"/>
                  </a:lnTo>
                  <a:cubicBezTo>
                    <a:pt x="11585" y="2425"/>
                    <a:pt x="10329" y="2768"/>
                    <a:pt x="8675" y="2853"/>
                  </a:cubicBezTo>
                  <a:cubicBezTo>
                    <a:pt x="8418" y="2853"/>
                    <a:pt x="8161" y="2882"/>
                    <a:pt x="7904" y="2882"/>
                  </a:cubicBezTo>
                  <a:lnTo>
                    <a:pt x="7562" y="2882"/>
                  </a:lnTo>
                  <a:cubicBezTo>
                    <a:pt x="7305" y="2882"/>
                    <a:pt x="7077" y="2853"/>
                    <a:pt x="6820" y="2853"/>
                  </a:cubicBezTo>
                  <a:cubicBezTo>
                    <a:pt x="6478" y="2825"/>
                    <a:pt x="6135" y="2796"/>
                    <a:pt x="5850" y="2768"/>
                  </a:cubicBezTo>
                  <a:cubicBezTo>
                    <a:pt x="5336" y="2711"/>
                    <a:pt x="4908" y="2625"/>
                    <a:pt x="4594" y="2540"/>
                  </a:cubicBezTo>
                  <a:cubicBezTo>
                    <a:pt x="4109" y="2397"/>
                    <a:pt x="3824" y="2226"/>
                    <a:pt x="3824" y="2055"/>
                  </a:cubicBezTo>
                  <a:lnTo>
                    <a:pt x="3824" y="2026"/>
                  </a:lnTo>
                  <a:cubicBezTo>
                    <a:pt x="3824" y="1741"/>
                    <a:pt x="4224" y="1455"/>
                    <a:pt x="4880" y="1256"/>
                  </a:cubicBezTo>
                  <a:lnTo>
                    <a:pt x="4680" y="1084"/>
                  </a:lnTo>
                  <a:cubicBezTo>
                    <a:pt x="4680" y="1056"/>
                    <a:pt x="4652" y="1027"/>
                    <a:pt x="4652" y="942"/>
                  </a:cubicBezTo>
                  <a:cubicBezTo>
                    <a:pt x="4680" y="913"/>
                    <a:pt x="4680" y="856"/>
                    <a:pt x="4737" y="799"/>
                  </a:cubicBezTo>
                  <a:cubicBezTo>
                    <a:pt x="4737" y="799"/>
                    <a:pt x="4847" y="690"/>
                    <a:pt x="4934" y="690"/>
                  </a:cubicBezTo>
                  <a:close/>
                  <a:moveTo>
                    <a:pt x="7704" y="0"/>
                  </a:moveTo>
                  <a:cubicBezTo>
                    <a:pt x="3453" y="0"/>
                    <a:pt x="1" y="742"/>
                    <a:pt x="1" y="1655"/>
                  </a:cubicBezTo>
                  <a:cubicBezTo>
                    <a:pt x="1" y="2055"/>
                    <a:pt x="657" y="2425"/>
                    <a:pt x="1770" y="2711"/>
                  </a:cubicBezTo>
                  <a:cubicBezTo>
                    <a:pt x="2968" y="2996"/>
                    <a:pt x="4652" y="3224"/>
                    <a:pt x="6563" y="3281"/>
                  </a:cubicBezTo>
                  <a:cubicBezTo>
                    <a:pt x="6934" y="3281"/>
                    <a:pt x="7305" y="3310"/>
                    <a:pt x="7704" y="3310"/>
                  </a:cubicBezTo>
                  <a:cubicBezTo>
                    <a:pt x="11956" y="3310"/>
                    <a:pt x="15408" y="2568"/>
                    <a:pt x="15408" y="1655"/>
                  </a:cubicBezTo>
                  <a:cubicBezTo>
                    <a:pt x="15408" y="742"/>
                    <a:pt x="11956" y="0"/>
                    <a:pt x="7704" y="0"/>
                  </a:cubicBezTo>
                  <a:close/>
                </a:path>
              </a:pathLst>
            </a:custGeom>
            <a:solidFill>
              <a:srgbClr val="EEE1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5"/>
            <p:cNvSpPr/>
            <p:nvPr/>
          </p:nvSpPr>
          <p:spPr>
            <a:xfrm flipH="1">
              <a:off x="7914066" y="2531220"/>
              <a:ext cx="273682" cy="52238"/>
            </a:xfrm>
            <a:custGeom>
              <a:avLst/>
              <a:gdLst/>
              <a:ahLst/>
              <a:cxnLst/>
              <a:rect l="l" t="t" r="r" b="b"/>
              <a:pathLst>
                <a:path w="6135" h="1171" extrusionOk="0">
                  <a:moveTo>
                    <a:pt x="2254" y="1"/>
                  </a:moveTo>
                  <a:cubicBezTo>
                    <a:pt x="1427" y="1"/>
                    <a:pt x="628" y="86"/>
                    <a:pt x="0" y="229"/>
                  </a:cubicBezTo>
                  <a:lnTo>
                    <a:pt x="257" y="457"/>
                  </a:lnTo>
                  <a:cubicBezTo>
                    <a:pt x="856" y="372"/>
                    <a:pt x="1541" y="343"/>
                    <a:pt x="2254" y="343"/>
                  </a:cubicBezTo>
                  <a:cubicBezTo>
                    <a:pt x="4394" y="343"/>
                    <a:pt x="6135" y="686"/>
                    <a:pt x="6135" y="1171"/>
                  </a:cubicBezTo>
                  <a:lnTo>
                    <a:pt x="6135" y="1142"/>
                  </a:lnTo>
                  <a:cubicBezTo>
                    <a:pt x="6135" y="514"/>
                    <a:pt x="4394" y="1"/>
                    <a:pt x="2254"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5"/>
            <p:cNvSpPr/>
            <p:nvPr/>
          </p:nvSpPr>
          <p:spPr>
            <a:xfrm flipH="1">
              <a:off x="8202960" y="2547770"/>
              <a:ext cx="57324" cy="35688"/>
            </a:xfrm>
            <a:custGeom>
              <a:avLst/>
              <a:gdLst/>
              <a:ahLst/>
              <a:cxnLst/>
              <a:rect l="l" t="t" r="r" b="b"/>
              <a:pathLst>
                <a:path w="1285" h="800" extrusionOk="0">
                  <a:moveTo>
                    <a:pt x="1056" y="1"/>
                  </a:moveTo>
                  <a:cubicBezTo>
                    <a:pt x="400" y="200"/>
                    <a:pt x="0" y="486"/>
                    <a:pt x="0" y="771"/>
                  </a:cubicBezTo>
                  <a:lnTo>
                    <a:pt x="0" y="800"/>
                  </a:lnTo>
                  <a:cubicBezTo>
                    <a:pt x="0" y="543"/>
                    <a:pt x="514" y="315"/>
                    <a:pt x="1284" y="172"/>
                  </a:cubicBezTo>
                  <a:lnTo>
                    <a:pt x="1056" y="1"/>
                  </a:ln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5"/>
            <p:cNvSpPr/>
            <p:nvPr/>
          </p:nvSpPr>
          <p:spPr>
            <a:xfrm flipH="1">
              <a:off x="8126633" y="2608886"/>
              <a:ext cx="43316" cy="10216"/>
            </a:xfrm>
            <a:custGeom>
              <a:avLst/>
              <a:gdLst/>
              <a:ahLst/>
              <a:cxnLst/>
              <a:rect l="l" t="t" r="r" b="b"/>
              <a:pathLst>
                <a:path w="971" h="229" extrusionOk="0">
                  <a:moveTo>
                    <a:pt x="714" y="0"/>
                  </a:moveTo>
                  <a:lnTo>
                    <a:pt x="1" y="143"/>
                  </a:lnTo>
                  <a:cubicBezTo>
                    <a:pt x="286" y="171"/>
                    <a:pt x="629" y="200"/>
                    <a:pt x="971" y="228"/>
                  </a:cubicBezTo>
                  <a:lnTo>
                    <a:pt x="714" y="0"/>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5"/>
            <p:cNvSpPr/>
            <p:nvPr/>
          </p:nvSpPr>
          <p:spPr>
            <a:xfrm flipH="1">
              <a:off x="8158440" y="2555399"/>
              <a:ext cx="101845" cy="49696"/>
            </a:xfrm>
            <a:custGeom>
              <a:avLst/>
              <a:gdLst/>
              <a:ahLst/>
              <a:cxnLst/>
              <a:rect l="l" t="t" r="r" b="b"/>
              <a:pathLst>
                <a:path w="2283" h="1114" extrusionOk="0">
                  <a:moveTo>
                    <a:pt x="1284" y="1"/>
                  </a:moveTo>
                  <a:cubicBezTo>
                    <a:pt x="514" y="144"/>
                    <a:pt x="0" y="372"/>
                    <a:pt x="0" y="629"/>
                  </a:cubicBezTo>
                  <a:cubicBezTo>
                    <a:pt x="0" y="800"/>
                    <a:pt x="285" y="971"/>
                    <a:pt x="770" y="1114"/>
                  </a:cubicBezTo>
                  <a:lnTo>
                    <a:pt x="1455" y="999"/>
                  </a:lnTo>
                  <a:lnTo>
                    <a:pt x="2283" y="828"/>
                  </a:lnTo>
                  <a:lnTo>
                    <a:pt x="1969" y="572"/>
                  </a:lnTo>
                  <a:lnTo>
                    <a:pt x="1969" y="543"/>
                  </a:lnTo>
                  <a:lnTo>
                    <a:pt x="1284" y="1"/>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5"/>
            <p:cNvSpPr/>
            <p:nvPr/>
          </p:nvSpPr>
          <p:spPr>
            <a:xfrm flipH="1">
              <a:off x="7914066" y="2546521"/>
              <a:ext cx="262218" cy="73830"/>
            </a:xfrm>
            <a:custGeom>
              <a:avLst/>
              <a:gdLst/>
              <a:ahLst/>
              <a:cxnLst/>
              <a:rect l="l" t="t" r="r" b="b"/>
              <a:pathLst>
                <a:path w="5878" h="1655" extrusionOk="0">
                  <a:moveTo>
                    <a:pt x="1997" y="0"/>
                  </a:moveTo>
                  <a:cubicBezTo>
                    <a:pt x="1284" y="0"/>
                    <a:pt x="599" y="29"/>
                    <a:pt x="0" y="114"/>
                  </a:cubicBezTo>
                  <a:lnTo>
                    <a:pt x="314" y="343"/>
                  </a:lnTo>
                  <a:lnTo>
                    <a:pt x="371" y="400"/>
                  </a:lnTo>
                  <a:lnTo>
                    <a:pt x="999" y="913"/>
                  </a:lnTo>
                  <a:lnTo>
                    <a:pt x="1084" y="913"/>
                  </a:lnTo>
                  <a:lnTo>
                    <a:pt x="2425" y="628"/>
                  </a:lnTo>
                  <a:cubicBezTo>
                    <a:pt x="2431" y="626"/>
                    <a:pt x="2437" y="626"/>
                    <a:pt x="2443" y="626"/>
                  </a:cubicBezTo>
                  <a:cubicBezTo>
                    <a:pt x="2545" y="626"/>
                    <a:pt x="2597" y="856"/>
                    <a:pt x="2597" y="856"/>
                  </a:cubicBezTo>
                  <a:cubicBezTo>
                    <a:pt x="2597" y="913"/>
                    <a:pt x="2597" y="970"/>
                    <a:pt x="2597" y="999"/>
                  </a:cubicBezTo>
                  <a:cubicBezTo>
                    <a:pt x="2568" y="1084"/>
                    <a:pt x="2511" y="1113"/>
                    <a:pt x="2511" y="1113"/>
                  </a:cubicBezTo>
                  <a:lnTo>
                    <a:pt x="1455" y="1313"/>
                  </a:lnTo>
                  <a:lnTo>
                    <a:pt x="1512" y="1341"/>
                  </a:lnTo>
                  <a:lnTo>
                    <a:pt x="1855" y="1655"/>
                  </a:lnTo>
                  <a:lnTo>
                    <a:pt x="2197" y="1655"/>
                  </a:lnTo>
                  <a:lnTo>
                    <a:pt x="2853" y="1113"/>
                  </a:lnTo>
                  <a:lnTo>
                    <a:pt x="2911" y="1056"/>
                  </a:lnTo>
                  <a:lnTo>
                    <a:pt x="3938" y="171"/>
                  </a:lnTo>
                  <a:cubicBezTo>
                    <a:pt x="3953" y="156"/>
                    <a:pt x="3971" y="150"/>
                    <a:pt x="3990" y="150"/>
                  </a:cubicBezTo>
                  <a:cubicBezTo>
                    <a:pt x="4078" y="150"/>
                    <a:pt x="4194" y="285"/>
                    <a:pt x="4194" y="285"/>
                  </a:cubicBezTo>
                  <a:cubicBezTo>
                    <a:pt x="4252" y="343"/>
                    <a:pt x="4280" y="400"/>
                    <a:pt x="4280" y="428"/>
                  </a:cubicBezTo>
                  <a:cubicBezTo>
                    <a:pt x="4280" y="514"/>
                    <a:pt x="4252" y="542"/>
                    <a:pt x="4252" y="542"/>
                  </a:cubicBezTo>
                  <a:lnTo>
                    <a:pt x="3167" y="1455"/>
                  </a:lnTo>
                  <a:lnTo>
                    <a:pt x="3139" y="1455"/>
                  </a:lnTo>
                  <a:lnTo>
                    <a:pt x="2968" y="1626"/>
                  </a:lnTo>
                  <a:cubicBezTo>
                    <a:pt x="4622" y="1541"/>
                    <a:pt x="5878" y="1198"/>
                    <a:pt x="5878" y="828"/>
                  </a:cubicBezTo>
                  <a:cubicBezTo>
                    <a:pt x="5878" y="343"/>
                    <a:pt x="4137" y="0"/>
                    <a:pt x="1997" y="0"/>
                  </a:cubicBez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5"/>
            <p:cNvSpPr/>
            <p:nvPr/>
          </p:nvSpPr>
          <p:spPr>
            <a:xfrm flipH="1">
              <a:off x="7824935" y="2845631"/>
              <a:ext cx="524480" cy="290233"/>
            </a:xfrm>
            <a:custGeom>
              <a:avLst/>
              <a:gdLst/>
              <a:ahLst/>
              <a:cxnLst/>
              <a:rect l="l" t="t" r="r" b="b"/>
              <a:pathLst>
                <a:path w="11757" h="6506" extrusionOk="0">
                  <a:moveTo>
                    <a:pt x="457" y="0"/>
                  </a:moveTo>
                  <a:cubicBezTo>
                    <a:pt x="315" y="29"/>
                    <a:pt x="201" y="114"/>
                    <a:pt x="115" y="257"/>
                  </a:cubicBezTo>
                  <a:cubicBezTo>
                    <a:pt x="58" y="343"/>
                    <a:pt x="1" y="457"/>
                    <a:pt x="1" y="571"/>
                  </a:cubicBezTo>
                  <a:lnTo>
                    <a:pt x="1" y="3338"/>
                  </a:lnTo>
                  <a:lnTo>
                    <a:pt x="1" y="5535"/>
                  </a:lnTo>
                  <a:cubicBezTo>
                    <a:pt x="1" y="5821"/>
                    <a:pt x="201" y="6049"/>
                    <a:pt x="486" y="6106"/>
                  </a:cubicBezTo>
                  <a:cubicBezTo>
                    <a:pt x="1970" y="6363"/>
                    <a:pt x="3824" y="6506"/>
                    <a:pt x="5878" y="6506"/>
                  </a:cubicBezTo>
                  <a:lnTo>
                    <a:pt x="6820" y="6506"/>
                  </a:lnTo>
                  <a:cubicBezTo>
                    <a:pt x="8475" y="6448"/>
                    <a:pt x="9987" y="6334"/>
                    <a:pt x="11214" y="6106"/>
                  </a:cubicBezTo>
                  <a:lnTo>
                    <a:pt x="11271" y="6106"/>
                  </a:lnTo>
                  <a:cubicBezTo>
                    <a:pt x="11556" y="6049"/>
                    <a:pt x="11756" y="5821"/>
                    <a:pt x="11756" y="5535"/>
                  </a:cubicBezTo>
                  <a:lnTo>
                    <a:pt x="11756" y="3338"/>
                  </a:lnTo>
                  <a:lnTo>
                    <a:pt x="11756" y="942"/>
                  </a:lnTo>
                  <a:lnTo>
                    <a:pt x="11756" y="571"/>
                  </a:lnTo>
                  <a:cubicBezTo>
                    <a:pt x="11756" y="286"/>
                    <a:pt x="11556" y="57"/>
                    <a:pt x="11300" y="0"/>
                  </a:cubicBezTo>
                  <a:lnTo>
                    <a:pt x="11300" y="86"/>
                  </a:lnTo>
                  <a:lnTo>
                    <a:pt x="11300" y="2882"/>
                  </a:lnTo>
                  <a:lnTo>
                    <a:pt x="11300" y="3253"/>
                  </a:lnTo>
                  <a:lnTo>
                    <a:pt x="11300" y="4137"/>
                  </a:lnTo>
                  <a:lnTo>
                    <a:pt x="11300" y="5079"/>
                  </a:lnTo>
                  <a:cubicBezTo>
                    <a:pt x="11300" y="5336"/>
                    <a:pt x="11128" y="5593"/>
                    <a:pt x="10872" y="5650"/>
                  </a:cubicBezTo>
                  <a:cubicBezTo>
                    <a:pt x="10758" y="5650"/>
                    <a:pt x="10643" y="5678"/>
                    <a:pt x="10529" y="5707"/>
                  </a:cubicBezTo>
                  <a:cubicBezTo>
                    <a:pt x="9274" y="5906"/>
                    <a:pt x="7790" y="6020"/>
                    <a:pt x="6135" y="6049"/>
                  </a:cubicBezTo>
                  <a:lnTo>
                    <a:pt x="5878" y="6049"/>
                  </a:lnTo>
                  <a:cubicBezTo>
                    <a:pt x="3995" y="6049"/>
                    <a:pt x="2255" y="5906"/>
                    <a:pt x="885" y="5650"/>
                  </a:cubicBezTo>
                  <a:cubicBezTo>
                    <a:pt x="800" y="5621"/>
                    <a:pt x="714" y="5564"/>
                    <a:pt x="629" y="5507"/>
                  </a:cubicBezTo>
                  <a:cubicBezTo>
                    <a:pt x="514" y="5393"/>
                    <a:pt x="457" y="5250"/>
                    <a:pt x="457" y="5079"/>
                  </a:cubicBezTo>
                  <a:lnTo>
                    <a:pt x="457" y="3652"/>
                  </a:lnTo>
                  <a:lnTo>
                    <a:pt x="457" y="2882"/>
                  </a:lnTo>
                  <a:lnTo>
                    <a:pt x="457" y="86"/>
                  </a:lnTo>
                  <a:lnTo>
                    <a:pt x="457" y="0"/>
                  </a:ln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5"/>
            <p:cNvSpPr/>
            <p:nvPr/>
          </p:nvSpPr>
          <p:spPr>
            <a:xfrm flipH="1">
              <a:off x="7845322" y="2930881"/>
              <a:ext cx="483706" cy="184641"/>
            </a:xfrm>
            <a:custGeom>
              <a:avLst/>
              <a:gdLst/>
              <a:ahLst/>
              <a:cxnLst/>
              <a:rect l="l" t="t" r="r" b="b"/>
              <a:pathLst>
                <a:path w="10843" h="4139" extrusionOk="0">
                  <a:moveTo>
                    <a:pt x="3909" y="1"/>
                  </a:moveTo>
                  <a:cubicBezTo>
                    <a:pt x="3738" y="1"/>
                    <a:pt x="3567" y="29"/>
                    <a:pt x="3396" y="86"/>
                  </a:cubicBezTo>
                  <a:cubicBezTo>
                    <a:pt x="3538" y="914"/>
                    <a:pt x="3881" y="1656"/>
                    <a:pt x="4195" y="2426"/>
                  </a:cubicBezTo>
                  <a:cubicBezTo>
                    <a:pt x="4145" y="2433"/>
                    <a:pt x="4095" y="2437"/>
                    <a:pt x="4044" y="2437"/>
                  </a:cubicBezTo>
                  <a:cubicBezTo>
                    <a:pt x="3893" y="2437"/>
                    <a:pt x="3738" y="2405"/>
                    <a:pt x="3567" y="2340"/>
                  </a:cubicBezTo>
                  <a:cubicBezTo>
                    <a:pt x="3396" y="2340"/>
                    <a:pt x="3082" y="2027"/>
                    <a:pt x="2911" y="1855"/>
                  </a:cubicBezTo>
                  <a:cubicBezTo>
                    <a:pt x="2654" y="2255"/>
                    <a:pt x="2340" y="2455"/>
                    <a:pt x="1912" y="2455"/>
                  </a:cubicBezTo>
                  <a:cubicBezTo>
                    <a:pt x="1969" y="2141"/>
                    <a:pt x="2026" y="1827"/>
                    <a:pt x="2112" y="1513"/>
                  </a:cubicBezTo>
                  <a:cubicBezTo>
                    <a:pt x="1912" y="1456"/>
                    <a:pt x="1712" y="1399"/>
                    <a:pt x="1513" y="1342"/>
                  </a:cubicBezTo>
                  <a:cubicBezTo>
                    <a:pt x="1341" y="1599"/>
                    <a:pt x="1256" y="1884"/>
                    <a:pt x="1170" y="2198"/>
                  </a:cubicBezTo>
                  <a:cubicBezTo>
                    <a:pt x="942" y="2027"/>
                    <a:pt x="714" y="1827"/>
                    <a:pt x="485" y="1656"/>
                  </a:cubicBezTo>
                  <a:cubicBezTo>
                    <a:pt x="430" y="1640"/>
                    <a:pt x="378" y="1633"/>
                    <a:pt x="330" y="1633"/>
                  </a:cubicBezTo>
                  <a:cubicBezTo>
                    <a:pt x="206" y="1633"/>
                    <a:pt x="103" y="1680"/>
                    <a:pt x="0" y="1741"/>
                  </a:cubicBezTo>
                  <a:lnTo>
                    <a:pt x="0" y="3168"/>
                  </a:lnTo>
                  <a:cubicBezTo>
                    <a:pt x="0" y="3339"/>
                    <a:pt x="57" y="3482"/>
                    <a:pt x="172" y="3596"/>
                  </a:cubicBezTo>
                  <a:cubicBezTo>
                    <a:pt x="257" y="3653"/>
                    <a:pt x="343" y="3710"/>
                    <a:pt x="428" y="3739"/>
                  </a:cubicBezTo>
                  <a:cubicBezTo>
                    <a:pt x="1798" y="3995"/>
                    <a:pt x="3538" y="4138"/>
                    <a:pt x="5421" y="4138"/>
                  </a:cubicBezTo>
                  <a:lnTo>
                    <a:pt x="5678" y="4138"/>
                  </a:lnTo>
                  <a:cubicBezTo>
                    <a:pt x="7333" y="4109"/>
                    <a:pt x="8817" y="3995"/>
                    <a:pt x="10072" y="3796"/>
                  </a:cubicBezTo>
                  <a:cubicBezTo>
                    <a:pt x="10186" y="3767"/>
                    <a:pt x="10301" y="3739"/>
                    <a:pt x="10415" y="3739"/>
                  </a:cubicBezTo>
                  <a:cubicBezTo>
                    <a:pt x="10671" y="3682"/>
                    <a:pt x="10843" y="3425"/>
                    <a:pt x="10843" y="3168"/>
                  </a:cubicBezTo>
                  <a:lnTo>
                    <a:pt x="10843" y="2226"/>
                  </a:lnTo>
                  <a:lnTo>
                    <a:pt x="10843" y="1342"/>
                  </a:lnTo>
                  <a:cubicBezTo>
                    <a:pt x="10529" y="1313"/>
                    <a:pt x="10186" y="1256"/>
                    <a:pt x="9844" y="1114"/>
                  </a:cubicBezTo>
                  <a:cubicBezTo>
                    <a:pt x="9502" y="1627"/>
                    <a:pt x="9245" y="2112"/>
                    <a:pt x="9017" y="2683"/>
                  </a:cubicBezTo>
                  <a:cubicBezTo>
                    <a:pt x="8788" y="2512"/>
                    <a:pt x="8617" y="2084"/>
                    <a:pt x="8532" y="1741"/>
                  </a:cubicBezTo>
                  <a:cubicBezTo>
                    <a:pt x="8349" y="2125"/>
                    <a:pt x="8002" y="2298"/>
                    <a:pt x="7620" y="2298"/>
                  </a:cubicBezTo>
                  <a:cubicBezTo>
                    <a:pt x="7404" y="2298"/>
                    <a:pt x="7178" y="2243"/>
                    <a:pt x="6962" y="2141"/>
                  </a:cubicBezTo>
                  <a:cubicBezTo>
                    <a:pt x="6877" y="2141"/>
                    <a:pt x="6962" y="1656"/>
                    <a:pt x="6962" y="1370"/>
                  </a:cubicBezTo>
                  <a:lnTo>
                    <a:pt x="6962" y="1370"/>
                  </a:lnTo>
                  <a:cubicBezTo>
                    <a:pt x="6931" y="1376"/>
                    <a:pt x="6897" y="1378"/>
                    <a:pt x="6863" y="1378"/>
                  </a:cubicBezTo>
                  <a:cubicBezTo>
                    <a:pt x="6708" y="1378"/>
                    <a:pt x="6526" y="1331"/>
                    <a:pt x="6363" y="1285"/>
                  </a:cubicBezTo>
                  <a:cubicBezTo>
                    <a:pt x="6206" y="1242"/>
                    <a:pt x="6056" y="1199"/>
                    <a:pt x="5914" y="1199"/>
                  </a:cubicBezTo>
                  <a:cubicBezTo>
                    <a:pt x="5771" y="1199"/>
                    <a:pt x="5635" y="1242"/>
                    <a:pt x="5507" y="1370"/>
                  </a:cubicBezTo>
                  <a:cubicBezTo>
                    <a:pt x="5307" y="1599"/>
                    <a:pt x="5136" y="1827"/>
                    <a:pt x="4936" y="2027"/>
                  </a:cubicBezTo>
                  <a:cubicBezTo>
                    <a:pt x="4623" y="1342"/>
                    <a:pt x="4252" y="686"/>
                    <a:pt x="3909" y="1"/>
                  </a:cubicBezTo>
                  <a:close/>
                </a:path>
              </a:pathLst>
            </a:custGeom>
            <a:solidFill>
              <a:srgbClr val="402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5"/>
            <p:cNvSpPr/>
            <p:nvPr/>
          </p:nvSpPr>
          <p:spPr>
            <a:xfrm flipH="1">
              <a:off x="7845322" y="2844650"/>
              <a:ext cx="483706" cy="205920"/>
            </a:xfrm>
            <a:custGeom>
              <a:avLst/>
              <a:gdLst/>
              <a:ahLst/>
              <a:cxnLst/>
              <a:rect l="l" t="t" r="r" b="b"/>
              <a:pathLst>
                <a:path w="10843" h="4616" extrusionOk="0">
                  <a:moveTo>
                    <a:pt x="115" y="1"/>
                  </a:moveTo>
                  <a:cubicBezTo>
                    <a:pt x="79" y="1"/>
                    <a:pt x="43" y="8"/>
                    <a:pt x="0" y="22"/>
                  </a:cubicBezTo>
                  <a:lnTo>
                    <a:pt x="0" y="108"/>
                  </a:lnTo>
                  <a:lnTo>
                    <a:pt x="0" y="2904"/>
                  </a:lnTo>
                  <a:lnTo>
                    <a:pt x="0" y="3674"/>
                  </a:lnTo>
                  <a:cubicBezTo>
                    <a:pt x="103" y="3613"/>
                    <a:pt x="206" y="3566"/>
                    <a:pt x="330" y="3566"/>
                  </a:cubicBezTo>
                  <a:cubicBezTo>
                    <a:pt x="378" y="3566"/>
                    <a:pt x="430" y="3573"/>
                    <a:pt x="485" y="3589"/>
                  </a:cubicBezTo>
                  <a:cubicBezTo>
                    <a:pt x="714" y="3760"/>
                    <a:pt x="942" y="3960"/>
                    <a:pt x="1170" y="4131"/>
                  </a:cubicBezTo>
                  <a:cubicBezTo>
                    <a:pt x="1256" y="3817"/>
                    <a:pt x="1341" y="3532"/>
                    <a:pt x="1513" y="3275"/>
                  </a:cubicBezTo>
                  <a:cubicBezTo>
                    <a:pt x="1712" y="3332"/>
                    <a:pt x="1912" y="3389"/>
                    <a:pt x="2112" y="3446"/>
                  </a:cubicBezTo>
                  <a:cubicBezTo>
                    <a:pt x="2026" y="3760"/>
                    <a:pt x="1969" y="4074"/>
                    <a:pt x="1912" y="4388"/>
                  </a:cubicBezTo>
                  <a:cubicBezTo>
                    <a:pt x="2340" y="4388"/>
                    <a:pt x="2654" y="4188"/>
                    <a:pt x="2911" y="3788"/>
                  </a:cubicBezTo>
                  <a:cubicBezTo>
                    <a:pt x="3082" y="3960"/>
                    <a:pt x="3396" y="4273"/>
                    <a:pt x="3567" y="4273"/>
                  </a:cubicBezTo>
                  <a:cubicBezTo>
                    <a:pt x="3738" y="4338"/>
                    <a:pt x="3893" y="4370"/>
                    <a:pt x="4044" y="4370"/>
                  </a:cubicBezTo>
                  <a:cubicBezTo>
                    <a:pt x="4095" y="4370"/>
                    <a:pt x="4145" y="4366"/>
                    <a:pt x="4195" y="4359"/>
                  </a:cubicBezTo>
                  <a:cubicBezTo>
                    <a:pt x="3881" y="3589"/>
                    <a:pt x="3538" y="2847"/>
                    <a:pt x="3396" y="2019"/>
                  </a:cubicBezTo>
                  <a:cubicBezTo>
                    <a:pt x="3567" y="1962"/>
                    <a:pt x="3738" y="1934"/>
                    <a:pt x="3909" y="1934"/>
                  </a:cubicBezTo>
                  <a:cubicBezTo>
                    <a:pt x="4252" y="2619"/>
                    <a:pt x="4623" y="3275"/>
                    <a:pt x="4936" y="3960"/>
                  </a:cubicBezTo>
                  <a:cubicBezTo>
                    <a:pt x="5136" y="3760"/>
                    <a:pt x="5307" y="3532"/>
                    <a:pt x="5507" y="3303"/>
                  </a:cubicBezTo>
                  <a:cubicBezTo>
                    <a:pt x="5635" y="3175"/>
                    <a:pt x="5771" y="3132"/>
                    <a:pt x="5914" y="3132"/>
                  </a:cubicBezTo>
                  <a:cubicBezTo>
                    <a:pt x="6056" y="3132"/>
                    <a:pt x="6206" y="3175"/>
                    <a:pt x="6363" y="3218"/>
                  </a:cubicBezTo>
                  <a:cubicBezTo>
                    <a:pt x="6526" y="3264"/>
                    <a:pt x="6708" y="3311"/>
                    <a:pt x="6863" y="3311"/>
                  </a:cubicBezTo>
                  <a:cubicBezTo>
                    <a:pt x="6897" y="3311"/>
                    <a:pt x="6931" y="3309"/>
                    <a:pt x="6962" y="3303"/>
                  </a:cubicBezTo>
                  <a:lnTo>
                    <a:pt x="6962" y="3303"/>
                  </a:lnTo>
                  <a:cubicBezTo>
                    <a:pt x="6962" y="3589"/>
                    <a:pt x="6877" y="4074"/>
                    <a:pt x="6962" y="4074"/>
                  </a:cubicBezTo>
                  <a:cubicBezTo>
                    <a:pt x="7178" y="4176"/>
                    <a:pt x="7404" y="4231"/>
                    <a:pt x="7620" y="4231"/>
                  </a:cubicBezTo>
                  <a:cubicBezTo>
                    <a:pt x="8002" y="4231"/>
                    <a:pt x="8349" y="4058"/>
                    <a:pt x="8532" y="3674"/>
                  </a:cubicBezTo>
                  <a:cubicBezTo>
                    <a:pt x="8617" y="4017"/>
                    <a:pt x="8788" y="4445"/>
                    <a:pt x="9017" y="4616"/>
                  </a:cubicBezTo>
                  <a:cubicBezTo>
                    <a:pt x="9245" y="4045"/>
                    <a:pt x="9502" y="3560"/>
                    <a:pt x="9844" y="3047"/>
                  </a:cubicBezTo>
                  <a:cubicBezTo>
                    <a:pt x="10186" y="3189"/>
                    <a:pt x="10529" y="3246"/>
                    <a:pt x="10843" y="3275"/>
                  </a:cubicBezTo>
                  <a:lnTo>
                    <a:pt x="10843" y="2904"/>
                  </a:lnTo>
                  <a:lnTo>
                    <a:pt x="10843" y="108"/>
                  </a:lnTo>
                  <a:lnTo>
                    <a:pt x="10843" y="22"/>
                  </a:lnTo>
                  <a:cubicBezTo>
                    <a:pt x="10814" y="8"/>
                    <a:pt x="10778" y="1"/>
                    <a:pt x="10739" y="1"/>
                  </a:cubicBezTo>
                  <a:cubicBezTo>
                    <a:pt x="10700" y="1"/>
                    <a:pt x="10657" y="8"/>
                    <a:pt x="10614" y="22"/>
                  </a:cubicBezTo>
                  <a:cubicBezTo>
                    <a:pt x="10358" y="51"/>
                    <a:pt x="10101" y="79"/>
                    <a:pt x="9844" y="136"/>
                  </a:cubicBezTo>
                  <a:cubicBezTo>
                    <a:pt x="8560" y="279"/>
                    <a:pt x="7048" y="393"/>
                    <a:pt x="5421" y="393"/>
                  </a:cubicBezTo>
                  <a:cubicBezTo>
                    <a:pt x="4908" y="393"/>
                    <a:pt x="4394" y="393"/>
                    <a:pt x="3909" y="365"/>
                  </a:cubicBezTo>
                  <a:cubicBezTo>
                    <a:pt x="2540" y="308"/>
                    <a:pt x="1284" y="193"/>
                    <a:pt x="229" y="22"/>
                  </a:cubicBezTo>
                  <a:cubicBezTo>
                    <a:pt x="186" y="8"/>
                    <a:pt x="150" y="1"/>
                    <a:pt x="115" y="1"/>
                  </a:cubicBez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5"/>
            <p:cNvSpPr/>
            <p:nvPr/>
          </p:nvSpPr>
          <p:spPr>
            <a:xfrm flipH="1">
              <a:off x="7743477" y="3376401"/>
              <a:ext cx="687395" cy="197310"/>
            </a:xfrm>
            <a:custGeom>
              <a:avLst/>
              <a:gdLst/>
              <a:ahLst/>
              <a:cxnLst/>
              <a:rect l="l" t="t" r="r" b="b"/>
              <a:pathLst>
                <a:path w="15409" h="4423" extrusionOk="0">
                  <a:moveTo>
                    <a:pt x="1" y="0"/>
                  </a:moveTo>
                  <a:lnTo>
                    <a:pt x="1" y="2768"/>
                  </a:lnTo>
                  <a:cubicBezTo>
                    <a:pt x="1" y="3681"/>
                    <a:pt x="3453" y="4423"/>
                    <a:pt x="7704" y="4423"/>
                  </a:cubicBezTo>
                  <a:cubicBezTo>
                    <a:pt x="11956" y="4423"/>
                    <a:pt x="15408" y="3681"/>
                    <a:pt x="15408" y="2768"/>
                  </a:cubicBezTo>
                  <a:lnTo>
                    <a:pt x="15408" y="0"/>
                  </a:lnTo>
                  <a:cubicBezTo>
                    <a:pt x="15408" y="571"/>
                    <a:pt x="14010" y="1084"/>
                    <a:pt x="11870" y="1370"/>
                  </a:cubicBezTo>
                  <a:cubicBezTo>
                    <a:pt x="10672" y="1541"/>
                    <a:pt x="9245" y="1655"/>
                    <a:pt x="7704" y="1655"/>
                  </a:cubicBezTo>
                  <a:cubicBezTo>
                    <a:pt x="6164" y="1655"/>
                    <a:pt x="4737" y="1541"/>
                    <a:pt x="3539" y="1370"/>
                  </a:cubicBezTo>
                  <a:cubicBezTo>
                    <a:pt x="1399" y="1084"/>
                    <a:pt x="1" y="571"/>
                    <a:pt x="1" y="0"/>
                  </a:cubicBez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5"/>
            <p:cNvSpPr/>
            <p:nvPr/>
          </p:nvSpPr>
          <p:spPr>
            <a:xfrm flipH="1">
              <a:off x="7698957" y="3861312"/>
              <a:ext cx="775188" cy="453818"/>
            </a:xfrm>
            <a:custGeom>
              <a:avLst/>
              <a:gdLst/>
              <a:ahLst/>
              <a:cxnLst/>
              <a:rect l="l" t="t" r="r" b="b"/>
              <a:pathLst>
                <a:path w="17377" h="10173" extrusionOk="0">
                  <a:moveTo>
                    <a:pt x="1" y="1"/>
                  </a:moveTo>
                  <a:lnTo>
                    <a:pt x="1" y="3396"/>
                  </a:lnTo>
                  <a:cubicBezTo>
                    <a:pt x="1256" y="5650"/>
                    <a:pt x="3253" y="7476"/>
                    <a:pt x="5622" y="8361"/>
                  </a:cubicBezTo>
                  <a:cubicBezTo>
                    <a:pt x="8279" y="9440"/>
                    <a:pt x="11284" y="10172"/>
                    <a:pt x="14185" y="10172"/>
                  </a:cubicBezTo>
                  <a:cubicBezTo>
                    <a:pt x="15271" y="10172"/>
                    <a:pt x="16343" y="10070"/>
                    <a:pt x="17377" y="9845"/>
                  </a:cubicBezTo>
                  <a:lnTo>
                    <a:pt x="17377" y="1"/>
                  </a:lnTo>
                  <a:cubicBezTo>
                    <a:pt x="17377" y="1228"/>
                    <a:pt x="13468" y="2198"/>
                    <a:pt x="8674" y="2198"/>
                  </a:cubicBezTo>
                  <a:cubicBezTo>
                    <a:pt x="3881" y="2198"/>
                    <a:pt x="1" y="1228"/>
                    <a:pt x="1" y="1"/>
                  </a:cubicBezTo>
                  <a:close/>
                </a:path>
              </a:pathLst>
            </a:custGeom>
            <a:solidFill>
              <a:srgbClr val="402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5"/>
            <p:cNvSpPr/>
            <p:nvPr/>
          </p:nvSpPr>
          <p:spPr>
            <a:xfrm flipH="1">
              <a:off x="7698957" y="3815497"/>
              <a:ext cx="775188" cy="143867"/>
            </a:xfrm>
            <a:custGeom>
              <a:avLst/>
              <a:gdLst/>
              <a:ahLst/>
              <a:cxnLst/>
              <a:rect l="l" t="t" r="r" b="b"/>
              <a:pathLst>
                <a:path w="17377" h="3225" extrusionOk="0">
                  <a:moveTo>
                    <a:pt x="971" y="1"/>
                  </a:moveTo>
                  <a:cubicBezTo>
                    <a:pt x="343" y="315"/>
                    <a:pt x="1" y="657"/>
                    <a:pt x="1" y="1028"/>
                  </a:cubicBezTo>
                  <a:cubicBezTo>
                    <a:pt x="1" y="2255"/>
                    <a:pt x="3881" y="3225"/>
                    <a:pt x="8674" y="3225"/>
                  </a:cubicBezTo>
                  <a:cubicBezTo>
                    <a:pt x="13468" y="3225"/>
                    <a:pt x="17377" y="2255"/>
                    <a:pt x="17377" y="1028"/>
                  </a:cubicBezTo>
                  <a:cubicBezTo>
                    <a:pt x="17377" y="657"/>
                    <a:pt x="17006" y="315"/>
                    <a:pt x="16378" y="1"/>
                  </a:cubicBezTo>
                  <a:lnTo>
                    <a:pt x="16378" y="828"/>
                  </a:lnTo>
                  <a:cubicBezTo>
                    <a:pt x="16378" y="1741"/>
                    <a:pt x="12926" y="2483"/>
                    <a:pt x="8674" y="2483"/>
                  </a:cubicBezTo>
                  <a:cubicBezTo>
                    <a:pt x="4423" y="2483"/>
                    <a:pt x="971" y="1741"/>
                    <a:pt x="971" y="828"/>
                  </a:cubicBezTo>
                  <a:lnTo>
                    <a:pt x="971" y="1"/>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5"/>
            <p:cNvSpPr/>
            <p:nvPr/>
          </p:nvSpPr>
          <p:spPr>
            <a:xfrm flipH="1">
              <a:off x="7743477" y="2720902"/>
              <a:ext cx="687395" cy="1205407"/>
            </a:xfrm>
            <a:custGeom>
              <a:avLst/>
              <a:gdLst/>
              <a:ahLst/>
              <a:cxnLst/>
              <a:rect l="l" t="t" r="r" b="b"/>
              <a:pathLst>
                <a:path w="15409" h="27021" extrusionOk="0">
                  <a:moveTo>
                    <a:pt x="1" y="0"/>
                  </a:moveTo>
                  <a:lnTo>
                    <a:pt x="1" y="14694"/>
                  </a:lnTo>
                  <a:cubicBezTo>
                    <a:pt x="1" y="15265"/>
                    <a:pt x="1399" y="15778"/>
                    <a:pt x="3539" y="16064"/>
                  </a:cubicBezTo>
                  <a:cubicBezTo>
                    <a:pt x="4737" y="16235"/>
                    <a:pt x="6164" y="16349"/>
                    <a:pt x="7704" y="16349"/>
                  </a:cubicBezTo>
                  <a:cubicBezTo>
                    <a:pt x="9245" y="16349"/>
                    <a:pt x="10672" y="16235"/>
                    <a:pt x="11870" y="16064"/>
                  </a:cubicBezTo>
                  <a:cubicBezTo>
                    <a:pt x="14010" y="15778"/>
                    <a:pt x="15408" y="15265"/>
                    <a:pt x="15408" y="14694"/>
                  </a:cubicBezTo>
                  <a:lnTo>
                    <a:pt x="15408" y="12469"/>
                  </a:lnTo>
                  <a:cubicBezTo>
                    <a:pt x="13040" y="11727"/>
                    <a:pt x="10757" y="10671"/>
                    <a:pt x="8646" y="9302"/>
                  </a:cubicBezTo>
                  <a:lnTo>
                    <a:pt x="7704" y="9302"/>
                  </a:lnTo>
                  <a:cubicBezTo>
                    <a:pt x="5650" y="9302"/>
                    <a:pt x="3796" y="9159"/>
                    <a:pt x="2312" y="8902"/>
                  </a:cubicBezTo>
                  <a:cubicBezTo>
                    <a:pt x="2027" y="8845"/>
                    <a:pt x="1827" y="8617"/>
                    <a:pt x="1827" y="8331"/>
                  </a:cubicBezTo>
                  <a:lnTo>
                    <a:pt x="1827" y="6134"/>
                  </a:lnTo>
                  <a:lnTo>
                    <a:pt x="1827" y="3367"/>
                  </a:lnTo>
                  <a:cubicBezTo>
                    <a:pt x="1827" y="3253"/>
                    <a:pt x="1884" y="3139"/>
                    <a:pt x="1941" y="3053"/>
                  </a:cubicBezTo>
                  <a:cubicBezTo>
                    <a:pt x="1199" y="2083"/>
                    <a:pt x="571" y="1056"/>
                    <a:pt x="1" y="0"/>
                  </a:cubicBezTo>
                  <a:close/>
                  <a:moveTo>
                    <a:pt x="1" y="17462"/>
                  </a:moveTo>
                  <a:lnTo>
                    <a:pt x="1" y="19060"/>
                  </a:lnTo>
                  <a:cubicBezTo>
                    <a:pt x="1" y="19659"/>
                    <a:pt x="1399" y="20172"/>
                    <a:pt x="3539" y="20458"/>
                  </a:cubicBezTo>
                  <a:cubicBezTo>
                    <a:pt x="4737" y="20629"/>
                    <a:pt x="6164" y="20714"/>
                    <a:pt x="7704" y="20714"/>
                  </a:cubicBezTo>
                  <a:cubicBezTo>
                    <a:pt x="9245" y="20714"/>
                    <a:pt x="10672" y="20629"/>
                    <a:pt x="11870" y="20458"/>
                  </a:cubicBezTo>
                  <a:cubicBezTo>
                    <a:pt x="14010" y="20172"/>
                    <a:pt x="15408" y="19659"/>
                    <a:pt x="15408" y="19060"/>
                  </a:cubicBezTo>
                  <a:lnTo>
                    <a:pt x="15408" y="17462"/>
                  </a:lnTo>
                  <a:cubicBezTo>
                    <a:pt x="15408" y="18375"/>
                    <a:pt x="11956" y="19117"/>
                    <a:pt x="7704" y="19117"/>
                  </a:cubicBezTo>
                  <a:cubicBezTo>
                    <a:pt x="3453" y="19117"/>
                    <a:pt x="1" y="18375"/>
                    <a:pt x="1" y="17462"/>
                  </a:cubicBezTo>
                  <a:close/>
                  <a:moveTo>
                    <a:pt x="1" y="21827"/>
                  </a:moveTo>
                  <a:lnTo>
                    <a:pt x="1" y="24538"/>
                  </a:lnTo>
                  <a:lnTo>
                    <a:pt x="1" y="25365"/>
                  </a:lnTo>
                  <a:cubicBezTo>
                    <a:pt x="1" y="26278"/>
                    <a:pt x="3453" y="27020"/>
                    <a:pt x="7704" y="27020"/>
                  </a:cubicBezTo>
                  <a:cubicBezTo>
                    <a:pt x="11956" y="27020"/>
                    <a:pt x="15408" y="26278"/>
                    <a:pt x="15408" y="25365"/>
                  </a:cubicBezTo>
                  <a:lnTo>
                    <a:pt x="15408" y="24538"/>
                  </a:lnTo>
                  <a:lnTo>
                    <a:pt x="15408" y="21827"/>
                  </a:lnTo>
                  <a:cubicBezTo>
                    <a:pt x="15408" y="22740"/>
                    <a:pt x="11956" y="23482"/>
                    <a:pt x="7704" y="23482"/>
                  </a:cubicBezTo>
                  <a:cubicBezTo>
                    <a:pt x="3453" y="23482"/>
                    <a:pt x="1" y="22740"/>
                    <a:pt x="1" y="21827"/>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5"/>
            <p:cNvSpPr/>
            <p:nvPr/>
          </p:nvSpPr>
          <p:spPr>
            <a:xfrm flipH="1">
              <a:off x="7743477" y="3571124"/>
              <a:ext cx="687395" cy="197355"/>
            </a:xfrm>
            <a:custGeom>
              <a:avLst/>
              <a:gdLst/>
              <a:ahLst/>
              <a:cxnLst/>
              <a:rect l="l" t="t" r="r" b="b"/>
              <a:pathLst>
                <a:path w="15409" h="4424" extrusionOk="0">
                  <a:moveTo>
                    <a:pt x="1" y="1"/>
                  </a:moveTo>
                  <a:lnTo>
                    <a:pt x="1" y="857"/>
                  </a:lnTo>
                  <a:lnTo>
                    <a:pt x="1" y="2768"/>
                  </a:lnTo>
                  <a:cubicBezTo>
                    <a:pt x="1" y="3681"/>
                    <a:pt x="3453" y="4423"/>
                    <a:pt x="7704" y="4423"/>
                  </a:cubicBezTo>
                  <a:cubicBezTo>
                    <a:pt x="11956" y="4423"/>
                    <a:pt x="15408" y="3681"/>
                    <a:pt x="15408" y="2768"/>
                  </a:cubicBezTo>
                  <a:lnTo>
                    <a:pt x="15408" y="857"/>
                  </a:lnTo>
                  <a:lnTo>
                    <a:pt x="15408" y="1"/>
                  </a:lnTo>
                  <a:cubicBezTo>
                    <a:pt x="15408" y="600"/>
                    <a:pt x="14010" y="1113"/>
                    <a:pt x="11870" y="1399"/>
                  </a:cubicBezTo>
                  <a:cubicBezTo>
                    <a:pt x="10672" y="1570"/>
                    <a:pt x="9245" y="1655"/>
                    <a:pt x="7704" y="1655"/>
                  </a:cubicBezTo>
                  <a:cubicBezTo>
                    <a:pt x="6164" y="1655"/>
                    <a:pt x="4737" y="1570"/>
                    <a:pt x="3539" y="1399"/>
                  </a:cubicBezTo>
                  <a:cubicBezTo>
                    <a:pt x="1399" y="1113"/>
                    <a:pt x="1" y="600"/>
                    <a:pt x="1" y="1"/>
                  </a:cubicBez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5"/>
            <p:cNvSpPr/>
            <p:nvPr/>
          </p:nvSpPr>
          <p:spPr>
            <a:xfrm flipH="1">
              <a:off x="8159689" y="2522521"/>
              <a:ext cx="63703" cy="43138"/>
            </a:xfrm>
            <a:custGeom>
              <a:avLst/>
              <a:gdLst/>
              <a:ahLst/>
              <a:cxnLst/>
              <a:rect l="l" t="t" r="r" b="b"/>
              <a:pathLst>
                <a:path w="1428" h="967" extrusionOk="0">
                  <a:moveTo>
                    <a:pt x="283" y="1"/>
                  </a:moveTo>
                  <a:cubicBezTo>
                    <a:pt x="196" y="1"/>
                    <a:pt x="86" y="110"/>
                    <a:pt x="86" y="110"/>
                  </a:cubicBezTo>
                  <a:cubicBezTo>
                    <a:pt x="29" y="167"/>
                    <a:pt x="29" y="224"/>
                    <a:pt x="1" y="253"/>
                  </a:cubicBezTo>
                  <a:cubicBezTo>
                    <a:pt x="343" y="253"/>
                    <a:pt x="628" y="538"/>
                    <a:pt x="942" y="681"/>
                  </a:cubicBezTo>
                  <a:cubicBezTo>
                    <a:pt x="999" y="709"/>
                    <a:pt x="1056" y="709"/>
                    <a:pt x="1113" y="766"/>
                  </a:cubicBezTo>
                  <a:lnTo>
                    <a:pt x="1227" y="823"/>
                  </a:lnTo>
                  <a:cubicBezTo>
                    <a:pt x="1256" y="881"/>
                    <a:pt x="1285" y="909"/>
                    <a:pt x="1313" y="966"/>
                  </a:cubicBezTo>
                  <a:lnTo>
                    <a:pt x="1427" y="938"/>
                  </a:lnTo>
                  <a:lnTo>
                    <a:pt x="1370" y="881"/>
                  </a:lnTo>
                  <a:lnTo>
                    <a:pt x="1056" y="652"/>
                  </a:lnTo>
                  <a:lnTo>
                    <a:pt x="799" y="424"/>
                  </a:lnTo>
                  <a:lnTo>
                    <a:pt x="343" y="25"/>
                  </a:lnTo>
                  <a:cubicBezTo>
                    <a:pt x="326" y="7"/>
                    <a:pt x="305" y="1"/>
                    <a:pt x="283"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5"/>
            <p:cNvSpPr/>
            <p:nvPr/>
          </p:nvSpPr>
          <p:spPr>
            <a:xfrm flipH="1">
              <a:off x="8164774" y="2533763"/>
              <a:ext cx="58618" cy="45859"/>
            </a:xfrm>
            <a:custGeom>
              <a:avLst/>
              <a:gdLst/>
              <a:ahLst/>
              <a:cxnLst/>
              <a:rect l="l" t="t" r="r" b="b"/>
              <a:pathLst>
                <a:path w="1314" h="1028" extrusionOk="0">
                  <a:moveTo>
                    <a:pt x="1" y="1"/>
                  </a:moveTo>
                  <a:cubicBezTo>
                    <a:pt x="1" y="86"/>
                    <a:pt x="29" y="115"/>
                    <a:pt x="29" y="143"/>
                  </a:cubicBezTo>
                  <a:lnTo>
                    <a:pt x="229" y="315"/>
                  </a:lnTo>
                  <a:lnTo>
                    <a:pt x="457" y="486"/>
                  </a:lnTo>
                  <a:lnTo>
                    <a:pt x="1126" y="1016"/>
                  </a:lnTo>
                  <a:lnTo>
                    <a:pt x="1126" y="1016"/>
                  </a:lnTo>
                  <a:cubicBezTo>
                    <a:pt x="1119" y="992"/>
                    <a:pt x="1136" y="933"/>
                    <a:pt x="1199" y="828"/>
                  </a:cubicBezTo>
                  <a:cubicBezTo>
                    <a:pt x="1199" y="828"/>
                    <a:pt x="1256" y="743"/>
                    <a:pt x="1313" y="714"/>
                  </a:cubicBezTo>
                  <a:cubicBezTo>
                    <a:pt x="1285" y="657"/>
                    <a:pt x="1256" y="629"/>
                    <a:pt x="1227" y="571"/>
                  </a:cubicBezTo>
                  <a:lnTo>
                    <a:pt x="1113" y="514"/>
                  </a:lnTo>
                  <a:cubicBezTo>
                    <a:pt x="1056" y="457"/>
                    <a:pt x="999" y="457"/>
                    <a:pt x="942" y="429"/>
                  </a:cubicBezTo>
                  <a:cubicBezTo>
                    <a:pt x="628" y="286"/>
                    <a:pt x="343" y="1"/>
                    <a:pt x="1" y="1"/>
                  </a:cubicBezTo>
                  <a:close/>
                  <a:moveTo>
                    <a:pt x="1126" y="1016"/>
                  </a:moveTo>
                  <a:cubicBezTo>
                    <a:pt x="1129" y="1024"/>
                    <a:pt x="1134" y="1028"/>
                    <a:pt x="1142" y="1028"/>
                  </a:cubicBezTo>
                  <a:lnTo>
                    <a:pt x="1126" y="1016"/>
                  </a:ln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5"/>
            <p:cNvSpPr/>
            <p:nvPr/>
          </p:nvSpPr>
          <p:spPr>
            <a:xfrm flipH="1">
              <a:off x="8093532" y="2564321"/>
              <a:ext cx="132402" cy="56030"/>
            </a:xfrm>
            <a:custGeom>
              <a:avLst/>
              <a:gdLst/>
              <a:ahLst/>
              <a:cxnLst/>
              <a:rect l="l" t="t" r="r" b="b"/>
              <a:pathLst>
                <a:path w="2968" h="1256" extrusionOk="0">
                  <a:moveTo>
                    <a:pt x="1484" y="1"/>
                  </a:moveTo>
                  <a:lnTo>
                    <a:pt x="1370" y="29"/>
                  </a:lnTo>
                  <a:cubicBezTo>
                    <a:pt x="1313" y="58"/>
                    <a:pt x="1256" y="143"/>
                    <a:pt x="1256" y="143"/>
                  </a:cubicBezTo>
                  <a:cubicBezTo>
                    <a:pt x="1170" y="286"/>
                    <a:pt x="1170" y="343"/>
                    <a:pt x="1199" y="343"/>
                  </a:cubicBezTo>
                  <a:lnTo>
                    <a:pt x="1199" y="372"/>
                  </a:lnTo>
                  <a:lnTo>
                    <a:pt x="1513" y="628"/>
                  </a:lnTo>
                  <a:lnTo>
                    <a:pt x="685" y="799"/>
                  </a:lnTo>
                  <a:lnTo>
                    <a:pt x="0" y="914"/>
                  </a:lnTo>
                  <a:cubicBezTo>
                    <a:pt x="314" y="999"/>
                    <a:pt x="742" y="1085"/>
                    <a:pt x="1256" y="1142"/>
                  </a:cubicBezTo>
                  <a:lnTo>
                    <a:pt x="1969" y="999"/>
                  </a:lnTo>
                  <a:lnTo>
                    <a:pt x="2226" y="1227"/>
                  </a:lnTo>
                  <a:cubicBezTo>
                    <a:pt x="2483" y="1227"/>
                    <a:pt x="2711" y="1256"/>
                    <a:pt x="2968" y="1256"/>
                  </a:cubicBezTo>
                  <a:lnTo>
                    <a:pt x="2625" y="942"/>
                  </a:lnTo>
                  <a:lnTo>
                    <a:pt x="2568" y="914"/>
                  </a:lnTo>
                  <a:lnTo>
                    <a:pt x="2226" y="971"/>
                  </a:lnTo>
                  <a:cubicBezTo>
                    <a:pt x="2226" y="971"/>
                    <a:pt x="2283" y="914"/>
                    <a:pt x="2255" y="742"/>
                  </a:cubicBezTo>
                  <a:cubicBezTo>
                    <a:pt x="2255" y="742"/>
                    <a:pt x="2226" y="657"/>
                    <a:pt x="2197" y="571"/>
                  </a:cubicBezTo>
                  <a:lnTo>
                    <a:pt x="2140" y="514"/>
                  </a:lnTo>
                  <a:lnTo>
                    <a:pt x="2112" y="514"/>
                  </a:lnTo>
                  <a:lnTo>
                    <a:pt x="14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5"/>
            <p:cNvSpPr/>
            <p:nvPr/>
          </p:nvSpPr>
          <p:spPr>
            <a:xfrm flipH="1">
              <a:off x="7985308" y="2553213"/>
              <a:ext cx="63703" cy="44253"/>
            </a:xfrm>
            <a:custGeom>
              <a:avLst/>
              <a:gdLst/>
              <a:ahLst/>
              <a:cxnLst/>
              <a:rect l="l" t="t" r="r" b="b"/>
              <a:pathLst>
                <a:path w="1428" h="992" extrusionOk="0">
                  <a:moveTo>
                    <a:pt x="1137" y="0"/>
                  </a:moveTo>
                  <a:cubicBezTo>
                    <a:pt x="1118" y="0"/>
                    <a:pt x="1100" y="6"/>
                    <a:pt x="1085" y="21"/>
                  </a:cubicBezTo>
                  <a:lnTo>
                    <a:pt x="58" y="906"/>
                  </a:lnTo>
                  <a:lnTo>
                    <a:pt x="0" y="963"/>
                  </a:lnTo>
                  <a:lnTo>
                    <a:pt x="115" y="991"/>
                  </a:lnTo>
                  <a:cubicBezTo>
                    <a:pt x="143" y="934"/>
                    <a:pt x="172" y="877"/>
                    <a:pt x="200" y="849"/>
                  </a:cubicBezTo>
                  <a:lnTo>
                    <a:pt x="314" y="763"/>
                  </a:lnTo>
                  <a:cubicBezTo>
                    <a:pt x="371" y="735"/>
                    <a:pt x="428" y="706"/>
                    <a:pt x="486" y="706"/>
                  </a:cubicBezTo>
                  <a:cubicBezTo>
                    <a:pt x="786" y="570"/>
                    <a:pt x="1060" y="276"/>
                    <a:pt x="1383" y="276"/>
                  </a:cubicBezTo>
                  <a:cubicBezTo>
                    <a:pt x="1398" y="276"/>
                    <a:pt x="1412" y="277"/>
                    <a:pt x="1427" y="278"/>
                  </a:cubicBezTo>
                  <a:cubicBezTo>
                    <a:pt x="1427" y="250"/>
                    <a:pt x="1399" y="193"/>
                    <a:pt x="1341" y="135"/>
                  </a:cubicBezTo>
                  <a:cubicBezTo>
                    <a:pt x="1341" y="135"/>
                    <a:pt x="1225" y="0"/>
                    <a:pt x="1137" y="0"/>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5"/>
            <p:cNvSpPr/>
            <p:nvPr/>
          </p:nvSpPr>
          <p:spPr>
            <a:xfrm flipH="1">
              <a:off x="7985308" y="2565525"/>
              <a:ext cx="58618" cy="45948"/>
            </a:xfrm>
            <a:custGeom>
              <a:avLst/>
              <a:gdLst/>
              <a:ahLst/>
              <a:cxnLst/>
              <a:rect l="l" t="t" r="r" b="b"/>
              <a:pathLst>
                <a:path w="1314" h="1030" extrusionOk="0">
                  <a:moveTo>
                    <a:pt x="1269" y="0"/>
                  </a:moveTo>
                  <a:cubicBezTo>
                    <a:pt x="946" y="0"/>
                    <a:pt x="672" y="294"/>
                    <a:pt x="372" y="430"/>
                  </a:cubicBezTo>
                  <a:cubicBezTo>
                    <a:pt x="314" y="430"/>
                    <a:pt x="257" y="459"/>
                    <a:pt x="200" y="487"/>
                  </a:cubicBezTo>
                  <a:lnTo>
                    <a:pt x="86" y="573"/>
                  </a:lnTo>
                  <a:cubicBezTo>
                    <a:pt x="58" y="601"/>
                    <a:pt x="29" y="658"/>
                    <a:pt x="1" y="715"/>
                  </a:cubicBezTo>
                  <a:cubicBezTo>
                    <a:pt x="58" y="744"/>
                    <a:pt x="115" y="830"/>
                    <a:pt x="115" y="830"/>
                  </a:cubicBezTo>
                  <a:cubicBezTo>
                    <a:pt x="200" y="972"/>
                    <a:pt x="200" y="1029"/>
                    <a:pt x="200" y="1029"/>
                  </a:cubicBezTo>
                  <a:lnTo>
                    <a:pt x="1285" y="116"/>
                  </a:lnTo>
                  <a:cubicBezTo>
                    <a:pt x="1285" y="116"/>
                    <a:pt x="1313" y="88"/>
                    <a:pt x="1313" y="2"/>
                  </a:cubicBezTo>
                  <a:cubicBezTo>
                    <a:pt x="1298" y="1"/>
                    <a:pt x="1284" y="0"/>
                    <a:pt x="1269" y="0"/>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5"/>
            <p:cNvSpPr/>
            <p:nvPr/>
          </p:nvSpPr>
          <p:spPr>
            <a:xfrm flipH="1">
              <a:off x="8034959" y="2596127"/>
              <a:ext cx="43316" cy="24223"/>
            </a:xfrm>
            <a:custGeom>
              <a:avLst/>
              <a:gdLst/>
              <a:ahLst/>
              <a:cxnLst/>
              <a:rect l="l" t="t" r="r" b="b"/>
              <a:pathLst>
                <a:path w="971" h="543" extrusionOk="0">
                  <a:moveTo>
                    <a:pt x="656" y="1"/>
                  </a:moveTo>
                  <a:lnTo>
                    <a:pt x="0" y="543"/>
                  </a:lnTo>
                  <a:cubicBezTo>
                    <a:pt x="257" y="543"/>
                    <a:pt x="514" y="514"/>
                    <a:pt x="771" y="514"/>
                  </a:cubicBezTo>
                  <a:lnTo>
                    <a:pt x="942" y="343"/>
                  </a:lnTo>
                  <a:lnTo>
                    <a:pt x="970" y="343"/>
                  </a:lnTo>
                  <a:cubicBezTo>
                    <a:pt x="970" y="343"/>
                    <a:pt x="970" y="286"/>
                    <a:pt x="885" y="144"/>
                  </a:cubicBezTo>
                  <a:cubicBezTo>
                    <a:pt x="885" y="144"/>
                    <a:pt x="828" y="58"/>
                    <a:pt x="771" y="29"/>
                  </a:cubicBezTo>
                  <a:lnTo>
                    <a:pt x="6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5"/>
            <p:cNvSpPr/>
            <p:nvPr/>
          </p:nvSpPr>
          <p:spPr>
            <a:xfrm flipH="1">
              <a:off x="8060432" y="2574402"/>
              <a:ext cx="70038" cy="16684"/>
            </a:xfrm>
            <a:custGeom>
              <a:avLst/>
              <a:gdLst/>
              <a:ahLst/>
              <a:cxnLst/>
              <a:rect l="l" t="t" r="r" b="b"/>
              <a:pathLst>
                <a:path w="1570" h="374" extrusionOk="0">
                  <a:moveTo>
                    <a:pt x="1416" y="1"/>
                  </a:moveTo>
                  <a:cubicBezTo>
                    <a:pt x="1410" y="1"/>
                    <a:pt x="1404" y="1"/>
                    <a:pt x="1398" y="3"/>
                  </a:cubicBezTo>
                  <a:lnTo>
                    <a:pt x="57" y="288"/>
                  </a:lnTo>
                  <a:lnTo>
                    <a:pt x="0" y="288"/>
                  </a:lnTo>
                  <a:lnTo>
                    <a:pt x="57" y="345"/>
                  </a:lnTo>
                  <a:cubicBezTo>
                    <a:pt x="115" y="345"/>
                    <a:pt x="172" y="317"/>
                    <a:pt x="229" y="288"/>
                  </a:cubicBezTo>
                  <a:cubicBezTo>
                    <a:pt x="243" y="274"/>
                    <a:pt x="264" y="267"/>
                    <a:pt x="286" y="267"/>
                  </a:cubicBezTo>
                  <a:cubicBezTo>
                    <a:pt x="307" y="267"/>
                    <a:pt x="329" y="274"/>
                    <a:pt x="343" y="288"/>
                  </a:cubicBezTo>
                  <a:cubicBezTo>
                    <a:pt x="371" y="279"/>
                    <a:pt x="397" y="275"/>
                    <a:pt x="420" y="275"/>
                  </a:cubicBezTo>
                  <a:cubicBezTo>
                    <a:pt x="466" y="275"/>
                    <a:pt x="504" y="288"/>
                    <a:pt x="543" y="288"/>
                  </a:cubicBezTo>
                  <a:cubicBezTo>
                    <a:pt x="581" y="298"/>
                    <a:pt x="619" y="301"/>
                    <a:pt x="657" y="301"/>
                  </a:cubicBezTo>
                  <a:cubicBezTo>
                    <a:pt x="733" y="301"/>
                    <a:pt x="809" y="288"/>
                    <a:pt x="885" y="288"/>
                  </a:cubicBezTo>
                  <a:cubicBezTo>
                    <a:pt x="961" y="288"/>
                    <a:pt x="1040" y="285"/>
                    <a:pt x="1120" y="285"/>
                  </a:cubicBezTo>
                  <a:cubicBezTo>
                    <a:pt x="1278" y="285"/>
                    <a:pt x="1437" y="298"/>
                    <a:pt x="1570" y="374"/>
                  </a:cubicBezTo>
                  <a:cubicBezTo>
                    <a:pt x="1570" y="345"/>
                    <a:pt x="1570" y="288"/>
                    <a:pt x="1570" y="231"/>
                  </a:cubicBezTo>
                  <a:cubicBezTo>
                    <a:pt x="1570" y="231"/>
                    <a:pt x="1518" y="1"/>
                    <a:pt x="1416"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5"/>
            <p:cNvSpPr/>
            <p:nvPr/>
          </p:nvSpPr>
          <p:spPr>
            <a:xfrm flipH="1">
              <a:off x="8060432" y="2586269"/>
              <a:ext cx="67495" cy="21368"/>
            </a:xfrm>
            <a:custGeom>
              <a:avLst/>
              <a:gdLst/>
              <a:ahLst/>
              <a:cxnLst/>
              <a:rect l="l" t="t" r="r" b="b"/>
              <a:pathLst>
                <a:path w="1513" h="479" extrusionOk="0">
                  <a:moveTo>
                    <a:pt x="229" y="1"/>
                  </a:moveTo>
                  <a:cubicBezTo>
                    <a:pt x="207" y="1"/>
                    <a:pt x="186" y="8"/>
                    <a:pt x="172" y="22"/>
                  </a:cubicBezTo>
                  <a:cubicBezTo>
                    <a:pt x="115" y="51"/>
                    <a:pt x="58" y="79"/>
                    <a:pt x="0" y="79"/>
                  </a:cubicBezTo>
                  <a:cubicBezTo>
                    <a:pt x="29" y="165"/>
                    <a:pt x="58" y="250"/>
                    <a:pt x="58" y="250"/>
                  </a:cubicBezTo>
                  <a:cubicBezTo>
                    <a:pt x="86" y="422"/>
                    <a:pt x="29" y="479"/>
                    <a:pt x="29" y="479"/>
                  </a:cubicBezTo>
                  <a:lnTo>
                    <a:pt x="371" y="422"/>
                  </a:lnTo>
                  <a:lnTo>
                    <a:pt x="1427" y="222"/>
                  </a:lnTo>
                  <a:cubicBezTo>
                    <a:pt x="1427" y="222"/>
                    <a:pt x="1484" y="193"/>
                    <a:pt x="1513" y="108"/>
                  </a:cubicBezTo>
                  <a:cubicBezTo>
                    <a:pt x="1380" y="32"/>
                    <a:pt x="1221" y="19"/>
                    <a:pt x="1063" y="19"/>
                  </a:cubicBezTo>
                  <a:cubicBezTo>
                    <a:pt x="983" y="19"/>
                    <a:pt x="904" y="22"/>
                    <a:pt x="828" y="22"/>
                  </a:cubicBezTo>
                  <a:cubicBezTo>
                    <a:pt x="752" y="22"/>
                    <a:pt x="676" y="35"/>
                    <a:pt x="600" y="35"/>
                  </a:cubicBezTo>
                  <a:cubicBezTo>
                    <a:pt x="562" y="35"/>
                    <a:pt x="524" y="32"/>
                    <a:pt x="486" y="22"/>
                  </a:cubicBezTo>
                  <a:cubicBezTo>
                    <a:pt x="447" y="22"/>
                    <a:pt x="409" y="9"/>
                    <a:pt x="363" y="9"/>
                  </a:cubicBezTo>
                  <a:cubicBezTo>
                    <a:pt x="340" y="9"/>
                    <a:pt x="314" y="13"/>
                    <a:pt x="286" y="22"/>
                  </a:cubicBezTo>
                  <a:cubicBezTo>
                    <a:pt x="272" y="8"/>
                    <a:pt x="250" y="1"/>
                    <a:pt x="229" y="1"/>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5"/>
            <p:cNvSpPr/>
            <p:nvPr/>
          </p:nvSpPr>
          <p:spPr>
            <a:xfrm flipH="1">
              <a:off x="7698957" y="4234251"/>
              <a:ext cx="524435" cy="80253"/>
            </a:xfrm>
            <a:custGeom>
              <a:avLst/>
              <a:gdLst/>
              <a:ahLst/>
              <a:cxnLst/>
              <a:rect l="l" t="t" r="r" b="b"/>
              <a:pathLst>
                <a:path w="11756" h="1799" extrusionOk="0">
                  <a:moveTo>
                    <a:pt x="8532" y="1798"/>
                  </a:moveTo>
                  <a:lnTo>
                    <a:pt x="8532" y="1798"/>
                  </a:lnTo>
                  <a:lnTo>
                    <a:pt x="8532" y="1798"/>
                  </a:lnTo>
                  <a:lnTo>
                    <a:pt x="8532" y="1798"/>
                  </a:lnTo>
                  <a:close/>
                  <a:moveTo>
                    <a:pt x="8532" y="1798"/>
                  </a:moveTo>
                  <a:cubicBezTo>
                    <a:pt x="5621" y="1798"/>
                    <a:pt x="2654" y="1085"/>
                    <a:pt x="1" y="1"/>
                  </a:cubicBezTo>
                  <a:cubicBezTo>
                    <a:pt x="2654" y="1085"/>
                    <a:pt x="5621" y="1798"/>
                    <a:pt x="8532" y="1798"/>
                  </a:cubicBezTo>
                  <a:close/>
                  <a:moveTo>
                    <a:pt x="11699" y="1485"/>
                  </a:moveTo>
                  <a:cubicBezTo>
                    <a:pt x="11727" y="1485"/>
                    <a:pt x="11727" y="1485"/>
                    <a:pt x="11756" y="1485"/>
                  </a:cubicBezTo>
                  <a:cubicBezTo>
                    <a:pt x="11727" y="1485"/>
                    <a:pt x="11727" y="1485"/>
                    <a:pt x="11699" y="1485"/>
                  </a:cubicBezTo>
                  <a:close/>
                </a:path>
              </a:pathLst>
            </a:custGeom>
            <a:solidFill>
              <a:srgbClr val="BBB6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5"/>
            <p:cNvSpPr/>
            <p:nvPr/>
          </p:nvSpPr>
          <p:spPr>
            <a:xfrm flipH="1">
              <a:off x="7698957" y="3861312"/>
              <a:ext cx="775188" cy="453193"/>
            </a:xfrm>
            <a:custGeom>
              <a:avLst/>
              <a:gdLst/>
              <a:ahLst/>
              <a:cxnLst/>
              <a:rect l="l" t="t" r="r" b="b"/>
              <a:pathLst>
                <a:path w="17377" h="10159" extrusionOk="0">
                  <a:moveTo>
                    <a:pt x="1" y="1"/>
                  </a:moveTo>
                  <a:lnTo>
                    <a:pt x="1" y="3396"/>
                  </a:lnTo>
                  <a:cubicBezTo>
                    <a:pt x="1256" y="5650"/>
                    <a:pt x="3253" y="7476"/>
                    <a:pt x="5622" y="8361"/>
                  </a:cubicBezTo>
                  <a:cubicBezTo>
                    <a:pt x="8275" y="9445"/>
                    <a:pt x="11242" y="10158"/>
                    <a:pt x="14153" y="10158"/>
                  </a:cubicBezTo>
                  <a:cubicBezTo>
                    <a:pt x="15237" y="10158"/>
                    <a:pt x="16293" y="10073"/>
                    <a:pt x="17320" y="9845"/>
                  </a:cubicBezTo>
                  <a:lnTo>
                    <a:pt x="17377" y="9845"/>
                  </a:lnTo>
                  <a:lnTo>
                    <a:pt x="17377" y="1"/>
                  </a:lnTo>
                  <a:cubicBezTo>
                    <a:pt x="17377" y="1228"/>
                    <a:pt x="13468" y="2198"/>
                    <a:pt x="8674" y="2198"/>
                  </a:cubicBezTo>
                  <a:cubicBezTo>
                    <a:pt x="3881" y="2198"/>
                    <a:pt x="1" y="1228"/>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5"/>
            <p:cNvSpPr/>
            <p:nvPr/>
          </p:nvSpPr>
          <p:spPr>
            <a:xfrm flipH="1">
              <a:off x="7845322" y="2522342"/>
              <a:ext cx="585551" cy="549863"/>
            </a:xfrm>
            <a:custGeom>
              <a:avLst/>
              <a:gdLst/>
              <a:ahLst/>
              <a:cxnLst/>
              <a:rect l="l" t="t" r="r" b="b"/>
              <a:pathLst>
                <a:path w="13126" h="12326" extrusionOk="0">
                  <a:moveTo>
                    <a:pt x="2283" y="12326"/>
                  </a:moveTo>
                  <a:lnTo>
                    <a:pt x="2283" y="12326"/>
                  </a:lnTo>
                  <a:lnTo>
                    <a:pt x="2283" y="7333"/>
                  </a:lnTo>
                  <a:lnTo>
                    <a:pt x="2283" y="7247"/>
                  </a:lnTo>
                  <a:cubicBezTo>
                    <a:pt x="2141" y="7276"/>
                    <a:pt x="2027" y="7361"/>
                    <a:pt x="1941" y="7504"/>
                  </a:cubicBezTo>
                  <a:lnTo>
                    <a:pt x="1941" y="7504"/>
                  </a:lnTo>
                  <a:cubicBezTo>
                    <a:pt x="1199" y="6534"/>
                    <a:pt x="571" y="5507"/>
                    <a:pt x="1" y="4451"/>
                  </a:cubicBezTo>
                  <a:lnTo>
                    <a:pt x="1" y="4451"/>
                  </a:lnTo>
                  <a:cubicBezTo>
                    <a:pt x="571" y="5507"/>
                    <a:pt x="1199" y="6534"/>
                    <a:pt x="1941" y="7504"/>
                  </a:cubicBezTo>
                  <a:cubicBezTo>
                    <a:pt x="2027" y="7361"/>
                    <a:pt x="2141" y="7276"/>
                    <a:pt x="2283" y="7247"/>
                  </a:cubicBezTo>
                  <a:cubicBezTo>
                    <a:pt x="2283" y="7247"/>
                    <a:pt x="2283" y="7247"/>
                    <a:pt x="2283" y="7247"/>
                  </a:cubicBezTo>
                  <a:cubicBezTo>
                    <a:pt x="2283" y="7247"/>
                    <a:pt x="2283" y="7247"/>
                    <a:pt x="2283" y="7247"/>
                  </a:cubicBezTo>
                  <a:lnTo>
                    <a:pt x="2283" y="7333"/>
                  </a:lnTo>
                  <a:lnTo>
                    <a:pt x="2283" y="10129"/>
                  </a:lnTo>
                  <a:lnTo>
                    <a:pt x="2283" y="10899"/>
                  </a:lnTo>
                  <a:lnTo>
                    <a:pt x="2283" y="10899"/>
                  </a:lnTo>
                  <a:lnTo>
                    <a:pt x="2283" y="12326"/>
                  </a:lnTo>
                  <a:close/>
                  <a:moveTo>
                    <a:pt x="4195" y="11613"/>
                  </a:moveTo>
                  <a:lnTo>
                    <a:pt x="4195" y="11613"/>
                  </a:lnTo>
                  <a:lnTo>
                    <a:pt x="4195" y="11613"/>
                  </a:lnTo>
                  <a:lnTo>
                    <a:pt x="4195" y="11613"/>
                  </a:lnTo>
                  <a:close/>
                  <a:moveTo>
                    <a:pt x="4195" y="11613"/>
                  </a:moveTo>
                  <a:lnTo>
                    <a:pt x="4195" y="11613"/>
                  </a:lnTo>
                  <a:lnTo>
                    <a:pt x="4195" y="11613"/>
                  </a:lnTo>
                  <a:close/>
                  <a:moveTo>
                    <a:pt x="4195" y="11613"/>
                  </a:moveTo>
                  <a:lnTo>
                    <a:pt x="4195" y="11613"/>
                  </a:lnTo>
                  <a:lnTo>
                    <a:pt x="4195" y="11613"/>
                  </a:lnTo>
                  <a:close/>
                  <a:moveTo>
                    <a:pt x="6392" y="11613"/>
                  </a:moveTo>
                  <a:lnTo>
                    <a:pt x="6392" y="11613"/>
                  </a:lnTo>
                  <a:lnTo>
                    <a:pt x="6392" y="11613"/>
                  </a:lnTo>
                  <a:lnTo>
                    <a:pt x="6392" y="11613"/>
                  </a:lnTo>
                  <a:close/>
                  <a:moveTo>
                    <a:pt x="6363" y="11613"/>
                  </a:moveTo>
                  <a:cubicBezTo>
                    <a:pt x="6221" y="11613"/>
                    <a:pt x="6078" y="11556"/>
                    <a:pt x="5878" y="11498"/>
                  </a:cubicBezTo>
                  <a:cubicBezTo>
                    <a:pt x="6078" y="11556"/>
                    <a:pt x="6221" y="11613"/>
                    <a:pt x="6363" y="11613"/>
                  </a:cubicBezTo>
                  <a:close/>
                  <a:moveTo>
                    <a:pt x="6449" y="11584"/>
                  </a:moveTo>
                  <a:cubicBezTo>
                    <a:pt x="6449" y="11584"/>
                    <a:pt x="6449" y="11584"/>
                    <a:pt x="6478" y="11584"/>
                  </a:cubicBezTo>
                  <a:cubicBezTo>
                    <a:pt x="6449" y="11584"/>
                    <a:pt x="6449" y="11584"/>
                    <a:pt x="6449" y="11584"/>
                  </a:cubicBezTo>
                  <a:close/>
                  <a:moveTo>
                    <a:pt x="5878" y="11498"/>
                  </a:moveTo>
                  <a:cubicBezTo>
                    <a:pt x="5878" y="11498"/>
                    <a:pt x="5878" y="11498"/>
                    <a:pt x="5850" y="11498"/>
                  </a:cubicBezTo>
                  <a:cubicBezTo>
                    <a:pt x="5878" y="11498"/>
                    <a:pt x="5878" y="11498"/>
                    <a:pt x="5878" y="11498"/>
                  </a:cubicBezTo>
                  <a:close/>
                  <a:moveTo>
                    <a:pt x="9901" y="11441"/>
                  </a:moveTo>
                  <a:lnTo>
                    <a:pt x="9901" y="11441"/>
                  </a:lnTo>
                  <a:lnTo>
                    <a:pt x="9901" y="11441"/>
                  </a:lnTo>
                  <a:lnTo>
                    <a:pt x="9901" y="11441"/>
                  </a:lnTo>
                  <a:close/>
                  <a:moveTo>
                    <a:pt x="9901" y="11441"/>
                  </a:moveTo>
                  <a:cubicBezTo>
                    <a:pt x="9702" y="11441"/>
                    <a:pt x="9473" y="11413"/>
                    <a:pt x="9274" y="11299"/>
                  </a:cubicBezTo>
                  <a:cubicBezTo>
                    <a:pt x="9473" y="11413"/>
                    <a:pt x="9702" y="11441"/>
                    <a:pt x="9901" y="11441"/>
                  </a:cubicBezTo>
                  <a:close/>
                  <a:moveTo>
                    <a:pt x="9274" y="11299"/>
                  </a:moveTo>
                  <a:cubicBezTo>
                    <a:pt x="9274" y="11299"/>
                    <a:pt x="9274" y="11299"/>
                    <a:pt x="9274" y="11299"/>
                  </a:cubicBezTo>
                  <a:cubicBezTo>
                    <a:pt x="9274" y="11299"/>
                    <a:pt x="9274" y="11299"/>
                    <a:pt x="9274" y="11299"/>
                  </a:cubicBezTo>
                  <a:close/>
                  <a:moveTo>
                    <a:pt x="5165" y="11042"/>
                  </a:moveTo>
                  <a:cubicBezTo>
                    <a:pt x="5165" y="11013"/>
                    <a:pt x="5165" y="11013"/>
                    <a:pt x="5165" y="11013"/>
                  </a:cubicBezTo>
                  <a:cubicBezTo>
                    <a:pt x="5165" y="11013"/>
                    <a:pt x="5165" y="11013"/>
                    <a:pt x="5165" y="11042"/>
                  </a:cubicBezTo>
                  <a:close/>
                  <a:moveTo>
                    <a:pt x="10786" y="10928"/>
                  </a:moveTo>
                  <a:cubicBezTo>
                    <a:pt x="10786" y="10928"/>
                    <a:pt x="10786" y="10928"/>
                    <a:pt x="10786" y="10928"/>
                  </a:cubicBezTo>
                  <a:cubicBezTo>
                    <a:pt x="10786" y="10928"/>
                    <a:pt x="10786" y="10928"/>
                    <a:pt x="10786" y="10928"/>
                  </a:cubicBezTo>
                  <a:close/>
                  <a:moveTo>
                    <a:pt x="10815" y="10928"/>
                  </a:moveTo>
                  <a:cubicBezTo>
                    <a:pt x="10815" y="10899"/>
                    <a:pt x="10815" y="10899"/>
                    <a:pt x="10815" y="10899"/>
                  </a:cubicBezTo>
                  <a:cubicBezTo>
                    <a:pt x="10815" y="10899"/>
                    <a:pt x="10815" y="10899"/>
                    <a:pt x="10815" y="10928"/>
                  </a:cubicBezTo>
                  <a:close/>
                  <a:moveTo>
                    <a:pt x="2283" y="10871"/>
                  </a:moveTo>
                  <a:cubicBezTo>
                    <a:pt x="2283" y="10871"/>
                    <a:pt x="2283" y="10871"/>
                    <a:pt x="2283" y="10871"/>
                  </a:cubicBezTo>
                  <a:cubicBezTo>
                    <a:pt x="2283" y="10871"/>
                    <a:pt x="2283" y="10871"/>
                    <a:pt x="2283" y="10871"/>
                  </a:cubicBezTo>
                  <a:close/>
                  <a:moveTo>
                    <a:pt x="2740" y="10814"/>
                  </a:moveTo>
                  <a:cubicBezTo>
                    <a:pt x="2683" y="10785"/>
                    <a:pt x="2654" y="10785"/>
                    <a:pt x="2597" y="10785"/>
                  </a:cubicBezTo>
                  <a:cubicBezTo>
                    <a:pt x="2654" y="10785"/>
                    <a:pt x="2683" y="10785"/>
                    <a:pt x="2740" y="10814"/>
                  </a:cubicBezTo>
                  <a:close/>
                  <a:moveTo>
                    <a:pt x="2597" y="10785"/>
                  </a:moveTo>
                  <a:lnTo>
                    <a:pt x="2597" y="10785"/>
                  </a:lnTo>
                  <a:lnTo>
                    <a:pt x="2597" y="10785"/>
                  </a:lnTo>
                  <a:lnTo>
                    <a:pt x="2597" y="10785"/>
                  </a:lnTo>
                  <a:close/>
                  <a:moveTo>
                    <a:pt x="9103" y="10528"/>
                  </a:moveTo>
                  <a:lnTo>
                    <a:pt x="9103" y="10528"/>
                  </a:lnTo>
                  <a:lnTo>
                    <a:pt x="9103" y="10528"/>
                  </a:lnTo>
                  <a:lnTo>
                    <a:pt x="9103" y="10528"/>
                  </a:lnTo>
                  <a:close/>
                  <a:moveTo>
                    <a:pt x="9103" y="10528"/>
                  </a:moveTo>
                  <a:cubicBezTo>
                    <a:pt x="8960" y="10528"/>
                    <a:pt x="8817" y="10500"/>
                    <a:pt x="8675" y="10471"/>
                  </a:cubicBezTo>
                  <a:cubicBezTo>
                    <a:pt x="8817" y="10500"/>
                    <a:pt x="8960" y="10528"/>
                    <a:pt x="9103" y="10528"/>
                  </a:cubicBezTo>
                  <a:close/>
                  <a:moveTo>
                    <a:pt x="9245" y="10528"/>
                  </a:moveTo>
                  <a:lnTo>
                    <a:pt x="9245" y="10528"/>
                  </a:lnTo>
                  <a:lnTo>
                    <a:pt x="9245" y="10528"/>
                  </a:lnTo>
                  <a:close/>
                  <a:moveTo>
                    <a:pt x="7790" y="10528"/>
                  </a:moveTo>
                  <a:cubicBezTo>
                    <a:pt x="7790" y="10528"/>
                    <a:pt x="7790" y="10528"/>
                    <a:pt x="7790" y="10500"/>
                  </a:cubicBezTo>
                  <a:cubicBezTo>
                    <a:pt x="7790" y="10528"/>
                    <a:pt x="7790" y="10528"/>
                    <a:pt x="7790" y="10528"/>
                  </a:cubicBezTo>
                  <a:close/>
                  <a:moveTo>
                    <a:pt x="8675" y="10443"/>
                  </a:moveTo>
                  <a:cubicBezTo>
                    <a:pt x="8675" y="10443"/>
                    <a:pt x="8675" y="10443"/>
                    <a:pt x="8675" y="10443"/>
                  </a:cubicBezTo>
                  <a:cubicBezTo>
                    <a:pt x="8675" y="10443"/>
                    <a:pt x="8675" y="10443"/>
                    <a:pt x="8675" y="10443"/>
                  </a:cubicBezTo>
                  <a:close/>
                  <a:moveTo>
                    <a:pt x="8646" y="10443"/>
                  </a:moveTo>
                  <a:cubicBezTo>
                    <a:pt x="8646" y="10443"/>
                    <a:pt x="8646" y="10443"/>
                    <a:pt x="8646" y="10443"/>
                  </a:cubicBezTo>
                  <a:cubicBezTo>
                    <a:pt x="8646" y="10443"/>
                    <a:pt x="8646" y="10443"/>
                    <a:pt x="8646" y="10443"/>
                  </a:cubicBezTo>
                  <a:close/>
                  <a:moveTo>
                    <a:pt x="8646" y="10443"/>
                  </a:moveTo>
                  <a:cubicBezTo>
                    <a:pt x="8646" y="10443"/>
                    <a:pt x="8646" y="10443"/>
                    <a:pt x="8646" y="10443"/>
                  </a:cubicBezTo>
                  <a:cubicBezTo>
                    <a:pt x="8646" y="10443"/>
                    <a:pt x="8646" y="10443"/>
                    <a:pt x="8646" y="10443"/>
                  </a:cubicBezTo>
                  <a:close/>
                  <a:moveTo>
                    <a:pt x="8618" y="10443"/>
                  </a:moveTo>
                  <a:cubicBezTo>
                    <a:pt x="8475" y="10414"/>
                    <a:pt x="8332" y="10357"/>
                    <a:pt x="8190" y="10357"/>
                  </a:cubicBezTo>
                  <a:cubicBezTo>
                    <a:pt x="8332" y="10357"/>
                    <a:pt x="8475" y="10414"/>
                    <a:pt x="8618" y="10443"/>
                  </a:cubicBezTo>
                  <a:close/>
                  <a:moveTo>
                    <a:pt x="8190" y="10357"/>
                  </a:moveTo>
                  <a:lnTo>
                    <a:pt x="8190" y="10357"/>
                  </a:lnTo>
                  <a:lnTo>
                    <a:pt x="8190" y="10357"/>
                  </a:lnTo>
                  <a:lnTo>
                    <a:pt x="8190" y="10357"/>
                  </a:lnTo>
                  <a:close/>
                  <a:moveTo>
                    <a:pt x="7704" y="7618"/>
                  </a:moveTo>
                  <a:cubicBezTo>
                    <a:pt x="7191" y="7618"/>
                    <a:pt x="6677" y="7618"/>
                    <a:pt x="6192" y="7590"/>
                  </a:cubicBezTo>
                  <a:cubicBezTo>
                    <a:pt x="4823" y="7533"/>
                    <a:pt x="3567" y="7418"/>
                    <a:pt x="2512" y="7247"/>
                  </a:cubicBezTo>
                  <a:lnTo>
                    <a:pt x="2512" y="7247"/>
                  </a:lnTo>
                  <a:lnTo>
                    <a:pt x="2512" y="7247"/>
                  </a:lnTo>
                  <a:cubicBezTo>
                    <a:pt x="3567" y="7418"/>
                    <a:pt x="4823" y="7533"/>
                    <a:pt x="6192" y="7590"/>
                  </a:cubicBezTo>
                  <a:lnTo>
                    <a:pt x="6192" y="7590"/>
                  </a:lnTo>
                  <a:lnTo>
                    <a:pt x="6192" y="7590"/>
                  </a:lnTo>
                  <a:cubicBezTo>
                    <a:pt x="4594" y="5821"/>
                    <a:pt x="3139" y="3909"/>
                    <a:pt x="1770" y="2026"/>
                  </a:cubicBezTo>
                  <a:lnTo>
                    <a:pt x="1770" y="2026"/>
                  </a:lnTo>
                  <a:cubicBezTo>
                    <a:pt x="3139" y="3909"/>
                    <a:pt x="4594" y="5821"/>
                    <a:pt x="6192" y="7590"/>
                  </a:cubicBezTo>
                  <a:cubicBezTo>
                    <a:pt x="6677" y="7618"/>
                    <a:pt x="7191" y="7618"/>
                    <a:pt x="7704" y="7618"/>
                  </a:cubicBezTo>
                  <a:cubicBezTo>
                    <a:pt x="9331" y="7618"/>
                    <a:pt x="10843" y="7504"/>
                    <a:pt x="12127" y="7361"/>
                  </a:cubicBezTo>
                  <a:cubicBezTo>
                    <a:pt x="10073" y="6049"/>
                    <a:pt x="8190" y="4394"/>
                    <a:pt x="6563" y="2596"/>
                  </a:cubicBezTo>
                  <a:lnTo>
                    <a:pt x="6563" y="2596"/>
                  </a:lnTo>
                  <a:cubicBezTo>
                    <a:pt x="8190" y="4394"/>
                    <a:pt x="10073" y="6049"/>
                    <a:pt x="12127" y="7361"/>
                  </a:cubicBezTo>
                  <a:cubicBezTo>
                    <a:pt x="12384" y="7304"/>
                    <a:pt x="12641" y="7276"/>
                    <a:pt x="12897" y="7247"/>
                  </a:cubicBezTo>
                  <a:cubicBezTo>
                    <a:pt x="12897" y="7247"/>
                    <a:pt x="12926" y="7247"/>
                    <a:pt x="12926" y="7247"/>
                  </a:cubicBezTo>
                  <a:cubicBezTo>
                    <a:pt x="12926" y="7247"/>
                    <a:pt x="12897" y="7247"/>
                    <a:pt x="12897" y="7247"/>
                  </a:cubicBezTo>
                  <a:cubicBezTo>
                    <a:pt x="12641" y="7276"/>
                    <a:pt x="12384" y="7304"/>
                    <a:pt x="12127" y="7361"/>
                  </a:cubicBezTo>
                  <a:cubicBezTo>
                    <a:pt x="10843" y="7504"/>
                    <a:pt x="9331" y="7618"/>
                    <a:pt x="7704" y="7618"/>
                  </a:cubicBezTo>
                  <a:moveTo>
                    <a:pt x="13126" y="7247"/>
                  </a:moveTo>
                  <a:cubicBezTo>
                    <a:pt x="13069" y="7247"/>
                    <a:pt x="13040" y="7219"/>
                    <a:pt x="12983" y="7219"/>
                  </a:cubicBezTo>
                  <a:cubicBezTo>
                    <a:pt x="13040" y="7219"/>
                    <a:pt x="13069" y="7247"/>
                    <a:pt x="13126" y="7247"/>
                  </a:cubicBezTo>
                  <a:close/>
                  <a:moveTo>
                    <a:pt x="2512" y="7247"/>
                  </a:moveTo>
                  <a:cubicBezTo>
                    <a:pt x="2483" y="7219"/>
                    <a:pt x="2455" y="7219"/>
                    <a:pt x="2426" y="7219"/>
                  </a:cubicBezTo>
                  <a:cubicBezTo>
                    <a:pt x="2455" y="7219"/>
                    <a:pt x="2483" y="7219"/>
                    <a:pt x="2512" y="7247"/>
                  </a:cubicBezTo>
                  <a:close/>
                  <a:moveTo>
                    <a:pt x="12983" y="7219"/>
                  </a:moveTo>
                  <a:lnTo>
                    <a:pt x="12983" y="7219"/>
                  </a:lnTo>
                  <a:lnTo>
                    <a:pt x="12983" y="7219"/>
                  </a:lnTo>
                  <a:lnTo>
                    <a:pt x="12983" y="7219"/>
                  </a:lnTo>
                  <a:close/>
                  <a:moveTo>
                    <a:pt x="2426" y="7219"/>
                  </a:moveTo>
                  <a:lnTo>
                    <a:pt x="2426" y="7219"/>
                  </a:lnTo>
                  <a:lnTo>
                    <a:pt x="2426" y="7219"/>
                  </a:lnTo>
                  <a:lnTo>
                    <a:pt x="2426" y="7219"/>
                  </a:lnTo>
                  <a:close/>
                  <a:moveTo>
                    <a:pt x="8304" y="1541"/>
                  </a:moveTo>
                  <a:cubicBezTo>
                    <a:pt x="8275" y="1541"/>
                    <a:pt x="8275" y="1541"/>
                    <a:pt x="8275" y="1541"/>
                  </a:cubicBezTo>
                  <a:cubicBezTo>
                    <a:pt x="8275" y="1541"/>
                    <a:pt x="8275" y="1541"/>
                    <a:pt x="8304" y="1541"/>
                  </a:cubicBezTo>
                  <a:lnTo>
                    <a:pt x="8304" y="1541"/>
                  </a:lnTo>
                  <a:close/>
                  <a:moveTo>
                    <a:pt x="8304" y="1484"/>
                  </a:moveTo>
                  <a:cubicBezTo>
                    <a:pt x="8304" y="1455"/>
                    <a:pt x="8304" y="1427"/>
                    <a:pt x="8304" y="1398"/>
                  </a:cubicBezTo>
                  <a:cubicBezTo>
                    <a:pt x="8304" y="1398"/>
                    <a:pt x="8247" y="1170"/>
                    <a:pt x="8161" y="1170"/>
                  </a:cubicBezTo>
                  <a:cubicBezTo>
                    <a:pt x="8247" y="1170"/>
                    <a:pt x="8304" y="1398"/>
                    <a:pt x="8304" y="1398"/>
                  </a:cubicBezTo>
                  <a:cubicBezTo>
                    <a:pt x="8304" y="1427"/>
                    <a:pt x="8304" y="1455"/>
                    <a:pt x="8304" y="1484"/>
                  </a:cubicBezTo>
                  <a:close/>
                  <a:moveTo>
                    <a:pt x="6706" y="1455"/>
                  </a:moveTo>
                  <a:lnTo>
                    <a:pt x="6078" y="942"/>
                  </a:lnTo>
                  <a:lnTo>
                    <a:pt x="5964" y="970"/>
                  </a:lnTo>
                  <a:cubicBezTo>
                    <a:pt x="5907" y="999"/>
                    <a:pt x="5850" y="1084"/>
                    <a:pt x="5850" y="1084"/>
                  </a:cubicBezTo>
                  <a:cubicBezTo>
                    <a:pt x="5793" y="1170"/>
                    <a:pt x="5764" y="1227"/>
                    <a:pt x="5764" y="1255"/>
                  </a:cubicBezTo>
                  <a:cubicBezTo>
                    <a:pt x="5764" y="1227"/>
                    <a:pt x="5793" y="1170"/>
                    <a:pt x="5850" y="1084"/>
                  </a:cubicBezTo>
                  <a:cubicBezTo>
                    <a:pt x="5850" y="1084"/>
                    <a:pt x="5907" y="999"/>
                    <a:pt x="5964" y="970"/>
                  </a:cubicBezTo>
                  <a:cubicBezTo>
                    <a:pt x="5936" y="913"/>
                    <a:pt x="5907" y="885"/>
                    <a:pt x="5878" y="827"/>
                  </a:cubicBezTo>
                  <a:lnTo>
                    <a:pt x="5764" y="770"/>
                  </a:lnTo>
                  <a:cubicBezTo>
                    <a:pt x="5707" y="713"/>
                    <a:pt x="5650" y="713"/>
                    <a:pt x="5593" y="685"/>
                  </a:cubicBezTo>
                  <a:lnTo>
                    <a:pt x="5593" y="685"/>
                  </a:lnTo>
                  <a:lnTo>
                    <a:pt x="5593" y="685"/>
                  </a:lnTo>
                  <a:cubicBezTo>
                    <a:pt x="5650" y="713"/>
                    <a:pt x="5707" y="713"/>
                    <a:pt x="5764" y="770"/>
                  </a:cubicBezTo>
                  <a:lnTo>
                    <a:pt x="5878" y="827"/>
                  </a:lnTo>
                  <a:cubicBezTo>
                    <a:pt x="5907" y="885"/>
                    <a:pt x="5936" y="913"/>
                    <a:pt x="5964" y="970"/>
                  </a:cubicBezTo>
                  <a:lnTo>
                    <a:pt x="6078" y="942"/>
                  </a:lnTo>
                  <a:lnTo>
                    <a:pt x="6021" y="885"/>
                  </a:lnTo>
                  <a:lnTo>
                    <a:pt x="5707" y="656"/>
                  </a:lnTo>
                  <a:lnTo>
                    <a:pt x="5450" y="428"/>
                  </a:lnTo>
                  <a:lnTo>
                    <a:pt x="4994" y="29"/>
                  </a:lnTo>
                  <a:lnTo>
                    <a:pt x="4994" y="29"/>
                  </a:lnTo>
                  <a:cubicBezTo>
                    <a:pt x="4965" y="0"/>
                    <a:pt x="4965" y="0"/>
                    <a:pt x="4937" y="0"/>
                  </a:cubicBezTo>
                  <a:cubicBezTo>
                    <a:pt x="4965" y="0"/>
                    <a:pt x="4965" y="0"/>
                    <a:pt x="4994" y="29"/>
                  </a:cubicBezTo>
                  <a:lnTo>
                    <a:pt x="4994" y="29"/>
                  </a:lnTo>
                  <a:lnTo>
                    <a:pt x="5450" y="428"/>
                  </a:lnTo>
                  <a:cubicBezTo>
                    <a:pt x="6078" y="285"/>
                    <a:pt x="6877" y="200"/>
                    <a:pt x="7704" y="200"/>
                  </a:cubicBezTo>
                  <a:cubicBezTo>
                    <a:pt x="9844" y="200"/>
                    <a:pt x="11585" y="713"/>
                    <a:pt x="11585" y="1341"/>
                  </a:cubicBezTo>
                  <a:lnTo>
                    <a:pt x="11585" y="1341"/>
                  </a:lnTo>
                  <a:cubicBezTo>
                    <a:pt x="11585" y="713"/>
                    <a:pt x="9844" y="200"/>
                    <a:pt x="7704" y="200"/>
                  </a:cubicBezTo>
                  <a:cubicBezTo>
                    <a:pt x="6877" y="200"/>
                    <a:pt x="6078" y="285"/>
                    <a:pt x="5450" y="428"/>
                  </a:cubicBezTo>
                  <a:lnTo>
                    <a:pt x="5707" y="656"/>
                  </a:lnTo>
                  <a:cubicBezTo>
                    <a:pt x="6306" y="571"/>
                    <a:pt x="6991" y="542"/>
                    <a:pt x="7704" y="542"/>
                  </a:cubicBezTo>
                  <a:cubicBezTo>
                    <a:pt x="9844" y="542"/>
                    <a:pt x="11585" y="885"/>
                    <a:pt x="11585" y="1370"/>
                  </a:cubicBezTo>
                  <a:lnTo>
                    <a:pt x="11585" y="1370"/>
                  </a:lnTo>
                  <a:lnTo>
                    <a:pt x="11585" y="1370"/>
                  </a:lnTo>
                  <a:lnTo>
                    <a:pt x="11585" y="1370"/>
                  </a:lnTo>
                  <a:lnTo>
                    <a:pt x="11585" y="1370"/>
                  </a:lnTo>
                  <a:cubicBezTo>
                    <a:pt x="11585" y="885"/>
                    <a:pt x="9844" y="542"/>
                    <a:pt x="7704" y="542"/>
                  </a:cubicBezTo>
                  <a:cubicBezTo>
                    <a:pt x="6991" y="542"/>
                    <a:pt x="6306" y="571"/>
                    <a:pt x="5707" y="656"/>
                  </a:cubicBezTo>
                  <a:lnTo>
                    <a:pt x="6021" y="885"/>
                  </a:lnTo>
                  <a:lnTo>
                    <a:pt x="6078" y="942"/>
                  </a:lnTo>
                  <a:lnTo>
                    <a:pt x="6706" y="1455"/>
                  </a:lnTo>
                  <a:lnTo>
                    <a:pt x="6734" y="1455"/>
                  </a:lnTo>
                  <a:lnTo>
                    <a:pt x="6791" y="1455"/>
                  </a:lnTo>
                  <a:lnTo>
                    <a:pt x="8132" y="1170"/>
                  </a:lnTo>
                  <a:lnTo>
                    <a:pt x="8132" y="1170"/>
                  </a:lnTo>
                  <a:cubicBezTo>
                    <a:pt x="8132" y="1170"/>
                    <a:pt x="8132" y="1170"/>
                    <a:pt x="8132" y="1170"/>
                  </a:cubicBezTo>
                  <a:cubicBezTo>
                    <a:pt x="8132" y="1170"/>
                    <a:pt x="8132" y="1170"/>
                    <a:pt x="8132" y="1170"/>
                  </a:cubicBezTo>
                  <a:lnTo>
                    <a:pt x="8132" y="1170"/>
                  </a:lnTo>
                  <a:lnTo>
                    <a:pt x="6791" y="1455"/>
                  </a:lnTo>
                  <a:lnTo>
                    <a:pt x="6734" y="1455"/>
                  </a:lnTo>
                  <a:lnTo>
                    <a:pt x="6706" y="1455"/>
                  </a:lnTo>
                  <a:close/>
                  <a:moveTo>
                    <a:pt x="8132" y="1170"/>
                  </a:moveTo>
                  <a:cubicBezTo>
                    <a:pt x="8132" y="1170"/>
                    <a:pt x="8132" y="1170"/>
                    <a:pt x="8132" y="1170"/>
                  </a:cubicBezTo>
                  <a:cubicBezTo>
                    <a:pt x="8132" y="1170"/>
                    <a:pt x="8132" y="1170"/>
                    <a:pt x="8132" y="1170"/>
                  </a:cubicBezTo>
                  <a:close/>
                  <a:moveTo>
                    <a:pt x="8161" y="1170"/>
                  </a:moveTo>
                  <a:lnTo>
                    <a:pt x="8161" y="1170"/>
                  </a:lnTo>
                  <a:lnTo>
                    <a:pt x="8161" y="1170"/>
                  </a:lnTo>
                  <a:lnTo>
                    <a:pt x="8161" y="1170"/>
                  </a:lnTo>
                  <a:close/>
                  <a:moveTo>
                    <a:pt x="9987" y="1027"/>
                  </a:moveTo>
                  <a:cubicBezTo>
                    <a:pt x="9987" y="999"/>
                    <a:pt x="9987" y="999"/>
                    <a:pt x="9987" y="970"/>
                  </a:cubicBezTo>
                  <a:lnTo>
                    <a:pt x="9987" y="970"/>
                  </a:lnTo>
                  <a:lnTo>
                    <a:pt x="9987" y="970"/>
                  </a:lnTo>
                  <a:lnTo>
                    <a:pt x="9987" y="970"/>
                  </a:lnTo>
                  <a:lnTo>
                    <a:pt x="9987" y="970"/>
                  </a:lnTo>
                  <a:cubicBezTo>
                    <a:pt x="9987" y="942"/>
                    <a:pt x="9959" y="885"/>
                    <a:pt x="9901" y="827"/>
                  </a:cubicBezTo>
                  <a:cubicBezTo>
                    <a:pt x="9901" y="827"/>
                    <a:pt x="9787" y="713"/>
                    <a:pt x="9730" y="713"/>
                  </a:cubicBezTo>
                  <a:cubicBezTo>
                    <a:pt x="9787" y="713"/>
                    <a:pt x="9901" y="827"/>
                    <a:pt x="9901" y="827"/>
                  </a:cubicBezTo>
                  <a:cubicBezTo>
                    <a:pt x="9959" y="885"/>
                    <a:pt x="9987" y="942"/>
                    <a:pt x="9987" y="970"/>
                  </a:cubicBezTo>
                  <a:cubicBezTo>
                    <a:pt x="9987" y="999"/>
                    <a:pt x="9987" y="999"/>
                    <a:pt x="9987" y="1027"/>
                  </a:cubicBezTo>
                  <a:close/>
                  <a:moveTo>
                    <a:pt x="9702" y="713"/>
                  </a:moveTo>
                  <a:lnTo>
                    <a:pt x="9702" y="713"/>
                  </a:lnTo>
                  <a:lnTo>
                    <a:pt x="9702" y="713"/>
                  </a:lnTo>
                  <a:lnTo>
                    <a:pt x="9702" y="713"/>
                  </a:lnTo>
                  <a:close/>
                  <a:moveTo>
                    <a:pt x="4880" y="0"/>
                  </a:moveTo>
                  <a:cubicBezTo>
                    <a:pt x="4908" y="0"/>
                    <a:pt x="4908" y="0"/>
                    <a:pt x="4937" y="0"/>
                  </a:cubicBezTo>
                  <a:lnTo>
                    <a:pt x="4937" y="0"/>
                  </a:lnTo>
                  <a:cubicBezTo>
                    <a:pt x="4908" y="0"/>
                    <a:pt x="4908" y="0"/>
                    <a:pt x="4880" y="0"/>
                  </a:cubicBez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5"/>
            <p:cNvSpPr/>
            <p:nvPr/>
          </p:nvSpPr>
          <p:spPr>
            <a:xfrm flipH="1">
              <a:off x="7743477" y="2565614"/>
              <a:ext cx="394620" cy="360226"/>
            </a:xfrm>
            <a:custGeom>
              <a:avLst/>
              <a:gdLst/>
              <a:ahLst/>
              <a:cxnLst/>
              <a:rect l="l" t="t" r="r" b="b"/>
              <a:pathLst>
                <a:path w="8846" h="8075" extrusionOk="0">
                  <a:moveTo>
                    <a:pt x="8845" y="0"/>
                  </a:moveTo>
                  <a:cubicBezTo>
                    <a:pt x="8845" y="913"/>
                    <a:pt x="5393" y="1655"/>
                    <a:pt x="1141" y="1655"/>
                  </a:cubicBezTo>
                  <a:cubicBezTo>
                    <a:pt x="742" y="1655"/>
                    <a:pt x="371" y="1626"/>
                    <a:pt x="0" y="1626"/>
                  </a:cubicBezTo>
                  <a:cubicBezTo>
                    <a:pt x="1627" y="3424"/>
                    <a:pt x="3510" y="5079"/>
                    <a:pt x="5564" y="6391"/>
                  </a:cubicBezTo>
                  <a:cubicBezTo>
                    <a:pt x="5821" y="6334"/>
                    <a:pt x="6078" y="6306"/>
                    <a:pt x="6334" y="6277"/>
                  </a:cubicBezTo>
                  <a:lnTo>
                    <a:pt x="6363" y="6277"/>
                  </a:lnTo>
                  <a:cubicBezTo>
                    <a:pt x="6391" y="6249"/>
                    <a:pt x="6391" y="6249"/>
                    <a:pt x="6420" y="6249"/>
                  </a:cubicBezTo>
                  <a:cubicBezTo>
                    <a:pt x="6477" y="6249"/>
                    <a:pt x="6506" y="6277"/>
                    <a:pt x="6563" y="6277"/>
                  </a:cubicBezTo>
                  <a:cubicBezTo>
                    <a:pt x="6819" y="6334"/>
                    <a:pt x="7019" y="6563"/>
                    <a:pt x="7019" y="6848"/>
                  </a:cubicBezTo>
                  <a:lnTo>
                    <a:pt x="7019" y="7219"/>
                  </a:lnTo>
                  <a:cubicBezTo>
                    <a:pt x="7618" y="7533"/>
                    <a:pt x="8217" y="7818"/>
                    <a:pt x="8845" y="8075"/>
                  </a:cubicBezTo>
                  <a:lnTo>
                    <a:pt x="8845"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5"/>
            <p:cNvSpPr/>
            <p:nvPr/>
          </p:nvSpPr>
          <p:spPr>
            <a:xfrm flipH="1">
              <a:off x="7889888" y="2612678"/>
              <a:ext cx="462070" cy="249548"/>
            </a:xfrm>
            <a:custGeom>
              <a:avLst/>
              <a:gdLst/>
              <a:ahLst/>
              <a:cxnLst/>
              <a:rect l="l" t="t" r="r" b="b"/>
              <a:pathLst>
                <a:path w="10358" h="5594" extrusionOk="0">
                  <a:moveTo>
                    <a:pt x="1" y="1"/>
                  </a:moveTo>
                  <a:cubicBezTo>
                    <a:pt x="1370" y="1884"/>
                    <a:pt x="2825" y="3796"/>
                    <a:pt x="4423" y="5565"/>
                  </a:cubicBezTo>
                  <a:cubicBezTo>
                    <a:pt x="4908" y="5593"/>
                    <a:pt x="5422" y="5593"/>
                    <a:pt x="5935" y="5593"/>
                  </a:cubicBezTo>
                  <a:cubicBezTo>
                    <a:pt x="7562" y="5593"/>
                    <a:pt x="9074" y="5479"/>
                    <a:pt x="10358" y="5336"/>
                  </a:cubicBezTo>
                  <a:cubicBezTo>
                    <a:pt x="8304" y="4024"/>
                    <a:pt x="6421" y="2369"/>
                    <a:pt x="4794" y="571"/>
                  </a:cubicBezTo>
                  <a:cubicBezTo>
                    <a:pt x="2883" y="514"/>
                    <a:pt x="1199" y="286"/>
                    <a:pt x="1"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5"/>
            <p:cNvSpPr/>
            <p:nvPr/>
          </p:nvSpPr>
          <p:spPr>
            <a:xfrm flipH="1">
              <a:off x="7845322" y="3072161"/>
              <a:ext cx="19138" cy="25517"/>
            </a:xfrm>
            <a:custGeom>
              <a:avLst/>
              <a:gdLst/>
              <a:ahLst/>
              <a:cxnLst/>
              <a:rect l="l" t="t" r="r" b="b"/>
              <a:pathLst>
                <a:path w="429" h="572" extrusionOk="0">
                  <a:moveTo>
                    <a:pt x="1" y="572"/>
                  </a:moveTo>
                  <a:cubicBezTo>
                    <a:pt x="257" y="515"/>
                    <a:pt x="429" y="258"/>
                    <a:pt x="429" y="1"/>
                  </a:cubicBezTo>
                  <a:cubicBezTo>
                    <a:pt x="429" y="258"/>
                    <a:pt x="257" y="515"/>
                    <a:pt x="1" y="572"/>
                  </a:cubicBez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5"/>
            <p:cNvSpPr/>
            <p:nvPr/>
          </p:nvSpPr>
          <p:spPr>
            <a:xfrm flipH="1">
              <a:off x="7743477" y="2887609"/>
              <a:ext cx="105681" cy="281355"/>
            </a:xfrm>
            <a:custGeom>
              <a:avLst/>
              <a:gdLst/>
              <a:ahLst/>
              <a:cxnLst/>
              <a:rect l="l" t="t" r="r" b="b"/>
              <a:pathLst>
                <a:path w="2369" h="6307" extrusionOk="0">
                  <a:moveTo>
                    <a:pt x="542" y="1"/>
                  </a:moveTo>
                  <a:lnTo>
                    <a:pt x="542" y="2397"/>
                  </a:lnTo>
                  <a:lnTo>
                    <a:pt x="542" y="4594"/>
                  </a:lnTo>
                  <a:cubicBezTo>
                    <a:pt x="542" y="4880"/>
                    <a:pt x="342" y="5108"/>
                    <a:pt x="57" y="5165"/>
                  </a:cubicBezTo>
                  <a:lnTo>
                    <a:pt x="0" y="5165"/>
                  </a:lnTo>
                  <a:cubicBezTo>
                    <a:pt x="770" y="5622"/>
                    <a:pt x="1541" y="5993"/>
                    <a:pt x="2368" y="6306"/>
                  </a:cubicBezTo>
                  <a:lnTo>
                    <a:pt x="2368" y="857"/>
                  </a:lnTo>
                  <a:cubicBezTo>
                    <a:pt x="1740" y="600"/>
                    <a:pt x="1141" y="315"/>
                    <a:pt x="542"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5"/>
            <p:cNvSpPr/>
            <p:nvPr/>
          </p:nvSpPr>
          <p:spPr>
            <a:xfrm flipH="1">
              <a:off x="7743477" y="3118020"/>
              <a:ext cx="301697" cy="159124"/>
            </a:xfrm>
            <a:custGeom>
              <a:avLst/>
              <a:gdLst/>
              <a:ahLst/>
              <a:cxnLst/>
              <a:rect l="l" t="t" r="r" b="b"/>
              <a:pathLst>
                <a:path w="6763" h="3567" extrusionOk="0">
                  <a:moveTo>
                    <a:pt x="4394" y="0"/>
                  </a:moveTo>
                  <a:cubicBezTo>
                    <a:pt x="3167" y="228"/>
                    <a:pt x="1655" y="342"/>
                    <a:pt x="0" y="400"/>
                  </a:cubicBezTo>
                  <a:cubicBezTo>
                    <a:pt x="2111" y="1769"/>
                    <a:pt x="4394" y="2825"/>
                    <a:pt x="6762" y="3567"/>
                  </a:cubicBezTo>
                  <a:lnTo>
                    <a:pt x="6762" y="1141"/>
                  </a:lnTo>
                  <a:cubicBezTo>
                    <a:pt x="5935" y="828"/>
                    <a:pt x="5164" y="457"/>
                    <a:pt x="4394"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55"/>
            <p:cNvSpPr/>
            <p:nvPr/>
          </p:nvSpPr>
          <p:spPr>
            <a:xfrm flipH="1">
              <a:off x="8154603" y="2565614"/>
              <a:ext cx="276270" cy="295318"/>
            </a:xfrm>
            <a:custGeom>
              <a:avLst/>
              <a:gdLst/>
              <a:ahLst/>
              <a:cxnLst/>
              <a:rect l="l" t="t" r="r" b="b"/>
              <a:pathLst>
                <a:path w="6193" h="6620" extrusionOk="0">
                  <a:moveTo>
                    <a:pt x="1" y="0"/>
                  </a:moveTo>
                  <a:lnTo>
                    <a:pt x="1" y="3481"/>
                  </a:lnTo>
                  <a:cubicBezTo>
                    <a:pt x="571" y="4537"/>
                    <a:pt x="1199" y="5564"/>
                    <a:pt x="1941" y="6534"/>
                  </a:cubicBezTo>
                  <a:cubicBezTo>
                    <a:pt x="2027" y="6391"/>
                    <a:pt x="2141" y="6306"/>
                    <a:pt x="2283" y="6277"/>
                  </a:cubicBezTo>
                  <a:cubicBezTo>
                    <a:pt x="2340" y="6277"/>
                    <a:pt x="2369" y="6249"/>
                    <a:pt x="2426" y="6249"/>
                  </a:cubicBezTo>
                  <a:cubicBezTo>
                    <a:pt x="2455" y="6249"/>
                    <a:pt x="2483" y="6249"/>
                    <a:pt x="2512" y="6277"/>
                  </a:cubicBezTo>
                  <a:cubicBezTo>
                    <a:pt x="3567" y="6448"/>
                    <a:pt x="4823" y="6563"/>
                    <a:pt x="6192" y="6620"/>
                  </a:cubicBezTo>
                  <a:cubicBezTo>
                    <a:pt x="4594" y="4851"/>
                    <a:pt x="3139" y="2939"/>
                    <a:pt x="1770" y="1056"/>
                  </a:cubicBezTo>
                  <a:cubicBezTo>
                    <a:pt x="657" y="770"/>
                    <a:pt x="1" y="400"/>
                    <a:pt x="1"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55"/>
            <p:cNvSpPr/>
            <p:nvPr/>
          </p:nvSpPr>
          <p:spPr>
            <a:xfrm flipH="1">
              <a:off x="7743477" y="2491785"/>
              <a:ext cx="687395" cy="147659"/>
            </a:xfrm>
            <a:custGeom>
              <a:avLst/>
              <a:gdLst/>
              <a:ahLst/>
              <a:cxnLst/>
              <a:rect l="l" t="t" r="r" b="b"/>
              <a:pathLst>
                <a:path w="15409" h="3310" extrusionOk="0">
                  <a:moveTo>
                    <a:pt x="4937" y="685"/>
                  </a:moveTo>
                  <a:cubicBezTo>
                    <a:pt x="4965" y="685"/>
                    <a:pt x="4965" y="685"/>
                    <a:pt x="4994" y="714"/>
                  </a:cubicBezTo>
                  <a:lnTo>
                    <a:pt x="5450" y="1113"/>
                  </a:lnTo>
                  <a:cubicBezTo>
                    <a:pt x="6078" y="970"/>
                    <a:pt x="6877" y="885"/>
                    <a:pt x="7704" y="885"/>
                  </a:cubicBezTo>
                  <a:cubicBezTo>
                    <a:pt x="9844" y="885"/>
                    <a:pt x="11585" y="1398"/>
                    <a:pt x="11585" y="2026"/>
                  </a:cubicBezTo>
                  <a:lnTo>
                    <a:pt x="11585" y="2055"/>
                  </a:lnTo>
                  <a:cubicBezTo>
                    <a:pt x="11585" y="2425"/>
                    <a:pt x="10329" y="2768"/>
                    <a:pt x="8675" y="2853"/>
                  </a:cubicBezTo>
                  <a:cubicBezTo>
                    <a:pt x="8418" y="2853"/>
                    <a:pt x="8161" y="2882"/>
                    <a:pt x="7904" y="2882"/>
                  </a:cubicBezTo>
                  <a:lnTo>
                    <a:pt x="7562" y="2882"/>
                  </a:lnTo>
                  <a:cubicBezTo>
                    <a:pt x="7305" y="2882"/>
                    <a:pt x="7077" y="2853"/>
                    <a:pt x="6820" y="2853"/>
                  </a:cubicBezTo>
                  <a:cubicBezTo>
                    <a:pt x="6478" y="2825"/>
                    <a:pt x="6135" y="2796"/>
                    <a:pt x="5850" y="2768"/>
                  </a:cubicBezTo>
                  <a:cubicBezTo>
                    <a:pt x="5336" y="2711"/>
                    <a:pt x="4908" y="2625"/>
                    <a:pt x="4594" y="2540"/>
                  </a:cubicBezTo>
                  <a:cubicBezTo>
                    <a:pt x="4109" y="2397"/>
                    <a:pt x="3824" y="2226"/>
                    <a:pt x="3824" y="2055"/>
                  </a:cubicBezTo>
                  <a:lnTo>
                    <a:pt x="3824" y="2026"/>
                  </a:lnTo>
                  <a:cubicBezTo>
                    <a:pt x="3824" y="1741"/>
                    <a:pt x="4224" y="1455"/>
                    <a:pt x="4880" y="1256"/>
                  </a:cubicBezTo>
                  <a:lnTo>
                    <a:pt x="4680" y="1084"/>
                  </a:lnTo>
                  <a:cubicBezTo>
                    <a:pt x="4680" y="1056"/>
                    <a:pt x="4652" y="1056"/>
                    <a:pt x="4652" y="999"/>
                  </a:cubicBezTo>
                  <a:cubicBezTo>
                    <a:pt x="4652" y="970"/>
                    <a:pt x="4652" y="970"/>
                    <a:pt x="4652" y="942"/>
                  </a:cubicBezTo>
                  <a:cubicBezTo>
                    <a:pt x="4680" y="913"/>
                    <a:pt x="4680" y="856"/>
                    <a:pt x="4737" y="799"/>
                  </a:cubicBezTo>
                  <a:lnTo>
                    <a:pt x="4766" y="799"/>
                  </a:lnTo>
                  <a:cubicBezTo>
                    <a:pt x="4794" y="771"/>
                    <a:pt x="4823" y="714"/>
                    <a:pt x="4880" y="685"/>
                  </a:cubicBezTo>
                  <a:close/>
                  <a:moveTo>
                    <a:pt x="7704" y="0"/>
                  </a:moveTo>
                  <a:cubicBezTo>
                    <a:pt x="3453" y="0"/>
                    <a:pt x="1" y="742"/>
                    <a:pt x="1" y="1655"/>
                  </a:cubicBezTo>
                  <a:cubicBezTo>
                    <a:pt x="1" y="2055"/>
                    <a:pt x="657" y="2425"/>
                    <a:pt x="1770" y="2711"/>
                  </a:cubicBezTo>
                  <a:cubicBezTo>
                    <a:pt x="2968" y="2996"/>
                    <a:pt x="4652" y="3224"/>
                    <a:pt x="6563" y="3281"/>
                  </a:cubicBezTo>
                  <a:cubicBezTo>
                    <a:pt x="6934" y="3281"/>
                    <a:pt x="7305" y="3310"/>
                    <a:pt x="7704" y="3310"/>
                  </a:cubicBezTo>
                  <a:cubicBezTo>
                    <a:pt x="11956" y="3310"/>
                    <a:pt x="15408" y="2568"/>
                    <a:pt x="15408" y="1655"/>
                  </a:cubicBezTo>
                  <a:cubicBezTo>
                    <a:pt x="15408" y="742"/>
                    <a:pt x="11956" y="0"/>
                    <a:pt x="7704"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5"/>
            <p:cNvSpPr/>
            <p:nvPr/>
          </p:nvSpPr>
          <p:spPr>
            <a:xfrm flipH="1">
              <a:off x="7914066" y="2531220"/>
              <a:ext cx="273682" cy="52238"/>
            </a:xfrm>
            <a:custGeom>
              <a:avLst/>
              <a:gdLst/>
              <a:ahLst/>
              <a:cxnLst/>
              <a:rect l="l" t="t" r="r" b="b"/>
              <a:pathLst>
                <a:path w="6135" h="1171" extrusionOk="0">
                  <a:moveTo>
                    <a:pt x="2254" y="1"/>
                  </a:moveTo>
                  <a:cubicBezTo>
                    <a:pt x="1427" y="1"/>
                    <a:pt x="628" y="86"/>
                    <a:pt x="0" y="229"/>
                  </a:cubicBezTo>
                  <a:lnTo>
                    <a:pt x="257" y="457"/>
                  </a:lnTo>
                  <a:cubicBezTo>
                    <a:pt x="856" y="372"/>
                    <a:pt x="1541" y="343"/>
                    <a:pt x="2254" y="343"/>
                  </a:cubicBezTo>
                  <a:cubicBezTo>
                    <a:pt x="4394" y="343"/>
                    <a:pt x="6135" y="686"/>
                    <a:pt x="6135" y="1171"/>
                  </a:cubicBezTo>
                  <a:lnTo>
                    <a:pt x="6135" y="1142"/>
                  </a:lnTo>
                  <a:cubicBezTo>
                    <a:pt x="6135" y="514"/>
                    <a:pt x="4394" y="1"/>
                    <a:pt x="2254" y="1"/>
                  </a:cubicBez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55"/>
            <p:cNvSpPr/>
            <p:nvPr/>
          </p:nvSpPr>
          <p:spPr>
            <a:xfrm flipH="1">
              <a:off x="8202960" y="2547770"/>
              <a:ext cx="57324" cy="35688"/>
            </a:xfrm>
            <a:custGeom>
              <a:avLst/>
              <a:gdLst/>
              <a:ahLst/>
              <a:cxnLst/>
              <a:rect l="l" t="t" r="r" b="b"/>
              <a:pathLst>
                <a:path w="1285" h="800" extrusionOk="0">
                  <a:moveTo>
                    <a:pt x="1056" y="1"/>
                  </a:moveTo>
                  <a:cubicBezTo>
                    <a:pt x="400" y="200"/>
                    <a:pt x="0" y="486"/>
                    <a:pt x="0" y="771"/>
                  </a:cubicBezTo>
                  <a:lnTo>
                    <a:pt x="0" y="800"/>
                  </a:lnTo>
                  <a:cubicBezTo>
                    <a:pt x="0" y="543"/>
                    <a:pt x="514" y="315"/>
                    <a:pt x="1284" y="172"/>
                  </a:cubicBezTo>
                  <a:lnTo>
                    <a:pt x="1056" y="1"/>
                  </a:ln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5"/>
            <p:cNvSpPr/>
            <p:nvPr/>
          </p:nvSpPr>
          <p:spPr>
            <a:xfrm flipH="1">
              <a:off x="8126633" y="2608886"/>
              <a:ext cx="43316" cy="10216"/>
            </a:xfrm>
            <a:custGeom>
              <a:avLst/>
              <a:gdLst/>
              <a:ahLst/>
              <a:cxnLst/>
              <a:rect l="l" t="t" r="r" b="b"/>
              <a:pathLst>
                <a:path w="971" h="229" extrusionOk="0">
                  <a:moveTo>
                    <a:pt x="714" y="0"/>
                  </a:moveTo>
                  <a:lnTo>
                    <a:pt x="1" y="143"/>
                  </a:lnTo>
                  <a:cubicBezTo>
                    <a:pt x="286" y="171"/>
                    <a:pt x="629" y="200"/>
                    <a:pt x="971" y="228"/>
                  </a:cubicBezTo>
                  <a:lnTo>
                    <a:pt x="714" y="0"/>
                  </a:lnTo>
                  <a:close/>
                </a:path>
              </a:pathLst>
            </a:custGeom>
            <a:solidFill>
              <a:srgbClr val="6E67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5"/>
            <p:cNvSpPr/>
            <p:nvPr/>
          </p:nvSpPr>
          <p:spPr>
            <a:xfrm flipH="1">
              <a:off x="8158440" y="2555399"/>
              <a:ext cx="101845" cy="49696"/>
            </a:xfrm>
            <a:custGeom>
              <a:avLst/>
              <a:gdLst/>
              <a:ahLst/>
              <a:cxnLst/>
              <a:rect l="l" t="t" r="r" b="b"/>
              <a:pathLst>
                <a:path w="2283" h="1114" extrusionOk="0">
                  <a:moveTo>
                    <a:pt x="1284" y="1"/>
                  </a:moveTo>
                  <a:cubicBezTo>
                    <a:pt x="514" y="144"/>
                    <a:pt x="0" y="372"/>
                    <a:pt x="0" y="629"/>
                  </a:cubicBezTo>
                  <a:cubicBezTo>
                    <a:pt x="0" y="800"/>
                    <a:pt x="285" y="971"/>
                    <a:pt x="770" y="1114"/>
                  </a:cubicBezTo>
                  <a:lnTo>
                    <a:pt x="1455" y="999"/>
                  </a:lnTo>
                  <a:lnTo>
                    <a:pt x="2283" y="828"/>
                  </a:lnTo>
                  <a:lnTo>
                    <a:pt x="1969" y="572"/>
                  </a:lnTo>
                  <a:lnTo>
                    <a:pt x="1969" y="543"/>
                  </a:lnTo>
                  <a:lnTo>
                    <a:pt x="128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5"/>
            <p:cNvSpPr/>
            <p:nvPr/>
          </p:nvSpPr>
          <p:spPr>
            <a:xfrm flipH="1">
              <a:off x="7914066" y="2546521"/>
              <a:ext cx="262218" cy="73830"/>
            </a:xfrm>
            <a:custGeom>
              <a:avLst/>
              <a:gdLst/>
              <a:ahLst/>
              <a:cxnLst/>
              <a:rect l="l" t="t" r="r" b="b"/>
              <a:pathLst>
                <a:path w="5878" h="1655" extrusionOk="0">
                  <a:moveTo>
                    <a:pt x="1997" y="0"/>
                  </a:moveTo>
                  <a:cubicBezTo>
                    <a:pt x="1284" y="0"/>
                    <a:pt x="599" y="29"/>
                    <a:pt x="0" y="114"/>
                  </a:cubicBezTo>
                  <a:lnTo>
                    <a:pt x="314" y="343"/>
                  </a:lnTo>
                  <a:lnTo>
                    <a:pt x="371" y="400"/>
                  </a:lnTo>
                  <a:lnTo>
                    <a:pt x="999" y="913"/>
                  </a:lnTo>
                  <a:lnTo>
                    <a:pt x="1084" y="913"/>
                  </a:lnTo>
                  <a:lnTo>
                    <a:pt x="2425" y="628"/>
                  </a:lnTo>
                  <a:lnTo>
                    <a:pt x="2454" y="628"/>
                  </a:lnTo>
                  <a:cubicBezTo>
                    <a:pt x="2540" y="628"/>
                    <a:pt x="2597" y="856"/>
                    <a:pt x="2597" y="856"/>
                  </a:cubicBezTo>
                  <a:cubicBezTo>
                    <a:pt x="2597" y="885"/>
                    <a:pt x="2597" y="913"/>
                    <a:pt x="2597" y="942"/>
                  </a:cubicBezTo>
                  <a:cubicBezTo>
                    <a:pt x="2597" y="970"/>
                    <a:pt x="2597" y="999"/>
                    <a:pt x="2597" y="999"/>
                  </a:cubicBezTo>
                  <a:cubicBezTo>
                    <a:pt x="2568" y="1084"/>
                    <a:pt x="2511" y="1113"/>
                    <a:pt x="2511" y="1113"/>
                  </a:cubicBezTo>
                  <a:lnTo>
                    <a:pt x="1455" y="1313"/>
                  </a:lnTo>
                  <a:lnTo>
                    <a:pt x="1512" y="1341"/>
                  </a:lnTo>
                  <a:lnTo>
                    <a:pt x="1855" y="1655"/>
                  </a:lnTo>
                  <a:lnTo>
                    <a:pt x="2197" y="1655"/>
                  </a:lnTo>
                  <a:lnTo>
                    <a:pt x="2853" y="1113"/>
                  </a:lnTo>
                  <a:lnTo>
                    <a:pt x="2911" y="1056"/>
                  </a:lnTo>
                  <a:lnTo>
                    <a:pt x="3938" y="171"/>
                  </a:lnTo>
                  <a:lnTo>
                    <a:pt x="4023" y="171"/>
                  </a:lnTo>
                  <a:cubicBezTo>
                    <a:pt x="4080" y="171"/>
                    <a:pt x="4194" y="285"/>
                    <a:pt x="4194" y="285"/>
                  </a:cubicBezTo>
                  <a:cubicBezTo>
                    <a:pt x="4252" y="343"/>
                    <a:pt x="4280" y="400"/>
                    <a:pt x="4280" y="428"/>
                  </a:cubicBezTo>
                  <a:cubicBezTo>
                    <a:pt x="4280" y="457"/>
                    <a:pt x="4280" y="457"/>
                    <a:pt x="4280" y="485"/>
                  </a:cubicBezTo>
                  <a:cubicBezTo>
                    <a:pt x="4280" y="514"/>
                    <a:pt x="4252" y="542"/>
                    <a:pt x="4252" y="542"/>
                  </a:cubicBezTo>
                  <a:lnTo>
                    <a:pt x="3167" y="1455"/>
                  </a:lnTo>
                  <a:lnTo>
                    <a:pt x="3139" y="1455"/>
                  </a:lnTo>
                  <a:lnTo>
                    <a:pt x="2968" y="1626"/>
                  </a:lnTo>
                  <a:cubicBezTo>
                    <a:pt x="4622" y="1541"/>
                    <a:pt x="5878" y="1198"/>
                    <a:pt x="5878" y="828"/>
                  </a:cubicBezTo>
                  <a:cubicBezTo>
                    <a:pt x="5878" y="343"/>
                    <a:pt x="4137" y="0"/>
                    <a:pt x="19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5"/>
            <p:cNvSpPr/>
            <p:nvPr/>
          </p:nvSpPr>
          <p:spPr>
            <a:xfrm flipH="1">
              <a:off x="7824935" y="2845631"/>
              <a:ext cx="524480" cy="290233"/>
            </a:xfrm>
            <a:custGeom>
              <a:avLst/>
              <a:gdLst/>
              <a:ahLst/>
              <a:cxnLst/>
              <a:rect l="l" t="t" r="r" b="b"/>
              <a:pathLst>
                <a:path w="11757" h="6506" extrusionOk="0">
                  <a:moveTo>
                    <a:pt x="457" y="0"/>
                  </a:moveTo>
                  <a:cubicBezTo>
                    <a:pt x="315" y="29"/>
                    <a:pt x="201" y="114"/>
                    <a:pt x="115" y="257"/>
                  </a:cubicBezTo>
                  <a:cubicBezTo>
                    <a:pt x="58" y="343"/>
                    <a:pt x="1" y="457"/>
                    <a:pt x="1" y="571"/>
                  </a:cubicBezTo>
                  <a:lnTo>
                    <a:pt x="1" y="3338"/>
                  </a:lnTo>
                  <a:lnTo>
                    <a:pt x="1" y="5535"/>
                  </a:lnTo>
                  <a:cubicBezTo>
                    <a:pt x="1" y="5821"/>
                    <a:pt x="201" y="6049"/>
                    <a:pt x="486" y="6106"/>
                  </a:cubicBezTo>
                  <a:cubicBezTo>
                    <a:pt x="1970" y="6363"/>
                    <a:pt x="3824" y="6506"/>
                    <a:pt x="5878" y="6506"/>
                  </a:cubicBezTo>
                  <a:lnTo>
                    <a:pt x="6820" y="6506"/>
                  </a:lnTo>
                  <a:cubicBezTo>
                    <a:pt x="8475" y="6448"/>
                    <a:pt x="9987" y="6334"/>
                    <a:pt x="11214" y="6106"/>
                  </a:cubicBezTo>
                  <a:lnTo>
                    <a:pt x="11271" y="6106"/>
                  </a:lnTo>
                  <a:cubicBezTo>
                    <a:pt x="11556" y="6049"/>
                    <a:pt x="11756" y="5821"/>
                    <a:pt x="11756" y="5535"/>
                  </a:cubicBezTo>
                  <a:lnTo>
                    <a:pt x="11756" y="3338"/>
                  </a:lnTo>
                  <a:lnTo>
                    <a:pt x="11756" y="942"/>
                  </a:lnTo>
                  <a:lnTo>
                    <a:pt x="11756" y="571"/>
                  </a:lnTo>
                  <a:cubicBezTo>
                    <a:pt x="11756" y="286"/>
                    <a:pt x="11556" y="57"/>
                    <a:pt x="11300" y="0"/>
                  </a:cubicBezTo>
                  <a:lnTo>
                    <a:pt x="11300" y="86"/>
                  </a:lnTo>
                  <a:lnTo>
                    <a:pt x="11300" y="2882"/>
                  </a:lnTo>
                  <a:lnTo>
                    <a:pt x="11300" y="3253"/>
                  </a:lnTo>
                  <a:lnTo>
                    <a:pt x="11300" y="4137"/>
                  </a:lnTo>
                  <a:lnTo>
                    <a:pt x="11300" y="5079"/>
                  </a:lnTo>
                  <a:cubicBezTo>
                    <a:pt x="11300" y="5336"/>
                    <a:pt x="11128" y="5593"/>
                    <a:pt x="10872" y="5650"/>
                  </a:cubicBezTo>
                  <a:cubicBezTo>
                    <a:pt x="10758" y="5650"/>
                    <a:pt x="10643" y="5678"/>
                    <a:pt x="10529" y="5707"/>
                  </a:cubicBezTo>
                  <a:cubicBezTo>
                    <a:pt x="9274" y="5906"/>
                    <a:pt x="7790" y="6020"/>
                    <a:pt x="6135" y="6049"/>
                  </a:cubicBezTo>
                  <a:lnTo>
                    <a:pt x="5878" y="6049"/>
                  </a:lnTo>
                  <a:cubicBezTo>
                    <a:pt x="3995" y="6049"/>
                    <a:pt x="2255" y="5906"/>
                    <a:pt x="885" y="5650"/>
                  </a:cubicBezTo>
                  <a:cubicBezTo>
                    <a:pt x="800" y="5621"/>
                    <a:pt x="714" y="5564"/>
                    <a:pt x="629" y="5507"/>
                  </a:cubicBezTo>
                  <a:cubicBezTo>
                    <a:pt x="514" y="5393"/>
                    <a:pt x="457" y="5250"/>
                    <a:pt x="457" y="5079"/>
                  </a:cubicBezTo>
                  <a:lnTo>
                    <a:pt x="457" y="3652"/>
                  </a:lnTo>
                  <a:lnTo>
                    <a:pt x="457" y="2882"/>
                  </a:lnTo>
                  <a:lnTo>
                    <a:pt x="457" y="86"/>
                  </a:lnTo>
                  <a:lnTo>
                    <a:pt x="457" y="0"/>
                  </a:lnTo>
                  <a:close/>
                </a:path>
              </a:pathLst>
            </a:custGeom>
            <a:solidFill>
              <a:srgbClr val="B9B4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5"/>
            <p:cNvSpPr/>
            <p:nvPr/>
          </p:nvSpPr>
          <p:spPr>
            <a:xfrm flipH="1">
              <a:off x="7845322" y="2930881"/>
              <a:ext cx="483706" cy="184641"/>
            </a:xfrm>
            <a:custGeom>
              <a:avLst/>
              <a:gdLst/>
              <a:ahLst/>
              <a:cxnLst/>
              <a:rect l="l" t="t" r="r" b="b"/>
              <a:pathLst>
                <a:path w="10843" h="4139" extrusionOk="0">
                  <a:moveTo>
                    <a:pt x="3909" y="1"/>
                  </a:moveTo>
                  <a:cubicBezTo>
                    <a:pt x="3738" y="1"/>
                    <a:pt x="3567" y="29"/>
                    <a:pt x="3396" y="86"/>
                  </a:cubicBezTo>
                  <a:cubicBezTo>
                    <a:pt x="3538" y="914"/>
                    <a:pt x="3881" y="1656"/>
                    <a:pt x="4195" y="2426"/>
                  </a:cubicBezTo>
                  <a:lnTo>
                    <a:pt x="4166" y="2426"/>
                  </a:lnTo>
                  <a:cubicBezTo>
                    <a:pt x="4138" y="2455"/>
                    <a:pt x="4109" y="2455"/>
                    <a:pt x="4109" y="2455"/>
                  </a:cubicBezTo>
                  <a:lnTo>
                    <a:pt x="4080" y="2455"/>
                  </a:lnTo>
                  <a:cubicBezTo>
                    <a:pt x="3938" y="2455"/>
                    <a:pt x="3795" y="2398"/>
                    <a:pt x="3595" y="2340"/>
                  </a:cubicBezTo>
                  <a:lnTo>
                    <a:pt x="3567" y="2340"/>
                  </a:lnTo>
                  <a:cubicBezTo>
                    <a:pt x="3396" y="2340"/>
                    <a:pt x="3082" y="2027"/>
                    <a:pt x="2911" y="1855"/>
                  </a:cubicBezTo>
                  <a:lnTo>
                    <a:pt x="2882" y="1855"/>
                  </a:lnTo>
                  <a:cubicBezTo>
                    <a:pt x="2882" y="1855"/>
                    <a:pt x="2882" y="1855"/>
                    <a:pt x="2882" y="1884"/>
                  </a:cubicBezTo>
                  <a:cubicBezTo>
                    <a:pt x="2625" y="2255"/>
                    <a:pt x="2340" y="2455"/>
                    <a:pt x="1912" y="2455"/>
                  </a:cubicBezTo>
                  <a:cubicBezTo>
                    <a:pt x="1969" y="2141"/>
                    <a:pt x="2026" y="1827"/>
                    <a:pt x="2112" y="1513"/>
                  </a:cubicBezTo>
                  <a:cubicBezTo>
                    <a:pt x="1912" y="1456"/>
                    <a:pt x="1712" y="1399"/>
                    <a:pt x="1513" y="1342"/>
                  </a:cubicBezTo>
                  <a:cubicBezTo>
                    <a:pt x="1341" y="1599"/>
                    <a:pt x="1256" y="1884"/>
                    <a:pt x="1170" y="2198"/>
                  </a:cubicBezTo>
                  <a:cubicBezTo>
                    <a:pt x="942" y="2027"/>
                    <a:pt x="714" y="1827"/>
                    <a:pt x="485" y="1656"/>
                  </a:cubicBezTo>
                  <a:lnTo>
                    <a:pt x="457" y="1656"/>
                  </a:lnTo>
                  <a:cubicBezTo>
                    <a:pt x="400" y="1627"/>
                    <a:pt x="371" y="1627"/>
                    <a:pt x="314" y="1627"/>
                  </a:cubicBezTo>
                  <a:cubicBezTo>
                    <a:pt x="200" y="1627"/>
                    <a:pt x="115" y="1656"/>
                    <a:pt x="0" y="1713"/>
                  </a:cubicBezTo>
                  <a:cubicBezTo>
                    <a:pt x="0" y="1741"/>
                    <a:pt x="0" y="1741"/>
                    <a:pt x="0" y="1741"/>
                  </a:cubicBezTo>
                  <a:lnTo>
                    <a:pt x="0" y="3168"/>
                  </a:lnTo>
                  <a:cubicBezTo>
                    <a:pt x="0" y="3339"/>
                    <a:pt x="57" y="3482"/>
                    <a:pt x="172" y="3596"/>
                  </a:cubicBezTo>
                  <a:cubicBezTo>
                    <a:pt x="257" y="3653"/>
                    <a:pt x="343" y="3710"/>
                    <a:pt x="428" y="3739"/>
                  </a:cubicBezTo>
                  <a:cubicBezTo>
                    <a:pt x="1798" y="3995"/>
                    <a:pt x="3538" y="4138"/>
                    <a:pt x="5421" y="4138"/>
                  </a:cubicBezTo>
                  <a:lnTo>
                    <a:pt x="5678" y="4138"/>
                  </a:lnTo>
                  <a:cubicBezTo>
                    <a:pt x="7333" y="4109"/>
                    <a:pt x="8817" y="3995"/>
                    <a:pt x="10072" y="3796"/>
                  </a:cubicBezTo>
                  <a:cubicBezTo>
                    <a:pt x="10186" y="3767"/>
                    <a:pt x="10301" y="3739"/>
                    <a:pt x="10415" y="3739"/>
                  </a:cubicBezTo>
                  <a:cubicBezTo>
                    <a:pt x="10671" y="3682"/>
                    <a:pt x="10843" y="3425"/>
                    <a:pt x="10843" y="3168"/>
                  </a:cubicBezTo>
                  <a:lnTo>
                    <a:pt x="10843" y="2226"/>
                  </a:lnTo>
                  <a:lnTo>
                    <a:pt x="10843" y="1342"/>
                  </a:lnTo>
                  <a:cubicBezTo>
                    <a:pt x="10529" y="1313"/>
                    <a:pt x="10186" y="1256"/>
                    <a:pt x="9844" y="1114"/>
                  </a:cubicBezTo>
                  <a:cubicBezTo>
                    <a:pt x="9502" y="1627"/>
                    <a:pt x="9245" y="2112"/>
                    <a:pt x="9017" y="2683"/>
                  </a:cubicBezTo>
                  <a:cubicBezTo>
                    <a:pt x="8788" y="2512"/>
                    <a:pt x="8617" y="2084"/>
                    <a:pt x="8532" y="1741"/>
                  </a:cubicBezTo>
                  <a:cubicBezTo>
                    <a:pt x="8532" y="1741"/>
                    <a:pt x="8532" y="1741"/>
                    <a:pt x="8532" y="1770"/>
                  </a:cubicBezTo>
                  <a:lnTo>
                    <a:pt x="8503" y="1770"/>
                  </a:lnTo>
                  <a:cubicBezTo>
                    <a:pt x="8332" y="2141"/>
                    <a:pt x="7989" y="2283"/>
                    <a:pt x="7618" y="2283"/>
                  </a:cubicBezTo>
                  <a:cubicBezTo>
                    <a:pt x="7419" y="2283"/>
                    <a:pt x="7190" y="2255"/>
                    <a:pt x="6991" y="2141"/>
                  </a:cubicBezTo>
                  <a:lnTo>
                    <a:pt x="6962" y="2141"/>
                  </a:lnTo>
                  <a:cubicBezTo>
                    <a:pt x="6934" y="2141"/>
                    <a:pt x="6934" y="2084"/>
                    <a:pt x="6934" y="1998"/>
                  </a:cubicBezTo>
                  <a:cubicBezTo>
                    <a:pt x="6934" y="1827"/>
                    <a:pt x="6962" y="1542"/>
                    <a:pt x="6962" y="1370"/>
                  </a:cubicBezTo>
                  <a:lnTo>
                    <a:pt x="6820" y="1370"/>
                  </a:lnTo>
                  <a:cubicBezTo>
                    <a:pt x="6677" y="1370"/>
                    <a:pt x="6534" y="1342"/>
                    <a:pt x="6392" y="1313"/>
                  </a:cubicBezTo>
                  <a:cubicBezTo>
                    <a:pt x="6392" y="1313"/>
                    <a:pt x="6392" y="1285"/>
                    <a:pt x="6392" y="1285"/>
                  </a:cubicBezTo>
                  <a:lnTo>
                    <a:pt x="6335" y="1285"/>
                  </a:lnTo>
                  <a:cubicBezTo>
                    <a:pt x="6192" y="1256"/>
                    <a:pt x="6049" y="1199"/>
                    <a:pt x="5907" y="1199"/>
                  </a:cubicBezTo>
                  <a:cubicBezTo>
                    <a:pt x="5764" y="1199"/>
                    <a:pt x="5621" y="1256"/>
                    <a:pt x="5507" y="1342"/>
                  </a:cubicBezTo>
                  <a:cubicBezTo>
                    <a:pt x="5507" y="1370"/>
                    <a:pt x="5507" y="1370"/>
                    <a:pt x="5507" y="1370"/>
                  </a:cubicBezTo>
                  <a:cubicBezTo>
                    <a:pt x="5307" y="1599"/>
                    <a:pt x="5136" y="1827"/>
                    <a:pt x="4936" y="2027"/>
                  </a:cubicBezTo>
                  <a:cubicBezTo>
                    <a:pt x="4623" y="1342"/>
                    <a:pt x="4252" y="686"/>
                    <a:pt x="39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5"/>
            <p:cNvSpPr/>
            <p:nvPr/>
          </p:nvSpPr>
          <p:spPr>
            <a:xfrm flipH="1">
              <a:off x="7845322" y="2844337"/>
              <a:ext cx="483706" cy="206232"/>
            </a:xfrm>
            <a:custGeom>
              <a:avLst/>
              <a:gdLst/>
              <a:ahLst/>
              <a:cxnLst/>
              <a:rect l="l" t="t" r="r" b="b"/>
              <a:pathLst>
                <a:path w="10843" h="4623" extrusionOk="0">
                  <a:moveTo>
                    <a:pt x="143" y="1"/>
                  </a:moveTo>
                  <a:cubicBezTo>
                    <a:pt x="86" y="1"/>
                    <a:pt x="57" y="29"/>
                    <a:pt x="0" y="29"/>
                  </a:cubicBezTo>
                  <a:lnTo>
                    <a:pt x="0" y="115"/>
                  </a:lnTo>
                  <a:lnTo>
                    <a:pt x="0" y="2911"/>
                  </a:lnTo>
                  <a:lnTo>
                    <a:pt x="0" y="3653"/>
                  </a:lnTo>
                  <a:cubicBezTo>
                    <a:pt x="115" y="3596"/>
                    <a:pt x="200" y="3567"/>
                    <a:pt x="314" y="3567"/>
                  </a:cubicBezTo>
                  <a:cubicBezTo>
                    <a:pt x="371" y="3567"/>
                    <a:pt x="400" y="3567"/>
                    <a:pt x="457" y="3596"/>
                  </a:cubicBezTo>
                  <a:lnTo>
                    <a:pt x="485" y="3596"/>
                  </a:lnTo>
                  <a:cubicBezTo>
                    <a:pt x="714" y="3767"/>
                    <a:pt x="942" y="3967"/>
                    <a:pt x="1170" y="4138"/>
                  </a:cubicBezTo>
                  <a:cubicBezTo>
                    <a:pt x="1256" y="3824"/>
                    <a:pt x="1341" y="3539"/>
                    <a:pt x="1513" y="3282"/>
                  </a:cubicBezTo>
                  <a:cubicBezTo>
                    <a:pt x="1712" y="3339"/>
                    <a:pt x="1912" y="3396"/>
                    <a:pt x="2112" y="3453"/>
                  </a:cubicBezTo>
                  <a:cubicBezTo>
                    <a:pt x="2026" y="3767"/>
                    <a:pt x="1969" y="4081"/>
                    <a:pt x="1912" y="4395"/>
                  </a:cubicBezTo>
                  <a:cubicBezTo>
                    <a:pt x="2340" y="4395"/>
                    <a:pt x="2625" y="4195"/>
                    <a:pt x="2882" y="3824"/>
                  </a:cubicBezTo>
                  <a:cubicBezTo>
                    <a:pt x="2882" y="3795"/>
                    <a:pt x="2882" y="3795"/>
                    <a:pt x="2882" y="3795"/>
                  </a:cubicBezTo>
                  <a:lnTo>
                    <a:pt x="2911" y="3795"/>
                  </a:lnTo>
                  <a:cubicBezTo>
                    <a:pt x="3082" y="3967"/>
                    <a:pt x="3396" y="4280"/>
                    <a:pt x="3567" y="4280"/>
                  </a:cubicBezTo>
                  <a:lnTo>
                    <a:pt x="3595" y="4280"/>
                  </a:lnTo>
                  <a:cubicBezTo>
                    <a:pt x="3795" y="4338"/>
                    <a:pt x="3938" y="4395"/>
                    <a:pt x="4080" y="4395"/>
                  </a:cubicBezTo>
                  <a:lnTo>
                    <a:pt x="4109" y="4395"/>
                  </a:lnTo>
                  <a:cubicBezTo>
                    <a:pt x="4109" y="4395"/>
                    <a:pt x="4138" y="4395"/>
                    <a:pt x="4166" y="4366"/>
                  </a:cubicBezTo>
                  <a:lnTo>
                    <a:pt x="4195" y="4366"/>
                  </a:lnTo>
                  <a:cubicBezTo>
                    <a:pt x="3881" y="3596"/>
                    <a:pt x="3538" y="2854"/>
                    <a:pt x="3396" y="2026"/>
                  </a:cubicBezTo>
                  <a:cubicBezTo>
                    <a:pt x="3567" y="1969"/>
                    <a:pt x="3738" y="1941"/>
                    <a:pt x="3909" y="1941"/>
                  </a:cubicBezTo>
                  <a:cubicBezTo>
                    <a:pt x="4252" y="2626"/>
                    <a:pt x="4623" y="3282"/>
                    <a:pt x="4936" y="3967"/>
                  </a:cubicBezTo>
                  <a:cubicBezTo>
                    <a:pt x="5136" y="3767"/>
                    <a:pt x="5307" y="3539"/>
                    <a:pt x="5507" y="3310"/>
                  </a:cubicBezTo>
                  <a:cubicBezTo>
                    <a:pt x="5507" y="3310"/>
                    <a:pt x="5507" y="3310"/>
                    <a:pt x="5507" y="3282"/>
                  </a:cubicBezTo>
                  <a:cubicBezTo>
                    <a:pt x="5621" y="3196"/>
                    <a:pt x="5764" y="3139"/>
                    <a:pt x="5907" y="3139"/>
                  </a:cubicBezTo>
                  <a:cubicBezTo>
                    <a:pt x="6049" y="3139"/>
                    <a:pt x="6192" y="3196"/>
                    <a:pt x="6335" y="3225"/>
                  </a:cubicBezTo>
                  <a:lnTo>
                    <a:pt x="6392" y="3225"/>
                  </a:lnTo>
                  <a:cubicBezTo>
                    <a:pt x="6392" y="3225"/>
                    <a:pt x="6392" y="3253"/>
                    <a:pt x="6392" y="3253"/>
                  </a:cubicBezTo>
                  <a:cubicBezTo>
                    <a:pt x="6534" y="3282"/>
                    <a:pt x="6677" y="3310"/>
                    <a:pt x="6820" y="3310"/>
                  </a:cubicBezTo>
                  <a:lnTo>
                    <a:pt x="6962" y="3310"/>
                  </a:lnTo>
                  <a:cubicBezTo>
                    <a:pt x="6962" y="3482"/>
                    <a:pt x="6934" y="3767"/>
                    <a:pt x="6934" y="3938"/>
                  </a:cubicBezTo>
                  <a:cubicBezTo>
                    <a:pt x="6934" y="4024"/>
                    <a:pt x="6934" y="4081"/>
                    <a:pt x="6962" y="4081"/>
                  </a:cubicBezTo>
                  <a:lnTo>
                    <a:pt x="6991" y="4081"/>
                  </a:lnTo>
                  <a:cubicBezTo>
                    <a:pt x="7190" y="4195"/>
                    <a:pt x="7419" y="4223"/>
                    <a:pt x="7618" y="4223"/>
                  </a:cubicBezTo>
                  <a:cubicBezTo>
                    <a:pt x="7989" y="4223"/>
                    <a:pt x="8332" y="4081"/>
                    <a:pt x="8503" y="3710"/>
                  </a:cubicBezTo>
                  <a:lnTo>
                    <a:pt x="8532" y="3710"/>
                  </a:lnTo>
                  <a:cubicBezTo>
                    <a:pt x="8532" y="3681"/>
                    <a:pt x="8532" y="3681"/>
                    <a:pt x="8532" y="3681"/>
                  </a:cubicBezTo>
                  <a:cubicBezTo>
                    <a:pt x="8617" y="4024"/>
                    <a:pt x="8788" y="4452"/>
                    <a:pt x="9017" y="4623"/>
                  </a:cubicBezTo>
                  <a:cubicBezTo>
                    <a:pt x="9245" y="4052"/>
                    <a:pt x="9502" y="3567"/>
                    <a:pt x="9844" y="3054"/>
                  </a:cubicBezTo>
                  <a:cubicBezTo>
                    <a:pt x="10186" y="3196"/>
                    <a:pt x="10529" y="3253"/>
                    <a:pt x="10843" y="3282"/>
                  </a:cubicBezTo>
                  <a:lnTo>
                    <a:pt x="10843" y="2911"/>
                  </a:lnTo>
                  <a:lnTo>
                    <a:pt x="10843" y="115"/>
                  </a:lnTo>
                  <a:lnTo>
                    <a:pt x="10843" y="29"/>
                  </a:lnTo>
                  <a:cubicBezTo>
                    <a:pt x="10786" y="29"/>
                    <a:pt x="10757" y="1"/>
                    <a:pt x="10700" y="1"/>
                  </a:cubicBezTo>
                  <a:cubicBezTo>
                    <a:pt x="10671" y="1"/>
                    <a:pt x="10671" y="1"/>
                    <a:pt x="10643" y="29"/>
                  </a:cubicBezTo>
                  <a:lnTo>
                    <a:pt x="10614" y="29"/>
                  </a:lnTo>
                  <a:cubicBezTo>
                    <a:pt x="10358" y="58"/>
                    <a:pt x="10101" y="86"/>
                    <a:pt x="9844" y="143"/>
                  </a:cubicBezTo>
                  <a:cubicBezTo>
                    <a:pt x="8560" y="286"/>
                    <a:pt x="7048" y="400"/>
                    <a:pt x="5421" y="400"/>
                  </a:cubicBezTo>
                  <a:cubicBezTo>
                    <a:pt x="4908" y="400"/>
                    <a:pt x="4394" y="400"/>
                    <a:pt x="3909" y="372"/>
                  </a:cubicBezTo>
                  <a:cubicBezTo>
                    <a:pt x="2540" y="315"/>
                    <a:pt x="1284" y="200"/>
                    <a:pt x="229" y="29"/>
                  </a:cubicBezTo>
                  <a:cubicBezTo>
                    <a:pt x="200" y="1"/>
                    <a:pt x="172" y="1"/>
                    <a:pt x="1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5"/>
            <p:cNvSpPr/>
            <p:nvPr/>
          </p:nvSpPr>
          <p:spPr>
            <a:xfrm flipH="1">
              <a:off x="7743477" y="3376401"/>
              <a:ext cx="687395" cy="197310"/>
            </a:xfrm>
            <a:custGeom>
              <a:avLst/>
              <a:gdLst/>
              <a:ahLst/>
              <a:cxnLst/>
              <a:rect l="l" t="t" r="r" b="b"/>
              <a:pathLst>
                <a:path w="15409" h="4423" extrusionOk="0">
                  <a:moveTo>
                    <a:pt x="1" y="0"/>
                  </a:moveTo>
                  <a:lnTo>
                    <a:pt x="1" y="2768"/>
                  </a:lnTo>
                  <a:cubicBezTo>
                    <a:pt x="1" y="3681"/>
                    <a:pt x="3453" y="4423"/>
                    <a:pt x="7704" y="4423"/>
                  </a:cubicBezTo>
                  <a:cubicBezTo>
                    <a:pt x="11956" y="4423"/>
                    <a:pt x="15408" y="3681"/>
                    <a:pt x="15408" y="2768"/>
                  </a:cubicBezTo>
                  <a:lnTo>
                    <a:pt x="15408" y="0"/>
                  </a:lnTo>
                  <a:cubicBezTo>
                    <a:pt x="15408" y="571"/>
                    <a:pt x="14010" y="1084"/>
                    <a:pt x="11870" y="1370"/>
                  </a:cubicBezTo>
                  <a:cubicBezTo>
                    <a:pt x="10672" y="1541"/>
                    <a:pt x="9245" y="1655"/>
                    <a:pt x="7704" y="1655"/>
                  </a:cubicBezTo>
                  <a:cubicBezTo>
                    <a:pt x="6164" y="1655"/>
                    <a:pt x="4737" y="1541"/>
                    <a:pt x="3539" y="1370"/>
                  </a:cubicBezTo>
                  <a:cubicBezTo>
                    <a:pt x="1399" y="1084"/>
                    <a:pt x="1" y="571"/>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55"/>
            <p:cNvSpPr/>
            <p:nvPr/>
          </p:nvSpPr>
          <p:spPr>
            <a:xfrm flipH="1">
              <a:off x="8181325" y="2533763"/>
              <a:ext cx="40774" cy="19138"/>
            </a:xfrm>
            <a:custGeom>
              <a:avLst/>
              <a:gdLst/>
              <a:ahLst/>
              <a:cxnLst/>
              <a:rect l="l" t="t" r="r" b="b"/>
              <a:pathLst>
                <a:path w="914" h="429" extrusionOk="0">
                  <a:moveTo>
                    <a:pt x="913" y="429"/>
                  </a:moveTo>
                  <a:cubicBezTo>
                    <a:pt x="885" y="429"/>
                    <a:pt x="885" y="429"/>
                    <a:pt x="885" y="429"/>
                  </a:cubicBezTo>
                  <a:cubicBezTo>
                    <a:pt x="885" y="429"/>
                    <a:pt x="885" y="429"/>
                    <a:pt x="913" y="429"/>
                  </a:cubicBezTo>
                  <a:close/>
                  <a:moveTo>
                    <a:pt x="856" y="400"/>
                  </a:moveTo>
                  <a:cubicBezTo>
                    <a:pt x="856" y="400"/>
                    <a:pt x="828" y="400"/>
                    <a:pt x="828" y="400"/>
                  </a:cubicBezTo>
                  <a:cubicBezTo>
                    <a:pt x="828" y="400"/>
                    <a:pt x="856" y="400"/>
                    <a:pt x="856" y="400"/>
                  </a:cubicBezTo>
                  <a:close/>
                  <a:moveTo>
                    <a:pt x="828" y="400"/>
                  </a:moveTo>
                  <a:cubicBezTo>
                    <a:pt x="571" y="229"/>
                    <a:pt x="314" y="1"/>
                    <a:pt x="0" y="1"/>
                  </a:cubicBezTo>
                  <a:cubicBezTo>
                    <a:pt x="314" y="1"/>
                    <a:pt x="571" y="229"/>
                    <a:pt x="828" y="400"/>
                  </a:cubicBezTo>
                  <a:close/>
                  <a:moveTo>
                    <a:pt x="0" y="1"/>
                  </a:moveTo>
                  <a:lnTo>
                    <a:pt x="0" y="1"/>
                  </a:lnTo>
                  <a:lnTo>
                    <a:pt x="0" y="1"/>
                  </a:lnTo>
                  <a:lnTo>
                    <a:pt x="0" y="1"/>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55"/>
            <p:cNvSpPr/>
            <p:nvPr/>
          </p:nvSpPr>
          <p:spPr>
            <a:xfrm flipH="1">
              <a:off x="7698957" y="3815497"/>
              <a:ext cx="775188" cy="143867"/>
            </a:xfrm>
            <a:custGeom>
              <a:avLst/>
              <a:gdLst/>
              <a:ahLst/>
              <a:cxnLst/>
              <a:rect l="l" t="t" r="r" b="b"/>
              <a:pathLst>
                <a:path w="17377" h="3225" extrusionOk="0">
                  <a:moveTo>
                    <a:pt x="971" y="1"/>
                  </a:moveTo>
                  <a:cubicBezTo>
                    <a:pt x="343" y="315"/>
                    <a:pt x="1" y="657"/>
                    <a:pt x="1" y="1028"/>
                  </a:cubicBezTo>
                  <a:cubicBezTo>
                    <a:pt x="1" y="2255"/>
                    <a:pt x="3881" y="3225"/>
                    <a:pt x="8674" y="3225"/>
                  </a:cubicBezTo>
                  <a:cubicBezTo>
                    <a:pt x="13468" y="3225"/>
                    <a:pt x="17377" y="2255"/>
                    <a:pt x="17377" y="1028"/>
                  </a:cubicBezTo>
                  <a:cubicBezTo>
                    <a:pt x="17377" y="657"/>
                    <a:pt x="17006" y="315"/>
                    <a:pt x="16378" y="1"/>
                  </a:cubicBezTo>
                  <a:lnTo>
                    <a:pt x="16378" y="828"/>
                  </a:lnTo>
                  <a:cubicBezTo>
                    <a:pt x="16378" y="1741"/>
                    <a:pt x="12926" y="2483"/>
                    <a:pt x="8674" y="2483"/>
                  </a:cubicBezTo>
                  <a:cubicBezTo>
                    <a:pt x="4423" y="2483"/>
                    <a:pt x="971" y="1741"/>
                    <a:pt x="971" y="828"/>
                  </a:cubicBezTo>
                  <a:lnTo>
                    <a:pt x="97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5"/>
            <p:cNvSpPr/>
            <p:nvPr/>
          </p:nvSpPr>
          <p:spPr>
            <a:xfrm flipH="1">
              <a:off x="7743477" y="2720902"/>
              <a:ext cx="687395" cy="1205407"/>
            </a:xfrm>
            <a:custGeom>
              <a:avLst/>
              <a:gdLst/>
              <a:ahLst/>
              <a:cxnLst/>
              <a:rect l="l" t="t" r="r" b="b"/>
              <a:pathLst>
                <a:path w="15409" h="27021" extrusionOk="0">
                  <a:moveTo>
                    <a:pt x="1" y="0"/>
                  </a:moveTo>
                  <a:lnTo>
                    <a:pt x="1" y="14694"/>
                  </a:lnTo>
                  <a:cubicBezTo>
                    <a:pt x="1" y="15265"/>
                    <a:pt x="1399" y="15778"/>
                    <a:pt x="3539" y="16064"/>
                  </a:cubicBezTo>
                  <a:cubicBezTo>
                    <a:pt x="4737" y="16235"/>
                    <a:pt x="6164" y="16349"/>
                    <a:pt x="7704" y="16349"/>
                  </a:cubicBezTo>
                  <a:cubicBezTo>
                    <a:pt x="9245" y="16349"/>
                    <a:pt x="10672" y="16235"/>
                    <a:pt x="11870" y="16064"/>
                  </a:cubicBezTo>
                  <a:cubicBezTo>
                    <a:pt x="14010" y="15778"/>
                    <a:pt x="15408" y="15265"/>
                    <a:pt x="15408" y="14694"/>
                  </a:cubicBezTo>
                  <a:lnTo>
                    <a:pt x="15408" y="12469"/>
                  </a:lnTo>
                  <a:cubicBezTo>
                    <a:pt x="13040" y="11727"/>
                    <a:pt x="10757" y="10671"/>
                    <a:pt x="8646" y="9302"/>
                  </a:cubicBezTo>
                  <a:lnTo>
                    <a:pt x="7704" y="9302"/>
                  </a:lnTo>
                  <a:cubicBezTo>
                    <a:pt x="5650" y="9302"/>
                    <a:pt x="3796" y="9159"/>
                    <a:pt x="2312" y="8902"/>
                  </a:cubicBezTo>
                  <a:cubicBezTo>
                    <a:pt x="2027" y="8845"/>
                    <a:pt x="1827" y="8617"/>
                    <a:pt x="1827" y="8331"/>
                  </a:cubicBezTo>
                  <a:lnTo>
                    <a:pt x="1827" y="6134"/>
                  </a:lnTo>
                  <a:lnTo>
                    <a:pt x="1827" y="3367"/>
                  </a:lnTo>
                  <a:cubicBezTo>
                    <a:pt x="1827" y="3253"/>
                    <a:pt x="1884" y="3139"/>
                    <a:pt x="1941" y="3053"/>
                  </a:cubicBezTo>
                  <a:cubicBezTo>
                    <a:pt x="1199" y="2083"/>
                    <a:pt x="571" y="1056"/>
                    <a:pt x="1" y="0"/>
                  </a:cubicBezTo>
                  <a:close/>
                  <a:moveTo>
                    <a:pt x="1" y="17462"/>
                  </a:moveTo>
                  <a:lnTo>
                    <a:pt x="1" y="19060"/>
                  </a:lnTo>
                  <a:cubicBezTo>
                    <a:pt x="1" y="19659"/>
                    <a:pt x="1399" y="20172"/>
                    <a:pt x="3539" y="20458"/>
                  </a:cubicBezTo>
                  <a:cubicBezTo>
                    <a:pt x="4737" y="20629"/>
                    <a:pt x="6164" y="20714"/>
                    <a:pt x="7704" y="20714"/>
                  </a:cubicBezTo>
                  <a:cubicBezTo>
                    <a:pt x="9245" y="20714"/>
                    <a:pt x="10672" y="20629"/>
                    <a:pt x="11870" y="20458"/>
                  </a:cubicBezTo>
                  <a:cubicBezTo>
                    <a:pt x="14010" y="20172"/>
                    <a:pt x="15408" y="19659"/>
                    <a:pt x="15408" y="19060"/>
                  </a:cubicBezTo>
                  <a:lnTo>
                    <a:pt x="15408" y="17462"/>
                  </a:lnTo>
                  <a:cubicBezTo>
                    <a:pt x="15408" y="18375"/>
                    <a:pt x="11956" y="19117"/>
                    <a:pt x="7704" y="19117"/>
                  </a:cubicBezTo>
                  <a:cubicBezTo>
                    <a:pt x="3453" y="19117"/>
                    <a:pt x="1" y="18375"/>
                    <a:pt x="1" y="17462"/>
                  </a:cubicBezTo>
                  <a:close/>
                  <a:moveTo>
                    <a:pt x="1" y="21827"/>
                  </a:moveTo>
                  <a:lnTo>
                    <a:pt x="1" y="24538"/>
                  </a:lnTo>
                  <a:lnTo>
                    <a:pt x="1" y="25365"/>
                  </a:lnTo>
                  <a:cubicBezTo>
                    <a:pt x="1" y="26278"/>
                    <a:pt x="3453" y="27020"/>
                    <a:pt x="7704" y="27020"/>
                  </a:cubicBezTo>
                  <a:cubicBezTo>
                    <a:pt x="11956" y="27020"/>
                    <a:pt x="15408" y="26278"/>
                    <a:pt x="15408" y="25365"/>
                  </a:cubicBezTo>
                  <a:lnTo>
                    <a:pt x="15408" y="24538"/>
                  </a:lnTo>
                  <a:lnTo>
                    <a:pt x="15408" y="21827"/>
                  </a:lnTo>
                  <a:cubicBezTo>
                    <a:pt x="15408" y="22740"/>
                    <a:pt x="11956" y="23482"/>
                    <a:pt x="7704" y="23482"/>
                  </a:cubicBezTo>
                  <a:cubicBezTo>
                    <a:pt x="3453" y="23482"/>
                    <a:pt x="1" y="22740"/>
                    <a:pt x="1" y="2182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5"/>
            <p:cNvSpPr/>
            <p:nvPr/>
          </p:nvSpPr>
          <p:spPr>
            <a:xfrm flipH="1">
              <a:off x="7743477" y="3571124"/>
              <a:ext cx="687395" cy="197355"/>
            </a:xfrm>
            <a:custGeom>
              <a:avLst/>
              <a:gdLst/>
              <a:ahLst/>
              <a:cxnLst/>
              <a:rect l="l" t="t" r="r" b="b"/>
              <a:pathLst>
                <a:path w="15409" h="4424" extrusionOk="0">
                  <a:moveTo>
                    <a:pt x="1" y="1"/>
                  </a:moveTo>
                  <a:lnTo>
                    <a:pt x="1" y="857"/>
                  </a:lnTo>
                  <a:lnTo>
                    <a:pt x="1" y="2768"/>
                  </a:lnTo>
                  <a:cubicBezTo>
                    <a:pt x="1" y="3681"/>
                    <a:pt x="3453" y="4423"/>
                    <a:pt x="7704" y="4423"/>
                  </a:cubicBezTo>
                  <a:cubicBezTo>
                    <a:pt x="11956" y="4423"/>
                    <a:pt x="15408" y="3681"/>
                    <a:pt x="15408" y="2768"/>
                  </a:cubicBezTo>
                  <a:lnTo>
                    <a:pt x="15408" y="857"/>
                  </a:lnTo>
                  <a:lnTo>
                    <a:pt x="15408" y="1"/>
                  </a:lnTo>
                  <a:cubicBezTo>
                    <a:pt x="15408" y="600"/>
                    <a:pt x="14010" y="1113"/>
                    <a:pt x="11870" y="1399"/>
                  </a:cubicBezTo>
                  <a:cubicBezTo>
                    <a:pt x="10672" y="1570"/>
                    <a:pt x="9245" y="1655"/>
                    <a:pt x="7704" y="1655"/>
                  </a:cubicBezTo>
                  <a:cubicBezTo>
                    <a:pt x="6164" y="1655"/>
                    <a:pt x="4737" y="1570"/>
                    <a:pt x="3539" y="1399"/>
                  </a:cubicBezTo>
                  <a:cubicBezTo>
                    <a:pt x="1399" y="1113"/>
                    <a:pt x="1" y="600"/>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55"/>
            <p:cNvSpPr/>
            <p:nvPr/>
          </p:nvSpPr>
          <p:spPr>
            <a:xfrm flipH="1">
              <a:off x="8159689" y="2522342"/>
              <a:ext cx="63703" cy="43316"/>
            </a:xfrm>
            <a:custGeom>
              <a:avLst/>
              <a:gdLst/>
              <a:ahLst/>
              <a:cxnLst/>
              <a:rect l="l" t="t" r="r" b="b"/>
              <a:pathLst>
                <a:path w="1428" h="971" extrusionOk="0">
                  <a:moveTo>
                    <a:pt x="229" y="0"/>
                  </a:moveTo>
                  <a:cubicBezTo>
                    <a:pt x="172" y="29"/>
                    <a:pt x="143" y="86"/>
                    <a:pt x="115" y="114"/>
                  </a:cubicBezTo>
                  <a:lnTo>
                    <a:pt x="86" y="114"/>
                  </a:lnTo>
                  <a:cubicBezTo>
                    <a:pt x="29" y="171"/>
                    <a:pt x="29" y="228"/>
                    <a:pt x="1" y="257"/>
                  </a:cubicBezTo>
                  <a:lnTo>
                    <a:pt x="29" y="257"/>
                  </a:lnTo>
                  <a:cubicBezTo>
                    <a:pt x="343" y="257"/>
                    <a:pt x="600" y="485"/>
                    <a:pt x="857" y="656"/>
                  </a:cubicBezTo>
                  <a:lnTo>
                    <a:pt x="885" y="656"/>
                  </a:lnTo>
                  <a:cubicBezTo>
                    <a:pt x="885" y="656"/>
                    <a:pt x="914" y="656"/>
                    <a:pt x="914" y="685"/>
                  </a:cubicBezTo>
                  <a:lnTo>
                    <a:pt x="942" y="685"/>
                  </a:lnTo>
                  <a:cubicBezTo>
                    <a:pt x="999" y="713"/>
                    <a:pt x="1056" y="713"/>
                    <a:pt x="1113" y="770"/>
                  </a:cubicBezTo>
                  <a:lnTo>
                    <a:pt x="1227" y="827"/>
                  </a:lnTo>
                  <a:cubicBezTo>
                    <a:pt x="1256" y="885"/>
                    <a:pt x="1285" y="913"/>
                    <a:pt x="1313" y="970"/>
                  </a:cubicBezTo>
                  <a:lnTo>
                    <a:pt x="1427" y="942"/>
                  </a:lnTo>
                  <a:lnTo>
                    <a:pt x="1370" y="885"/>
                  </a:lnTo>
                  <a:lnTo>
                    <a:pt x="1056" y="656"/>
                  </a:lnTo>
                  <a:lnTo>
                    <a:pt x="799" y="428"/>
                  </a:lnTo>
                  <a:lnTo>
                    <a:pt x="343" y="29"/>
                  </a:lnTo>
                  <a:cubicBezTo>
                    <a:pt x="314" y="0"/>
                    <a:pt x="314" y="0"/>
                    <a:pt x="286"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55"/>
            <p:cNvSpPr/>
            <p:nvPr/>
          </p:nvSpPr>
          <p:spPr>
            <a:xfrm flipH="1">
              <a:off x="8164774" y="2533763"/>
              <a:ext cx="58618" cy="45859"/>
            </a:xfrm>
            <a:custGeom>
              <a:avLst/>
              <a:gdLst/>
              <a:ahLst/>
              <a:cxnLst/>
              <a:rect l="l" t="t" r="r" b="b"/>
              <a:pathLst>
                <a:path w="1314" h="1028" extrusionOk="0">
                  <a:moveTo>
                    <a:pt x="1" y="1"/>
                  </a:moveTo>
                  <a:cubicBezTo>
                    <a:pt x="1" y="29"/>
                    <a:pt x="1" y="29"/>
                    <a:pt x="1" y="58"/>
                  </a:cubicBezTo>
                  <a:cubicBezTo>
                    <a:pt x="1" y="115"/>
                    <a:pt x="29" y="115"/>
                    <a:pt x="29" y="143"/>
                  </a:cubicBezTo>
                  <a:lnTo>
                    <a:pt x="229" y="315"/>
                  </a:lnTo>
                  <a:lnTo>
                    <a:pt x="457" y="486"/>
                  </a:lnTo>
                  <a:lnTo>
                    <a:pt x="1113" y="1005"/>
                  </a:lnTo>
                  <a:lnTo>
                    <a:pt x="1113" y="1005"/>
                  </a:lnTo>
                  <a:cubicBezTo>
                    <a:pt x="1113" y="1004"/>
                    <a:pt x="1113" y="1002"/>
                    <a:pt x="1113" y="999"/>
                  </a:cubicBezTo>
                  <a:cubicBezTo>
                    <a:pt x="1113" y="971"/>
                    <a:pt x="1142" y="914"/>
                    <a:pt x="1199" y="828"/>
                  </a:cubicBezTo>
                  <a:cubicBezTo>
                    <a:pt x="1199" y="828"/>
                    <a:pt x="1256" y="743"/>
                    <a:pt x="1313" y="714"/>
                  </a:cubicBezTo>
                  <a:cubicBezTo>
                    <a:pt x="1285" y="657"/>
                    <a:pt x="1256" y="629"/>
                    <a:pt x="1227" y="571"/>
                  </a:cubicBezTo>
                  <a:lnTo>
                    <a:pt x="1113" y="514"/>
                  </a:lnTo>
                  <a:cubicBezTo>
                    <a:pt x="1056" y="457"/>
                    <a:pt x="999" y="457"/>
                    <a:pt x="942" y="429"/>
                  </a:cubicBezTo>
                  <a:lnTo>
                    <a:pt x="914" y="429"/>
                  </a:lnTo>
                  <a:cubicBezTo>
                    <a:pt x="914" y="400"/>
                    <a:pt x="885" y="400"/>
                    <a:pt x="885" y="400"/>
                  </a:cubicBezTo>
                  <a:lnTo>
                    <a:pt x="857" y="400"/>
                  </a:lnTo>
                  <a:cubicBezTo>
                    <a:pt x="600" y="229"/>
                    <a:pt x="343" y="1"/>
                    <a:pt x="29" y="1"/>
                  </a:cubicBezTo>
                  <a:close/>
                  <a:moveTo>
                    <a:pt x="1113" y="1005"/>
                  </a:moveTo>
                  <a:cubicBezTo>
                    <a:pt x="1113" y="1028"/>
                    <a:pt x="1115" y="1028"/>
                    <a:pt x="1142" y="1028"/>
                  </a:cubicBezTo>
                  <a:lnTo>
                    <a:pt x="1113" y="1005"/>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55"/>
            <p:cNvSpPr/>
            <p:nvPr/>
          </p:nvSpPr>
          <p:spPr>
            <a:xfrm flipH="1">
              <a:off x="8093532" y="2564321"/>
              <a:ext cx="132402" cy="56030"/>
            </a:xfrm>
            <a:custGeom>
              <a:avLst/>
              <a:gdLst/>
              <a:ahLst/>
              <a:cxnLst/>
              <a:rect l="l" t="t" r="r" b="b"/>
              <a:pathLst>
                <a:path w="2968" h="1256" extrusionOk="0">
                  <a:moveTo>
                    <a:pt x="1484" y="1"/>
                  </a:moveTo>
                  <a:lnTo>
                    <a:pt x="1370" y="29"/>
                  </a:lnTo>
                  <a:cubicBezTo>
                    <a:pt x="1313" y="58"/>
                    <a:pt x="1256" y="143"/>
                    <a:pt x="1256" y="143"/>
                  </a:cubicBezTo>
                  <a:cubicBezTo>
                    <a:pt x="1199" y="229"/>
                    <a:pt x="1170" y="286"/>
                    <a:pt x="1170" y="314"/>
                  </a:cubicBezTo>
                  <a:cubicBezTo>
                    <a:pt x="1170" y="343"/>
                    <a:pt x="1170" y="343"/>
                    <a:pt x="1199" y="343"/>
                  </a:cubicBezTo>
                  <a:lnTo>
                    <a:pt x="1199" y="372"/>
                  </a:lnTo>
                  <a:lnTo>
                    <a:pt x="1513" y="628"/>
                  </a:lnTo>
                  <a:lnTo>
                    <a:pt x="685" y="799"/>
                  </a:lnTo>
                  <a:lnTo>
                    <a:pt x="0" y="914"/>
                  </a:lnTo>
                  <a:cubicBezTo>
                    <a:pt x="314" y="999"/>
                    <a:pt x="742" y="1085"/>
                    <a:pt x="1256" y="1142"/>
                  </a:cubicBezTo>
                  <a:lnTo>
                    <a:pt x="1969" y="999"/>
                  </a:lnTo>
                  <a:lnTo>
                    <a:pt x="2226" y="1227"/>
                  </a:lnTo>
                  <a:cubicBezTo>
                    <a:pt x="2483" y="1227"/>
                    <a:pt x="2711" y="1256"/>
                    <a:pt x="2968" y="1256"/>
                  </a:cubicBezTo>
                  <a:lnTo>
                    <a:pt x="2625" y="942"/>
                  </a:lnTo>
                  <a:lnTo>
                    <a:pt x="2568" y="914"/>
                  </a:lnTo>
                  <a:lnTo>
                    <a:pt x="2226" y="971"/>
                  </a:lnTo>
                  <a:cubicBezTo>
                    <a:pt x="2226" y="971"/>
                    <a:pt x="2255" y="942"/>
                    <a:pt x="2255" y="828"/>
                  </a:cubicBezTo>
                  <a:cubicBezTo>
                    <a:pt x="2255" y="799"/>
                    <a:pt x="2255" y="771"/>
                    <a:pt x="2255" y="742"/>
                  </a:cubicBezTo>
                  <a:cubicBezTo>
                    <a:pt x="2255" y="742"/>
                    <a:pt x="2226" y="657"/>
                    <a:pt x="2197" y="571"/>
                  </a:cubicBezTo>
                  <a:lnTo>
                    <a:pt x="2140" y="514"/>
                  </a:lnTo>
                  <a:lnTo>
                    <a:pt x="2112" y="514"/>
                  </a:lnTo>
                  <a:lnTo>
                    <a:pt x="14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55"/>
            <p:cNvSpPr/>
            <p:nvPr/>
          </p:nvSpPr>
          <p:spPr>
            <a:xfrm flipH="1">
              <a:off x="7985308" y="2565614"/>
              <a:ext cx="40774" cy="17844"/>
            </a:xfrm>
            <a:custGeom>
              <a:avLst/>
              <a:gdLst/>
              <a:ahLst/>
              <a:cxnLst/>
              <a:rect l="l" t="t" r="r" b="b"/>
              <a:pathLst>
                <a:path w="914" h="400" extrusionOk="0">
                  <a:moveTo>
                    <a:pt x="0" y="400"/>
                  </a:moveTo>
                  <a:cubicBezTo>
                    <a:pt x="0" y="400"/>
                    <a:pt x="0" y="400"/>
                    <a:pt x="0" y="400"/>
                  </a:cubicBezTo>
                  <a:cubicBezTo>
                    <a:pt x="0" y="400"/>
                    <a:pt x="0" y="400"/>
                    <a:pt x="0" y="400"/>
                  </a:cubicBezTo>
                  <a:close/>
                  <a:moveTo>
                    <a:pt x="0" y="400"/>
                  </a:moveTo>
                  <a:cubicBezTo>
                    <a:pt x="0" y="400"/>
                    <a:pt x="0" y="400"/>
                    <a:pt x="0" y="400"/>
                  </a:cubicBezTo>
                  <a:cubicBezTo>
                    <a:pt x="0" y="400"/>
                    <a:pt x="0" y="400"/>
                    <a:pt x="0" y="400"/>
                  </a:cubicBezTo>
                  <a:close/>
                  <a:moveTo>
                    <a:pt x="0" y="400"/>
                  </a:moveTo>
                  <a:lnTo>
                    <a:pt x="0" y="400"/>
                  </a:lnTo>
                  <a:lnTo>
                    <a:pt x="0" y="400"/>
                  </a:lnTo>
                  <a:close/>
                  <a:moveTo>
                    <a:pt x="29" y="400"/>
                  </a:moveTo>
                  <a:cubicBezTo>
                    <a:pt x="29" y="400"/>
                    <a:pt x="57" y="371"/>
                    <a:pt x="57" y="371"/>
                  </a:cubicBezTo>
                  <a:cubicBezTo>
                    <a:pt x="57" y="371"/>
                    <a:pt x="29" y="400"/>
                    <a:pt x="29" y="400"/>
                  </a:cubicBezTo>
                  <a:close/>
                  <a:moveTo>
                    <a:pt x="57" y="371"/>
                  </a:moveTo>
                  <a:cubicBezTo>
                    <a:pt x="57" y="371"/>
                    <a:pt x="57" y="371"/>
                    <a:pt x="57" y="371"/>
                  </a:cubicBezTo>
                  <a:cubicBezTo>
                    <a:pt x="57" y="371"/>
                    <a:pt x="57" y="371"/>
                    <a:pt x="57" y="371"/>
                  </a:cubicBezTo>
                  <a:close/>
                  <a:moveTo>
                    <a:pt x="86" y="343"/>
                  </a:moveTo>
                  <a:cubicBezTo>
                    <a:pt x="86" y="343"/>
                    <a:pt x="114" y="343"/>
                    <a:pt x="114" y="343"/>
                  </a:cubicBezTo>
                  <a:cubicBezTo>
                    <a:pt x="114" y="343"/>
                    <a:pt x="86" y="343"/>
                    <a:pt x="86" y="343"/>
                  </a:cubicBezTo>
                  <a:close/>
                  <a:moveTo>
                    <a:pt x="114" y="343"/>
                  </a:moveTo>
                  <a:lnTo>
                    <a:pt x="143" y="314"/>
                  </a:lnTo>
                  <a:lnTo>
                    <a:pt x="114" y="343"/>
                  </a:lnTo>
                  <a:close/>
                  <a:moveTo>
                    <a:pt x="913" y="0"/>
                  </a:moveTo>
                  <a:cubicBezTo>
                    <a:pt x="885" y="0"/>
                    <a:pt x="885" y="0"/>
                    <a:pt x="885" y="0"/>
                  </a:cubicBezTo>
                  <a:cubicBezTo>
                    <a:pt x="885" y="0"/>
                    <a:pt x="885" y="0"/>
                    <a:pt x="913" y="0"/>
                  </a:cubicBezTo>
                  <a:close/>
                  <a:moveTo>
                    <a:pt x="885" y="0"/>
                  </a:moveTo>
                  <a:lnTo>
                    <a:pt x="885" y="0"/>
                  </a:lnTo>
                  <a:lnTo>
                    <a:pt x="885" y="0"/>
                  </a:lnTo>
                  <a:lnTo>
                    <a:pt x="885" y="0"/>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55"/>
            <p:cNvSpPr/>
            <p:nvPr/>
          </p:nvSpPr>
          <p:spPr>
            <a:xfrm flipH="1">
              <a:off x="7985308" y="2554149"/>
              <a:ext cx="63703" cy="43316"/>
            </a:xfrm>
            <a:custGeom>
              <a:avLst/>
              <a:gdLst/>
              <a:ahLst/>
              <a:cxnLst/>
              <a:rect l="l" t="t" r="r" b="b"/>
              <a:pathLst>
                <a:path w="1428" h="971" extrusionOk="0">
                  <a:moveTo>
                    <a:pt x="1085" y="0"/>
                  </a:moveTo>
                  <a:lnTo>
                    <a:pt x="58" y="885"/>
                  </a:lnTo>
                  <a:lnTo>
                    <a:pt x="0" y="942"/>
                  </a:lnTo>
                  <a:lnTo>
                    <a:pt x="115" y="970"/>
                  </a:lnTo>
                  <a:cubicBezTo>
                    <a:pt x="143" y="913"/>
                    <a:pt x="172" y="856"/>
                    <a:pt x="200" y="828"/>
                  </a:cubicBezTo>
                  <a:lnTo>
                    <a:pt x="314" y="742"/>
                  </a:lnTo>
                  <a:cubicBezTo>
                    <a:pt x="371" y="714"/>
                    <a:pt x="428" y="685"/>
                    <a:pt x="486" y="685"/>
                  </a:cubicBezTo>
                  <a:cubicBezTo>
                    <a:pt x="514" y="657"/>
                    <a:pt x="514" y="657"/>
                    <a:pt x="514" y="657"/>
                  </a:cubicBezTo>
                  <a:lnTo>
                    <a:pt x="543" y="657"/>
                  </a:lnTo>
                  <a:cubicBezTo>
                    <a:pt x="543" y="657"/>
                    <a:pt x="571" y="628"/>
                    <a:pt x="571" y="628"/>
                  </a:cubicBezTo>
                  <a:cubicBezTo>
                    <a:pt x="600" y="628"/>
                    <a:pt x="600" y="628"/>
                    <a:pt x="600" y="600"/>
                  </a:cubicBezTo>
                  <a:lnTo>
                    <a:pt x="628" y="600"/>
                  </a:lnTo>
                  <a:lnTo>
                    <a:pt x="657" y="571"/>
                  </a:lnTo>
                  <a:cubicBezTo>
                    <a:pt x="885" y="428"/>
                    <a:pt x="1113" y="257"/>
                    <a:pt x="1399" y="257"/>
                  </a:cubicBezTo>
                  <a:lnTo>
                    <a:pt x="1427" y="257"/>
                  </a:lnTo>
                  <a:cubicBezTo>
                    <a:pt x="1427" y="229"/>
                    <a:pt x="1399" y="172"/>
                    <a:pt x="1341" y="114"/>
                  </a:cubicBezTo>
                  <a:cubicBezTo>
                    <a:pt x="1341" y="114"/>
                    <a:pt x="1227" y="0"/>
                    <a:pt x="1170"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55"/>
            <p:cNvSpPr/>
            <p:nvPr/>
          </p:nvSpPr>
          <p:spPr>
            <a:xfrm flipH="1">
              <a:off x="7985308" y="2565614"/>
              <a:ext cx="58618" cy="45859"/>
            </a:xfrm>
            <a:custGeom>
              <a:avLst/>
              <a:gdLst/>
              <a:ahLst/>
              <a:cxnLst/>
              <a:rect l="l" t="t" r="r" b="b"/>
              <a:pathLst>
                <a:path w="1314" h="1028" extrusionOk="0">
                  <a:moveTo>
                    <a:pt x="1285" y="0"/>
                  </a:moveTo>
                  <a:cubicBezTo>
                    <a:pt x="999" y="0"/>
                    <a:pt x="771" y="171"/>
                    <a:pt x="543" y="314"/>
                  </a:cubicBezTo>
                  <a:lnTo>
                    <a:pt x="514" y="343"/>
                  </a:lnTo>
                  <a:lnTo>
                    <a:pt x="486" y="343"/>
                  </a:lnTo>
                  <a:cubicBezTo>
                    <a:pt x="486" y="371"/>
                    <a:pt x="486" y="371"/>
                    <a:pt x="457" y="371"/>
                  </a:cubicBezTo>
                  <a:cubicBezTo>
                    <a:pt x="457" y="371"/>
                    <a:pt x="429" y="400"/>
                    <a:pt x="429" y="400"/>
                  </a:cubicBezTo>
                  <a:lnTo>
                    <a:pt x="400" y="400"/>
                  </a:lnTo>
                  <a:cubicBezTo>
                    <a:pt x="400" y="400"/>
                    <a:pt x="400" y="400"/>
                    <a:pt x="372" y="428"/>
                  </a:cubicBezTo>
                  <a:cubicBezTo>
                    <a:pt x="314" y="428"/>
                    <a:pt x="257" y="457"/>
                    <a:pt x="200" y="485"/>
                  </a:cubicBezTo>
                  <a:lnTo>
                    <a:pt x="86" y="571"/>
                  </a:lnTo>
                  <a:cubicBezTo>
                    <a:pt x="58" y="599"/>
                    <a:pt x="29" y="656"/>
                    <a:pt x="1" y="713"/>
                  </a:cubicBezTo>
                  <a:cubicBezTo>
                    <a:pt x="58" y="742"/>
                    <a:pt x="115" y="828"/>
                    <a:pt x="115" y="828"/>
                  </a:cubicBezTo>
                  <a:cubicBezTo>
                    <a:pt x="172" y="913"/>
                    <a:pt x="200" y="970"/>
                    <a:pt x="200" y="999"/>
                  </a:cubicBezTo>
                  <a:cubicBezTo>
                    <a:pt x="200" y="1027"/>
                    <a:pt x="200" y="1027"/>
                    <a:pt x="200" y="1027"/>
                  </a:cubicBezTo>
                  <a:lnTo>
                    <a:pt x="1285" y="114"/>
                  </a:lnTo>
                  <a:cubicBezTo>
                    <a:pt x="1285" y="114"/>
                    <a:pt x="1313" y="86"/>
                    <a:pt x="1313" y="57"/>
                  </a:cubicBezTo>
                  <a:cubicBezTo>
                    <a:pt x="1313" y="29"/>
                    <a:pt x="1313" y="29"/>
                    <a:pt x="1313"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55"/>
            <p:cNvSpPr/>
            <p:nvPr/>
          </p:nvSpPr>
          <p:spPr>
            <a:xfrm flipH="1">
              <a:off x="8034959" y="2596127"/>
              <a:ext cx="43316" cy="24223"/>
            </a:xfrm>
            <a:custGeom>
              <a:avLst/>
              <a:gdLst/>
              <a:ahLst/>
              <a:cxnLst/>
              <a:rect l="l" t="t" r="r" b="b"/>
              <a:pathLst>
                <a:path w="971" h="543" extrusionOk="0">
                  <a:moveTo>
                    <a:pt x="656" y="1"/>
                  </a:moveTo>
                  <a:lnTo>
                    <a:pt x="0" y="543"/>
                  </a:lnTo>
                  <a:cubicBezTo>
                    <a:pt x="257" y="543"/>
                    <a:pt x="514" y="514"/>
                    <a:pt x="771" y="514"/>
                  </a:cubicBezTo>
                  <a:lnTo>
                    <a:pt x="942" y="343"/>
                  </a:lnTo>
                  <a:lnTo>
                    <a:pt x="970" y="343"/>
                  </a:lnTo>
                  <a:cubicBezTo>
                    <a:pt x="970" y="343"/>
                    <a:pt x="970" y="343"/>
                    <a:pt x="970" y="315"/>
                  </a:cubicBezTo>
                  <a:cubicBezTo>
                    <a:pt x="970" y="286"/>
                    <a:pt x="942" y="229"/>
                    <a:pt x="885" y="144"/>
                  </a:cubicBezTo>
                  <a:cubicBezTo>
                    <a:pt x="885" y="144"/>
                    <a:pt x="828" y="58"/>
                    <a:pt x="771" y="29"/>
                  </a:cubicBezTo>
                  <a:lnTo>
                    <a:pt x="6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5"/>
            <p:cNvSpPr/>
            <p:nvPr/>
          </p:nvSpPr>
          <p:spPr>
            <a:xfrm flipH="1">
              <a:off x="8061681" y="2585956"/>
              <a:ext cx="54781" cy="5130"/>
            </a:xfrm>
            <a:custGeom>
              <a:avLst/>
              <a:gdLst/>
              <a:ahLst/>
              <a:cxnLst/>
              <a:rect l="l" t="t" r="r" b="b"/>
              <a:pathLst>
                <a:path w="1228" h="115" extrusionOk="0">
                  <a:moveTo>
                    <a:pt x="1227" y="115"/>
                  </a:moveTo>
                  <a:cubicBezTo>
                    <a:pt x="1227" y="115"/>
                    <a:pt x="1227" y="115"/>
                    <a:pt x="1227" y="115"/>
                  </a:cubicBezTo>
                  <a:cubicBezTo>
                    <a:pt x="1227" y="115"/>
                    <a:pt x="1227" y="115"/>
                    <a:pt x="1227" y="115"/>
                  </a:cubicBezTo>
                  <a:close/>
                  <a:moveTo>
                    <a:pt x="1227" y="115"/>
                  </a:moveTo>
                  <a:cubicBezTo>
                    <a:pt x="1113" y="58"/>
                    <a:pt x="999" y="29"/>
                    <a:pt x="885" y="29"/>
                  </a:cubicBezTo>
                  <a:cubicBezTo>
                    <a:pt x="999" y="29"/>
                    <a:pt x="1113" y="58"/>
                    <a:pt x="1227" y="115"/>
                  </a:cubicBezTo>
                  <a:close/>
                  <a:moveTo>
                    <a:pt x="343" y="29"/>
                  </a:moveTo>
                  <a:lnTo>
                    <a:pt x="343" y="29"/>
                  </a:lnTo>
                  <a:cubicBezTo>
                    <a:pt x="400" y="29"/>
                    <a:pt x="485" y="29"/>
                    <a:pt x="571" y="29"/>
                  </a:cubicBezTo>
                  <a:cubicBezTo>
                    <a:pt x="628" y="29"/>
                    <a:pt x="714" y="29"/>
                    <a:pt x="799" y="29"/>
                  </a:cubicBezTo>
                  <a:lnTo>
                    <a:pt x="799" y="29"/>
                  </a:lnTo>
                  <a:cubicBezTo>
                    <a:pt x="714" y="29"/>
                    <a:pt x="628" y="29"/>
                    <a:pt x="571" y="29"/>
                  </a:cubicBezTo>
                  <a:cubicBezTo>
                    <a:pt x="485" y="29"/>
                    <a:pt x="400" y="29"/>
                    <a:pt x="343" y="29"/>
                  </a:cubicBezTo>
                  <a:close/>
                  <a:moveTo>
                    <a:pt x="314" y="29"/>
                  </a:moveTo>
                  <a:cubicBezTo>
                    <a:pt x="286" y="29"/>
                    <a:pt x="257" y="29"/>
                    <a:pt x="257" y="29"/>
                  </a:cubicBezTo>
                  <a:cubicBezTo>
                    <a:pt x="257" y="29"/>
                    <a:pt x="286" y="29"/>
                    <a:pt x="314" y="29"/>
                  </a:cubicBezTo>
                  <a:close/>
                  <a:moveTo>
                    <a:pt x="143" y="29"/>
                  </a:moveTo>
                  <a:cubicBezTo>
                    <a:pt x="114" y="29"/>
                    <a:pt x="86" y="29"/>
                    <a:pt x="57" y="1"/>
                  </a:cubicBezTo>
                  <a:cubicBezTo>
                    <a:pt x="86" y="29"/>
                    <a:pt x="114" y="29"/>
                    <a:pt x="143" y="29"/>
                  </a:cubicBezTo>
                  <a:close/>
                  <a:moveTo>
                    <a:pt x="29" y="29"/>
                  </a:moveTo>
                  <a:cubicBezTo>
                    <a:pt x="29" y="29"/>
                    <a:pt x="0" y="1"/>
                    <a:pt x="0" y="1"/>
                  </a:cubicBezTo>
                  <a:cubicBezTo>
                    <a:pt x="0" y="1"/>
                    <a:pt x="29" y="29"/>
                    <a:pt x="29" y="29"/>
                  </a:cubicBezTo>
                  <a:cubicBezTo>
                    <a:pt x="57" y="29"/>
                    <a:pt x="57" y="29"/>
                    <a:pt x="57" y="29"/>
                  </a:cubicBezTo>
                  <a:cubicBezTo>
                    <a:pt x="57" y="29"/>
                    <a:pt x="57" y="29"/>
                    <a:pt x="29" y="29"/>
                  </a:cubicBezTo>
                  <a:close/>
                  <a:moveTo>
                    <a:pt x="57" y="1"/>
                  </a:moveTo>
                  <a:lnTo>
                    <a:pt x="57" y="1"/>
                  </a:lnTo>
                  <a:lnTo>
                    <a:pt x="57" y="1"/>
                  </a:lnTo>
                  <a:lnTo>
                    <a:pt x="57" y="1"/>
                  </a:lnTo>
                  <a:close/>
                  <a:moveTo>
                    <a:pt x="0" y="1"/>
                  </a:moveTo>
                  <a:lnTo>
                    <a:pt x="0" y="1"/>
                  </a:lnTo>
                  <a:lnTo>
                    <a:pt x="0" y="1"/>
                  </a:lnTo>
                  <a:lnTo>
                    <a:pt x="0" y="1"/>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55"/>
            <p:cNvSpPr/>
            <p:nvPr/>
          </p:nvSpPr>
          <p:spPr>
            <a:xfrm flipH="1">
              <a:off x="8060432" y="2574492"/>
              <a:ext cx="70038" cy="16595"/>
            </a:xfrm>
            <a:custGeom>
              <a:avLst/>
              <a:gdLst/>
              <a:ahLst/>
              <a:cxnLst/>
              <a:rect l="l" t="t" r="r" b="b"/>
              <a:pathLst>
                <a:path w="1570" h="372" extrusionOk="0">
                  <a:moveTo>
                    <a:pt x="1398" y="1"/>
                  </a:moveTo>
                  <a:lnTo>
                    <a:pt x="57" y="286"/>
                  </a:lnTo>
                  <a:lnTo>
                    <a:pt x="0" y="286"/>
                  </a:lnTo>
                  <a:lnTo>
                    <a:pt x="57" y="343"/>
                  </a:lnTo>
                  <a:cubicBezTo>
                    <a:pt x="115" y="343"/>
                    <a:pt x="172" y="315"/>
                    <a:pt x="229" y="286"/>
                  </a:cubicBezTo>
                  <a:cubicBezTo>
                    <a:pt x="257" y="286"/>
                    <a:pt x="286" y="286"/>
                    <a:pt x="314" y="258"/>
                  </a:cubicBezTo>
                  <a:cubicBezTo>
                    <a:pt x="314" y="258"/>
                    <a:pt x="343" y="286"/>
                    <a:pt x="343" y="286"/>
                  </a:cubicBezTo>
                  <a:lnTo>
                    <a:pt x="371" y="286"/>
                  </a:lnTo>
                  <a:cubicBezTo>
                    <a:pt x="371" y="286"/>
                    <a:pt x="371" y="258"/>
                    <a:pt x="371" y="258"/>
                  </a:cubicBezTo>
                  <a:cubicBezTo>
                    <a:pt x="400" y="286"/>
                    <a:pt x="428" y="286"/>
                    <a:pt x="457" y="286"/>
                  </a:cubicBezTo>
                  <a:lnTo>
                    <a:pt x="1199" y="286"/>
                  </a:lnTo>
                  <a:cubicBezTo>
                    <a:pt x="1313" y="286"/>
                    <a:pt x="1427" y="315"/>
                    <a:pt x="1541" y="372"/>
                  </a:cubicBezTo>
                  <a:lnTo>
                    <a:pt x="1570" y="372"/>
                  </a:lnTo>
                  <a:cubicBezTo>
                    <a:pt x="1570" y="372"/>
                    <a:pt x="1570" y="343"/>
                    <a:pt x="1570" y="315"/>
                  </a:cubicBezTo>
                  <a:cubicBezTo>
                    <a:pt x="1570" y="286"/>
                    <a:pt x="1570" y="258"/>
                    <a:pt x="1570" y="229"/>
                  </a:cubicBezTo>
                  <a:cubicBezTo>
                    <a:pt x="1570" y="229"/>
                    <a:pt x="1513" y="1"/>
                    <a:pt x="1427"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55"/>
            <p:cNvSpPr/>
            <p:nvPr/>
          </p:nvSpPr>
          <p:spPr>
            <a:xfrm flipH="1">
              <a:off x="8060432" y="2585956"/>
              <a:ext cx="67495" cy="21680"/>
            </a:xfrm>
            <a:custGeom>
              <a:avLst/>
              <a:gdLst/>
              <a:ahLst/>
              <a:cxnLst/>
              <a:rect l="l" t="t" r="r" b="b"/>
              <a:pathLst>
                <a:path w="1513" h="486" extrusionOk="0">
                  <a:moveTo>
                    <a:pt x="257" y="1"/>
                  </a:moveTo>
                  <a:cubicBezTo>
                    <a:pt x="229" y="29"/>
                    <a:pt x="200" y="29"/>
                    <a:pt x="172" y="29"/>
                  </a:cubicBezTo>
                  <a:cubicBezTo>
                    <a:pt x="115" y="58"/>
                    <a:pt x="58" y="86"/>
                    <a:pt x="0" y="86"/>
                  </a:cubicBezTo>
                  <a:cubicBezTo>
                    <a:pt x="29" y="172"/>
                    <a:pt x="58" y="257"/>
                    <a:pt x="58" y="257"/>
                  </a:cubicBezTo>
                  <a:cubicBezTo>
                    <a:pt x="58" y="286"/>
                    <a:pt x="58" y="314"/>
                    <a:pt x="58" y="343"/>
                  </a:cubicBezTo>
                  <a:cubicBezTo>
                    <a:pt x="58" y="457"/>
                    <a:pt x="29" y="486"/>
                    <a:pt x="29" y="486"/>
                  </a:cubicBezTo>
                  <a:lnTo>
                    <a:pt x="371" y="429"/>
                  </a:lnTo>
                  <a:lnTo>
                    <a:pt x="1427" y="229"/>
                  </a:lnTo>
                  <a:cubicBezTo>
                    <a:pt x="1427" y="229"/>
                    <a:pt x="1484" y="200"/>
                    <a:pt x="1513" y="115"/>
                  </a:cubicBezTo>
                  <a:lnTo>
                    <a:pt x="1484" y="115"/>
                  </a:lnTo>
                  <a:cubicBezTo>
                    <a:pt x="1370" y="58"/>
                    <a:pt x="1256" y="29"/>
                    <a:pt x="1142" y="29"/>
                  </a:cubicBezTo>
                  <a:lnTo>
                    <a:pt x="400" y="29"/>
                  </a:lnTo>
                  <a:cubicBezTo>
                    <a:pt x="371" y="29"/>
                    <a:pt x="343" y="29"/>
                    <a:pt x="314" y="1"/>
                  </a:cubicBezTo>
                  <a:cubicBezTo>
                    <a:pt x="314" y="1"/>
                    <a:pt x="314" y="29"/>
                    <a:pt x="314" y="29"/>
                  </a:cubicBezTo>
                  <a:lnTo>
                    <a:pt x="286" y="29"/>
                  </a:lnTo>
                  <a:cubicBezTo>
                    <a:pt x="286" y="29"/>
                    <a:pt x="257" y="1"/>
                    <a:pt x="257"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55"/>
            <p:cNvSpPr/>
            <p:nvPr/>
          </p:nvSpPr>
          <p:spPr>
            <a:xfrm flipH="1">
              <a:off x="7698957" y="4012807"/>
              <a:ext cx="775188" cy="409877"/>
            </a:xfrm>
            <a:custGeom>
              <a:avLst/>
              <a:gdLst/>
              <a:ahLst/>
              <a:cxnLst/>
              <a:rect l="l" t="t" r="r" b="b"/>
              <a:pathLst>
                <a:path w="17377" h="9188" extrusionOk="0">
                  <a:moveTo>
                    <a:pt x="1" y="0"/>
                  </a:moveTo>
                  <a:lnTo>
                    <a:pt x="1" y="6962"/>
                  </a:lnTo>
                  <a:cubicBezTo>
                    <a:pt x="1" y="8189"/>
                    <a:pt x="3881" y="9188"/>
                    <a:pt x="8674" y="9188"/>
                  </a:cubicBezTo>
                  <a:cubicBezTo>
                    <a:pt x="13468" y="9188"/>
                    <a:pt x="17377" y="8189"/>
                    <a:pt x="17377" y="6962"/>
                  </a:cubicBezTo>
                  <a:lnTo>
                    <a:pt x="17377" y="6449"/>
                  </a:lnTo>
                  <a:lnTo>
                    <a:pt x="17320" y="6449"/>
                  </a:lnTo>
                  <a:cubicBezTo>
                    <a:pt x="16293" y="6677"/>
                    <a:pt x="15237" y="6762"/>
                    <a:pt x="14153" y="6762"/>
                  </a:cubicBezTo>
                  <a:cubicBezTo>
                    <a:pt x="11242" y="6762"/>
                    <a:pt x="8275" y="6049"/>
                    <a:pt x="5622" y="4965"/>
                  </a:cubicBezTo>
                  <a:cubicBezTo>
                    <a:pt x="3253" y="4080"/>
                    <a:pt x="1256" y="2254"/>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55"/>
            <p:cNvSpPr/>
            <p:nvPr/>
          </p:nvSpPr>
          <p:spPr>
            <a:xfrm rot="1784650">
              <a:off x="6456089" y="-166418"/>
              <a:ext cx="2181528" cy="2620644"/>
            </a:xfrm>
            <a:custGeom>
              <a:avLst/>
              <a:gdLst/>
              <a:ahLst/>
              <a:cxnLst/>
              <a:rect l="l" t="t" r="r" b="b"/>
              <a:pathLst>
                <a:path w="48905" h="58749" extrusionOk="0">
                  <a:moveTo>
                    <a:pt x="18447" y="40259"/>
                  </a:moveTo>
                  <a:cubicBezTo>
                    <a:pt x="18781" y="41169"/>
                    <a:pt x="18860" y="42154"/>
                    <a:pt x="18860" y="43113"/>
                  </a:cubicBezTo>
                  <a:cubicBezTo>
                    <a:pt x="18889" y="46251"/>
                    <a:pt x="18346" y="50103"/>
                    <a:pt x="20658" y="52643"/>
                  </a:cubicBezTo>
                  <a:cubicBezTo>
                    <a:pt x="22483" y="54610"/>
                    <a:pt x="25293" y="55357"/>
                    <a:pt x="27974" y="55357"/>
                  </a:cubicBezTo>
                  <a:cubicBezTo>
                    <a:pt x="28521" y="55357"/>
                    <a:pt x="29062" y="55326"/>
                    <a:pt x="29588" y="55268"/>
                  </a:cubicBezTo>
                  <a:lnTo>
                    <a:pt x="29588" y="55268"/>
                  </a:lnTo>
                  <a:cubicBezTo>
                    <a:pt x="29474" y="55325"/>
                    <a:pt x="29360" y="55410"/>
                    <a:pt x="29246" y="55496"/>
                  </a:cubicBezTo>
                  <a:cubicBezTo>
                    <a:pt x="28590" y="55924"/>
                    <a:pt x="27962" y="56380"/>
                    <a:pt x="27334" y="56723"/>
                  </a:cubicBezTo>
                  <a:cubicBezTo>
                    <a:pt x="26992" y="56865"/>
                    <a:pt x="26678" y="57037"/>
                    <a:pt x="26335" y="57151"/>
                  </a:cubicBezTo>
                  <a:cubicBezTo>
                    <a:pt x="26022" y="57265"/>
                    <a:pt x="25651" y="57350"/>
                    <a:pt x="25308" y="57408"/>
                  </a:cubicBezTo>
                  <a:cubicBezTo>
                    <a:pt x="24937" y="57465"/>
                    <a:pt x="24566" y="57493"/>
                    <a:pt x="24196" y="57522"/>
                  </a:cubicBezTo>
                  <a:cubicBezTo>
                    <a:pt x="23825" y="57550"/>
                    <a:pt x="23425" y="57550"/>
                    <a:pt x="23054" y="57550"/>
                  </a:cubicBezTo>
                  <a:cubicBezTo>
                    <a:pt x="22312" y="57522"/>
                    <a:pt x="21571" y="57436"/>
                    <a:pt x="20857" y="57236"/>
                  </a:cubicBezTo>
                  <a:cubicBezTo>
                    <a:pt x="20743" y="57208"/>
                    <a:pt x="20658" y="57179"/>
                    <a:pt x="20572" y="57179"/>
                  </a:cubicBezTo>
                  <a:lnTo>
                    <a:pt x="20315" y="57065"/>
                  </a:lnTo>
                  <a:cubicBezTo>
                    <a:pt x="20230" y="57037"/>
                    <a:pt x="20144" y="57008"/>
                    <a:pt x="20058" y="56980"/>
                  </a:cubicBezTo>
                  <a:lnTo>
                    <a:pt x="19944" y="56923"/>
                  </a:lnTo>
                  <a:lnTo>
                    <a:pt x="19802" y="56865"/>
                  </a:lnTo>
                  <a:cubicBezTo>
                    <a:pt x="19630" y="56808"/>
                    <a:pt x="19488" y="56694"/>
                    <a:pt x="19317" y="56609"/>
                  </a:cubicBezTo>
                  <a:cubicBezTo>
                    <a:pt x="19174" y="56495"/>
                    <a:pt x="19031" y="56409"/>
                    <a:pt x="18889" y="56295"/>
                  </a:cubicBezTo>
                  <a:cubicBezTo>
                    <a:pt x="18803" y="56238"/>
                    <a:pt x="18746" y="56181"/>
                    <a:pt x="18689" y="56095"/>
                  </a:cubicBezTo>
                  <a:cubicBezTo>
                    <a:pt x="18603" y="56038"/>
                    <a:pt x="18546" y="55981"/>
                    <a:pt x="18489" y="55924"/>
                  </a:cubicBezTo>
                  <a:cubicBezTo>
                    <a:pt x="18346" y="55781"/>
                    <a:pt x="18232" y="55639"/>
                    <a:pt x="18147" y="55467"/>
                  </a:cubicBezTo>
                  <a:cubicBezTo>
                    <a:pt x="17918" y="55154"/>
                    <a:pt x="17776" y="54811"/>
                    <a:pt x="17633" y="54469"/>
                  </a:cubicBezTo>
                  <a:cubicBezTo>
                    <a:pt x="17376" y="53727"/>
                    <a:pt x="17291" y="52957"/>
                    <a:pt x="17291" y="52186"/>
                  </a:cubicBezTo>
                  <a:cubicBezTo>
                    <a:pt x="17319" y="51387"/>
                    <a:pt x="17433" y="50617"/>
                    <a:pt x="17605" y="49847"/>
                  </a:cubicBezTo>
                  <a:cubicBezTo>
                    <a:pt x="17776" y="49105"/>
                    <a:pt x="18004" y="48334"/>
                    <a:pt x="18204" y="47564"/>
                  </a:cubicBezTo>
                  <a:cubicBezTo>
                    <a:pt x="18404" y="46822"/>
                    <a:pt x="18575" y="46023"/>
                    <a:pt x="18689" y="45224"/>
                  </a:cubicBezTo>
                  <a:cubicBezTo>
                    <a:pt x="18746" y="44825"/>
                    <a:pt x="18774" y="44425"/>
                    <a:pt x="18803" y="43997"/>
                  </a:cubicBezTo>
                  <a:cubicBezTo>
                    <a:pt x="18832" y="43798"/>
                    <a:pt x="18832" y="43598"/>
                    <a:pt x="18832" y="43398"/>
                  </a:cubicBezTo>
                  <a:lnTo>
                    <a:pt x="18832" y="43084"/>
                  </a:lnTo>
                  <a:lnTo>
                    <a:pt x="18832" y="42771"/>
                  </a:lnTo>
                  <a:cubicBezTo>
                    <a:pt x="18803" y="41972"/>
                    <a:pt x="18717" y="41144"/>
                    <a:pt x="18461" y="40345"/>
                  </a:cubicBezTo>
                  <a:cubicBezTo>
                    <a:pt x="18461" y="40320"/>
                    <a:pt x="18455" y="40290"/>
                    <a:pt x="18447" y="40259"/>
                  </a:cubicBezTo>
                  <a:close/>
                  <a:moveTo>
                    <a:pt x="12298" y="1"/>
                  </a:moveTo>
                  <a:cubicBezTo>
                    <a:pt x="13039" y="315"/>
                    <a:pt x="13753" y="686"/>
                    <a:pt x="14380" y="1199"/>
                  </a:cubicBezTo>
                  <a:cubicBezTo>
                    <a:pt x="17804" y="4024"/>
                    <a:pt x="14295" y="9302"/>
                    <a:pt x="12355" y="11842"/>
                  </a:cubicBezTo>
                  <a:cubicBezTo>
                    <a:pt x="10329" y="14495"/>
                    <a:pt x="7847" y="16749"/>
                    <a:pt x="5421" y="19060"/>
                  </a:cubicBezTo>
                  <a:cubicBezTo>
                    <a:pt x="2397" y="21885"/>
                    <a:pt x="0" y="25337"/>
                    <a:pt x="1227" y="29646"/>
                  </a:cubicBezTo>
                  <a:cubicBezTo>
                    <a:pt x="2226" y="33184"/>
                    <a:pt x="5593" y="35381"/>
                    <a:pt x="8988" y="36180"/>
                  </a:cubicBezTo>
                  <a:cubicBezTo>
                    <a:pt x="11499" y="36750"/>
                    <a:pt x="15351" y="36722"/>
                    <a:pt x="17376" y="38662"/>
                  </a:cubicBezTo>
                  <a:cubicBezTo>
                    <a:pt x="17405" y="38690"/>
                    <a:pt x="17433" y="38747"/>
                    <a:pt x="17433" y="38805"/>
                  </a:cubicBezTo>
                  <a:lnTo>
                    <a:pt x="17519" y="39061"/>
                  </a:lnTo>
                  <a:lnTo>
                    <a:pt x="17605" y="39347"/>
                  </a:lnTo>
                  <a:cubicBezTo>
                    <a:pt x="17662" y="39546"/>
                    <a:pt x="17690" y="39718"/>
                    <a:pt x="17747" y="39917"/>
                  </a:cubicBezTo>
                  <a:cubicBezTo>
                    <a:pt x="17747" y="40003"/>
                    <a:pt x="17776" y="40117"/>
                    <a:pt x="17776" y="40203"/>
                  </a:cubicBezTo>
                  <a:cubicBezTo>
                    <a:pt x="17804" y="40288"/>
                    <a:pt x="17804" y="40374"/>
                    <a:pt x="17833" y="40488"/>
                  </a:cubicBezTo>
                  <a:cubicBezTo>
                    <a:pt x="17918" y="41230"/>
                    <a:pt x="17918" y="42000"/>
                    <a:pt x="17861" y="42771"/>
                  </a:cubicBezTo>
                  <a:cubicBezTo>
                    <a:pt x="17833" y="43541"/>
                    <a:pt x="17719" y="44283"/>
                    <a:pt x="17576" y="45053"/>
                  </a:cubicBezTo>
                  <a:cubicBezTo>
                    <a:pt x="17462" y="45823"/>
                    <a:pt x="17291" y="46594"/>
                    <a:pt x="17177" y="47364"/>
                  </a:cubicBezTo>
                  <a:cubicBezTo>
                    <a:pt x="16948" y="48933"/>
                    <a:pt x="16834" y="50560"/>
                    <a:pt x="16891" y="52186"/>
                  </a:cubicBezTo>
                  <a:cubicBezTo>
                    <a:pt x="16920" y="52985"/>
                    <a:pt x="17005" y="53784"/>
                    <a:pt x="17234" y="54583"/>
                  </a:cubicBezTo>
                  <a:cubicBezTo>
                    <a:pt x="17291" y="54783"/>
                    <a:pt x="17348" y="54982"/>
                    <a:pt x="17433" y="55182"/>
                  </a:cubicBezTo>
                  <a:cubicBezTo>
                    <a:pt x="17462" y="55268"/>
                    <a:pt x="17519" y="55353"/>
                    <a:pt x="17548" y="55467"/>
                  </a:cubicBezTo>
                  <a:cubicBezTo>
                    <a:pt x="17605" y="55553"/>
                    <a:pt x="17633" y="55639"/>
                    <a:pt x="17690" y="55753"/>
                  </a:cubicBezTo>
                  <a:cubicBezTo>
                    <a:pt x="17747" y="55838"/>
                    <a:pt x="17776" y="55924"/>
                    <a:pt x="17833" y="56009"/>
                  </a:cubicBezTo>
                  <a:cubicBezTo>
                    <a:pt x="17890" y="56095"/>
                    <a:pt x="17947" y="56181"/>
                    <a:pt x="18004" y="56295"/>
                  </a:cubicBezTo>
                  <a:cubicBezTo>
                    <a:pt x="18090" y="56380"/>
                    <a:pt x="18147" y="56437"/>
                    <a:pt x="18204" y="56523"/>
                  </a:cubicBezTo>
                  <a:cubicBezTo>
                    <a:pt x="18261" y="56637"/>
                    <a:pt x="18346" y="56694"/>
                    <a:pt x="18404" y="56780"/>
                  </a:cubicBezTo>
                  <a:cubicBezTo>
                    <a:pt x="18546" y="56951"/>
                    <a:pt x="18717" y="57094"/>
                    <a:pt x="18889" y="57236"/>
                  </a:cubicBezTo>
                  <a:lnTo>
                    <a:pt x="19117" y="57436"/>
                  </a:lnTo>
                  <a:cubicBezTo>
                    <a:pt x="19202" y="57493"/>
                    <a:pt x="19317" y="57550"/>
                    <a:pt x="19402" y="57607"/>
                  </a:cubicBezTo>
                  <a:lnTo>
                    <a:pt x="19545" y="57693"/>
                  </a:lnTo>
                  <a:lnTo>
                    <a:pt x="19659" y="57778"/>
                  </a:lnTo>
                  <a:cubicBezTo>
                    <a:pt x="19773" y="57836"/>
                    <a:pt x="19859" y="57893"/>
                    <a:pt x="19944" y="57921"/>
                  </a:cubicBezTo>
                  <a:lnTo>
                    <a:pt x="20230" y="58064"/>
                  </a:lnTo>
                  <a:cubicBezTo>
                    <a:pt x="20344" y="58092"/>
                    <a:pt x="20429" y="58149"/>
                    <a:pt x="20543" y="58178"/>
                  </a:cubicBezTo>
                  <a:cubicBezTo>
                    <a:pt x="21342" y="58492"/>
                    <a:pt x="22170" y="58634"/>
                    <a:pt x="22997" y="58692"/>
                  </a:cubicBezTo>
                  <a:cubicBezTo>
                    <a:pt x="23397" y="58749"/>
                    <a:pt x="23825" y="58749"/>
                    <a:pt x="24224" y="58749"/>
                  </a:cubicBezTo>
                  <a:cubicBezTo>
                    <a:pt x="24652" y="58749"/>
                    <a:pt x="25052" y="58720"/>
                    <a:pt x="25480" y="58692"/>
                  </a:cubicBezTo>
                  <a:cubicBezTo>
                    <a:pt x="25908" y="58634"/>
                    <a:pt x="26335" y="58549"/>
                    <a:pt x="26763" y="58406"/>
                  </a:cubicBezTo>
                  <a:cubicBezTo>
                    <a:pt x="26878" y="58349"/>
                    <a:pt x="26963" y="58321"/>
                    <a:pt x="27077" y="58292"/>
                  </a:cubicBezTo>
                  <a:cubicBezTo>
                    <a:pt x="27163" y="58235"/>
                    <a:pt x="27277" y="58206"/>
                    <a:pt x="27363" y="58149"/>
                  </a:cubicBezTo>
                  <a:cubicBezTo>
                    <a:pt x="27477" y="58121"/>
                    <a:pt x="27562" y="58064"/>
                    <a:pt x="27677" y="58007"/>
                  </a:cubicBezTo>
                  <a:lnTo>
                    <a:pt x="27819" y="57950"/>
                  </a:lnTo>
                  <a:lnTo>
                    <a:pt x="27962" y="57864"/>
                  </a:lnTo>
                  <a:cubicBezTo>
                    <a:pt x="28333" y="57664"/>
                    <a:pt x="28675" y="57436"/>
                    <a:pt x="29018" y="57179"/>
                  </a:cubicBezTo>
                  <a:cubicBezTo>
                    <a:pt x="29331" y="56951"/>
                    <a:pt x="29645" y="56694"/>
                    <a:pt x="29959" y="56437"/>
                  </a:cubicBezTo>
                  <a:cubicBezTo>
                    <a:pt x="30587" y="55952"/>
                    <a:pt x="31186" y="55467"/>
                    <a:pt x="31814" y="55068"/>
                  </a:cubicBezTo>
                  <a:cubicBezTo>
                    <a:pt x="32013" y="54954"/>
                    <a:pt x="32242" y="54811"/>
                    <a:pt x="32441" y="54697"/>
                  </a:cubicBezTo>
                  <a:cubicBezTo>
                    <a:pt x="34924" y="54069"/>
                    <a:pt x="37377" y="53185"/>
                    <a:pt x="39917" y="52785"/>
                  </a:cubicBezTo>
                  <a:cubicBezTo>
                    <a:pt x="42456" y="52386"/>
                    <a:pt x="44625" y="52557"/>
                    <a:pt x="46080" y="50446"/>
                  </a:cubicBezTo>
                  <a:cubicBezTo>
                    <a:pt x="46674" y="49604"/>
                    <a:pt x="47933" y="49128"/>
                    <a:pt x="48629" y="49128"/>
                  </a:cubicBezTo>
                  <a:cubicBezTo>
                    <a:pt x="48735" y="49128"/>
                    <a:pt x="48829" y="49139"/>
                    <a:pt x="48904" y="49162"/>
                  </a:cubicBezTo>
                  <a:cubicBezTo>
                    <a:pt x="48531" y="48838"/>
                    <a:pt x="48150" y="48710"/>
                    <a:pt x="47771" y="48710"/>
                  </a:cubicBezTo>
                  <a:cubicBezTo>
                    <a:pt x="46414" y="48710"/>
                    <a:pt x="45076" y="50353"/>
                    <a:pt x="44140" y="50531"/>
                  </a:cubicBezTo>
                  <a:cubicBezTo>
                    <a:pt x="43728" y="50614"/>
                    <a:pt x="43313" y="50640"/>
                    <a:pt x="42896" y="50640"/>
                  </a:cubicBezTo>
                  <a:cubicBezTo>
                    <a:pt x="42137" y="50640"/>
                    <a:pt x="41371" y="50552"/>
                    <a:pt x="40605" y="50552"/>
                  </a:cubicBezTo>
                  <a:cubicBezTo>
                    <a:pt x="40480" y="50552"/>
                    <a:pt x="40355" y="50554"/>
                    <a:pt x="40231" y="50560"/>
                  </a:cubicBezTo>
                  <a:cubicBezTo>
                    <a:pt x="37235" y="50617"/>
                    <a:pt x="34467" y="52015"/>
                    <a:pt x="31471" y="52215"/>
                  </a:cubicBezTo>
                  <a:cubicBezTo>
                    <a:pt x="31218" y="52231"/>
                    <a:pt x="30961" y="52240"/>
                    <a:pt x="30701" y="52240"/>
                  </a:cubicBezTo>
                  <a:cubicBezTo>
                    <a:pt x="27824" y="52240"/>
                    <a:pt x="24617" y="51196"/>
                    <a:pt x="23283" y="48448"/>
                  </a:cubicBezTo>
                  <a:cubicBezTo>
                    <a:pt x="22370" y="46565"/>
                    <a:pt x="22227" y="44311"/>
                    <a:pt x="21428" y="42371"/>
                  </a:cubicBezTo>
                  <a:cubicBezTo>
                    <a:pt x="20601" y="40402"/>
                    <a:pt x="19174" y="38662"/>
                    <a:pt x="17462" y="37378"/>
                  </a:cubicBezTo>
                  <a:cubicBezTo>
                    <a:pt x="14808" y="35352"/>
                    <a:pt x="10643" y="34610"/>
                    <a:pt x="9016" y="31415"/>
                  </a:cubicBezTo>
                  <a:lnTo>
                    <a:pt x="8959" y="31301"/>
                  </a:lnTo>
                  <a:cubicBezTo>
                    <a:pt x="8959" y="30844"/>
                    <a:pt x="8959" y="30359"/>
                    <a:pt x="9016" y="29903"/>
                  </a:cubicBezTo>
                  <a:cubicBezTo>
                    <a:pt x="9074" y="29475"/>
                    <a:pt x="9159" y="29047"/>
                    <a:pt x="9245" y="28647"/>
                  </a:cubicBezTo>
                  <a:cubicBezTo>
                    <a:pt x="9302" y="28419"/>
                    <a:pt x="9330" y="28219"/>
                    <a:pt x="9416" y="28019"/>
                  </a:cubicBezTo>
                  <a:cubicBezTo>
                    <a:pt x="9444" y="27934"/>
                    <a:pt x="9473" y="27820"/>
                    <a:pt x="9501" y="27734"/>
                  </a:cubicBezTo>
                  <a:lnTo>
                    <a:pt x="9616" y="27420"/>
                  </a:lnTo>
                  <a:cubicBezTo>
                    <a:pt x="9644" y="27335"/>
                    <a:pt x="9701" y="27220"/>
                    <a:pt x="9730" y="27135"/>
                  </a:cubicBezTo>
                  <a:cubicBezTo>
                    <a:pt x="9758" y="27021"/>
                    <a:pt x="9815" y="26935"/>
                    <a:pt x="9844" y="26850"/>
                  </a:cubicBezTo>
                  <a:cubicBezTo>
                    <a:pt x="9929" y="26650"/>
                    <a:pt x="10015" y="26450"/>
                    <a:pt x="10101" y="26279"/>
                  </a:cubicBezTo>
                  <a:cubicBezTo>
                    <a:pt x="10300" y="25879"/>
                    <a:pt x="10500" y="25537"/>
                    <a:pt x="10728" y="25195"/>
                  </a:cubicBezTo>
                  <a:lnTo>
                    <a:pt x="10900" y="24938"/>
                  </a:lnTo>
                  <a:lnTo>
                    <a:pt x="11099" y="24681"/>
                  </a:lnTo>
                  <a:cubicBezTo>
                    <a:pt x="11156" y="24596"/>
                    <a:pt x="11213" y="24510"/>
                    <a:pt x="11270" y="24424"/>
                  </a:cubicBezTo>
                  <a:cubicBezTo>
                    <a:pt x="11328" y="24339"/>
                    <a:pt x="11385" y="24253"/>
                    <a:pt x="11470" y="24168"/>
                  </a:cubicBezTo>
                  <a:cubicBezTo>
                    <a:pt x="11727" y="23854"/>
                    <a:pt x="12012" y="23511"/>
                    <a:pt x="12298" y="23197"/>
                  </a:cubicBezTo>
                  <a:cubicBezTo>
                    <a:pt x="13439" y="21971"/>
                    <a:pt x="14780" y="20829"/>
                    <a:pt x="16149" y="19659"/>
                  </a:cubicBezTo>
                  <a:cubicBezTo>
                    <a:pt x="16834" y="19089"/>
                    <a:pt x="17519" y="18490"/>
                    <a:pt x="18175" y="17833"/>
                  </a:cubicBezTo>
                  <a:cubicBezTo>
                    <a:pt x="18803" y="17149"/>
                    <a:pt x="19402" y="16435"/>
                    <a:pt x="19944" y="15665"/>
                  </a:cubicBezTo>
                  <a:cubicBezTo>
                    <a:pt x="20458" y="14895"/>
                    <a:pt x="20914" y="14096"/>
                    <a:pt x="21314" y="13268"/>
                  </a:cubicBezTo>
                  <a:cubicBezTo>
                    <a:pt x="21685" y="12441"/>
                    <a:pt x="22027" y="11585"/>
                    <a:pt x="22312" y="10700"/>
                  </a:cubicBezTo>
                  <a:cubicBezTo>
                    <a:pt x="22455" y="10272"/>
                    <a:pt x="22569" y="9816"/>
                    <a:pt x="22655" y="9359"/>
                  </a:cubicBezTo>
                  <a:cubicBezTo>
                    <a:pt x="22740" y="8874"/>
                    <a:pt x="22797" y="8418"/>
                    <a:pt x="22826" y="7933"/>
                  </a:cubicBezTo>
                  <a:cubicBezTo>
                    <a:pt x="22855" y="6991"/>
                    <a:pt x="22769" y="6050"/>
                    <a:pt x="22598" y="5137"/>
                  </a:cubicBezTo>
                  <a:cubicBezTo>
                    <a:pt x="22398" y="4224"/>
                    <a:pt x="22084" y="3310"/>
                    <a:pt x="21685" y="2483"/>
                  </a:cubicBezTo>
                  <a:cubicBezTo>
                    <a:pt x="21514" y="2055"/>
                    <a:pt x="21285" y="1627"/>
                    <a:pt x="21028" y="1228"/>
                  </a:cubicBezTo>
                  <a:cubicBezTo>
                    <a:pt x="20914" y="1028"/>
                    <a:pt x="20800" y="828"/>
                    <a:pt x="20658" y="628"/>
                  </a:cubicBezTo>
                  <a:cubicBezTo>
                    <a:pt x="20543" y="429"/>
                    <a:pt x="20401" y="258"/>
                    <a:pt x="20258" y="58"/>
                  </a:cubicBezTo>
                  <a:lnTo>
                    <a:pt x="20201" y="1"/>
                  </a:lnTo>
                  <a:lnTo>
                    <a:pt x="18689" y="1"/>
                  </a:lnTo>
                  <a:cubicBezTo>
                    <a:pt x="18832" y="258"/>
                    <a:pt x="19003" y="514"/>
                    <a:pt x="19145" y="800"/>
                  </a:cubicBezTo>
                  <a:cubicBezTo>
                    <a:pt x="19602" y="1542"/>
                    <a:pt x="19973" y="2312"/>
                    <a:pt x="20315" y="3082"/>
                  </a:cubicBezTo>
                  <a:cubicBezTo>
                    <a:pt x="20658" y="3881"/>
                    <a:pt x="20943" y="4680"/>
                    <a:pt x="21228" y="5507"/>
                  </a:cubicBezTo>
                  <a:cubicBezTo>
                    <a:pt x="21485" y="6306"/>
                    <a:pt x="21742" y="7134"/>
                    <a:pt x="21884" y="7990"/>
                  </a:cubicBezTo>
                  <a:cubicBezTo>
                    <a:pt x="21942" y="8418"/>
                    <a:pt x="21999" y="8846"/>
                    <a:pt x="21970" y="9274"/>
                  </a:cubicBezTo>
                  <a:cubicBezTo>
                    <a:pt x="21942" y="9702"/>
                    <a:pt x="21884" y="10130"/>
                    <a:pt x="21799" y="10558"/>
                  </a:cubicBezTo>
                  <a:cubicBezTo>
                    <a:pt x="21571" y="11414"/>
                    <a:pt x="21228" y="12241"/>
                    <a:pt x="20800" y="12983"/>
                  </a:cubicBezTo>
                  <a:cubicBezTo>
                    <a:pt x="20572" y="13382"/>
                    <a:pt x="20344" y="13753"/>
                    <a:pt x="20058" y="14096"/>
                  </a:cubicBezTo>
                  <a:cubicBezTo>
                    <a:pt x="19944" y="14267"/>
                    <a:pt x="19802" y="14438"/>
                    <a:pt x="19659" y="14609"/>
                  </a:cubicBezTo>
                  <a:cubicBezTo>
                    <a:pt x="19516" y="14752"/>
                    <a:pt x="19374" y="14923"/>
                    <a:pt x="19202" y="15094"/>
                  </a:cubicBezTo>
                  <a:cubicBezTo>
                    <a:pt x="18917" y="15380"/>
                    <a:pt x="18603" y="15693"/>
                    <a:pt x="18261" y="15979"/>
                  </a:cubicBezTo>
                  <a:cubicBezTo>
                    <a:pt x="17947" y="16264"/>
                    <a:pt x="17605" y="16549"/>
                    <a:pt x="17262" y="16806"/>
                  </a:cubicBezTo>
                  <a:cubicBezTo>
                    <a:pt x="16577" y="17348"/>
                    <a:pt x="15864" y="17890"/>
                    <a:pt x="15151" y="18404"/>
                  </a:cubicBezTo>
                  <a:cubicBezTo>
                    <a:pt x="14438" y="18946"/>
                    <a:pt x="13696" y="19488"/>
                    <a:pt x="12982" y="20059"/>
                  </a:cubicBezTo>
                  <a:cubicBezTo>
                    <a:pt x="12611" y="20344"/>
                    <a:pt x="12269" y="20658"/>
                    <a:pt x="11927" y="20972"/>
                  </a:cubicBezTo>
                  <a:cubicBezTo>
                    <a:pt x="11584" y="21314"/>
                    <a:pt x="11242" y="21657"/>
                    <a:pt x="10928" y="21999"/>
                  </a:cubicBezTo>
                  <a:cubicBezTo>
                    <a:pt x="10329" y="22712"/>
                    <a:pt x="9758" y="23511"/>
                    <a:pt x="9302" y="24339"/>
                  </a:cubicBezTo>
                  <a:cubicBezTo>
                    <a:pt x="9074" y="24767"/>
                    <a:pt x="8874" y="25223"/>
                    <a:pt x="8731" y="25680"/>
                  </a:cubicBezTo>
                  <a:cubicBezTo>
                    <a:pt x="8588" y="26022"/>
                    <a:pt x="8503" y="26365"/>
                    <a:pt x="8417" y="26707"/>
                  </a:cubicBezTo>
                  <a:cubicBezTo>
                    <a:pt x="8560" y="25765"/>
                    <a:pt x="8874" y="24824"/>
                    <a:pt x="9273" y="23968"/>
                  </a:cubicBezTo>
                  <a:cubicBezTo>
                    <a:pt x="11014" y="20287"/>
                    <a:pt x="14010" y="17405"/>
                    <a:pt x="15864" y="13782"/>
                  </a:cubicBezTo>
                  <a:cubicBezTo>
                    <a:pt x="17947" y="9702"/>
                    <a:pt x="18746" y="3624"/>
                    <a:pt x="162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Google Shape;2037;p66">
            <a:extLst>
              <a:ext uri="{FF2B5EF4-FFF2-40B4-BE49-F238E27FC236}">
                <a16:creationId xmlns:a16="http://schemas.microsoft.com/office/drawing/2014/main" id="{13477F6D-F2FE-B739-4225-A915441A7829}"/>
              </a:ext>
            </a:extLst>
          </p:cNvPr>
          <p:cNvSpPr txBox="1">
            <a:spLocks/>
          </p:cNvSpPr>
          <p:nvPr/>
        </p:nvSpPr>
        <p:spPr>
          <a:xfrm>
            <a:off x="3331384" y="3276190"/>
            <a:ext cx="2463349" cy="5803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1pPr>
            <a:lvl2pPr marL="914400" marR="0" lvl="1"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2pPr>
            <a:lvl3pPr marL="1371600" marR="0" lvl="2"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3pPr>
            <a:lvl4pPr marL="1828800" marR="0" lvl="3"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4pPr>
            <a:lvl5pPr marL="2286000" marR="0" lvl="4"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5pPr>
            <a:lvl6pPr marL="2743200" marR="0" lvl="5"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6pPr>
            <a:lvl7pPr marL="3200400" marR="0" lvl="6"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7pPr>
            <a:lvl8pPr marL="3657600" marR="0" lvl="7"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8pPr>
            <a:lvl9pPr marL="4114800" marR="0" lvl="8"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9pPr>
          </a:lstStyle>
          <a:p>
            <a:pPr marL="0" indent="0"/>
            <a:r>
              <a:rPr lang="es-ES" dirty="0"/>
              <a:t>A pesar de acudir a una consulta médica especializada</a:t>
            </a:r>
          </a:p>
        </p:txBody>
      </p:sp>
      <p:grpSp>
        <p:nvGrpSpPr>
          <p:cNvPr id="10" name="Google Shape;2897;p76">
            <a:extLst>
              <a:ext uri="{FF2B5EF4-FFF2-40B4-BE49-F238E27FC236}">
                <a16:creationId xmlns:a16="http://schemas.microsoft.com/office/drawing/2014/main" id="{37018C70-4DA6-16CF-9473-A2C6BD83407F}"/>
              </a:ext>
            </a:extLst>
          </p:cNvPr>
          <p:cNvGrpSpPr/>
          <p:nvPr/>
        </p:nvGrpSpPr>
        <p:grpSpPr>
          <a:xfrm>
            <a:off x="2606795" y="4238972"/>
            <a:ext cx="944005" cy="418520"/>
            <a:chOff x="1330798" y="3603978"/>
            <a:chExt cx="944005" cy="418520"/>
          </a:xfrm>
        </p:grpSpPr>
        <p:sp>
          <p:nvSpPr>
            <p:cNvPr id="11" name="Google Shape;2898;p76">
              <a:extLst>
                <a:ext uri="{FF2B5EF4-FFF2-40B4-BE49-F238E27FC236}">
                  <a16:creationId xmlns:a16="http://schemas.microsoft.com/office/drawing/2014/main" id="{0E6DC57C-CE03-2E5E-6073-0555969B4376}"/>
                </a:ext>
              </a:extLst>
            </p:cNvPr>
            <p:cNvSpPr/>
            <p:nvPr/>
          </p:nvSpPr>
          <p:spPr>
            <a:xfrm>
              <a:off x="1595239" y="3777442"/>
              <a:ext cx="17120" cy="8631"/>
            </a:xfrm>
            <a:custGeom>
              <a:avLst/>
              <a:gdLst/>
              <a:ahLst/>
              <a:cxnLst/>
              <a:rect l="l" t="t" r="r" b="b"/>
              <a:pathLst>
                <a:path w="121" h="61" extrusionOk="0">
                  <a:moveTo>
                    <a:pt x="0" y="0"/>
                  </a:moveTo>
                  <a:cubicBezTo>
                    <a:pt x="40" y="21"/>
                    <a:pt x="81" y="41"/>
                    <a:pt x="121" y="61"/>
                  </a:cubicBezTo>
                  <a:cubicBezTo>
                    <a:pt x="81" y="41"/>
                    <a:pt x="40" y="21"/>
                    <a:pt x="0" y="0"/>
                  </a:cubicBez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99;p76">
              <a:extLst>
                <a:ext uri="{FF2B5EF4-FFF2-40B4-BE49-F238E27FC236}">
                  <a16:creationId xmlns:a16="http://schemas.microsoft.com/office/drawing/2014/main" id="{ABB4A941-3B40-018C-35C1-5F46D6AB9332}"/>
                </a:ext>
              </a:extLst>
            </p:cNvPr>
            <p:cNvSpPr/>
            <p:nvPr/>
          </p:nvSpPr>
          <p:spPr>
            <a:xfrm>
              <a:off x="1637826" y="3814370"/>
              <a:ext cx="5801" cy="11602"/>
            </a:xfrm>
            <a:custGeom>
              <a:avLst/>
              <a:gdLst/>
              <a:ahLst/>
              <a:cxnLst/>
              <a:rect l="l" t="t" r="r" b="b"/>
              <a:pathLst>
                <a:path w="41" h="82" extrusionOk="0">
                  <a:moveTo>
                    <a:pt x="41" y="81"/>
                  </a:moveTo>
                  <a:lnTo>
                    <a:pt x="1" y="1"/>
                  </a:lnTo>
                  <a:lnTo>
                    <a:pt x="41" y="81"/>
                  </a:ln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900;p76">
              <a:extLst>
                <a:ext uri="{FF2B5EF4-FFF2-40B4-BE49-F238E27FC236}">
                  <a16:creationId xmlns:a16="http://schemas.microsoft.com/office/drawing/2014/main" id="{57130176-831E-700E-8416-19D57506EB29}"/>
                </a:ext>
              </a:extLst>
            </p:cNvPr>
            <p:cNvSpPr/>
            <p:nvPr/>
          </p:nvSpPr>
          <p:spPr>
            <a:xfrm>
              <a:off x="1347777" y="3777442"/>
              <a:ext cx="312970" cy="238972"/>
            </a:xfrm>
            <a:custGeom>
              <a:avLst/>
              <a:gdLst/>
              <a:ahLst/>
              <a:cxnLst/>
              <a:rect l="l" t="t" r="r" b="b"/>
              <a:pathLst>
                <a:path w="2212" h="1689" extrusionOk="0">
                  <a:moveTo>
                    <a:pt x="1749" y="0"/>
                  </a:moveTo>
                  <a:lnTo>
                    <a:pt x="1" y="1065"/>
                  </a:lnTo>
                  <a:cubicBezTo>
                    <a:pt x="18" y="1059"/>
                    <a:pt x="37" y="1055"/>
                    <a:pt x="57" y="1055"/>
                  </a:cubicBezTo>
                  <a:cubicBezTo>
                    <a:pt x="155" y="1055"/>
                    <a:pt x="279" y="1133"/>
                    <a:pt x="363" y="1266"/>
                  </a:cubicBezTo>
                  <a:cubicBezTo>
                    <a:pt x="463" y="1427"/>
                    <a:pt x="503" y="1588"/>
                    <a:pt x="423" y="1688"/>
                  </a:cubicBezTo>
                  <a:cubicBezTo>
                    <a:pt x="523" y="1628"/>
                    <a:pt x="865" y="1407"/>
                    <a:pt x="2211" y="563"/>
                  </a:cubicBezTo>
                  <a:cubicBezTo>
                    <a:pt x="2171" y="483"/>
                    <a:pt x="2131" y="402"/>
                    <a:pt x="2091" y="342"/>
                  </a:cubicBezTo>
                  <a:lnTo>
                    <a:pt x="2051" y="262"/>
                  </a:lnTo>
                  <a:cubicBezTo>
                    <a:pt x="1990" y="181"/>
                    <a:pt x="1930" y="121"/>
                    <a:pt x="1870" y="61"/>
                  </a:cubicBezTo>
                  <a:cubicBezTo>
                    <a:pt x="1830" y="41"/>
                    <a:pt x="1789" y="21"/>
                    <a:pt x="1749"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901;p76">
              <a:extLst>
                <a:ext uri="{FF2B5EF4-FFF2-40B4-BE49-F238E27FC236}">
                  <a16:creationId xmlns:a16="http://schemas.microsoft.com/office/drawing/2014/main" id="{EB8A278E-636D-08A7-C9A5-B8E00B529D17}"/>
                </a:ext>
              </a:extLst>
            </p:cNvPr>
            <p:cNvSpPr/>
            <p:nvPr/>
          </p:nvSpPr>
          <p:spPr>
            <a:xfrm>
              <a:off x="1822609" y="3603978"/>
              <a:ext cx="452194" cy="173605"/>
            </a:xfrm>
            <a:custGeom>
              <a:avLst/>
              <a:gdLst/>
              <a:ahLst/>
              <a:cxnLst/>
              <a:rect l="l" t="t" r="r" b="b"/>
              <a:pathLst>
                <a:path w="3196" h="1227" extrusionOk="0">
                  <a:moveTo>
                    <a:pt x="2935" y="1"/>
                  </a:moveTo>
                  <a:lnTo>
                    <a:pt x="1" y="523"/>
                  </a:lnTo>
                  <a:cubicBezTo>
                    <a:pt x="322" y="704"/>
                    <a:pt x="141" y="1226"/>
                    <a:pt x="141" y="1226"/>
                  </a:cubicBezTo>
                  <a:cubicBezTo>
                    <a:pt x="925" y="1066"/>
                    <a:pt x="1890" y="865"/>
                    <a:pt x="3095" y="624"/>
                  </a:cubicBezTo>
                  <a:cubicBezTo>
                    <a:pt x="3196" y="161"/>
                    <a:pt x="2935" y="1"/>
                    <a:pt x="2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2902;p76">
              <a:extLst>
                <a:ext uri="{FF2B5EF4-FFF2-40B4-BE49-F238E27FC236}">
                  <a16:creationId xmlns:a16="http://schemas.microsoft.com/office/drawing/2014/main" id="{BE1BB082-7726-682D-668D-A9E467FB851B}"/>
                </a:ext>
              </a:extLst>
            </p:cNvPr>
            <p:cNvSpPr/>
            <p:nvPr/>
          </p:nvSpPr>
          <p:spPr>
            <a:xfrm>
              <a:off x="1330798" y="3926711"/>
              <a:ext cx="88288" cy="95787"/>
            </a:xfrm>
            <a:custGeom>
              <a:avLst/>
              <a:gdLst/>
              <a:ahLst/>
              <a:cxnLst/>
              <a:rect l="l" t="t" r="r" b="b"/>
              <a:pathLst>
                <a:path w="624" h="677" extrusionOk="0">
                  <a:moveTo>
                    <a:pt x="177" y="0"/>
                  </a:moveTo>
                  <a:cubicBezTo>
                    <a:pt x="157" y="0"/>
                    <a:pt x="138" y="4"/>
                    <a:pt x="121" y="10"/>
                  </a:cubicBezTo>
                  <a:lnTo>
                    <a:pt x="101" y="31"/>
                  </a:lnTo>
                  <a:cubicBezTo>
                    <a:pt x="0" y="91"/>
                    <a:pt x="0" y="292"/>
                    <a:pt x="121" y="453"/>
                  </a:cubicBezTo>
                  <a:lnTo>
                    <a:pt x="161" y="513"/>
                  </a:lnTo>
                  <a:cubicBezTo>
                    <a:pt x="250" y="617"/>
                    <a:pt x="350" y="677"/>
                    <a:pt x="437" y="677"/>
                  </a:cubicBezTo>
                  <a:cubicBezTo>
                    <a:pt x="468" y="677"/>
                    <a:pt x="497" y="669"/>
                    <a:pt x="523" y="654"/>
                  </a:cubicBezTo>
                  <a:lnTo>
                    <a:pt x="543" y="633"/>
                  </a:lnTo>
                  <a:cubicBezTo>
                    <a:pt x="623" y="533"/>
                    <a:pt x="583" y="372"/>
                    <a:pt x="483" y="211"/>
                  </a:cubicBezTo>
                  <a:cubicBezTo>
                    <a:pt x="399" y="78"/>
                    <a:pt x="275" y="0"/>
                    <a:pt x="1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2903;p76">
              <a:extLst>
                <a:ext uri="{FF2B5EF4-FFF2-40B4-BE49-F238E27FC236}">
                  <a16:creationId xmlns:a16="http://schemas.microsoft.com/office/drawing/2014/main" id="{3392DFDE-DA43-F39D-7395-4C443BFB85C5}"/>
                </a:ext>
              </a:extLst>
            </p:cNvPr>
            <p:cNvSpPr/>
            <p:nvPr/>
          </p:nvSpPr>
          <p:spPr>
            <a:xfrm>
              <a:off x="1743093" y="3677976"/>
              <a:ext cx="125216" cy="108096"/>
            </a:xfrm>
            <a:custGeom>
              <a:avLst/>
              <a:gdLst/>
              <a:ahLst/>
              <a:cxnLst/>
              <a:rect l="l" t="t" r="r" b="b"/>
              <a:pathLst>
                <a:path w="885" h="764" extrusionOk="0">
                  <a:moveTo>
                    <a:pt x="563" y="0"/>
                  </a:moveTo>
                  <a:cubicBezTo>
                    <a:pt x="502" y="121"/>
                    <a:pt x="502" y="181"/>
                    <a:pt x="502" y="181"/>
                  </a:cubicBezTo>
                  <a:lnTo>
                    <a:pt x="402" y="241"/>
                  </a:lnTo>
                  <a:lnTo>
                    <a:pt x="382" y="342"/>
                  </a:lnTo>
                  <a:lnTo>
                    <a:pt x="302" y="402"/>
                  </a:lnTo>
                  <a:lnTo>
                    <a:pt x="302" y="422"/>
                  </a:lnTo>
                  <a:lnTo>
                    <a:pt x="261" y="402"/>
                  </a:lnTo>
                  <a:lnTo>
                    <a:pt x="141" y="362"/>
                  </a:lnTo>
                  <a:lnTo>
                    <a:pt x="101" y="322"/>
                  </a:lnTo>
                  <a:lnTo>
                    <a:pt x="0" y="342"/>
                  </a:lnTo>
                  <a:cubicBezTo>
                    <a:pt x="101" y="462"/>
                    <a:pt x="161" y="603"/>
                    <a:pt x="201" y="764"/>
                  </a:cubicBezTo>
                  <a:lnTo>
                    <a:pt x="322" y="663"/>
                  </a:lnTo>
                  <a:lnTo>
                    <a:pt x="362" y="543"/>
                  </a:lnTo>
                  <a:lnTo>
                    <a:pt x="462" y="603"/>
                  </a:lnTo>
                  <a:cubicBezTo>
                    <a:pt x="462" y="603"/>
                    <a:pt x="402" y="623"/>
                    <a:pt x="422" y="663"/>
                  </a:cubicBezTo>
                  <a:cubicBezTo>
                    <a:pt x="442" y="703"/>
                    <a:pt x="462" y="724"/>
                    <a:pt x="482" y="724"/>
                  </a:cubicBezTo>
                  <a:cubicBezTo>
                    <a:pt x="523" y="724"/>
                    <a:pt x="603" y="744"/>
                    <a:pt x="643" y="744"/>
                  </a:cubicBezTo>
                  <a:cubicBezTo>
                    <a:pt x="683" y="724"/>
                    <a:pt x="703" y="703"/>
                    <a:pt x="703" y="703"/>
                  </a:cubicBezTo>
                  <a:cubicBezTo>
                    <a:pt x="703" y="703"/>
                    <a:pt x="884" y="181"/>
                    <a:pt x="563" y="0"/>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2904;p76">
              <a:extLst>
                <a:ext uri="{FF2B5EF4-FFF2-40B4-BE49-F238E27FC236}">
                  <a16:creationId xmlns:a16="http://schemas.microsoft.com/office/drawing/2014/main" id="{48570646-AD16-1D68-FC61-8B3A690659EB}"/>
                </a:ext>
              </a:extLst>
            </p:cNvPr>
            <p:cNvSpPr/>
            <p:nvPr/>
          </p:nvSpPr>
          <p:spPr>
            <a:xfrm>
              <a:off x="1595239" y="3703444"/>
              <a:ext cx="176435" cy="153797"/>
            </a:xfrm>
            <a:custGeom>
              <a:avLst/>
              <a:gdLst/>
              <a:ahLst/>
              <a:cxnLst/>
              <a:rect l="l" t="t" r="r" b="b"/>
              <a:pathLst>
                <a:path w="1247" h="1087" extrusionOk="0">
                  <a:moveTo>
                    <a:pt x="844" y="1"/>
                  </a:moveTo>
                  <a:lnTo>
                    <a:pt x="0" y="523"/>
                  </a:lnTo>
                  <a:cubicBezTo>
                    <a:pt x="40" y="544"/>
                    <a:pt x="81" y="564"/>
                    <a:pt x="121" y="584"/>
                  </a:cubicBezTo>
                  <a:cubicBezTo>
                    <a:pt x="181" y="644"/>
                    <a:pt x="241" y="704"/>
                    <a:pt x="302" y="785"/>
                  </a:cubicBezTo>
                  <a:lnTo>
                    <a:pt x="342" y="865"/>
                  </a:lnTo>
                  <a:cubicBezTo>
                    <a:pt x="382" y="925"/>
                    <a:pt x="422" y="1006"/>
                    <a:pt x="462" y="1086"/>
                  </a:cubicBezTo>
                  <a:cubicBezTo>
                    <a:pt x="683" y="925"/>
                    <a:pt x="945" y="765"/>
                    <a:pt x="1246" y="584"/>
                  </a:cubicBezTo>
                  <a:cubicBezTo>
                    <a:pt x="1206" y="423"/>
                    <a:pt x="1146" y="282"/>
                    <a:pt x="1045" y="162"/>
                  </a:cubicBezTo>
                  <a:cubicBezTo>
                    <a:pt x="985" y="101"/>
                    <a:pt x="925" y="41"/>
                    <a:pt x="8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2905;p76">
              <a:extLst>
                <a:ext uri="{FF2B5EF4-FFF2-40B4-BE49-F238E27FC236}">
                  <a16:creationId xmlns:a16="http://schemas.microsoft.com/office/drawing/2014/main" id="{5E2E6735-52EB-74C6-E8D1-2A2DB88ACC78}"/>
                </a:ext>
              </a:extLst>
            </p:cNvPr>
            <p:cNvSpPr/>
            <p:nvPr/>
          </p:nvSpPr>
          <p:spPr>
            <a:xfrm>
              <a:off x="1760071" y="3825830"/>
              <a:ext cx="25751" cy="19950"/>
            </a:xfrm>
            <a:custGeom>
              <a:avLst/>
              <a:gdLst/>
              <a:ahLst/>
              <a:cxnLst/>
              <a:rect l="l" t="t" r="r" b="b"/>
              <a:pathLst>
                <a:path w="182" h="141" extrusionOk="0">
                  <a:moveTo>
                    <a:pt x="101" y="0"/>
                  </a:moveTo>
                  <a:lnTo>
                    <a:pt x="21" y="40"/>
                  </a:lnTo>
                  <a:lnTo>
                    <a:pt x="1" y="40"/>
                  </a:lnTo>
                  <a:lnTo>
                    <a:pt x="1" y="60"/>
                  </a:lnTo>
                  <a:lnTo>
                    <a:pt x="21" y="121"/>
                  </a:lnTo>
                  <a:lnTo>
                    <a:pt x="81" y="141"/>
                  </a:lnTo>
                  <a:lnTo>
                    <a:pt x="182" y="80"/>
                  </a:lnTo>
                  <a:lnTo>
                    <a:pt x="10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2906;p76">
              <a:extLst>
                <a:ext uri="{FF2B5EF4-FFF2-40B4-BE49-F238E27FC236}">
                  <a16:creationId xmlns:a16="http://schemas.microsoft.com/office/drawing/2014/main" id="{F56B6843-3B65-D461-5977-6A596653531E}"/>
                </a:ext>
              </a:extLst>
            </p:cNvPr>
            <p:cNvSpPr/>
            <p:nvPr/>
          </p:nvSpPr>
          <p:spPr>
            <a:xfrm>
              <a:off x="1780021" y="3794562"/>
              <a:ext cx="96777" cy="39899"/>
            </a:xfrm>
            <a:custGeom>
              <a:avLst/>
              <a:gdLst/>
              <a:ahLst/>
              <a:cxnLst/>
              <a:rect l="l" t="t" r="r" b="b"/>
              <a:pathLst>
                <a:path w="684" h="282" extrusionOk="0">
                  <a:moveTo>
                    <a:pt x="161" y="0"/>
                  </a:moveTo>
                  <a:lnTo>
                    <a:pt x="0" y="60"/>
                  </a:lnTo>
                  <a:lnTo>
                    <a:pt x="20" y="141"/>
                  </a:lnTo>
                  <a:lnTo>
                    <a:pt x="81" y="141"/>
                  </a:lnTo>
                  <a:lnTo>
                    <a:pt x="141" y="121"/>
                  </a:lnTo>
                  <a:lnTo>
                    <a:pt x="201" y="161"/>
                  </a:lnTo>
                  <a:lnTo>
                    <a:pt x="161" y="221"/>
                  </a:lnTo>
                  <a:lnTo>
                    <a:pt x="201" y="281"/>
                  </a:lnTo>
                  <a:lnTo>
                    <a:pt x="322" y="281"/>
                  </a:lnTo>
                  <a:lnTo>
                    <a:pt x="382" y="201"/>
                  </a:lnTo>
                  <a:lnTo>
                    <a:pt x="603" y="221"/>
                  </a:lnTo>
                  <a:lnTo>
                    <a:pt x="684" y="100"/>
                  </a:lnTo>
                  <a:lnTo>
                    <a:pt x="422" y="80"/>
                  </a:lnTo>
                  <a:lnTo>
                    <a:pt x="241" y="100"/>
                  </a:lnTo>
                  <a:lnTo>
                    <a:pt x="241" y="60"/>
                  </a:lnTo>
                  <a:lnTo>
                    <a:pt x="241" y="40"/>
                  </a:lnTo>
                  <a:lnTo>
                    <a:pt x="16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2907;p76">
            <a:extLst>
              <a:ext uri="{FF2B5EF4-FFF2-40B4-BE49-F238E27FC236}">
                <a16:creationId xmlns:a16="http://schemas.microsoft.com/office/drawing/2014/main" id="{87AAD424-BAC0-A722-0D31-315F3242C595}"/>
              </a:ext>
            </a:extLst>
          </p:cNvPr>
          <p:cNvGrpSpPr/>
          <p:nvPr/>
        </p:nvGrpSpPr>
        <p:grpSpPr>
          <a:xfrm flipH="1">
            <a:off x="1986442" y="3996317"/>
            <a:ext cx="993281" cy="242518"/>
            <a:chOff x="2738717" y="4294982"/>
            <a:chExt cx="867191" cy="211751"/>
          </a:xfrm>
        </p:grpSpPr>
        <p:sp>
          <p:nvSpPr>
            <p:cNvPr id="1100" name="Google Shape;2908;p76">
              <a:extLst>
                <a:ext uri="{FF2B5EF4-FFF2-40B4-BE49-F238E27FC236}">
                  <a16:creationId xmlns:a16="http://schemas.microsoft.com/office/drawing/2014/main" id="{DAF55883-A3B9-7600-607D-8D8EF719277B}"/>
                </a:ext>
              </a:extLst>
            </p:cNvPr>
            <p:cNvSpPr/>
            <p:nvPr/>
          </p:nvSpPr>
          <p:spPr>
            <a:xfrm>
              <a:off x="2758622" y="4334669"/>
              <a:ext cx="280781" cy="168490"/>
            </a:xfrm>
            <a:custGeom>
              <a:avLst/>
              <a:gdLst/>
              <a:ahLst/>
              <a:cxnLst/>
              <a:rect l="l" t="t" r="r" b="b"/>
              <a:pathLst>
                <a:path w="2271" h="1367" extrusionOk="0">
                  <a:moveTo>
                    <a:pt x="1949" y="0"/>
                  </a:moveTo>
                  <a:lnTo>
                    <a:pt x="0" y="663"/>
                  </a:lnTo>
                  <a:cubicBezTo>
                    <a:pt x="121" y="663"/>
                    <a:pt x="241" y="764"/>
                    <a:pt x="322" y="945"/>
                  </a:cubicBezTo>
                  <a:cubicBezTo>
                    <a:pt x="382" y="1125"/>
                    <a:pt x="362" y="1306"/>
                    <a:pt x="281" y="1367"/>
                  </a:cubicBezTo>
                  <a:cubicBezTo>
                    <a:pt x="402" y="1326"/>
                    <a:pt x="784" y="1186"/>
                    <a:pt x="2271" y="643"/>
                  </a:cubicBezTo>
                  <a:cubicBezTo>
                    <a:pt x="2231" y="442"/>
                    <a:pt x="2170" y="221"/>
                    <a:pt x="2010" y="80"/>
                  </a:cubicBezTo>
                  <a:cubicBezTo>
                    <a:pt x="1989" y="40"/>
                    <a:pt x="1969" y="20"/>
                    <a:pt x="1949"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2909;p76">
              <a:extLst>
                <a:ext uri="{FF2B5EF4-FFF2-40B4-BE49-F238E27FC236}">
                  <a16:creationId xmlns:a16="http://schemas.microsoft.com/office/drawing/2014/main" id="{08AB6FEB-5FD9-C8CB-1BC8-C60A4E49A458}"/>
                </a:ext>
              </a:extLst>
            </p:cNvPr>
            <p:cNvSpPr/>
            <p:nvPr/>
          </p:nvSpPr>
          <p:spPr>
            <a:xfrm>
              <a:off x="3210763" y="4294982"/>
              <a:ext cx="395145" cy="94290"/>
            </a:xfrm>
            <a:custGeom>
              <a:avLst/>
              <a:gdLst/>
              <a:ahLst/>
              <a:cxnLst/>
              <a:rect l="l" t="t" r="r" b="b"/>
              <a:pathLst>
                <a:path w="3196" h="765" extrusionOk="0">
                  <a:moveTo>
                    <a:pt x="0" y="1"/>
                  </a:moveTo>
                  <a:lnTo>
                    <a:pt x="0" y="1"/>
                  </a:lnTo>
                  <a:cubicBezTo>
                    <a:pt x="282" y="222"/>
                    <a:pt x="0" y="704"/>
                    <a:pt x="0" y="704"/>
                  </a:cubicBezTo>
                  <a:cubicBezTo>
                    <a:pt x="784" y="724"/>
                    <a:pt x="1769" y="744"/>
                    <a:pt x="3015" y="764"/>
                  </a:cubicBezTo>
                  <a:cubicBezTo>
                    <a:pt x="3195" y="322"/>
                    <a:pt x="2974" y="101"/>
                    <a:pt x="2974" y="101"/>
                  </a:cubicBez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2910;p76">
              <a:extLst>
                <a:ext uri="{FF2B5EF4-FFF2-40B4-BE49-F238E27FC236}">
                  <a16:creationId xmlns:a16="http://schemas.microsoft.com/office/drawing/2014/main" id="{1C46CC4B-ECD0-92E2-5B2F-0ECD072B50C7}"/>
                </a:ext>
              </a:extLst>
            </p:cNvPr>
            <p:cNvSpPr/>
            <p:nvPr/>
          </p:nvSpPr>
          <p:spPr>
            <a:xfrm>
              <a:off x="2738717" y="4416387"/>
              <a:ext cx="67135" cy="90346"/>
            </a:xfrm>
            <a:custGeom>
              <a:avLst/>
              <a:gdLst/>
              <a:ahLst/>
              <a:cxnLst/>
              <a:rect l="l" t="t" r="r" b="b"/>
              <a:pathLst>
                <a:path w="543" h="733" extrusionOk="0">
                  <a:moveTo>
                    <a:pt x="161" y="0"/>
                  </a:moveTo>
                  <a:lnTo>
                    <a:pt x="141" y="20"/>
                  </a:lnTo>
                  <a:cubicBezTo>
                    <a:pt x="20" y="60"/>
                    <a:pt x="0" y="261"/>
                    <a:pt x="61" y="442"/>
                  </a:cubicBezTo>
                  <a:lnTo>
                    <a:pt x="101" y="503"/>
                  </a:lnTo>
                  <a:cubicBezTo>
                    <a:pt x="169" y="639"/>
                    <a:pt x="281" y="732"/>
                    <a:pt x="375" y="732"/>
                  </a:cubicBezTo>
                  <a:cubicBezTo>
                    <a:pt x="391" y="732"/>
                    <a:pt x="407" y="730"/>
                    <a:pt x="422" y="724"/>
                  </a:cubicBezTo>
                  <a:lnTo>
                    <a:pt x="442" y="704"/>
                  </a:lnTo>
                  <a:cubicBezTo>
                    <a:pt x="523" y="643"/>
                    <a:pt x="543" y="462"/>
                    <a:pt x="483" y="282"/>
                  </a:cubicBezTo>
                  <a:cubicBezTo>
                    <a:pt x="402" y="101"/>
                    <a:pt x="282" y="0"/>
                    <a:pt x="1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2911;p76">
              <a:extLst>
                <a:ext uri="{FF2B5EF4-FFF2-40B4-BE49-F238E27FC236}">
                  <a16:creationId xmlns:a16="http://schemas.microsoft.com/office/drawing/2014/main" id="{938BDD92-4015-D09E-2AC2-A46D80E60823}"/>
                </a:ext>
              </a:extLst>
            </p:cNvPr>
            <p:cNvSpPr/>
            <p:nvPr/>
          </p:nvSpPr>
          <p:spPr>
            <a:xfrm>
              <a:off x="3133737" y="4294982"/>
              <a:ext cx="111892" cy="89237"/>
            </a:xfrm>
            <a:custGeom>
              <a:avLst/>
              <a:gdLst/>
              <a:ahLst/>
              <a:cxnLst/>
              <a:rect l="l" t="t" r="r" b="b"/>
              <a:pathLst>
                <a:path w="905" h="724" extrusionOk="0">
                  <a:moveTo>
                    <a:pt x="623" y="1"/>
                  </a:moveTo>
                  <a:cubicBezTo>
                    <a:pt x="543" y="81"/>
                    <a:pt x="523" y="161"/>
                    <a:pt x="523" y="161"/>
                  </a:cubicBezTo>
                  <a:lnTo>
                    <a:pt x="422" y="181"/>
                  </a:lnTo>
                  <a:lnTo>
                    <a:pt x="382" y="282"/>
                  </a:lnTo>
                  <a:lnTo>
                    <a:pt x="302" y="322"/>
                  </a:lnTo>
                  <a:lnTo>
                    <a:pt x="282" y="342"/>
                  </a:lnTo>
                  <a:lnTo>
                    <a:pt x="242" y="322"/>
                  </a:lnTo>
                  <a:cubicBezTo>
                    <a:pt x="242" y="322"/>
                    <a:pt x="161" y="282"/>
                    <a:pt x="141" y="262"/>
                  </a:cubicBezTo>
                  <a:cubicBezTo>
                    <a:pt x="121" y="222"/>
                    <a:pt x="101" y="201"/>
                    <a:pt x="101" y="201"/>
                  </a:cubicBezTo>
                  <a:lnTo>
                    <a:pt x="0" y="201"/>
                  </a:lnTo>
                  <a:cubicBezTo>
                    <a:pt x="81" y="342"/>
                    <a:pt x="121" y="503"/>
                    <a:pt x="101" y="664"/>
                  </a:cubicBezTo>
                  <a:cubicBezTo>
                    <a:pt x="101" y="664"/>
                    <a:pt x="201" y="623"/>
                    <a:pt x="242" y="583"/>
                  </a:cubicBezTo>
                  <a:cubicBezTo>
                    <a:pt x="262" y="563"/>
                    <a:pt x="322" y="463"/>
                    <a:pt x="322" y="463"/>
                  </a:cubicBezTo>
                  <a:lnTo>
                    <a:pt x="402" y="543"/>
                  </a:lnTo>
                  <a:cubicBezTo>
                    <a:pt x="402" y="543"/>
                    <a:pt x="342" y="563"/>
                    <a:pt x="342" y="603"/>
                  </a:cubicBezTo>
                  <a:cubicBezTo>
                    <a:pt x="362" y="664"/>
                    <a:pt x="362" y="664"/>
                    <a:pt x="402" y="684"/>
                  </a:cubicBezTo>
                  <a:cubicBezTo>
                    <a:pt x="442" y="684"/>
                    <a:pt x="503" y="724"/>
                    <a:pt x="543" y="724"/>
                  </a:cubicBezTo>
                  <a:cubicBezTo>
                    <a:pt x="583" y="724"/>
                    <a:pt x="623" y="704"/>
                    <a:pt x="623" y="704"/>
                  </a:cubicBezTo>
                  <a:cubicBezTo>
                    <a:pt x="623" y="704"/>
                    <a:pt x="905" y="222"/>
                    <a:pt x="623" y="1"/>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2912;p76">
              <a:extLst>
                <a:ext uri="{FF2B5EF4-FFF2-40B4-BE49-F238E27FC236}">
                  <a16:creationId xmlns:a16="http://schemas.microsoft.com/office/drawing/2014/main" id="{9A0B97CB-85D9-C4D9-C941-ADC065B215AF}"/>
                </a:ext>
              </a:extLst>
            </p:cNvPr>
            <p:cNvSpPr/>
            <p:nvPr/>
          </p:nvSpPr>
          <p:spPr>
            <a:xfrm>
              <a:off x="3128792" y="4411457"/>
              <a:ext cx="19906" cy="14914"/>
            </a:xfrm>
            <a:custGeom>
              <a:avLst/>
              <a:gdLst/>
              <a:ahLst/>
              <a:cxnLst/>
              <a:rect l="l" t="t" r="r" b="b"/>
              <a:pathLst>
                <a:path w="161" h="121" extrusionOk="0">
                  <a:moveTo>
                    <a:pt x="20" y="0"/>
                  </a:moveTo>
                  <a:lnTo>
                    <a:pt x="0" y="20"/>
                  </a:lnTo>
                  <a:lnTo>
                    <a:pt x="0" y="100"/>
                  </a:lnTo>
                  <a:lnTo>
                    <a:pt x="60" y="121"/>
                  </a:lnTo>
                  <a:lnTo>
                    <a:pt x="161" y="80"/>
                  </a:lnTo>
                  <a:lnTo>
                    <a:pt x="10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2913;p76">
              <a:extLst>
                <a:ext uri="{FF2B5EF4-FFF2-40B4-BE49-F238E27FC236}">
                  <a16:creationId xmlns:a16="http://schemas.microsoft.com/office/drawing/2014/main" id="{AE4D05F7-CE05-9C93-98F1-4F9862431795}"/>
                </a:ext>
              </a:extLst>
            </p:cNvPr>
            <p:cNvSpPr/>
            <p:nvPr/>
          </p:nvSpPr>
          <p:spPr>
            <a:xfrm>
              <a:off x="3151170" y="4389148"/>
              <a:ext cx="82095" cy="39688"/>
            </a:xfrm>
            <a:custGeom>
              <a:avLst/>
              <a:gdLst/>
              <a:ahLst/>
              <a:cxnLst/>
              <a:rect l="l" t="t" r="r" b="b"/>
              <a:pathLst>
                <a:path w="664" h="322" extrusionOk="0">
                  <a:moveTo>
                    <a:pt x="161" y="0"/>
                  </a:moveTo>
                  <a:lnTo>
                    <a:pt x="0" y="20"/>
                  </a:lnTo>
                  <a:lnTo>
                    <a:pt x="0" y="101"/>
                  </a:lnTo>
                  <a:lnTo>
                    <a:pt x="60" y="121"/>
                  </a:lnTo>
                  <a:lnTo>
                    <a:pt x="121" y="121"/>
                  </a:lnTo>
                  <a:lnTo>
                    <a:pt x="181" y="161"/>
                  </a:lnTo>
                  <a:lnTo>
                    <a:pt x="121" y="201"/>
                  </a:lnTo>
                  <a:lnTo>
                    <a:pt x="141" y="281"/>
                  </a:lnTo>
                  <a:lnTo>
                    <a:pt x="261" y="322"/>
                  </a:lnTo>
                  <a:lnTo>
                    <a:pt x="342" y="261"/>
                  </a:lnTo>
                  <a:lnTo>
                    <a:pt x="563" y="322"/>
                  </a:lnTo>
                  <a:lnTo>
                    <a:pt x="663" y="201"/>
                  </a:lnTo>
                  <a:lnTo>
                    <a:pt x="402" y="141"/>
                  </a:lnTo>
                  <a:lnTo>
                    <a:pt x="241" y="121"/>
                  </a:lnTo>
                  <a:lnTo>
                    <a:pt x="241" y="81"/>
                  </a:lnTo>
                  <a:lnTo>
                    <a:pt x="241" y="60"/>
                  </a:lnTo>
                  <a:lnTo>
                    <a:pt x="16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2914;p76">
              <a:extLst>
                <a:ext uri="{FF2B5EF4-FFF2-40B4-BE49-F238E27FC236}">
                  <a16:creationId xmlns:a16="http://schemas.microsoft.com/office/drawing/2014/main" id="{FD312DF1-81C3-4988-8303-3D40410D157B}"/>
                </a:ext>
              </a:extLst>
            </p:cNvPr>
            <p:cNvSpPr/>
            <p:nvPr/>
          </p:nvSpPr>
          <p:spPr>
            <a:xfrm>
              <a:off x="2999591" y="4294982"/>
              <a:ext cx="149107" cy="119064"/>
            </a:xfrm>
            <a:custGeom>
              <a:avLst/>
              <a:gdLst/>
              <a:ahLst/>
              <a:cxnLst/>
              <a:rect l="l" t="t" r="r" b="b"/>
              <a:pathLst>
                <a:path w="1206" h="966" extrusionOk="0">
                  <a:moveTo>
                    <a:pt x="945" y="1"/>
                  </a:moveTo>
                  <a:lnTo>
                    <a:pt x="0" y="322"/>
                  </a:lnTo>
                  <a:lnTo>
                    <a:pt x="61" y="382"/>
                  </a:lnTo>
                  <a:lnTo>
                    <a:pt x="61" y="402"/>
                  </a:lnTo>
                  <a:cubicBezTo>
                    <a:pt x="221" y="543"/>
                    <a:pt x="282" y="764"/>
                    <a:pt x="322" y="965"/>
                  </a:cubicBezTo>
                  <a:cubicBezTo>
                    <a:pt x="563" y="885"/>
                    <a:pt x="864" y="764"/>
                    <a:pt x="1186" y="664"/>
                  </a:cubicBezTo>
                  <a:cubicBezTo>
                    <a:pt x="1206" y="503"/>
                    <a:pt x="1166" y="342"/>
                    <a:pt x="1085" y="201"/>
                  </a:cubicBezTo>
                  <a:cubicBezTo>
                    <a:pt x="1045" y="121"/>
                    <a:pt x="1005" y="61"/>
                    <a:pt x="9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2" name="Google Shape;3451;p80">
            <a:extLst>
              <a:ext uri="{FF2B5EF4-FFF2-40B4-BE49-F238E27FC236}">
                <a16:creationId xmlns:a16="http://schemas.microsoft.com/office/drawing/2014/main" id="{2B3FE8FE-7628-73BB-D6B8-11B4F00094A7}"/>
              </a:ext>
            </a:extLst>
          </p:cNvPr>
          <p:cNvGrpSpPr/>
          <p:nvPr/>
        </p:nvGrpSpPr>
        <p:grpSpPr>
          <a:xfrm flipH="1">
            <a:off x="466176" y="3108746"/>
            <a:ext cx="1410608" cy="1665848"/>
            <a:chOff x="6663875" y="2084475"/>
            <a:chExt cx="1421497" cy="1665848"/>
          </a:xfrm>
        </p:grpSpPr>
        <p:sp>
          <p:nvSpPr>
            <p:cNvPr id="1113" name="Google Shape;3452;p80">
              <a:extLst>
                <a:ext uri="{FF2B5EF4-FFF2-40B4-BE49-F238E27FC236}">
                  <a16:creationId xmlns:a16="http://schemas.microsoft.com/office/drawing/2014/main" id="{2068B9B0-9316-2E6E-7439-12FE4751607A}"/>
                </a:ext>
              </a:extLst>
            </p:cNvPr>
            <p:cNvSpPr/>
            <p:nvPr/>
          </p:nvSpPr>
          <p:spPr>
            <a:xfrm>
              <a:off x="6667175" y="2581582"/>
              <a:ext cx="259361" cy="364426"/>
            </a:xfrm>
            <a:custGeom>
              <a:avLst/>
              <a:gdLst/>
              <a:ahLst/>
              <a:cxnLst/>
              <a:rect l="l" t="t" r="r" b="b"/>
              <a:pathLst>
                <a:path w="5974" h="8394" extrusionOk="0">
                  <a:moveTo>
                    <a:pt x="2571" y="0"/>
                  </a:moveTo>
                  <a:lnTo>
                    <a:pt x="2571" y="0"/>
                  </a:lnTo>
                  <a:cubicBezTo>
                    <a:pt x="4386" y="3025"/>
                    <a:pt x="0" y="4688"/>
                    <a:pt x="3327" y="8393"/>
                  </a:cubicBezTo>
                  <a:cubicBezTo>
                    <a:pt x="1512" y="5520"/>
                    <a:pt x="5974" y="4840"/>
                    <a:pt x="25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3453;p80">
              <a:extLst>
                <a:ext uri="{FF2B5EF4-FFF2-40B4-BE49-F238E27FC236}">
                  <a16:creationId xmlns:a16="http://schemas.microsoft.com/office/drawing/2014/main" id="{38381721-F7BC-3150-2F1B-974A19CA3E48}"/>
                </a:ext>
              </a:extLst>
            </p:cNvPr>
            <p:cNvSpPr/>
            <p:nvPr/>
          </p:nvSpPr>
          <p:spPr>
            <a:xfrm>
              <a:off x="6663875" y="2479816"/>
              <a:ext cx="187162" cy="259361"/>
            </a:xfrm>
            <a:custGeom>
              <a:avLst/>
              <a:gdLst/>
              <a:ahLst/>
              <a:cxnLst/>
              <a:rect l="l" t="t" r="r" b="b"/>
              <a:pathLst>
                <a:path w="4311" h="5974" extrusionOk="0">
                  <a:moveTo>
                    <a:pt x="2496" y="0"/>
                  </a:moveTo>
                  <a:cubicBezTo>
                    <a:pt x="0" y="3403"/>
                    <a:pt x="3252" y="3932"/>
                    <a:pt x="1891" y="5974"/>
                  </a:cubicBezTo>
                  <a:cubicBezTo>
                    <a:pt x="4311" y="3327"/>
                    <a:pt x="1135" y="2117"/>
                    <a:pt x="24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3454;p80">
              <a:extLst>
                <a:ext uri="{FF2B5EF4-FFF2-40B4-BE49-F238E27FC236}">
                  <a16:creationId xmlns:a16="http://schemas.microsoft.com/office/drawing/2014/main" id="{A4A2371B-5B4B-4026-B86E-33084B92BA45}"/>
                </a:ext>
              </a:extLst>
            </p:cNvPr>
            <p:cNvSpPr/>
            <p:nvPr/>
          </p:nvSpPr>
          <p:spPr>
            <a:xfrm>
              <a:off x="7090649" y="3546707"/>
              <a:ext cx="663164" cy="203616"/>
            </a:xfrm>
            <a:custGeom>
              <a:avLst/>
              <a:gdLst/>
              <a:ahLst/>
              <a:cxnLst/>
              <a:rect l="l" t="t" r="r" b="b"/>
              <a:pathLst>
                <a:path w="15275" h="4690" extrusionOk="0">
                  <a:moveTo>
                    <a:pt x="3706" y="1"/>
                  </a:moveTo>
                  <a:cubicBezTo>
                    <a:pt x="2571" y="1589"/>
                    <a:pt x="1059" y="3252"/>
                    <a:pt x="0" y="4689"/>
                  </a:cubicBezTo>
                  <a:lnTo>
                    <a:pt x="4613" y="4689"/>
                  </a:lnTo>
                  <a:cubicBezTo>
                    <a:pt x="4386" y="4235"/>
                    <a:pt x="3554" y="4009"/>
                    <a:pt x="3706" y="3706"/>
                  </a:cubicBezTo>
                  <a:cubicBezTo>
                    <a:pt x="3999" y="2925"/>
                    <a:pt x="4404" y="2718"/>
                    <a:pt x="4801" y="2718"/>
                  </a:cubicBezTo>
                  <a:cubicBezTo>
                    <a:pt x="5245" y="2718"/>
                    <a:pt x="5679" y="2978"/>
                    <a:pt x="5932" y="2978"/>
                  </a:cubicBezTo>
                  <a:cubicBezTo>
                    <a:pt x="5978" y="2978"/>
                    <a:pt x="6017" y="2970"/>
                    <a:pt x="6050" y="2950"/>
                  </a:cubicBezTo>
                  <a:cubicBezTo>
                    <a:pt x="6655" y="2723"/>
                    <a:pt x="7335" y="2421"/>
                    <a:pt x="8091" y="2118"/>
                  </a:cubicBezTo>
                  <a:lnTo>
                    <a:pt x="10587" y="3177"/>
                  </a:lnTo>
                  <a:cubicBezTo>
                    <a:pt x="9301" y="3706"/>
                    <a:pt x="8091" y="4235"/>
                    <a:pt x="7184" y="4689"/>
                  </a:cubicBezTo>
                  <a:lnTo>
                    <a:pt x="15275" y="4689"/>
                  </a:lnTo>
                  <a:cubicBezTo>
                    <a:pt x="12779" y="3630"/>
                    <a:pt x="8469" y="1740"/>
                    <a:pt x="6050" y="682"/>
                  </a:cubicBezTo>
                  <a:cubicBezTo>
                    <a:pt x="6027" y="670"/>
                    <a:pt x="5998" y="665"/>
                    <a:pt x="5963" y="665"/>
                  </a:cubicBezTo>
                  <a:cubicBezTo>
                    <a:pt x="5749" y="665"/>
                    <a:pt x="5327" y="857"/>
                    <a:pt x="4882" y="857"/>
                  </a:cubicBezTo>
                  <a:cubicBezTo>
                    <a:pt x="4458" y="857"/>
                    <a:pt x="4012" y="683"/>
                    <a:pt x="3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3455;p80">
              <a:extLst>
                <a:ext uri="{FF2B5EF4-FFF2-40B4-BE49-F238E27FC236}">
                  <a16:creationId xmlns:a16="http://schemas.microsoft.com/office/drawing/2014/main" id="{AD108F47-D5CA-37E2-73C1-2613A4D9BBDA}"/>
                </a:ext>
              </a:extLst>
            </p:cNvPr>
            <p:cNvSpPr/>
            <p:nvPr/>
          </p:nvSpPr>
          <p:spPr>
            <a:xfrm>
              <a:off x="6821430" y="2903290"/>
              <a:ext cx="272559" cy="59131"/>
            </a:xfrm>
            <a:custGeom>
              <a:avLst/>
              <a:gdLst/>
              <a:ahLst/>
              <a:cxnLst/>
              <a:rect l="l" t="t" r="r" b="b"/>
              <a:pathLst>
                <a:path w="6278" h="1362" extrusionOk="0">
                  <a:moveTo>
                    <a:pt x="6053" y="328"/>
                  </a:moveTo>
                  <a:cubicBezTo>
                    <a:pt x="6129" y="347"/>
                    <a:pt x="6205" y="364"/>
                    <a:pt x="6277" y="378"/>
                  </a:cubicBezTo>
                  <a:cubicBezTo>
                    <a:pt x="6207" y="355"/>
                    <a:pt x="6129" y="339"/>
                    <a:pt x="6053" y="328"/>
                  </a:cubicBezTo>
                  <a:close/>
                  <a:moveTo>
                    <a:pt x="5143" y="0"/>
                  </a:moveTo>
                  <a:lnTo>
                    <a:pt x="303" y="681"/>
                  </a:lnTo>
                  <a:cubicBezTo>
                    <a:pt x="303" y="681"/>
                    <a:pt x="1" y="908"/>
                    <a:pt x="1" y="1059"/>
                  </a:cubicBezTo>
                  <a:cubicBezTo>
                    <a:pt x="77" y="1135"/>
                    <a:pt x="379" y="1361"/>
                    <a:pt x="379" y="1361"/>
                  </a:cubicBezTo>
                  <a:lnTo>
                    <a:pt x="5218" y="681"/>
                  </a:lnTo>
                  <a:cubicBezTo>
                    <a:pt x="5284" y="485"/>
                    <a:pt x="5406" y="288"/>
                    <a:pt x="5585" y="288"/>
                  </a:cubicBezTo>
                  <a:cubicBezTo>
                    <a:pt x="5613" y="288"/>
                    <a:pt x="5642" y="293"/>
                    <a:pt x="5672" y="303"/>
                  </a:cubicBezTo>
                  <a:cubicBezTo>
                    <a:pt x="5724" y="303"/>
                    <a:pt x="5885" y="303"/>
                    <a:pt x="6053" y="328"/>
                  </a:cubicBezTo>
                  <a:lnTo>
                    <a:pt x="6053" y="328"/>
                  </a:lnTo>
                  <a:cubicBezTo>
                    <a:pt x="5733" y="248"/>
                    <a:pt x="5402" y="137"/>
                    <a:pt x="5218" y="76"/>
                  </a:cubicBezTo>
                  <a:cubicBezTo>
                    <a:pt x="5218" y="76"/>
                    <a:pt x="5143" y="0"/>
                    <a:pt x="5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3456;p80">
              <a:extLst>
                <a:ext uri="{FF2B5EF4-FFF2-40B4-BE49-F238E27FC236}">
                  <a16:creationId xmlns:a16="http://schemas.microsoft.com/office/drawing/2014/main" id="{8857B3D2-4952-5925-CE31-EB00A20E4330}"/>
                </a:ext>
              </a:extLst>
            </p:cNvPr>
            <p:cNvSpPr/>
            <p:nvPr/>
          </p:nvSpPr>
          <p:spPr>
            <a:xfrm>
              <a:off x="7438623" y="3277053"/>
              <a:ext cx="114963" cy="95730"/>
            </a:xfrm>
            <a:custGeom>
              <a:avLst/>
              <a:gdLst/>
              <a:ahLst/>
              <a:cxnLst/>
              <a:rect l="l" t="t" r="r" b="b"/>
              <a:pathLst>
                <a:path w="2648" h="2205" extrusionOk="0">
                  <a:moveTo>
                    <a:pt x="770" y="0"/>
                  </a:moveTo>
                  <a:cubicBezTo>
                    <a:pt x="366" y="0"/>
                    <a:pt x="1" y="292"/>
                    <a:pt x="1" y="768"/>
                  </a:cubicBezTo>
                  <a:lnTo>
                    <a:pt x="1" y="1599"/>
                  </a:lnTo>
                  <a:cubicBezTo>
                    <a:pt x="1" y="1902"/>
                    <a:pt x="303" y="2129"/>
                    <a:pt x="606" y="2129"/>
                  </a:cubicBezTo>
                  <a:lnTo>
                    <a:pt x="1513" y="2204"/>
                  </a:lnTo>
                  <a:cubicBezTo>
                    <a:pt x="1815" y="2204"/>
                    <a:pt x="2193" y="1978"/>
                    <a:pt x="2269" y="1675"/>
                  </a:cubicBezTo>
                  <a:lnTo>
                    <a:pt x="2572" y="995"/>
                  </a:lnTo>
                  <a:cubicBezTo>
                    <a:pt x="2647" y="616"/>
                    <a:pt x="2496" y="238"/>
                    <a:pt x="2118" y="238"/>
                  </a:cubicBezTo>
                  <a:lnTo>
                    <a:pt x="908" y="12"/>
                  </a:lnTo>
                  <a:cubicBezTo>
                    <a:pt x="862" y="4"/>
                    <a:pt x="815" y="0"/>
                    <a:pt x="7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3457;p80">
              <a:extLst>
                <a:ext uri="{FF2B5EF4-FFF2-40B4-BE49-F238E27FC236}">
                  <a16:creationId xmlns:a16="http://schemas.microsoft.com/office/drawing/2014/main" id="{CEF00C1F-2950-96A2-69C1-949DB69CEAD7}"/>
                </a:ext>
              </a:extLst>
            </p:cNvPr>
            <p:cNvSpPr/>
            <p:nvPr/>
          </p:nvSpPr>
          <p:spPr>
            <a:xfrm>
              <a:off x="7599477" y="3277053"/>
              <a:ext cx="114963" cy="95730"/>
            </a:xfrm>
            <a:custGeom>
              <a:avLst/>
              <a:gdLst/>
              <a:ahLst/>
              <a:cxnLst/>
              <a:rect l="l" t="t" r="r" b="b"/>
              <a:pathLst>
                <a:path w="2648" h="2205" extrusionOk="0">
                  <a:moveTo>
                    <a:pt x="1878" y="0"/>
                  </a:moveTo>
                  <a:cubicBezTo>
                    <a:pt x="1833" y="0"/>
                    <a:pt x="1786" y="4"/>
                    <a:pt x="1740" y="12"/>
                  </a:cubicBezTo>
                  <a:lnTo>
                    <a:pt x="530" y="238"/>
                  </a:lnTo>
                  <a:cubicBezTo>
                    <a:pt x="152" y="238"/>
                    <a:pt x="1" y="616"/>
                    <a:pt x="152" y="995"/>
                  </a:cubicBezTo>
                  <a:lnTo>
                    <a:pt x="379" y="1675"/>
                  </a:lnTo>
                  <a:cubicBezTo>
                    <a:pt x="454" y="1978"/>
                    <a:pt x="833" y="2204"/>
                    <a:pt x="1135" y="2204"/>
                  </a:cubicBezTo>
                  <a:lnTo>
                    <a:pt x="2042" y="2129"/>
                  </a:lnTo>
                  <a:cubicBezTo>
                    <a:pt x="2420" y="2129"/>
                    <a:pt x="2647" y="1902"/>
                    <a:pt x="2647" y="1599"/>
                  </a:cubicBezTo>
                  <a:lnTo>
                    <a:pt x="2647" y="768"/>
                  </a:lnTo>
                  <a:cubicBezTo>
                    <a:pt x="2647" y="292"/>
                    <a:pt x="2282" y="0"/>
                    <a:pt x="18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3458;p80">
              <a:extLst>
                <a:ext uri="{FF2B5EF4-FFF2-40B4-BE49-F238E27FC236}">
                  <a16:creationId xmlns:a16="http://schemas.microsoft.com/office/drawing/2014/main" id="{57812B70-0073-B7B4-13A8-C3A7AC7A1F5D}"/>
                </a:ext>
              </a:extLst>
            </p:cNvPr>
            <p:cNvSpPr/>
            <p:nvPr/>
          </p:nvSpPr>
          <p:spPr>
            <a:xfrm>
              <a:off x="6959317" y="2084475"/>
              <a:ext cx="1126055" cy="1665834"/>
            </a:xfrm>
            <a:custGeom>
              <a:avLst/>
              <a:gdLst/>
              <a:ahLst/>
              <a:cxnLst/>
              <a:rect l="l" t="t" r="r" b="b"/>
              <a:pathLst>
                <a:path w="25937" h="38370" extrusionOk="0">
                  <a:moveTo>
                    <a:pt x="19434" y="12962"/>
                  </a:moveTo>
                  <a:cubicBezTo>
                    <a:pt x="20114" y="13567"/>
                    <a:pt x="20341" y="14777"/>
                    <a:pt x="19283" y="16516"/>
                  </a:cubicBezTo>
                  <a:cubicBezTo>
                    <a:pt x="18029" y="18699"/>
                    <a:pt x="16889" y="19370"/>
                    <a:pt x="16038" y="19370"/>
                  </a:cubicBezTo>
                  <a:cubicBezTo>
                    <a:pt x="15504" y="19370"/>
                    <a:pt x="15084" y="19106"/>
                    <a:pt x="14821" y="18785"/>
                  </a:cubicBezTo>
                  <a:lnTo>
                    <a:pt x="14821" y="18785"/>
                  </a:lnTo>
                  <a:cubicBezTo>
                    <a:pt x="14983" y="18854"/>
                    <a:pt x="15166" y="18895"/>
                    <a:pt x="15367" y="18895"/>
                  </a:cubicBezTo>
                  <a:cubicBezTo>
                    <a:pt x="15826" y="18895"/>
                    <a:pt x="16384" y="18682"/>
                    <a:pt x="17014" y="18104"/>
                  </a:cubicBezTo>
                  <a:cubicBezTo>
                    <a:pt x="17619" y="17651"/>
                    <a:pt x="18224" y="16970"/>
                    <a:pt x="18829" y="15911"/>
                  </a:cubicBezTo>
                  <a:cubicBezTo>
                    <a:pt x="19585" y="14626"/>
                    <a:pt x="19661" y="13643"/>
                    <a:pt x="19434" y="12962"/>
                  </a:cubicBezTo>
                  <a:close/>
                  <a:moveTo>
                    <a:pt x="11747" y="1"/>
                  </a:moveTo>
                  <a:cubicBezTo>
                    <a:pt x="10549" y="1"/>
                    <a:pt x="9530" y="97"/>
                    <a:pt x="8848" y="259"/>
                  </a:cubicBezTo>
                  <a:cubicBezTo>
                    <a:pt x="6277" y="864"/>
                    <a:pt x="6504" y="2679"/>
                    <a:pt x="6655" y="3359"/>
                  </a:cubicBezTo>
                  <a:cubicBezTo>
                    <a:pt x="6655" y="3435"/>
                    <a:pt x="6579" y="3435"/>
                    <a:pt x="6579" y="3435"/>
                  </a:cubicBezTo>
                  <a:cubicBezTo>
                    <a:pt x="4008" y="7896"/>
                    <a:pt x="3025" y="9106"/>
                    <a:pt x="3479" y="10013"/>
                  </a:cubicBezTo>
                  <a:cubicBezTo>
                    <a:pt x="3933" y="10845"/>
                    <a:pt x="3857" y="10921"/>
                    <a:pt x="3328" y="11601"/>
                  </a:cubicBezTo>
                  <a:cubicBezTo>
                    <a:pt x="2496" y="12584"/>
                    <a:pt x="1211" y="14324"/>
                    <a:pt x="606" y="15004"/>
                  </a:cubicBezTo>
                  <a:cubicBezTo>
                    <a:pt x="1" y="15760"/>
                    <a:pt x="2194" y="16668"/>
                    <a:pt x="2194" y="16819"/>
                  </a:cubicBezTo>
                  <a:cubicBezTo>
                    <a:pt x="2269" y="18104"/>
                    <a:pt x="1740" y="18558"/>
                    <a:pt x="1967" y="18860"/>
                  </a:cubicBezTo>
                  <a:lnTo>
                    <a:pt x="3025" y="18709"/>
                  </a:lnTo>
                  <a:cubicBezTo>
                    <a:pt x="3025" y="18860"/>
                    <a:pt x="3101" y="19012"/>
                    <a:pt x="3101" y="19238"/>
                  </a:cubicBezTo>
                  <a:cubicBezTo>
                    <a:pt x="3101" y="19238"/>
                    <a:pt x="3177" y="19314"/>
                    <a:pt x="3177" y="19314"/>
                  </a:cubicBezTo>
                  <a:lnTo>
                    <a:pt x="2042" y="19541"/>
                  </a:lnTo>
                  <a:cubicBezTo>
                    <a:pt x="1967" y="19692"/>
                    <a:pt x="1967" y="19919"/>
                    <a:pt x="2042" y="20146"/>
                  </a:cubicBezTo>
                  <a:cubicBezTo>
                    <a:pt x="2345" y="20751"/>
                    <a:pt x="1967" y="21280"/>
                    <a:pt x="1891" y="21961"/>
                  </a:cubicBezTo>
                  <a:cubicBezTo>
                    <a:pt x="1740" y="23095"/>
                    <a:pt x="1664" y="24683"/>
                    <a:pt x="3706" y="24683"/>
                  </a:cubicBezTo>
                  <a:cubicBezTo>
                    <a:pt x="4462" y="24683"/>
                    <a:pt x="6201" y="24683"/>
                    <a:pt x="8092" y="24305"/>
                  </a:cubicBezTo>
                  <a:cubicBezTo>
                    <a:pt x="8092" y="24305"/>
                    <a:pt x="8092" y="24305"/>
                    <a:pt x="8092" y="24380"/>
                  </a:cubicBezTo>
                  <a:cubicBezTo>
                    <a:pt x="9453" y="24002"/>
                    <a:pt x="10814" y="23473"/>
                    <a:pt x="11948" y="22490"/>
                  </a:cubicBezTo>
                  <a:cubicBezTo>
                    <a:pt x="13082" y="21583"/>
                    <a:pt x="13914" y="20297"/>
                    <a:pt x="14216" y="18482"/>
                  </a:cubicBezTo>
                  <a:cubicBezTo>
                    <a:pt x="14368" y="18634"/>
                    <a:pt x="14519" y="18709"/>
                    <a:pt x="14746" y="18785"/>
                  </a:cubicBezTo>
                  <a:cubicBezTo>
                    <a:pt x="14519" y="20524"/>
                    <a:pt x="14065" y="21658"/>
                    <a:pt x="13309" y="22566"/>
                  </a:cubicBezTo>
                  <a:cubicBezTo>
                    <a:pt x="13612" y="22490"/>
                    <a:pt x="13914" y="22414"/>
                    <a:pt x="14292" y="22414"/>
                  </a:cubicBezTo>
                  <a:cubicBezTo>
                    <a:pt x="17014" y="22414"/>
                    <a:pt x="19661" y="25136"/>
                    <a:pt x="18375" y="27783"/>
                  </a:cubicBezTo>
                  <a:cubicBezTo>
                    <a:pt x="17392" y="29900"/>
                    <a:pt x="18829" y="31866"/>
                    <a:pt x="16409" y="31866"/>
                  </a:cubicBezTo>
                  <a:lnTo>
                    <a:pt x="16409" y="32471"/>
                  </a:lnTo>
                  <a:cubicBezTo>
                    <a:pt x="16409" y="32774"/>
                    <a:pt x="16334" y="33000"/>
                    <a:pt x="16182" y="33076"/>
                  </a:cubicBezTo>
                  <a:lnTo>
                    <a:pt x="15502" y="33303"/>
                  </a:lnTo>
                  <a:cubicBezTo>
                    <a:pt x="15351" y="33303"/>
                    <a:pt x="14821" y="33379"/>
                    <a:pt x="14746" y="33379"/>
                  </a:cubicBezTo>
                  <a:lnTo>
                    <a:pt x="13914" y="33379"/>
                  </a:lnTo>
                  <a:cubicBezTo>
                    <a:pt x="13838" y="33379"/>
                    <a:pt x="13309" y="33303"/>
                    <a:pt x="13158" y="33303"/>
                  </a:cubicBezTo>
                  <a:lnTo>
                    <a:pt x="12477" y="33152"/>
                  </a:lnTo>
                  <a:cubicBezTo>
                    <a:pt x="12250" y="33000"/>
                    <a:pt x="12175" y="32774"/>
                    <a:pt x="12175" y="32471"/>
                  </a:cubicBezTo>
                  <a:lnTo>
                    <a:pt x="12175" y="31866"/>
                  </a:lnTo>
                  <a:cubicBezTo>
                    <a:pt x="9604" y="31866"/>
                    <a:pt x="11116" y="29825"/>
                    <a:pt x="10058" y="27783"/>
                  </a:cubicBezTo>
                  <a:cubicBezTo>
                    <a:pt x="9377" y="26498"/>
                    <a:pt x="9755" y="25061"/>
                    <a:pt x="10738" y="24078"/>
                  </a:cubicBezTo>
                  <a:lnTo>
                    <a:pt x="10738" y="24078"/>
                  </a:lnTo>
                  <a:cubicBezTo>
                    <a:pt x="9906" y="24305"/>
                    <a:pt x="9075" y="24456"/>
                    <a:pt x="8092" y="24607"/>
                  </a:cubicBezTo>
                  <a:cubicBezTo>
                    <a:pt x="8092" y="25439"/>
                    <a:pt x="8394" y="26498"/>
                    <a:pt x="8394" y="30430"/>
                  </a:cubicBezTo>
                  <a:cubicBezTo>
                    <a:pt x="8394" y="30656"/>
                    <a:pt x="8319" y="30883"/>
                    <a:pt x="8243" y="31186"/>
                  </a:cubicBezTo>
                  <a:cubicBezTo>
                    <a:pt x="8302" y="31178"/>
                    <a:pt x="8359" y="31174"/>
                    <a:pt x="8414" y="31174"/>
                  </a:cubicBezTo>
                  <a:cubicBezTo>
                    <a:pt x="9394" y="31174"/>
                    <a:pt x="9548" y="32403"/>
                    <a:pt x="9906" y="32547"/>
                  </a:cubicBezTo>
                  <a:cubicBezTo>
                    <a:pt x="12326" y="33605"/>
                    <a:pt x="16939" y="35647"/>
                    <a:pt x="19434" y="36630"/>
                  </a:cubicBezTo>
                  <a:cubicBezTo>
                    <a:pt x="19467" y="36650"/>
                    <a:pt x="19506" y="36658"/>
                    <a:pt x="19551" y="36658"/>
                  </a:cubicBezTo>
                  <a:cubicBezTo>
                    <a:pt x="19804" y="36658"/>
                    <a:pt x="20240" y="36398"/>
                    <a:pt x="20697" y="36398"/>
                  </a:cubicBezTo>
                  <a:cubicBezTo>
                    <a:pt x="21104" y="36398"/>
                    <a:pt x="21528" y="36605"/>
                    <a:pt x="21854" y="37386"/>
                  </a:cubicBezTo>
                  <a:cubicBezTo>
                    <a:pt x="21929" y="37689"/>
                    <a:pt x="21097" y="37915"/>
                    <a:pt x="20871" y="38369"/>
                  </a:cubicBezTo>
                  <a:lnTo>
                    <a:pt x="23215" y="38369"/>
                  </a:lnTo>
                  <a:cubicBezTo>
                    <a:pt x="22988" y="37084"/>
                    <a:pt x="22080" y="35723"/>
                    <a:pt x="21400" y="34286"/>
                  </a:cubicBezTo>
                  <a:cubicBezTo>
                    <a:pt x="21183" y="34479"/>
                    <a:pt x="20935" y="34541"/>
                    <a:pt x="20688" y="34541"/>
                  </a:cubicBezTo>
                  <a:cubicBezTo>
                    <a:pt x="20242" y="34541"/>
                    <a:pt x="19801" y="34339"/>
                    <a:pt x="19550" y="34339"/>
                  </a:cubicBezTo>
                  <a:cubicBezTo>
                    <a:pt x="19505" y="34339"/>
                    <a:pt x="19466" y="34346"/>
                    <a:pt x="19434" y="34362"/>
                  </a:cubicBezTo>
                  <a:cubicBezTo>
                    <a:pt x="18829" y="34588"/>
                    <a:pt x="18148" y="34891"/>
                    <a:pt x="17392" y="35269"/>
                  </a:cubicBezTo>
                  <a:lnTo>
                    <a:pt x="14897" y="34135"/>
                  </a:lnTo>
                  <a:cubicBezTo>
                    <a:pt x="16334" y="33530"/>
                    <a:pt x="17619" y="33000"/>
                    <a:pt x="18602" y="32547"/>
                  </a:cubicBezTo>
                  <a:cubicBezTo>
                    <a:pt x="18929" y="32416"/>
                    <a:pt x="19142" y="31158"/>
                    <a:pt x="20169" y="31158"/>
                  </a:cubicBezTo>
                  <a:cubicBezTo>
                    <a:pt x="20331" y="31158"/>
                    <a:pt x="20513" y="31189"/>
                    <a:pt x="20719" y="31261"/>
                  </a:cubicBezTo>
                  <a:cubicBezTo>
                    <a:pt x="20719" y="27481"/>
                    <a:pt x="20266" y="22641"/>
                    <a:pt x="21929" y="20297"/>
                  </a:cubicBezTo>
                  <a:cubicBezTo>
                    <a:pt x="25861" y="14853"/>
                    <a:pt x="25937" y="10543"/>
                    <a:pt x="24198" y="5325"/>
                  </a:cubicBezTo>
                  <a:cubicBezTo>
                    <a:pt x="22891" y="1287"/>
                    <a:pt x="16128" y="1"/>
                    <a:pt x="117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3459;p80">
              <a:extLst>
                <a:ext uri="{FF2B5EF4-FFF2-40B4-BE49-F238E27FC236}">
                  <a16:creationId xmlns:a16="http://schemas.microsoft.com/office/drawing/2014/main" id="{3BD014A4-4C8B-0681-CBE3-4B6C51777BA1}"/>
                </a:ext>
              </a:extLst>
            </p:cNvPr>
            <p:cNvSpPr/>
            <p:nvPr/>
          </p:nvSpPr>
          <p:spPr>
            <a:xfrm>
              <a:off x="7537133" y="3353030"/>
              <a:ext cx="78798" cy="79276"/>
            </a:xfrm>
            <a:custGeom>
              <a:avLst/>
              <a:gdLst/>
              <a:ahLst/>
              <a:cxnLst/>
              <a:rect l="l" t="t" r="r" b="b"/>
              <a:pathLst>
                <a:path w="1815" h="1826" extrusionOk="0">
                  <a:moveTo>
                    <a:pt x="907" y="1"/>
                  </a:moveTo>
                  <a:cubicBezTo>
                    <a:pt x="756" y="1"/>
                    <a:pt x="454" y="303"/>
                    <a:pt x="227" y="757"/>
                  </a:cubicBezTo>
                  <a:cubicBezTo>
                    <a:pt x="76" y="1286"/>
                    <a:pt x="0" y="1740"/>
                    <a:pt x="227" y="1815"/>
                  </a:cubicBezTo>
                  <a:cubicBezTo>
                    <a:pt x="241" y="1822"/>
                    <a:pt x="253" y="1825"/>
                    <a:pt x="265" y="1825"/>
                  </a:cubicBezTo>
                  <a:cubicBezTo>
                    <a:pt x="383" y="1825"/>
                    <a:pt x="426" y="1513"/>
                    <a:pt x="907" y="1513"/>
                  </a:cubicBezTo>
                  <a:cubicBezTo>
                    <a:pt x="1389" y="1513"/>
                    <a:pt x="1432" y="1825"/>
                    <a:pt x="1550" y="1825"/>
                  </a:cubicBezTo>
                  <a:cubicBezTo>
                    <a:pt x="1562" y="1825"/>
                    <a:pt x="1574" y="1822"/>
                    <a:pt x="1588" y="1815"/>
                  </a:cubicBezTo>
                  <a:cubicBezTo>
                    <a:pt x="1815" y="1740"/>
                    <a:pt x="1815" y="1286"/>
                    <a:pt x="1588" y="757"/>
                  </a:cubicBezTo>
                  <a:cubicBezTo>
                    <a:pt x="1361" y="303"/>
                    <a:pt x="1134" y="1"/>
                    <a:pt x="9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46859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101" name="Google Shape;1101;p55"/>
          <p:cNvSpPr txBox="1">
            <a:spLocks noGrp="1"/>
          </p:cNvSpPr>
          <p:nvPr>
            <p:ph type="title" idx="8"/>
          </p:nvPr>
        </p:nvSpPr>
        <p:spPr>
          <a:xfrm>
            <a:off x="720000" y="53950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Consumo de tabaco</a:t>
            </a:r>
            <a:endParaRPr dirty="0"/>
          </a:p>
        </p:txBody>
      </p:sp>
      <p:grpSp>
        <p:nvGrpSpPr>
          <p:cNvPr id="1027" name="Google Shape;1027;p55"/>
          <p:cNvGrpSpPr/>
          <p:nvPr/>
        </p:nvGrpSpPr>
        <p:grpSpPr>
          <a:xfrm>
            <a:off x="5949711" y="-534941"/>
            <a:ext cx="3194286" cy="4957625"/>
            <a:chOff x="5949711" y="-534941"/>
            <a:chExt cx="3194286" cy="4957625"/>
          </a:xfrm>
        </p:grpSpPr>
        <p:sp>
          <p:nvSpPr>
            <p:cNvPr id="1028" name="Google Shape;1028;p55"/>
            <p:cNvSpPr/>
            <p:nvPr/>
          </p:nvSpPr>
          <p:spPr>
            <a:xfrm flipH="1">
              <a:off x="7743477" y="2565614"/>
              <a:ext cx="394620" cy="360226"/>
            </a:xfrm>
            <a:custGeom>
              <a:avLst/>
              <a:gdLst/>
              <a:ahLst/>
              <a:cxnLst/>
              <a:rect l="l" t="t" r="r" b="b"/>
              <a:pathLst>
                <a:path w="8846" h="8075" extrusionOk="0">
                  <a:moveTo>
                    <a:pt x="8845" y="0"/>
                  </a:moveTo>
                  <a:cubicBezTo>
                    <a:pt x="8845" y="913"/>
                    <a:pt x="5393" y="1655"/>
                    <a:pt x="1141" y="1655"/>
                  </a:cubicBezTo>
                  <a:cubicBezTo>
                    <a:pt x="742" y="1655"/>
                    <a:pt x="371" y="1626"/>
                    <a:pt x="0" y="1626"/>
                  </a:cubicBezTo>
                  <a:cubicBezTo>
                    <a:pt x="1627" y="3424"/>
                    <a:pt x="3510" y="5079"/>
                    <a:pt x="5564" y="6391"/>
                  </a:cubicBezTo>
                  <a:cubicBezTo>
                    <a:pt x="5821" y="6334"/>
                    <a:pt x="6078" y="6306"/>
                    <a:pt x="6334" y="6277"/>
                  </a:cubicBezTo>
                  <a:cubicBezTo>
                    <a:pt x="6377" y="6263"/>
                    <a:pt x="6420" y="6256"/>
                    <a:pt x="6459" y="6256"/>
                  </a:cubicBezTo>
                  <a:cubicBezTo>
                    <a:pt x="6498" y="6256"/>
                    <a:pt x="6534" y="6263"/>
                    <a:pt x="6563" y="6277"/>
                  </a:cubicBezTo>
                  <a:cubicBezTo>
                    <a:pt x="6819" y="6334"/>
                    <a:pt x="7019" y="6563"/>
                    <a:pt x="7019" y="6848"/>
                  </a:cubicBezTo>
                  <a:lnTo>
                    <a:pt x="7019" y="7219"/>
                  </a:lnTo>
                  <a:cubicBezTo>
                    <a:pt x="7618" y="7533"/>
                    <a:pt x="8217" y="7818"/>
                    <a:pt x="8845" y="8075"/>
                  </a:cubicBezTo>
                  <a:lnTo>
                    <a:pt x="8845" y="0"/>
                  </a:ln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5"/>
            <p:cNvSpPr/>
            <p:nvPr/>
          </p:nvSpPr>
          <p:spPr>
            <a:xfrm flipH="1">
              <a:off x="7889888" y="2612678"/>
              <a:ext cx="462070" cy="249548"/>
            </a:xfrm>
            <a:custGeom>
              <a:avLst/>
              <a:gdLst/>
              <a:ahLst/>
              <a:cxnLst/>
              <a:rect l="l" t="t" r="r" b="b"/>
              <a:pathLst>
                <a:path w="10358" h="5594" extrusionOk="0">
                  <a:moveTo>
                    <a:pt x="1" y="1"/>
                  </a:moveTo>
                  <a:cubicBezTo>
                    <a:pt x="1370" y="1884"/>
                    <a:pt x="2825" y="3796"/>
                    <a:pt x="4423" y="5565"/>
                  </a:cubicBezTo>
                  <a:cubicBezTo>
                    <a:pt x="4908" y="5593"/>
                    <a:pt x="5422" y="5593"/>
                    <a:pt x="5935" y="5593"/>
                  </a:cubicBezTo>
                  <a:cubicBezTo>
                    <a:pt x="7562" y="5593"/>
                    <a:pt x="9074" y="5479"/>
                    <a:pt x="10358" y="5336"/>
                  </a:cubicBezTo>
                  <a:cubicBezTo>
                    <a:pt x="8304" y="4024"/>
                    <a:pt x="6421" y="2369"/>
                    <a:pt x="4794" y="571"/>
                  </a:cubicBezTo>
                  <a:cubicBezTo>
                    <a:pt x="2883" y="514"/>
                    <a:pt x="1199" y="286"/>
                    <a:pt x="1"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5"/>
            <p:cNvSpPr/>
            <p:nvPr/>
          </p:nvSpPr>
          <p:spPr>
            <a:xfrm flipH="1">
              <a:off x="7845322" y="3072161"/>
              <a:ext cx="34394" cy="28060"/>
            </a:xfrm>
            <a:custGeom>
              <a:avLst/>
              <a:gdLst/>
              <a:ahLst/>
              <a:cxnLst/>
              <a:rect l="l" t="t" r="r" b="b"/>
              <a:pathLst>
                <a:path w="771" h="629" extrusionOk="0">
                  <a:moveTo>
                    <a:pt x="343" y="572"/>
                  </a:moveTo>
                  <a:cubicBezTo>
                    <a:pt x="229" y="572"/>
                    <a:pt x="114" y="600"/>
                    <a:pt x="0" y="629"/>
                  </a:cubicBezTo>
                  <a:cubicBezTo>
                    <a:pt x="114" y="600"/>
                    <a:pt x="229" y="572"/>
                    <a:pt x="343" y="572"/>
                  </a:cubicBezTo>
                  <a:cubicBezTo>
                    <a:pt x="599" y="515"/>
                    <a:pt x="771" y="258"/>
                    <a:pt x="771" y="1"/>
                  </a:cubicBezTo>
                  <a:cubicBezTo>
                    <a:pt x="771" y="258"/>
                    <a:pt x="599" y="515"/>
                    <a:pt x="343" y="572"/>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5"/>
            <p:cNvSpPr/>
            <p:nvPr/>
          </p:nvSpPr>
          <p:spPr>
            <a:xfrm flipH="1">
              <a:off x="7743477" y="2887609"/>
              <a:ext cx="105681" cy="281355"/>
            </a:xfrm>
            <a:custGeom>
              <a:avLst/>
              <a:gdLst/>
              <a:ahLst/>
              <a:cxnLst/>
              <a:rect l="l" t="t" r="r" b="b"/>
              <a:pathLst>
                <a:path w="2369" h="6307" extrusionOk="0">
                  <a:moveTo>
                    <a:pt x="542" y="1"/>
                  </a:moveTo>
                  <a:lnTo>
                    <a:pt x="542" y="2397"/>
                  </a:lnTo>
                  <a:lnTo>
                    <a:pt x="542" y="4594"/>
                  </a:lnTo>
                  <a:cubicBezTo>
                    <a:pt x="542" y="4880"/>
                    <a:pt x="342" y="5108"/>
                    <a:pt x="57" y="5165"/>
                  </a:cubicBezTo>
                  <a:lnTo>
                    <a:pt x="0" y="5165"/>
                  </a:lnTo>
                  <a:cubicBezTo>
                    <a:pt x="770" y="5622"/>
                    <a:pt x="1541" y="5993"/>
                    <a:pt x="2368" y="6306"/>
                  </a:cubicBezTo>
                  <a:lnTo>
                    <a:pt x="2368" y="857"/>
                  </a:lnTo>
                  <a:cubicBezTo>
                    <a:pt x="1740" y="600"/>
                    <a:pt x="1141" y="315"/>
                    <a:pt x="542"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5"/>
            <p:cNvSpPr/>
            <p:nvPr/>
          </p:nvSpPr>
          <p:spPr>
            <a:xfrm flipH="1">
              <a:off x="7743477" y="3118020"/>
              <a:ext cx="301697" cy="159124"/>
            </a:xfrm>
            <a:custGeom>
              <a:avLst/>
              <a:gdLst/>
              <a:ahLst/>
              <a:cxnLst/>
              <a:rect l="l" t="t" r="r" b="b"/>
              <a:pathLst>
                <a:path w="6763" h="3567" extrusionOk="0">
                  <a:moveTo>
                    <a:pt x="4394" y="0"/>
                  </a:moveTo>
                  <a:cubicBezTo>
                    <a:pt x="3167" y="228"/>
                    <a:pt x="1655" y="342"/>
                    <a:pt x="0" y="400"/>
                  </a:cubicBezTo>
                  <a:cubicBezTo>
                    <a:pt x="2111" y="1769"/>
                    <a:pt x="4394" y="2825"/>
                    <a:pt x="6762" y="3567"/>
                  </a:cubicBezTo>
                  <a:lnTo>
                    <a:pt x="6762" y="1141"/>
                  </a:lnTo>
                  <a:cubicBezTo>
                    <a:pt x="5935" y="828"/>
                    <a:pt x="5164" y="457"/>
                    <a:pt x="4394" y="0"/>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5"/>
            <p:cNvSpPr/>
            <p:nvPr/>
          </p:nvSpPr>
          <p:spPr>
            <a:xfrm flipH="1">
              <a:off x="7879672" y="3100176"/>
              <a:ext cx="196061" cy="15346"/>
            </a:xfrm>
            <a:custGeom>
              <a:avLst/>
              <a:gdLst/>
              <a:ahLst/>
              <a:cxnLst/>
              <a:rect l="l" t="t" r="r" b="b"/>
              <a:pathLst>
                <a:path w="4395" h="344" extrusionOk="0">
                  <a:moveTo>
                    <a:pt x="0" y="343"/>
                  </a:moveTo>
                  <a:cubicBezTo>
                    <a:pt x="1655" y="314"/>
                    <a:pt x="3139" y="200"/>
                    <a:pt x="4394" y="1"/>
                  </a:cubicBezTo>
                  <a:cubicBezTo>
                    <a:pt x="3139" y="200"/>
                    <a:pt x="1655" y="314"/>
                    <a:pt x="0" y="343"/>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5"/>
            <p:cNvSpPr/>
            <p:nvPr/>
          </p:nvSpPr>
          <p:spPr>
            <a:xfrm flipH="1">
              <a:off x="8154603" y="2565614"/>
              <a:ext cx="276270" cy="295318"/>
            </a:xfrm>
            <a:custGeom>
              <a:avLst/>
              <a:gdLst/>
              <a:ahLst/>
              <a:cxnLst/>
              <a:rect l="l" t="t" r="r" b="b"/>
              <a:pathLst>
                <a:path w="6193" h="6620" extrusionOk="0">
                  <a:moveTo>
                    <a:pt x="1" y="0"/>
                  </a:moveTo>
                  <a:lnTo>
                    <a:pt x="1" y="3481"/>
                  </a:lnTo>
                  <a:cubicBezTo>
                    <a:pt x="571" y="4537"/>
                    <a:pt x="1199" y="5564"/>
                    <a:pt x="1941" y="6534"/>
                  </a:cubicBezTo>
                  <a:cubicBezTo>
                    <a:pt x="2027" y="6391"/>
                    <a:pt x="2141" y="6306"/>
                    <a:pt x="2283" y="6277"/>
                  </a:cubicBezTo>
                  <a:cubicBezTo>
                    <a:pt x="2326" y="6263"/>
                    <a:pt x="2362" y="6256"/>
                    <a:pt x="2398" y="6256"/>
                  </a:cubicBezTo>
                  <a:cubicBezTo>
                    <a:pt x="2433" y="6256"/>
                    <a:pt x="2469" y="6263"/>
                    <a:pt x="2512" y="6277"/>
                  </a:cubicBezTo>
                  <a:cubicBezTo>
                    <a:pt x="3567" y="6448"/>
                    <a:pt x="4823" y="6563"/>
                    <a:pt x="6192" y="6620"/>
                  </a:cubicBezTo>
                  <a:cubicBezTo>
                    <a:pt x="4594" y="4851"/>
                    <a:pt x="3139" y="2939"/>
                    <a:pt x="1770" y="1056"/>
                  </a:cubicBezTo>
                  <a:cubicBezTo>
                    <a:pt x="657" y="770"/>
                    <a:pt x="1" y="400"/>
                    <a:pt x="1" y="0"/>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5"/>
            <p:cNvSpPr/>
            <p:nvPr/>
          </p:nvSpPr>
          <p:spPr>
            <a:xfrm flipH="1">
              <a:off x="8075688" y="3091254"/>
              <a:ext cx="245712" cy="24268"/>
            </a:xfrm>
            <a:custGeom>
              <a:avLst/>
              <a:gdLst/>
              <a:ahLst/>
              <a:cxnLst/>
              <a:rect l="l" t="t" r="r" b="b"/>
              <a:pathLst>
                <a:path w="5508" h="544" extrusionOk="0">
                  <a:moveTo>
                    <a:pt x="5250" y="543"/>
                  </a:moveTo>
                  <a:cubicBezTo>
                    <a:pt x="3367" y="543"/>
                    <a:pt x="1627" y="400"/>
                    <a:pt x="257" y="144"/>
                  </a:cubicBezTo>
                  <a:cubicBezTo>
                    <a:pt x="172" y="115"/>
                    <a:pt x="86" y="58"/>
                    <a:pt x="1" y="1"/>
                  </a:cubicBezTo>
                  <a:cubicBezTo>
                    <a:pt x="86" y="58"/>
                    <a:pt x="172" y="115"/>
                    <a:pt x="257" y="144"/>
                  </a:cubicBezTo>
                  <a:cubicBezTo>
                    <a:pt x="1627" y="400"/>
                    <a:pt x="3367" y="543"/>
                    <a:pt x="5250" y="543"/>
                  </a:cubicBezTo>
                  <a:cubicBezTo>
                    <a:pt x="5336" y="543"/>
                    <a:pt x="5422" y="543"/>
                    <a:pt x="5507" y="543"/>
                  </a:cubicBezTo>
                  <a:cubicBezTo>
                    <a:pt x="5422" y="543"/>
                    <a:pt x="5336" y="543"/>
                    <a:pt x="5250" y="543"/>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5"/>
            <p:cNvSpPr/>
            <p:nvPr/>
          </p:nvSpPr>
          <p:spPr>
            <a:xfrm flipH="1">
              <a:off x="7743477" y="2491785"/>
              <a:ext cx="687395" cy="147659"/>
            </a:xfrm>
            <a:custGeom>
              <a:avLst/>
              <a:gdLst/>
              <a:ahLst/>
              <a:cxnLst/>
              <a:rect l="l" t="t" r="r" b="b"/>
              <a:pathLst>
                <a:path w="15409" h="3310" extrusionOk="0">
                  <a:moveTo>
                    <a:pt x="4934" y="690"/>
                  </a:moveTo>
                  <a:cubicBezTo>
                    <a:pt x="4956" y="690"/>
                    <a:pt x="4977" y="696"/>
                    <a:pt x="4994" y="714"/>
                  </a:cubicBezTo>
                  <a:lnTo>
                    <a:pt x="5450" y="1113"/>
                  </a:lnTo>
                  <a:cubicBezTo>
                    <a:pt x="6078" y="970"/>
                    <a:pt x="6877" y="885"/>
                    <a:pt x="7704" y="885"/>
                  </a:cubicBezTo>
                  <a:cubicBezTo>
                    <a:pt x="9844" y="885"/>
                    <a:pt x="11585" y="1398"/>
                    <a:pt x="11585" y="2026"/>
                  </a:cubicBezTo>
                  <a:lnTo>
                    <a:pt x="11585" y="2055"/>
                  </a:lnTo>
                  <a:cubicBezTo>
                    <a:pt x="11585" y="2425"/>
                    <a:pt x="10329" y="2768"/>
                    <a:pt x="8675" y="2853"/>
                  </a:cubicBezTo>
                  <a:cubicBezTo>
                    <a:pt x="8418" y="2853"/>
                    <a:pt x="8161" y="2882"/>
                    <a:pt x="7904" y="2882"/>
                  </a:cubicBezTo>
                  <a:lnTo>
                    <a:pt x="7562" y="2882"/>
                  </a:lnTo>
                  <a:cubicBezTo>
                    <a:pt x="7305" y="2882"/>
                    <a:pt x="7077" y="2853"/>
                    <a:pt x="6820" y="2853"/>
                  </a:cubicBezTo>
                  <a:cubicBezTo>
                    <a:pt x="6478" y="2825"/>
                    <a:pt x="6135" y="2796"/>
                    <a:pt x="5850" y="2768"/>
                  </a:cubicBezTo>
                  <a:cubicBezTo>
                    <a:pt x="5336" y="2711"/>
                    <a:pt x="4908" y="2625"/>
                    <a:pt x="4594" y="2540"/>
                  </a:cubicBezTo>
                  <a:cubicBezTo>
                    <a:pt x="4109" y="2397"/>
                    <a:pt x="3824" y="2226"/>
                    <a:pt x="3824" y="2055"/>
                  </a:cubicBezTo>
                  <a:lnTo>
                    <a:pt x="3824" y="2026"/>
                  </a:lnTo>
                  <a:cubicBezTo>
                    <a:pt x="3824" y="1741"/>
                    <a:pt x="4224" y="1455"/>
                    <a:pt x="4880" y="1256"/>
                  </a:cubicBezTo>
                  <a:lnTo>
                    <a:pt x="4680" y="1084"/>
                  </a:lnTo>
                  <a:cubicBezTo>
                    <a:pt x="4680" y="1056"/>
                    <a:pt x="4652" y="1027"/>
                    <a:pt x="4652" y="942"/>
                  </a:cubicBezTo>
                  <a:cubicBezTo>
                    <a:pt x="4680" y="913"/>
                    <a:pt x="4680" y="856"/>
                    <a:pt x="4737" y="799"/>
                  </a:cubicBezTo>
                  <a:cubicBezTo>
                    <a:pt x="4737" y="799"/>
                    <a:pt x="4847" y="690"/>
                    <a:pt x="4934" y="690"/>
                  </a:cubicBezTo>
                  <a:close/>
                  <a:moveTo>
                    <a:pt x="7704" y="0"/>
                  </a:moveTo>
                  <a:cubicBezTo>
                    <a:pt x="3453" y="0"/>
                    <a:pt x="1" y="742"/>
                    <a:pt x="1" y="1655"/>
                  </a:cubicBezTo>
                  <a:cubicBezTo>
                    <a:pt x="1" y="2055"/>
                    <a:pt x="657" y="2425"/>
                    <a:pt x="1770" y="2711"/>
                  </a:cubicBezTo>
                  <a:cubicBezTo>
                    <a:pt x="2968" y="2996"/>
                    <a:pt x="4652" y="3224"/>
                    <a:pt x="6563" y="3281"/>
                  </a:cubicBezTo>
                  <a:cubicBezTo>
                    <a:pt x="6934" y="3281"/>
                    <a:pt x="7305" y="3310"/>
                    <a:pt x="7704" y="3310"/>
                  </a:cubicBezTo>
                  <a:cubicBezTo>
                    <a:pt x="11956" y="3310"/>
                    <a:pt x="15408" y="2568"/>
                    <a:pt x="15408" y="1655"/>
                  </a:cubicBezTo>
                  <a:cubicBezTo>
                    <a:pt x="15408" y="742"/>
                    <a:pt x="11956" y="0"/>
                    <a:pt x="7704" y="0"/>
                  </a:cubicBezTo>
                  <a:close/>
                </a:path>
              </a:pathLst>
            </a:custGeom>
            <a:solidFill>
              <a:srgbClr val="EEE1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5"/>
            <p:cNvSpPr/>
            <p:nvPr/>
          </p:nvSpPr>
          <p:spPr>
            <a:xfrm flipH="1">
              <a:off x="7914066" y="2531220"/>
              <a:ext cx="273682" cy="52238"/>
            </a:xfrm>
            <a:custGeom>
              <a:avLst/>
              <a:gdLst/>
              <a:ahLst/>
              <a:cxnLst/>
              <a:rect l="l" t="t" r="r" b="b"/>
              <a:pathLst>
                <a:path w="6135" h="1171" extrusionOk="0">
                  <a:moveTo>
                    <a:pt x="2254" y="1"/>
                  </a:moveTo>
                  <a:cubicBezTo>
                    <a:pt x="1427" y="1"/>
                    <a:pt x="628" y="86"/>
                    <a:pt x="0" y="229"/>
                  </a:cubicBezTo>
                  <a:lnTo>
                    <a:pt x="257" y="457"/>
                  </a:lnTo>
                  <a:cubicBezTo>
                    <a:pt x="856" y="372"/>
                    <a:pt x="1541" y="343"/>
                    <a:pt x="2254" y="343"/>
                  </a:cubicBezTo>
                  <a:cubicBezTo>
                    <a:pt x="4394" y="343"/>
                    <a:pt x="6135" y="686"/>
                    <a:pt x="6135" y="1171"/>
                  </a:cubicBezTo>
                  <a:lnTo>
                    <a:pt x="6135" y="1142"/>
                  </a:lnTo>
                  <a:cubicBezTo>
                    <a:pt x="6135" y="514"/>
                    <a:pt x="4394" y="1"/>
                    <a:pt x="2254"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5"/>
            <p:cNvSpPr/>
            <p:nvPr/>
          </p:nvSpPr>
          <p:spPr>
            <a:xfrm flipH="1">
              <a:off x="8202960" y="2547770"/>
              <a:ext cx="57324" cy="35688"/>
            </a:xfrm>
            <a:custGeom>
              <a:avLst/>
              <a:gdLst/>
              <a:ahLst/>
              <a:cxnLst/>
              <a:rect l="l" t="t" r="r" b="b"/>
              <a:pathLst>
                <a:path w="1285" h="800" extrusionOk="0">
                  <a:moveTo>
                    <a:pt x="1056" y="1"/>
                  </a:moveTo>
                  <a:cubicBezTo>
                    <a:pt x="400" y="200"/>
                    <a:pt x="0" y="486"/>
                    <a:pt x="0" y="771"/>
                  </a:cubicBezTo>
                  <a:lnTo>
                    <a:pt x="0" y="800"/>
                  </a:lnTo>
                  <a:cubicBezTo>
                    <a:pt x="0" y="543"/>
                    <a:pt x="514" y="315"/>
                    <a:pt x="1284" y="172"/>
                  </a:cubicBezTo>
                  <a:lnTo>
                    <a:pt x="1056" y="1"/>
                  </a:ln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5"/>
            <p:cNvSpPr/>
            <p:nvPr/>
          </p:nvSpPr>
          <p:spPr>
            <a:xfrm flipH="1">
              <a:off x="8126633" y="2608886"/>
              <a:ext cx="43316" cy="10216"/>
            </a:xfrm>
            <a:custGeom>
              <a:avLst/>
              <a:gdLst/>
              <a:ahLst/>
              <a:cxnLst/>
              <a:rect l="l" t="t" r="r" b="b"/>
              <a:pathLst>
                <a:path w="971" h="229" extrusionOk="0">
                  <a:moveTo>
                    <a:pt x="714" y="0"/>
                  </a:moveTo>
                  <a:lnTo>
                    <a:pt x="1" y="143"/>
                  </a:lnTo>
                  <a:cubicBezTo>
                    <a:pt x="286" y="171"/>
                    <a:pt x="629" y="200"/>
                    <a:pt x="971" y="228"/>
                  </a:cubicBezTo>
                  <a:lnTo>
                    <a:pt x="714" y="0"/>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5"/>
            <p:cNvSpPr/>
            <p:nvPr/>
          </p:nvSpPr>
          <p:spPr>
            <a:xfrm flipH="1">
              <a:off x="8158440" y="2555399"/>
              <a:ext cx="101845" cy="49696"/>
            </a:xfrm>
            <a:custGeom>
              <a:avLst/>
              <a:gdLst/>
              <a:ahLst/>
              <a:cxnLst/>
              <a:rect l="l" t="t" r="r" b="b"/>
              <a:pathLst>
                <a:path w="2283" h="1114" extrusionOk="0">
                  <a:moveTo>
                    <a:pt x="1284" y="1"/>
                  </a:moveTo>
                  <a:cubicBezTo>
                    <a:pt x="514" y="144"/>
                    <a:pt x="0" y="372"/>
                    <a:pt x="0" y="629"/>
                  </a:cubicBezTo>
                  <a:cubicBezTo>
                    <a:pt x="0" y="800"/>
                    <a:pt x="285" y="971"/>
                    <a:pt x="770" y="1114"/>
                  </a:cubicBezTo>
                  <a:lnTo>
                    <a:pt x="1455" y="999"/>
                  </a:lnTo>
                  <a:lnTo>
                    <a:pt x="2283" y="828"/>
                  </a:lnTo>
                  <a:lnTo>
                    <a:pt x="1969" y="572"/>
                  </a:lnTo>
                  <a:lnTo>
                    <a:pt x="1969" y="543"/>
                  </a:lnTo>
                  <a:lnTo>
                    <a:pt x="1284" y="1"/>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5"/>
            <p:cNvSpPr/>
            <p:nvPr/>
          </p:nvSpPr>
          <p:spPr>
            <a:xfrm flipH="1">
              <a:off x="7914066" y="2546521"/>
              <a:ext cx="262218" cy="73830"/>
            </a:xfrm>
            <a:custGeom>
              <a:avLst/>
              <a:gdLst/>
              <a:ahLst/>
              <a:cxnLst/>
              <a:rect l="l" t="t" r="r" b="b"/>
              <a:pathLst>
                <a:path w="5878" h="1655" extrusionOk="0">
                  <a:moveTo>
                    <a:pt x="1997" y="0"/>
                  </a:moveTo>
                  <a:cubicBezTo>
                    <a:pt x="1284" y="0"/>
                    <a:pt x="599" y="29"/>
                    <a:pt x="0" y="114"/>
                  </a:cubicBezTo>
                  <a:lnTo>
                    <a:pt x="314" y="343"/>
                  </a:lnTo>
                  <a:lnTo>
                    <a:pt x="371" y="400"/>
                  </a:lnTo>
                  <a:lnTo>
                    <a:pt x="999" y="913"/>
                  </a:lnTo>
                  <a:lnTo>
                    <a:pt x="1084" y="913"/>
                  </a:lnTo>
                  <a:lnTo>
                    <a:pt x="2425" y="628"/>
                  </a:lnTo>
                  <a:cubicBezTo>
                    <a:pt x="2431" y="626"/>
                    <a:pt x="2437" y="626"/>
                    <a:pt x="2443" y="626"/>
                  </a:cubicBezTo>
                  <a:cubicBezTo>
                    <a:pt x="2545" y="626"/>
                    <a:pt x="2597" y="856"/>
                    <a:pt x="2597" y="856"/>
                  </a:cubicBezTo>
                  <a:cubicBezTo>
                    <a:pt x="2597" y="913"/>
                    <a:pt x="2597" y="970"/>
                    <a:pt x="2597" y="999"/>
                  </a:cubicBezTo>
                  <a:cubicBezTo>
                    <a:pt x="2568" y="1084"/>
                    <a:pt x="2511" y="1113"/>
                    <a:pt x="2511" y="1113"/>
                  </a:cubicBezTo>
                  <a:lnTo>
                    <a:pt x="1455" y="1313"/>
                  </a:lnTo>
                  <a:lnTo>
                    <a:pt x="1512" y="1341"/>
                  </a:lnTo>
                  <a:lnTo>
                    <a:pt x="1855" y="1655"/>
                  </a:lnTo>
                  <a:lnTo>
                    <a:pt x="2197" y="1655"/>
                  </a:lnTo>
                  <a:lnTo>
                    <a:pt x="2853" y="1113"/>
                  </a:lnTo>
                  <a:lnTo>
                    <a:pt x="2911" y="1056"/>
                  </a:lnTo>
                  <a:lnTo>
                    <a:pt x="3938" y="171"/>
                  </a:lnTo>
                  <a:cubicBezTo>
                    <a:pt x="3953" y="156"/>
                    <a:pt x="3971" y="150"/>
                    <a:pt x="3990" y="150"/>
                  </a:cubicBezTo>
                  <a:cubicBezTo>
                    <a:pt x="4078" y="150"/>
                    <a:pt x="4194" y="285"/>
                    <a:pt x="4194" y="285"/>
                  </a:cubicBezTo>
                  <a:cubicBezTo>
                    <a:pt x="4252" y="343"/>
                    <a:pt x="4280" y="400"/>
                    <a:pt x="4280" y="428"/>
                  </a:cubicBezTo>
                  <a:cubicBezTo>
                    <a:pt x="4280" y="514"/>
                    <a:pt x="4252" y="542"/>
                    <a:pt x="4252" y="542"/>
                  </a:cubicBezTo>
                  <a:lnTo>
                    <a:pt x="3167" y="1455"/>
                  </a:lnTo>
                  <a:lnTo>
                    <a:pt x="3139" y="1455"/>
                  </a:lnTo>
                  <a:lnTo>
                    <a:pt x="2968" y="1626"/>
                  </a:lnTo>
                  <a:cubicBezTo>
                    <a:pt x="4622" y="1541"/>
                    <a:pt x="5878" y="1198"/>
                    <a:pt x="5878" y="828"/>
                  </a:cubicBezTo>
                  <a:cubicBezTo>
                    <a:pt x="5878" y="343"/>
                    <a:pt x="4137" y="0"/>
                    <a:pt x="1997" y="0"/>
                  </a:cubicBez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5"/>
            <p:cNvSpPr/>
            <p:nvPr/>
          </p:nvSpPr>
          <p:spPr>
            <a:xfrm flipH="1">
              <a:off x="7824935" y="2845631"/>
              <a:ext cx="524480" cy="290233"/>
            </a:xfrm>
            <a:custGeom>
              <a:avLst/>
              <a:gdLst/>
              <a:ahLst/>
              <a:cxnLst/>
              <a:rect l="l" t="t" r="r" b="b"/>
              <a:pathLst>
                <a:path w="11757" h="6506" extrusionOk="0">
                  <a:moveTo>
                    <a:pt x="457" y="0"/>
                  </a:moveTo>
                  <a:cubicBezTo>
                    <a:pt x="315" y="29"/>
                    <a:pt x="201" y="114"/>
                    <a:pt x="115" y="257"/>
                  </a:cubicBezTo>
                  <a:cubicBezTo>
                    <a:pt x="58" y="343"/>
                    <a:pt x="1" y="457"/>
                    <a:pt x="1" y="571"/>
                  </a:cubicBezTo>
                  <a:lnTo>
                    <a:pt x="1" y="3338"/>
                  </a:lnTo>
                  <a:lnTo>
                    <a:pt x="1" y="5535"/>
                  </a:lnTo>
                  <a:cubicBezTo>
                    <a:pt x="1" y="5821"/>
                    <a:pt x="201" y="6049"/>
                    <a:pt x="486" y="6106"/>
                  </a:cubicBezTo>
                  <a:cubicBezTo>
                    <a:pt x="1970" y="6363"/>
                    <a:pt x="3824" y="6506"/>
                    <a:pt x="5878" y="6506"/>
                  </a:cubicBezTo>
                  <a:lnTo>
                    <a:pt x="6820" y="6506"/>
                  </a:lnTo>
                  <a:cubicBezTo>
                    <a:pt x="8475" y="6448"/>
                    <a:pt x="9987" y="6334"/>
                    <a:pt x="11214" y="6106"/>
                  </a:cubicBezTo>
                  <a:lnTo>
                    <a:pt x="11271" y="6106"/>
                  </a:lnTo>
                  <a:cubicBezTo>
                    <a:pt x="11556" y="6049"/>
                    <a:pt x="11756" y="5821"/>
                    <a:pt x="11756" y="5535"/>
                  </a:cubicBezTo>
                  <a:lnTo>
                    <a:pt x="11756" y="3338"/>
                  </a:lnTo>
                  <a:lnTo>
                    <a:pt x="11756" y="942"/>
                  </a:lnTo>
                  <a:lnTo>
                    <a:pt x="11756" y="571"/>
                  </a:lnTo>
                  <a:cubicBezTo>
                    <a:pt x="11756" y="286"/>
                    <a:pt x="11556" y="57"/>
                    <a:pt x="11300" y="0"/>
                  </a:cubicBezTo>
                  <a:lnTo>
                    <a:pt x="11300" y="86"/>
                  </a:lnTo>
                  <a:lnTo>
                    <a:pt x="11300" y="2882"/>
                  </a:lnTo>
                  <a:lnTo>
                    <a:pt x="11300" y="3253"/>
                  </a:lnTo>
                  <a:lnTo>
                    <a:pt x="11300" y="4137"/>
                  </a:lnTo>
                  <a:lnTo>
                    <a:pt x="11300" y="5079"/>
                  </a:lnTo>
                  <a:cubicBezTo>
                    <a:pt x="11300" y="5336"/>
                    <a:pt x="11128" y="5593"/>
                    <a:pt x="10872" y="5650"/>
                  </a:cubicBezTo>
                  <a:cubicBezTo>
                    <a:pt x="10758" y="5650"/>
                    <a:pt x="10643" y="5678"/>
                    <a:pt x="10529" y="5707"/>
                  </a:cubicBezTo>
                  <a:cubicBezTo>
                    <a:pt x="9274" y="5906"/>
                    <a:pt x="7790" y="6020"/>
                    <a:pt x="6135" y="6049"/>
                  </a:cubicBezTo>
                  <a:lnTo>
                    <a:pt x="5878" y="6049"/>
                  </a:lnTo>
                  <a:cubicBezTo>
                    <a:pt x="3995" y="6049"/>
                    <a:pt x="2255" y="5906"/>
                    <a:pt x="885" y="5650"/>
                  </a:cubicBezTo>
                  <a:cubicBezTo>
                    <a:pt x="800" y="5621"/>
                    <a:pt x="714" y="5564"/>
                    <a:pt x="629" y="5507"/>
                  </a:cubicBezTo>
                  <a:cubicBezTo>
                    <a:pt x="514" y="5393"/>
                    <a:pt x="457" y="5250"/>
                    <a:pt x="457" y="5079"/>
                  </a:cubicBezTo>
                  <a:lnTo>
                    <a:pt x="457" y="3652"/>
                  </a:lnTo>
                  <a:lnTo>
                    <a:pt x="457" y="2882"/>
                  </a:lnTo>
                  <a:lnTo>
                    <a:pt x="457" y="86"/>
                  </a:lnTo>
                  <a:lnTo>
                    <a:pt x="457" y="0"/>
                  </a:ln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5"/>
            <p:cNvSpPr/>
            <p:nvPr/>
          </p:nvSpPr>
          <p:spPr>
            <a:xfrm flipH="1">
              <a:off x="7845322" y="2930881"/>
              <a:ext cx="483706" cy="184641"/>
            </a:xfrm>
            <a:custGeom>
              <a:avLst/>
              <a:gdLst/>
              <a:ahLst/>
              <a:cxnLst/>
              <a:rect l="l" t="t" r="r" b="b"/>
              <a:pathLst>
                <a:path w="10843" h="4139" extrusionOk="0">
                  <a:moveTo>
                    <a:pt x="3909" y="1"/>
                  </a:moveTo>
                  <a:cubicBezTo>
                    <a:pt x="3738" y="1"/>
                    <a:pt x="3567" y="29"/>
                    <a:pt x="3396" y="86"/>
                  </a:cubicBezTo>
                  <a:cubicBezTo>
                    <a:pt x="3538" y="914"/>
                    <a:pt x="3881" y="1656"/>
                    <a:pt x="4195" y="2426"/>
                  </a:cubicBezTo>
                  <a:cubicBezTo>
                    <a:pt x="4145" y="2433"/>
                    <a:pt x="4095" y="2437"/>
                    <a:pt x="4044" y="2437"/>
                  </a:cubicBezTo>
                  <a:cubicBezTo>
                    <a:pt x="3893" y="2437"/>
                    <a:pt x="3738" y="2405"/>
                    <a:pt x="3567" y="2340"/>
                  </a:cubicBezTo>
                  <a:cubicBezTo>
                    <a:pt x="3396" y="2340"/>
                    <a:pt x="3082" y="2027"/>
                    <a:pt x="2911" y="1855"/>
                  </a:cubicBezTo>
                  <a:cubicBezTo>
                    <a:pt x="2654" y="2255"/>
                    <a:pt x="2340" y="2455"/>
                    <a:pt x="1912" y="2455"/>
                  </a:cubicBezTo>
                  <a:cubicBezTo>
                    <a:pt x="1969" y="2141"/>
                    <a:pt x="2026" y="1827"/>
                    <a:pt x="2112" y="1513"/>
                  </a:cubicBezTo>
                  <a:cubicBezTo>
                    <a:pt x="1912" y="1456"/>
                    <a:pt x="1712" y="1399"/>
                    <a:pt x="1513" y="1342"/>
                  </a:cubicBezTo>
                  <a:cubicBezTo>
                    <a:pt x="1341" y="1599"/>
                    <a:pt x="1256" y="1884"/>
                    <a:pt x="1170" y="2198"/>
                  </a:cubicBezTo>
                  <a:cubicBezTo>
                    <a:pt x="942" y="2027"/>
                    <a:pt x="714" y="1827"/>
                    <a:pt x="485" y="1656"/>
                  </a:cubicBezTo>
                  <a:cubicBezTo>
                    <a:pt x="430" y="1640"/>
                    <a:pt x="378" y="1633"/>
                    <a:pt x="330" y="1633"/>
                  </a:cubicBezTo>
                  <a:cubicBezTo>
                    <a:pt x="206" y="1633"/>
                    <a:pt x="103" y="1680"/>
                    <a:pt x="0" y="1741"/>
                  </a:cubicBezTo>
                  <a:lnTo>
                    <a:pt x="0" y="3168"/>
                  </a:lnTo>
                  <a:cubicBezTo>
                    <a:pt x="0" y="3339"/>
                    <a:pt x="57" y="3482"/>
                    <a:pt x="172" y="3596"/>
                  </a:cubicBezTo>
                  <a:cubicBezTo>
                    <a:pt x="257" y="3653"/>
                    <a:pt x="343" y="3710"/>
                    <a:pt x="428" y="3739"/>
                  </a:cubicBezTo>
                  <a:cubicBezTo>
                    <a:pt x="1798" y="3995"/>
                    <a:pt x="3538" y="4138"/>
                    <a:pt x="5421" y="4138"/>
                  </a:cubicBezTo>
                  <a:lnTo>
                    <a:pt x="5678" y="4138"/>
                  </a:lnTo>
                  <a:cubicBezTo>
                    <a:pt x="7333" y="4109"/>
                    <a:pt x="8817" y="3995"/>
                    <a:pt x="10072" y="3796"/>
                  </a:cubicBezTo>
                  <a:cubicBezTo>
                    <a:pt x="10186" y="3767"/>
                    <a:pt x="10301" y="3739"/>
                    <a:pt x="10415" y="3739"/>
                  </a:cubicBezTo>
                  <a:cubicBezTo>
                    <a:pt x="10671" y="3682"/>
                    <a:pt x="10843" y="3425"/>
                    <a:pt x="10843" y="3168"/>
                  </a:cubicBezTo>
                  <a:lnTo>
                    <a:pt x="10843" y="2226"/>
                  </a:lnTo>
                  <a:lnTo>
                    <a:pt x="10843" y="1342"/>
                  </a:lnTo>
                  <a:cubicBezTo>
                    <a:pt x="10529" y="1313"/>
                    <a:pt x="10186" y="1256"/>
                    <a:pt x="9844" y="1114"/>
                  </a:cubicBezTo>
                  <a:cubicBezTo>
                    <a:pt x="9502" y="1627"/>
                    <a:pt x="9245" y="2112"/>
                    <a:pt x="9017" y="2683"/>
                  </a:cubicBezTo>
                  <a:cubicBezTo>
                    <a:pt x="8788" y="2512"/>
                    <a:pt x="8617" y="2084"/>
                    <a:pt x="8532" y="1741"/>
                  </a:cubicBezTo>
                  <a:cubicBezTo>
                    <a:pt x="8349" y="2125"/>
                    <a:pt x="8002" y="2298"/>
                    <a:pt x="7620" y="2298"/>
                  </a:cubicBezTo>
                  <a:cubicBezTo>
                    <a:pt x="7404" y="2298"/>
                    <a:pt x="7178" y="2243"/>
                    <a:pt x="6962" y="2141"/>
                  </a:cubicBezTo>
                  <a:cubicBezTo>
                    <a:pt x="6877" y="2141"/>
                    <a:pt x="6962" y="1656"/>
                    <a:pt x="6962" y="1370"/>
                  </a:cubicBezTo>
                  <a:lnTo>
                    <a:pt x="6962" y="1370"/>
                  </a:lnTo>
                  <a:cubicBezTo>
                    <a:pt x="6931" y="1376"/>
                    <a:pt x="6897" y="1378"/>
                    <a:pt x="6863" y="1378"/>
                  </a:cubicBezTo>
                  <a:cubicBezTo>
                    <a:pt x="6708" y="1378"/>
                    <a:pt x="6526" y="1331"/>
                    <a:pt x="6363" y="1285"/>
                  </a:cubicBezTo>
                  <a:cubicBezTo>
                    <a:pt x="6206" y="1242"/>
                    <a:pt x="6056" y="1199"/>
                    <a:pt x="5914" y="1199"/>
                  </a:cubicBezTo>
                  <a:cubicBezTo>
                    <a:pt x="5771" y="1199"/>
                    <a:pt x="5635" y="1242"/>
                    <a:pt x="5507" y="1370"/>
                  </a:cubicBezTo>
                  <a:cubicBezTo>
                    <a:pt x="5307" y="1599"/>
                    <a:pt x="5136" y="1827"/>
                    <a:pt x="4936" y="2027"/>
                  </a:cubicBezTo>
                  <a:cubicBezTo>
                    <a:pt x="4623" y="1342"/>
                    <a:pt x="4252" y="686"/>
                    <a:pt x="3909" y="1"/>
                  </a:cubicBezTo>
                  <a:close/>
                </a:path>
              </a:pathLst>
            </a:custGeom>
            <a:solidFill>
              <a:srgbClr val="402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5"/>
            <p:cNvSpPr/>
            <p:nvPr/>
          </p:nvSpPr>
          <p:spPr>
            <a:xfrm flipH="1">
              <a:off x="7845322" y="2844650"/>
              <a:ext cx="483706" cy="205920"/>
            </a:xfrm>
            <a:custGeom>
              <a:avLst/>
              <a:gdLst/>
              <a:ahLst/>
              <a:cxnLst/>
              <a:rect l="l" t="t" r="r" b="b"/>
              <a:pathLst>
                <a:path w="10843" h="4616" extrusionOk="0">
                  <a:moveTo>
                    <a:pt x="115" y="1"/>
                  </a:moveTo>
                  <a:cubicBezTo>
                    <a:pt x="79" y="1"/>
                    <a:pt x="43" y="8"/>
                    <a:pt x="0" y="22"/>
                  </a:cubicBezTo>
                  <a:lnTo>
                    <a:pt x="0" y="108"/>
                  </a:lnTo>
                  <a:lnTo>
                    <a:pt x="0" y="2904"/>
                  </a:lnTo>
                  <a:lnTo>
                    <a:pt x="0" y="3674"/>
                  </a:lnTo>
                  <a:cubicBezTo>
                    <a:pt x="103" y="3613"/>
                    <a:pt x="206" y="3566"/>
                    <a:pt x="330" y="3566"/>
                  </a:cubicBezTo>
                  <a:cubicBezTo>
                    <a:pt x="378" y="3566"/>
                    <a:pt x="430" y="3573"/>
                    <a:pt x="485" y="3589"/>
                  </a:cubicBezTo>
                  <a:cubicBezTo>
                    <a:pt x="714" y="3760"/>
                    <a:pt x="942" y="3960"/>
                    <a:pt x="1170" y="4131"/>
                  </a:cubicBezTo>
                  <a:cubicBezTo>
                    <a:pt x="1256" y="3817"/>
                    <a:pt x="1341" y="3532"/>
                    <a:pt x="1513" y="3275"/>
                  </a:cubicBezTo>
                  <a:cubicBezTo>
                    <a:pt x="1712" y="3332"/>
                    <a:pt x="1912" y="3389"/>
                    <a:pt x="2112" y="3446"/>
                  </a:cubicBezTo>
                  <a:cubicBezTo>
                    <a:pt x="2026" y="3760"/>
                    <a:pt x="1969" y="4074"/>
                    <a:pt x="1912" y="4388"/>
                  </a:cubicBezTo>
                  <a:cubicBezTo>
                    <a:pt x="2340" y="4388"/>
                    <a:pt x="2654" y="4188"/>
                    <a:pt x="2911" y="3788"/>
                  </a:cubicBezTo>
                  <a:cubicBezTo>
                    <a:pt x="3082" y="3960"/>
                    <a:pt x="3396" y="4273"/>
                    <a:pt x="3567" y="4273"/>
                  </a:cubicBezTo>
                  <a:cubicBezTo>
                    <a:pt x="3738" y="4338"/>
                    <a:pt x="3893" y="4370"/>
                    <a:pt x="4044" y="4370"/>
                  </a:cubicBezTo>
                  <a:cubicBezTo>
                    <a:pt x="4095" y="4370"/>
                    <a:pt x="4145" y="4366"/>
                    <a:pt x="4195" y="4359"/>
                  </a:cubicBezTo>
                  <a:cubicBezTo>
                    <a:pt x="3881" y="3589"/>
                    <a:pt x="3538" y="2847"/>
                    <a:pt x="3396" y="2019"/>
                  </a:cubicBezTo>
                  <a:cubicBezTo>
                    <a:pt x="3567" y="1962"/>
                    <a:pt x="3738" y="1934"/>
                    <a:pt x="3909" y="1934"/>
                  </a:cubicBezTo>
                  <a:cubicBezTo>
                    <a:pt x="4252" y="2619"/>
                    <a:pt x="4623" y="3275"/>
                    <a:pt x="4936" y="3960"/>
                  </a:cubicBezTo>
                  <a:cubicBezTo>
                    <a:pt x="5136" y="3760"/>
                    <a:pt x="5307" y="3532"/>
                    <a:pt x="5507" y="3303"/>
                  </a:cubicBezTo>
                  <a:cubicBezTo>
                    <a:pt x="5635" y="3175"/>
                    <a:pt x="5771" y="3132"/>
                    <a:pt x="5914" y="3132"/>
                  </a:cubicBezTo>
                  <a:cubicBezTo>
                    <a:pt x="6056" y="3132"/>
                    <a:pt x="6206" y="3175"/>
                    <a:pt x="6363" y="3218"/>
                  </a:cubicBezTo>
                  <a:cubicBezTo>
                    <a:pt x="6526" y="3264"/>
                    <a:pt x="6708" y="3311"/>
                    <a:pt x="6863" y="3311"/>
                  </a:cubicBezTo>
                  <a:cubicBezTo>
                    <a:pt x="6897" y="3311"/>
                    <a:pt x="6931" y="3309"/>
                    <a:pt x="6962" y="3303"/>
                  </a:cubicBezTo>
                  <a:lnTo>
                    <a:pt x="6962" y="3303"/>
                  </a:lnTo>
                  <a:cubicBezTo>
                    <a:pt x="6962" y="3589"/>
                    <a:pt x="6877" y="4074"/>
                    <a:pt x="6962" y="4074"/>
                  </a:cubicBezTo>
                  <a:cubicBezTo>
                    <a:pt x="7178" y="4176"/>
                    <a:pt x="7404" y="4231"/>
                    <a:pt x="7620" y="4231"/>
                  </a:cubicBezTo>
                  <a:cubicBezTo>
                    <a:pt x="8002" y="4231"/>
                    <a:pt x="8349" y="4058"/>
                    <a:pt x="8532" y="3674"/>
                  </a:cubicBezTo>
                  <a:cubicBezTo>
                    <a:pt x="8617" y="4017"/>
                    <a:pt x="8788" y="4445"/>
                    <a:pt x="9017" y="4616"/>
                  </a:cubicBezTo>
                  <a:cubicBezTo>
                    <a:pt x="9245" y="4045"/>
                    <a:pt x="9502" y="3560"/>
                    <a:pt x="9844" y="3047"/>
                  </a:cubicBezTo>
                  <a:cubicBezTo>
                    <a:pt x="10186" y="3189"/>
                    <a:pt x="10529" y="3246"/>
                    <a:pt x="10843" y="3275"/>
                  </a:cubicBezTo>
                  <a:lnTo>
                    <a:pt x="10843" y="2904"/>
                  </a:lnTo>
                  <a:lnTo>
                    <a:pt x="10843" y="108"/>
                  </a:lnTo>
                  <a:lnTo>
                    <a:pt x="10843" y="22"/>
                  </a:lnTo>
                  <a:cubicBezTo>
                    <a:pt x="10814" y="8"/>
                    <a:pt x="10778" y="1"/>
                    <a:pt x="10739" y="1"/>
                  </a:cubicBezTo>
                  <a:cubicBezTo>
                    <a:pt x="10700" y="1"/>
                    <a:pt x="10657" y="8"/>
                    <a:pt x="10614" y="22"/>
                  </a:cubicBezTo>
                  <a:cubicBezTo>
                    <a:pt x="10358" y="51"/>
                    <a:pt x="10101" y="79"/>
                    <a:pt x="9844" y="136"/>
                  </a:cubicBezTo>
                  <a:cubicBezTo>
                    <a:pt x="8560" y="279"/>
                    <a:pt x="7048" y="393"/>
                    <a:pt x="5421" y="393"/>
                  </a:cubicBezTo>
                  <a:cubicBezTo>
                    <a:pt x="4908" y="393"/>
                    <a:pt x="4394" y="393"/>
                    <a:pt x="3909" y="365"/>
                  </a:cubicBezTo>
                  <a:cubicBezTo>
                    <a:pt x="2540" y="308"/>
                    <a:pt x="1284" y="193"/>
                    <a:pt x="229" y="22"/>
                  </a:cubicBezTo>
                  <a:cubicBezTo>
                    <a:pt x="186" y="8"/>
                    <a:pt x="150" y="1"/>
                    <a:pt x="115" y="1"/>
                  </a:cubicBez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5"/>
            <p:cNvSpPr/>
            <p:nvPr/>
          </p:nvSpPr>
          <p:spPr>
            <a:xfrm flipH="1">
              <a:off x="7743477" y="3376401"/>
              <a:ext cx="687395" cy="197310"/>
            </a:xfrm>
            <a:custGeom>
              <a:avLst/>
              <a:gdLst/>
              <a:ahLst/>
              <a:cxnLst/>
              <a:rect l="l" t="t" r="r" b="b"/>
              <a:pathLst>
                <a:path w="15409" h="4423" extrusionOk="0">
                  <a:moveTo>
                    <a:pt x="1" y="0"/>
                  </a:moveTo>
                  <a:lnTo>
                    <a:pt x="1" y="2768"/>
                  </a:lnTo>
                  <a:cubicBezTo>
                    <a:pt x="1" y="3681"/>
                    <a:pt x="3453" y="4423"/>
                    <a:pt x="7704" y="4423"/>
                  </a:cubicBezTo>
                  <a:cubicBezTo>
                    <a:pt x="11956" y="4423"/>
                    <a:pt x="15408" y="3681"/>
                    <a:pt x="15408" y="2768"/>
                  </a:cubicBezTo>
                  <a:lnTo>
                    <a:pt x="15408" y="0"/>
                  </a:lnTo>
                  <a:cubicBezTo>
                    <a:pt x="15408" y="571"/>
                    <a:pt x="14010" y="1084"/>
                    <a:pt x="11870" y="1370"/>
                  </a:cubicBezTo>
                  <a:cubicBezTo>
                    <a:pt x="10672" y="1541"/>
                    <a:pt x="9245" y="1655"/>
                    <a:pt x="7704" y="1655"/>
                  </a:cubicBezTo>
                  <a:cubicBezTo>
                    <a:pt x="6164" y="1655"/>
                    <a:pt x="4737" y="1541"/>
                    <a:pt x="3539" y="1370"/>
                  </a:cubicBezTo>
                  <a:cubicBezTo>
                    <a:pt x="1399" y="1084"/>
                    <a:pt x="1" y="571"/>
                    <a:pt x="1" y="0"/>
                  </a:cubicBez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5"/>
            <p:cNvSpPr/>
            <p:nvPr/>
          </p:nvSpPr>
          <p:spPr>
            <a:xfrm flipH="1">
              <a:off x="7698957" y="3861312"/>
              <a:ext cx="775188" cy="453818"/>
            </a:xfrm>
            <a:custGeom>
              <a:avLst/>
              <a:gdLst/>
              <a:ahLst/>
              <a:cxnLst/>
              <a:rect l="l" t="t" r="r" b="b"/>
              <a:pathLst>
                <a:path w="17377" h="10173" extrusionOk="0">
                  <a:moveTo>
                    <a:pt x="1" y="1"/>
                  </a:moveTo>
                  <a:lnTo>
                    <a:pt x="1" y="3396"/>
                  </a:lnTo>
                  <a:cubicBezTo>
                    <a:pt x="1256" y="5650"/>
                    <a:pt x="3253" y="7476"/>
                    <a:pt x="5622" y="8361"/>
                  </a:cubicBezTo>
                  <a:cubicBezTo>
                    <a:pt x="8279" y="9440"/>
                    <a:pt x="11284" y="10172"/>
                    <a:pt x="14185" y="10172"/>
                  </a:cubicBezTo>
                  <a:cubicBezTo>
                    <a:pt x="15271" y="10172"/>
                    <a:pt x="16343" y="10070"/>
                    <a:pt x="17377" y="9845"/>
                  </a:cubicBezTo>
                  <a:lnTo>
                    <a:pt x="17377" y="1"/>
                  </a:lnTo>
                  <a:cubicBezTo>
                    <a:pt x="17377" y="1228"/>
                    <a:pt x="13468" y="2198"/>
                    <a:pt x="8674" y="2198"/>
                  </a:cubicBezTo>
                  <a:cubicBezTo>
                    <a:pt x="3881" y="2198"/>
                    <a:pt x="1" y="1228"/>
                    <a:pt x="1" y="1"/>
                  </a:cubicBezTo>
                  <a:close/>
                </a:path>
              </a:pathLst>
            </a:custGeom>
            <a:solidFill>
              <a:srgbClr val="402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5"/>
            <p:cNvSpPr/>
            <p:nvPr/>
          </p:nvSpPr>
          <p:spPr>
            <a:xfrm flipH="1">
              <a:off x="7698957" y="3815497"/>
              <a:ext cx="775188" cy="143867"/>
            </a:xfrm>
            <a:custGeom>
              <a:avLst/>
              <a:gdLst/>
              <a:ahLst/>
              <a:cxnLst/>
              <a:rect l="l" t="t" r="r" b="b"/>
              <a:pathLst>
                <a:path w="17377" h="3225" extrusionOk="0">
                  <a:moveTo>
                    <a:pt x="971" y="1"/>
                  </a:moveTo>
                  <a:cubicBezTo>
                    <a:pt x="343" y="315"/>
                    <a:pt x="1" y="657"/>
                    <a:pt x="1" y="1028"/>
                  </a:cubicBezTo>
                  <a:cubicBezTo>
                    <a:pt x="1" y="2255"/>
                    <a:pt x="3881" y="3225"/>
                    <a:pt x="8674" y="3225"/>
                  </a:cubicBezTo>
                  <a:cubicBezTo>
                    <a:pt x="13468" y="3225"/>
                    <a:pt x="17377" y="2255"/>
                    <a:pt x="17377" y="1028"/>
                  </a:cubicBezTo>
                  <a:cubicBezTo>
                    <a:pt x="17377" y="657"/>
                    <a:pt x="17006" y="315"/>
                    <a:pt x="16378" y="1"/>
                  </a:cubicBezTo>
                  <a:lnTo>
                    <a:pt x="16378" y="828"/>
                  </a:lnTo>
                  <a:cubicBezTo>
                    <a:pt x="16378" y="1741"/>
                    <a:pt x="12926" y="2483"/>
                    <a:pt x="8674" y="2483"/>
                  </a:cubicBezTo>
                  <a:cubicBezTo>
                    <a:pt x="4423" y="2483"/>
                    <a:pt x="971" y="1741"/>
                    <a:pt x="971" y="828"/>
                  </a:cubicBezTo>
                  <a:lnTo>
                    <a:pt x="971" y="1"/>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5"/>
            <p:cNvSpPr/>
            <p:nvPr/>
          </p:nvSpPr>
          <p:spPr>
            <a:xfrm flipH="1">
              <a:off x="7743477" y="2720902"/>
              <a:ext cx="687395" cy="1205407"/>
            </a:xfrm>
            <a:custGeom>
              <a:avLst/>
              <a:gdLst/>
              <a:ahLst/>
              <a:cxnLst/>
              <a:rect l="l" t="t" r="r" b="b"/>
              <a:pathLst>
                <a:path w="15409" h="27021" extrusionOk="0">
                  <a:moveTo>
                    <a:pt x="1" y="0"/>
                  </a:moveTo>
                  <a:lnTo>
                    <a:pt x="1" y="14694"/>
                  </a:lnTo>
                  <a:cubicBezTo>
                    <a:pt x="1" y="15265"/>
                    <a:pt x="1399" y="15778"/>
                    <a:pt x="3539" y="16064"/>
                  </a:cubicBezTo>
                  <a:cubicBezTo>
                    <a:pt x="4737" y="16235"/>
                    <a:pt x="6164" y="16349"/>
                    <a:pt x="7704" y="16349"/>
                  </a:cubicBezTo>
                  <a:cubicBezTo>
                    <a:pt x="9245" y="16349"/>
                    <a:pt x="10672" y="16235"/>
                    <a:pt x="11870" y="16064"/>
                  </a:cubicBezTo>
                  <a:cubicBezTo>
                    <a:pt x="14010" y="15778"/>
                    <a:pt x="15408" y="15265"/>
                    <a:pt x="15408" y="14694"/>
                  </a:cubicBezTo>
                  <a:lnTo>
                    <a:pt x="15408" y="12469"/>
                  </a:lnTo>
                  <a:cubicBezTo>
                    <a:pt x="13040" y="11727"/>
                    <a:pt x="10757" y="10671"/>
                    <a:pt x="8646" y="9302"/>
                  </a:cubicBezTo>
                  <a:lnTo>
                    <a:pt x="7704" y="9302"/>
                  </a:lnTo>
                  <a:cubicBezTo>
                    <a:pt x="5650" y="9302"/>
                    <a:pt x="3796" y="9159"/>
                    <a:pt x="2312" y="8902"/>
                  </a:cubicBezTo>
                  <a:cubicBezTo>
                    <a:pt x="2027" y="8845"/>
                    <a:pt x="1827" y="8617"/>
                    <a:pt x="1827" y="8331"/>
                  </a:cubicBezTo>
                  <a:lnTo>
                    <a:pt x="1827" y="6134"/>
                  </a:lnTo>
                  <a:lnTo>
                    <a:pt x="1827" y="3367"/>
                  </a:lnTo>
                  <a:cubicBezTo>
                    <a:pt x="1827" y="3253"/>
                    <a:pt x="1884" y="3139"/>
                    <a:pt x="1941" y="3053"/>
                  </a:cubicBezTo>
                  <a:cubicBezTo>
                    <a:pt x="1199" y="2083"/>
                    <a:pt x="571" y="1056"/>
                    <a:pt x="1" y="0"/>
                  </a:cubicBezTo>
                  <a:close/>
                  <a:moveTo>
                    <a:pt x="1" y="17462"/>
                  </a:moveTo>
                  <a:lnTo>
                    <a:pt x="1" y="19060"/>
                  </a:lnTo>
                  <a:cubicBezTo>
                    <a:pt x="1" y="19659"/>
                    <a:pt x="1399" y="20172"/>
                    <a:pt x="3539" y="20458"/>
                  </a:cubicBezTo>
                  <a:cubicBezTo>
                    <a:pt x="4737" y="20629"/>
                    <a:pt x="6164" y="20714"/>
                    <a:pt x="7704" y="20714"/>
                  </a:cubicBezTo>
                  <a:cubicBezTo>
                    <a:pt x="9245" y="20714"/>
                    <a:pt x="10672" y="20629"/>
                    <a:pt x="11870" y="20458"/>
                  </a:cubicBezTo>
                  <a:cubicBezTo>
                    <a:pt x="14010" y="20172"/>
                    <a:pt x="15408" y="19659"/>
                    <a:pt x="15408" y="19060"/>
                  </a:cubicBezTo>
                  <a:lnTo>
                    <a:pt x="15408" y="17462"/>
                  </a:lnTo>
                  <a:cubicBezTo>
                    <a:pt x="15408" y="18375"/>
                    <a:pt x="11956" y="19117"/>
                    <a:pt x="7704" y="19117"/>
                  </a:cubicBezTo>
                  <a:cubicBezTo>
                    <a:pt x="3453" y="19117"/>
                    <a:pt x="1" y="18375"/>
                    <a:pt x="1" y="17462"/>
                  </a:cubicBezTo>
                  <a:close/>
                  <a:moveTo>
                    <a:pt x="1" y="21827"/>
                  </a:moveTo>
                  <a:lnTo>
                    <a:pt x="1" y="24538"/>
                  </a:lnTo>
                  <a:lnTo>
                    <a:pt x="1" y="25365"/>
                  </a:lnTo>
                  <a:cubicBezTo>
                    <a:pt x="1" y="26278"/>
                    <a:pt x="3453" y="27020"/>
                    <a:pt x="7704" y="27020"/>
                  </a:cubicBezTo>
                  <a:cubicBezTo>
                    <a:pt x="11956" y="27020"/>
                    <a:pt x="15408" y="26278"/>
                    <a:pt x="15408" y="25365"/>
                  </a:cubicBezTo>
                  <a:lnTo>
                    <a:pt x="15408" y="24538"/>
                  </a:lnTo>
                  <a:lnTo>
                    <a:pt x="15408" y="21827"/>
                  </a:lnTo>
                  <a:cubicBezTo>
                    <a:pt x="15408" y="22740"/>
                    <a:pt x="11956" y="23482"/>
                    <a:pt x="7704" y="23482"/>
                  </a:cubicBezTo>
                  <a:cubicBezTo>
                    <a:pt x="3453" y="23482"/>
                    <a:pt x="1" y="22740"/>
                    <a:pt x="1" y="21827"/>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5"/>
            <p:cNvSpPr/>
            <p:nvPr/>
          </p:nvSpPr>
          <p:spPr>
            <a:xfrm flipH="1">
              <a:off x="7743477" y="3571124"/>
              <a:ext cx="687395" cy="197355"/>
            </a:xfrm>
            <a:custGeom>
              <a:avLst/>
              <a:gdLst/>
              <a:ahLst/>
              <a:cxnLst/>
              <a:rect l="l" t="t" r="r" b="b"/>
              <a:pathLst>
                <a:path w="15409" h="4424" extrusionOk="0">
                  <a:moveTo>
                    <a:pt x="1" y="1"/>
                  </a:moveTo>
                  <a:lnTo>
                    <a:pt x="1" y="857"/>
                  </a:lnTo>
                  <a:lnTo>
                    <a:pt x="1" y="2768"/>
                  </a:lnTo>
                  <a:cubicBezTo>
                    <a:pt x="1" y="3681"/>
                    <a:pt x="3453" y="4423"/>
                    <a:pt x="7704" y="4423"/>
                  </a:cubicBezTo>
                  <a:cubicBezTo>
                    <a:pt x="11956" y="4423"/>
                    <a:pt x="15408" y="3681"/>
                    <a:pt x="15408" y="2768"/>
                  </a:cubicBezTo>
                  <a:lnTo>
                    <a:pt x="15408" y="857"/>
                  </a:lnTo>
                  <a:lnTo>
                    <a:pt x="15408" y="1"/>
                  </a:lnTo>
                  <a:cubicBezTo>
                    <a:pt x="15408" y="600"/>
                    <a:pt x="14010" y="1113"/>
                    <a:pt x="11870" y="1399"/>
                  </a:cubicBezTo>
                  <a:cubicBezTo>
                    <a:pt x="10672" y="1570"/>
                    <a:pt x="9245" y="1655"/>
                    <a:pt x="7704" y="1655"/>
                  </a:cubicBezTo>
                  <a:cubicBezTo>
                    <a:pt x="6164" y="1655"/>
                    <a:pt x="4737" y="1570"/>
                    <a:pt x="3539" y="1399"/>
                  </a:cubicBezTo>
                  <a:cubicBezTo>
                    <a:pt x="1399" y="1113"/>
                    <a:pt x="1" y="600"/>
                    <a:pt x="1" y="1"/>
                  </a:cubicBez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5"/>
            <p:cNvSpPr/>
            <p:nvPr/>
          </p:nvSpPr>
          <p:spPr>
            <a:xfrm flipH="1">
              <a:off x="8159689" y="2522521"/>
              <a:ext cx="63703" cy="43138"/>
            </a:xfrm>
            <a:custGeom>
              <a:avLst/>
              <a:gdLst/>
              <a:ahLst/>
              <a:cxnLst/>
              <a:rect l="l" t="t" r="r" b="b"/>
              <a:pathLst>
                <a:path w="1428" h="967" extrusionOk="0">
                  <a:moveTo>
                    <a:pt x="283" y="1"/>
                  </a:moveTo>
                  <a:cubicBezTo>
                    <a:pt x="196" y="1"/>
                    <a:pt x="86" y="110"/>
                    <a:pt x="86" y="110"/>
                  </a:cubicBezTo>
                  <a:cubicBezTo>
                    <a:pt x="29" y="167"/>
                    <a:pt x="29" y="224"/>
                    <a:pt x="1" y="253"/>
                  </a:cubicBezTo>
                  <a:cubicBezTo>
                    <a:pt x="343" y="253"/>
                    <a:pt x="628" y="538"/>
                    <a:pt x="942" y="681"/>
                  </a:cubicBezTo>
                  <a:cubicBezTo>
                    <a:pt x="999" y="709"/>
                    <a:pt x="1056" y="709"/>
                    <a:pt x="1113" y="766"/>
                  </a:cubicBezTo>
                  <a:lnTo>
                    <a:pt x="1227" y="823"/>
                  </a:lnTo>
                  <a:cubicBezTo>
                    <a:pt x="1256" y="881"/>
                    <a:pt x="1285" y="909"/>
                    <a:pt x="1313" y="966"/>
                  </a:cubicBezTo>
                  <a:lnTo>
                    <a:pt x="1427" y="938"/>
                  </a:lnTo>
                  <a:lnTo>
                    <a:pt x="1370" y="881"/>
                  </a:lnTo>
                  <a:lnTo>
                    <a:pt x="1056" y="652"/>
                  </a:lnTo>
                  <a:lnTo>
                    <a:pt x="799" y="424"/>
                  </a:lnTo>
                  <a:lnTo>
                    <a:pt x="343" y="25"/>
                  </a:lnTo>
                  <a:cubicBezTo>
                    <a:pt x="326" y="7"/>
                    <a:pt x="305" y="1"/>
                    <a:pt x="283"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5"/>
            <p:cNvSpPr/>
            <p:nvPr/>
          </p:nvSpPr>
          <p:spPr>
            <a:xfrm flipH="1">
              <a:off x="8164774" y="2533763"/>
              <a:ext cx="58618" cy="45859"/>
            </a:xfrm>
            <a:custGeom>
              <a:avLst/>
              <a:gdLst/>
              <a:ahLst/>
              <a:cxnLst/>
              <a:rect l="l" t="t" r="r" b="b"/>
              <a:pathLst>
                <a:path w="1314" h="1028" extrusionOk="0">
                  <a:moveTo>
                    <a:pt x="1" y="1"/>
                  </a:moveTo>
                  <a:cubicBezTo>
                    <a:pt x="1" y="86"/>
                    <a:pt x="29" y="115"/>
                    <a:pt x="29" y="143"/>
                  </a:cubicBezTo>
                  <a:lnTo>
                    <a:pt x="229" y="315"/>
                  </a:lnTo>
                  <a:lnTo>
                    <a:pt x="457" y="486"/>
                  </a:lnTo>
                  <a:lnTo>
                    <a:pt x="1126" y="1016"/>
                  </a:lnTo>
                  <a:lnTo>
                    <a:pt x="1126" y="1016"/>
                  </a:lnTo>
                  <a:cubicBezTo>
                    <a:pt x="1119" y="992"/>
                    <a:pt x="1136" y="933"/>
                    <a:pt x="1199" y="828"/>
                  </a:cubicBezTo>
                  <a:cubicBezTo>
                    <a:pt x="1199" y="828"/>
                    <a:pt x="1256" y="743"/>
                    <a:pt x="1313" y="714"/>
                  </a:cubicBezTo>
                  <a:cubicBezTo>
                    <a:pt x="1285" y="657"/>
                    <a:pt x="1256" y="629"/>
                    <a:pt x="1227" y="571"/>
                  </a:cubicBezTo>
                  <a:lnTo>
                    <a:pt x="1113" y="514"/>
                  </a:lnTo>
                  <a:cubicBezTo>
                    <a:pt x="1056" y="457"/>
                    <a:pt x="999" y="457"/>
                    <a:pt x="942" y="429"/>
                  </a:cubicBezTo>
                  <a:cubicBezTo>
                    <a:pt x="628" y="286"/>
                    <a:pt x="343" y="1"/>
                    <a:pt x="1" y="1"/>
                  </a:cubicBezTo>
                  <a:close/>
                  <a:moveTo>
                    <a:pt x="1126" y="1016"/>
                  </a:moveTo>
                  <a:cubicBezTo>
                    <a:pt x="1129" y="1024"/>
                    <a:pt x="1134" y="1028"/>
                    <a:pt x="1142" y="1028"/>
                  </a:cubicBezTo>
                  <a:lnTo>
                    <a:pt x="1126" y="1016"/>
                  </a:ln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5"/>
            <p:cNvSpPr/>
            <p:nvPr/>
          </p:nvSpPr>
          <p:spPr>
            <a:xfrm flipH="1">
              <a:off x="8093532" y="2564321"/>
              <a:ext cx="132402" cy="56030"/>
            </a:xfrm>
            <a:custGeom>
              <a:avLst/>
              <a:gdLst/>
              <a:ahLst/>
              <a:cxnLst/>
              <a:rect l="l" t="t" r="r" b="b"/>
              <a:pathLst>
                <a:path w="2968" h="1256" extrusionOk="0">
                  <a:moveTo>
                    <a:pt x="1484" y="1"/>
                  </a:moveTo>
                  <a:lnTo>
                    <a:pt x="1370" y="29"/>
                  </a:lnTo>
                  <a:cubicBezTo>
                    <a:pt x="1313" y="58"/>
                    <a:pt x="1256" y="143"/>
                    <a:pt x="1256" y="143"/>
                  </a:cubicBezTo>
                  <a:cubicBezTo>
                    <a:pt x="1170" y="286"/>
                    <a:pt x="1170" y="343"/>
                    <a:pt x="1199" y="343"/>
                  </a:cubicBezTo>
                  <a:lnTo>
                    <a:pt x="1199" y="372"/>
                  </a:lnTo>
                  <a:lnTo>
                    <a:pt x="1513" y="628"/>
                  </a:lnTo>
                  <a:lnTo>
                    <a:pt x="685" y="799"/>
                  </a:lnTo>
                  <a:lnTo>
                    <a:pt x="0" y="914"/>
                  </a:lnTo>
                  <a:cubicBezTo>
                    <a:pt x="314" y="999"/>
                    <a:pt x="742" y="1085"/>
                    <a:pt x="1256" y="1142"/>
                  </a:cubicBezTo>
                  <a:lnTo>
                    <a:pt x="1969" y="999"/>
                  </a:lnTo>
                  <a:lnTo>
                    <a:pt x="2226" y="1227"/>
                  </a:lnTo>
                  <a:cubicBezTo>
                    <a:pt x="2483" y="1227"/>
                    <a:pt x="2711" y="1256"/>
                    <a:pt x="2968" y="1256"/>
                  </a:cubicBezTo>
                  <a:lnTo>
                    <a:pt x="2625" y="942"/>
                  </a:lnTo>
                  <a:lnTo>
                    <a:pt x="2568" y="914"/>
                  </a:lnTo>
                  <a:lnTo>
                    <a:pt x="2226" y="971"/>
                  </a:lnTo>
                  <a:cubicBezTo>
                    <a:pt x="2226" y="971"/>
                    <a:pt x="2283" y="914"/>
                    <a:pt x="2255" y="742"/>
                  </a:cubicBezTo>
                  <a:cubicBezTo>
                    <a:pt x="2255" y="742"/>
                    <a:pt x="2226" y="657"/>
                    <a:pt x="2197" y="571"/>
                  </a:cubicBezTo>
                  <a:lnTo>
                    <a:pt x="2140" y="514"/>
                  </a:lnTo>
                  <a:lnTo>
                    <a:pt x="2112" y="514"/>
                  </a:lnTo>
                  <a:lnTo>
                    <a:pt x="14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5"/>
            <p:cNvSpPr/>
            <p:nvPr/>
          </p:nvSpPr>
          <p:spPr>
            <a:xfrm flipH="1">
              <a:off x="7985308" y="2553213"/>
              <a:ext cx="63703" cy="44253"/>
            </a:xfrm>
            <a:custGeom>
              <a:avLst/>
              <a:gdLst/>
              <a:ahLst/>
              <a:cxnLst/>
              <a:rect l="l" t="t" r="r" b="b"/>
              <a:pathLst>
                <a:path w="1428" h="992" extrusionOk="0">
                  <a:moveTo>
                    <a:pt x="1137" y="0"/>
                  </a:moveTo>
                  <a:cubicBezTo>
                    <a:pt x="1118" y="0"/>
                    <a:pt x="1100" y="6"/>
                    <a:pt x="1085" y="21"/>
                  </a:cubicBezTo>
                  <a:lnTo>
                    <a:pt x="58" y="906"/>
                  </a:lnTo>
                  <a:lnTo>
                    <a:pt x="0" y="963"/>
                  </a:lnTo>
                  <a:lnTo>
                    <a:pt x="115" y="991"/>
                  </a:lnTo>
                  <a:cubicBezTo>
                    <a:pt x="143" y="934"/>
                    <a:pt x="172" y="877"/>
                    <a:pt x="200" y="849"/>
                  </a:cubicBezTo>
                  <a:lnTo>
                    <a:pt x="314" y="763"/>
                  </a:lnTo>
                  <a:cubicBezTo>
                    <a:pt x="371" y="735"/>
                    <a:pt x="428" y="706"/>
                    <a:pt x="486" y="706"/>
                  </a:cubicBezTo>
                  <a:cubicBezTo>
                    <a:pt x="786" y="570"/>
                    <a:pt x="1060" y="276"/>
                    <a:pt x="1383" y="276"/>
                  </a:cubicBezTo>
                  <a:cubicBezTo>
                    <a:pt x="1398" y="276"/>
                    <a:pt x="1412" y="277"/>
                    <a:pt x="1427" y="278"/>
                  </a:cubicBezTo>
                  <a:cubicBezTo>
                    <a:pt x="1427" y="250"/>
                    <a:pt x="1399" y="193"/>
                    <a:pt x="1341" y="135"/>
                  </a:cubicBezTo>
                  <a:cubicBezTo>
                    <a:pt x="1341" y="135"/>
                    <a:pt x="1225" y="0"/>
                    <a:pt x="1137" y="0"/>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5"/>
            <p:cNvSpPr/>
            <p:nvPr/>
          </p:nvSpPr>
          <p:spPr>
            <a:xfrm flipH="1">
              <a:off x="7985308" y="2565525"/>
              <a:ext cx="58618" cy="45948"/>
            </a:xfrm>
            <a:custGeom>
              <a:avLst/>
              <a:gdLst/>
              <a:ahLst/>
              <a:cxnLst/>
              <a:rect l="l" t="t" r="r" b="b"/>
              <a:pathLst>
                <a:path w="1314" h="1030" extrusionOk="0">
                  <a:moveTo>
                    <a:pt x="1269" y="0"/>
                  </a:moveTo>
                  <a:cubicBezTo>
                    <a:pt x="946" y="0"/>
                    <a:pt x="672" y="294"/>
                    <a:pt x="372" y="430"/>
                  </a:cubicBezTo>
                  <a:cubicBezTo>
                    <a:pt x="314" y="430"/>
                    <a:pt x="257" y="459"/>
                    <a:pt x="200" y="487"/>
                  </a:cubicBezTo>
                  <a:lnTo>
                    <a:pt x="86" y="573"/>
                  </a:lnTo>
                  <a:cubicBezTo>
                    <a:pt x="58" y="601"/>
                    <a:pt x="29" y="658"/>
                    <a:pt x="1" y="715"/>
                  </a:cubicBezTo>
                  <a:cubicBezTo>
                    <a:pt x="58" y="744"/>
                    <a:pt x="115" y="830"/>
                    <a:pt x="115" y="830"/>
                  </a:cubicBezTo>
                  <a:cubicBezTo>
                    <a:pt x="200" y="972"/>
                    <a:pt x="200" y="1029"/>
                    <a:pt x="200" y="1029"/>
                  </a:cubicBezTo>
                  <a:lnTo>
                    <a:pt x="1285" y="116"/>
                  </a:lnTo>
                  <a:cubicBezTo>
                    <a:pt x="1285" y="116"/>
                    <a:pt x="1313" y="88"/>
                    <a:pt x="1313" y="2"/>
                  </a:cubicBezTo>
                  <a:cubicBezTo>
                    <a:pt x="1298" y="1"/>
                    <a:pt x="1284" y="0"/>
                    <a:pt x="1269" y="0"/>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5"/>
            <p:cNvSpPr/>
            <p:nvPr/>
          </p:nvSpPr>
          <p:spPr>
            <a:xfrm flipH="1">
              <a:off x="8034959" y="2596127"/>
              <a:ext cx="43316" cy="24223"/>
            </a:xfrm>
            <a:custGeom>
              <a:avLst/>
              <a:gdLst/>
              <a:ahLst/>
              <a:cxnLst/>
              <a:rect l="l" t="t" r="r" b="b"/>
              <a:pathLst>
                <a:path w="971" h="543" extrusionOk="0">
                  <a:moveTo>
                    <a:pt x="656" y="1"/>
                  </a:moveTo>
                  <a:lnTo>
                    <a:pt x="0" y="543"/>
                  </a:lnTo>
                  <a:cubicBezTo>
                    <a:pt x="257" y="543"/>
                    <a:pt x="514" y="514"/>
                    <a:pt x="771" y="514"/>
                  </a:cubicBezTo>
                  <a:lnTo>
                    <a:pt x="942" y="343"/>
                  </a:lnTo>
                  <a:lnTo>
                    <a:pt x="970" y="343"/>
                  </a:lnTo>
                  <a:cubicBezTo>
                    <a:pt x="970" y="343"/>
                    <a:pt x="970" y="286"/>
                    <a:pt x="885" y="144"/>
                  </a:cubicBezTo>
                  <a:cubicBezTo>
                    <a:pt x="885" y="144"/>
                    <a:pt x="828" y="58"/>
                    <a:pt x="771" y="29"/>
                  </a:cubicBezTo>
                  <a:lnTo>
                    <a:pt x="6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5"/>
            <p:cNvSpPr/>
            <p:nvPr/>
          </p:nvSpPr>
          <p:spPr>
            <a:xfrm flipH="1">
              <a:off x="8060432" y="2574402"/>
              <a:ext cx="70038" cy="16684"/>
            </a:xfrm>
            <a:custGeom>
              <a:avLst/>
              <a:gdLst/>
              <a:ahLst/>
              <a:cxnLst/>
              <a:rect l="l" t="t" r="r" b="b"/>
              <a:pathLst>
                <a:path w="1570" h="374" extrusionOk="0">
                  <a:moveTo>
                    <a:pt x="1416" y="1"/>
                  </a:moveTo>
                  <a:cubicBezTo>
                    <a:pt x="1410" y="1"/>
                    <a:pt x="1404" y="1"/>
                    <a:pt x="1398" y="3"/>
                  </a:cubicBezTo>
                  <a:lnTo>
                    <a:pt x="57" y="288"/>
                  </a:lnTo>
                  <a:lnTo>
                    <a:pt x="0" y="288"/>
                  </a:lnTo>
                  <a:lnTo>
                    <a:pt x="57" y="345"/>
                  </a:lnTo>
                  <a:cubicBezTo>
                    <a:pt x="115" y="345"/>
                    <a:pt x="172" y="317"/>
                    <a:pt x="229" y="288"/>
                  </a:cubicBezTo>
                  <a:cubicBezTo>
                    <a:pt x="243" y="274"/>
                    <a:pt x="264" y="267"/>
                    <a:pt x="286" y="267"/>
                  </a:cubicBezTo>
                  <a:cubicBezTo>
                    <a:pt x="307" y="267"/>
                    <a:pt x="329" y="274"/>
                    <a:pt x="343" y="288"/>
                  </a:cubicBezTo>
                  <a:cubicBezTo>
                    <a:pt x="371" y="279"/>
                    <a:pt x="397" y="275"/>
                    <a:pt x="420" y="275"/>
                  </a:cubicBezTo>
                  <a:cubicBezTo>
                    <a:pt x="466" y="275"/>
                    <a:pt x="504" y="288"/>
                    <a:pt x="543" y="288"/>
                  </a:cubicBezTo>
                  <a:cubicBezTo>
                    <a:pt x="581" y="298"/>
                    <a:pt x="619" y="301"/>
                    <a:pt x="657" y="301"/>
                  </a:cubicBezTo>
                  <a:cubicBezTo>
                    <a:pt x="733" y="301"/>
                    <a:pt x="809" y="288"/>
                    <a:pt x="885" y="288"/>
                  </a:cubicBezTo>
                  <a:cubicBezTo>
                    <a:pt x="961" y="288"/>
                    <a:pt x="1040" y="285"/>
                    <a:pt x="1120" y="285"/>
                  </a:cubicBezTo>
                  <a:cubicBezTo>
                    <a:pt x="1278" y="285"/>
                    <a:pt x="1437" y="298"/>
                    <a:pt x="1570" y="374"/>
                  </a:cubicBezTo>
                  <a:cubicBezTo>
                    <a:pt x="1570" y="345"/>
                    <a:pt x="1570" y="288"/>
                    <a:pt x="1570" y="231"/>
                  </a:cubicBezTo>
                  <a:cubicBezTo>
                    <a:pt x="1570" y="231"/>
                    <a:pt x="1518" y="1"/>
                    <a:pt x="1416"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5"/>
            <p:cNvSpPr/>
            <p:nvPr/>
          </p:nvSpPr>
          <p:spPr>
            <a:xfrm flipH="1">
              <a:off x="8060432" y="2586269"/>
              <a:ext cx="67495" cy="21368"/>
            </a:xfrm>
            <a:custGeom>
              <a:avLst/>
              <a:gdLst/>
              <a:ahLst/>
              <a:cxnLst/>
              <a:rect l="l" t="t" r="r" b="b"/>
              <a:pathLst>
                <a:path w="1513" h="479" extrusionOk="0">
                  <a:moveTo>
                    <a:pt x="229" y="1"/>
                  </a:moveTo>
                  <a:cubicBezTo>
                    <a:pt x="207" y="1"/>
                    <a:pt x="186" y="8"/>
                    <a:pt x="172" y="22"/>
                  </a:cubicBezTo>
                  <a:cubicBezTo>
                    <a:pt x="115" y="51"/>
                    <a:pt x="58" y="79"/>
                    <a:pt x="0" y="79"/>
                  </a:cubicBezTo>
                  <a:cubicBezTo>
                    <a:pt x="29" y="165"/>
                    <a:pt x="58" y="250"/>
                    <a:pt x="58" y="250"/>
                  </a:cubicBezTo>
                  <a:cubicBezTo>
                    <a:pt x="86" y="422"/>
                    <a:pt x="29" y="479"/>
                    <a:pt x="29" y="479"/>
                  </a:cubicBezTo>
                  <a:lnTo>
                    <a:pt x="371" y="422"/>
                  </a:lnTo>
                  <a:lnTo>
                    <a:pt x="1427" y="222"/>
                  </a:lnTo>
                  <a:cubicBezTo>
                    <a:pt x="1427" y="222"/>
                    <a:pt x="1484" y="193"/>
                    <a:pt x="1513" y="108"/>
                  </a:cubicBezTo>
                  <a:cubicBezTo>
                    <a:pt x="1380" y="32"/>
                    <a:pt x="1221" y="19"/>
                    <a:pt x="1063" y="19"/>
                  </a:cubicBezTo>
                  <a:cubicBezTo>
                    <a:pt x="983" y="19"/>
                    <a:pt x="904" y="22"/>
                    <a:pt x="828" y="22"/>
                  </a:cubicBezTo>
                  <a:cubicBezTo>
                    <a:pt x="752" y="22"/>
                    <a:pt x="676" y="35"/>
                    <a:pt x="600" y="35"/>
                  </a:cubicBezTo>
                  <a:cubicBezTo>
                    <a:pt x="562" y="35"/>
                    <a:pt x="524" y="32"/>
                    <a:pt x="486" y="22"/>
                  </a:cubicBezTo>
                  <a:cubicBezTo>
                    <a:pt x="447" y="22"/>
                    <a:pt x="409" y="9"/>
                    <a:pt x="363" y="9"/>
                  </a:cubicBezTo>
                  <a:cubicBezTo>
                    <a:pt x="340" y="9"/>
                    <a:pt x="314" y="13"/>
                    <a:pt x="286" y="22"/>
                  </a:cubicBezTo>
                  <a:cubicBezTo>
                    <a:pt x="272" y="8"/>
                    <a:pt x="250" y="1"/>
                    <a:pt x="229" y="1"/>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5"/>
            <p:cNvSpPr/>
            <p:nvPr/>
          </p:nvSpPr>
          <p:spPr>
            <a:xfrm flipH="1">
              <a:off x="7698957" y="4234251"/>
              <a:ext cx="524435" cy="80253"/>
            </a:xfrm>
            <a:custGeom>
              <a:avLst/>
              <a:gdLst/>
              <a:ahLst/>
              <a:cxnLst/>
              <a:rect l="l" t="t" r="r" b="b"/>
              <a:pathLst>
                <a:path w="11756" h="1799" extrusionOk="0">
                  <a:moveTo>
                    <a:pt x="8532" y="1798"/>
                  </a:moveTo>
                  <a:lnTo>
                    <a:pt x="8532" y="1798"/>
                  </a:lnTo>
                  <a:lnTo>
                    <a:pt x="8532" y="1798"/>
                  </a:lnTo>
                  <a:lnTo>
                    <a:pt x="8532" y="1798"/>
                  </a:lnTo>
                  <a:close/>
                  <a:moveTo>
                    <a:pt x="8532" y="1798"/>
                  </a:moveTo>
                  <a:cubicBezTo>
                    <a:pt x="5621" y="1798"/>
                    <a:pt x="2654" y="1085"/>
                    <a:pt x="1" y="1"/>
                  </a:cubicBezTo>
                  <a:cubicBezTo>
                    <a:pt x="2654" y="1085"/>
                    <a:pt x="5621" y="1798"/>
                    <a:pt x="8532" y="1798"/>
                  </a:cubicBezTo>
                  <a:close/>
                  <a:moveTo>
                    <a:pt x="11699" y="1485"/>
                  </a:moveTo>
                  <a:cubicBezTo>
                    <a:pt x="11727" y="1485"/>
                    <a:pt x="11727" y="1485"/>
                    <a:pt x="11756" y="1485"/>
                  </a:cubicBezTo>
                  <a:cubicBezTo>
                    <a:pt x="11727" y="1485"/>
                    <a:pt x="11727" y="1485"/>
                    <a:pt x="11699" y="1485"/>
                  </a:cubicBezTo>
                  <a:close/>
                </a:path>
              </a:pathLst>
            </a:custGeom>
            <a:solidFill>
              <a:srgbClr val="BBB6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5"/>
            <p:cNvSpPr/>
            <p:nvPr/>
          </p:nvSpPr>
          <p:spPr>
            <a:xfrm flipH="1">
              <a:off x="7698957" y="3861312"/>
              <a:ext cx="775188" cy="453193"/>
            </a:xfrm>
            <a:custGeom>
              <a:avLst/>
              <a:gdLst/>
              <a:ahLst/>
              <a:cxnLst/>
              <a:rect l="l" t="t" r="r" b="b"/>
              <a:pathLst>
                <a:path w="17377" h="10159" extrusionOk="0">
                  <a:moveTo>
                    <a:pt x="1" y="1"/>
                  </a:moveTo>
                  <a:lnTo>
                    <a:pt x="1" y="3396"/>
                  </a:lnTo>
                  <a:cubicBezTo>
                    <a:pt x="1256" y="5650"/>
                    <a:pt x="3253" y="7476"/>
                    <a:pt x="5622" y="8361"/>
                  </a:cubicBezTo>
                  <a:cubicBezTo>
                    <a:pt x="8275" y="9445"/>
                    <a:pt x="11242" y="10158"/>
                    <a:pt x="14153" y="10158"/>
                  </a:cubicBezTo>
                  <a:cubicBezTo>
                    <a:pt x="15237" y="10158"/>
                    <a:pt x="16293" y="10073"/>
                    <a:pt x="17320" y="9845"/>
                  </a:cubicBezTo>
                  <a:lnTo>
                    <a:pt x="17377" y="9845"/>
                  </a:lnTo>
                  <a:lnTo>
                    <a:pt x="17377" y="1"/>
                  </a:lnTo>
                  <a:cubicBezTo>
                    <a:pt x="17377" y="1228"/>
                    <a:pt x="13468" y="2198"/>
                    <a:pt x="8674" y="2198"/>
                  </a:cubicBezTo>
                  <a:cubicBezTo>
                    <a:pt x="3881" y="2198"/>
                    <a:pt x="1" y="1228"/>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5"/>
            <p:cNvSpPr/>
            <p:nvPr/>
          </p:nvSpPr>
          <p:spPr>
            <a:xfrm flipH="1">
              <a:off x="7845322" y="2522342"/>
              <a:ext cx="585551" cy="549863"/>
            </a:xfrm>
            <a:custGeom>
              <a:avLst/>
              <a:gdLst/>
              <a:ahLst/>
              <a:cxnLst/>
              <a:rect l="l" t="t" r="r" b="b"/>
              <a:pathLst>
                <a:path w="13126" h="12326" extrusionOk="0">
                  <a:moveTo>
                    <a:pt x="2283" y="12326"/>
                  </a:moveTo>
                  <a:lnTo>
                    <a:pt x="2283" y="12326"/>
                  </a:lnTo>
                  <a:lnTo>
                    <a:pt x="2283" y="7333"/>
                  </a:lnTo>
                  <a:lnTo>
                    <a:pt x="2283" y="7247"/>
                  </a:lnTo>
                  <a:cubicBezTo>
                    <a:pt x="2141" y="7276"/>
                    <a:pt x="2027" y="7361"/>
                    <a:pt x="1941" y="7504"/>
                  </a:cubicBezTo>
                  <a:lnTo>
                    <a:pt x="1941" y="7504"/>
                  </a:lnTo>
                  <a:cubicBezTo>
                    <a:pt x="1199" y="6534"/>
                    <a:pt x="571" y="5507"/>
                    <a:pt x="1" y="4451"/>
                  </a:cubicBezTo>
                  <a:lnTo>
                    <a:pt x="1" y="4451"/>
                  </a:lnTo>
                  <a:cubicBezTo>
                    <a:pt x="571" y="5507"/>
                    <a:pt x="1199" y="6534"/>
                    <a:pt x="1941" y="7504"/>
                  </a:cubicBezTo>
                  <a:cubicBezTo>
                    <a:pt x="2027" y="7361"/>
                    <a:pt x="2141" y="7276"/>
                    <a:pt x="2283" y="7247"/>
                  </a:cubicBezTo>
                  <a:cubicBezTo>
                    <a:pt x="2283" y="7247"/>
                    <a:pt x="2283" y="7247"/>
                    <a:pt x="2283" y="7247"/>
                  </a:cubicBezTo>
                  <a:cubicBezTo>
                    <a:pt x="2283" y="7247"/>
                    <a:pt x="2283" y="7247"/>
                    <a:pt x="2283" y="7247"/>
                  </a:cubicBezTo>
                  <a:lnTo>
                    <a:pt x="2283" y="7333"/>
                  </a:lnTo>
                  <a:lnTo>
                    <a:pt x="2283" y="10129"/>
                  </a:lnTo>
                  <a:lnTo>
                    <a:pt x="2283" y="10899"/>
                  </a:lnTo>
                  <a:lnTo>
                    <a:pt x="2283" y="10899"/>
                  </a:lnTo>
                  <a:lnTo>
                    <a:pt x="2283" y="12326"/>
                  </a:lnTo>
                  <a:close/>
                  <a:moveTo>
                    <a:pt x="4195" y="11613"/>
                  </a:moveTo>
                  <a:lnTo>
                    <a:pt x="4195" y="11613"/>
                  </a:lnTo>
                  <a:lnTo>
                    <a:pt x="4195" y="11613"/>
                  </a:lnTo>
                  <a:lnTo>
                    <a:pt x="4195" y="11613"/>
                  </a:lnTo>
                  <a:close/>
                  <a:moveTo>
                    <a:pt x="4195" y="11613"/>
                  </a:moveTo>
                  <a:lnTo>
                    <a:pt x="4195" y="11613"/>
                  </a:lnTo>
                  <a:lnTo>
                    <a:pt x="4195" y="11613"/>
                  </a:lnTo>
                  <a:close/>
                  <a:moveTo>
                    <a:pt x="4195" y="11613"/>
                  </a:moveTo>
                  <a:lnTo>
                    <a:pt x="4195" y="11613"/>
                  </a:lnTo>
                  <a:lnTo>
                    <a:pt x="4195" y="11613"/>
                  </a:lnTo>
                  <a:close/>
                  <a:moveTo>
                    <a:pt x="6392" y="11613"/>
                  </a:moveTo>
                  <a:lnTo>
                    <a:pt x="6392" y="11613"/>
                  </a:lnTo>
                  <a:lnTo>
                    <a:pt x="6392" y="11613"/>
                  </a:lnTo>
                  <a:lnTo>
                    <a:pt x="6392" y="11613"/>
                  </a:lnTo>
                  <a:close/>
                  <a:moveTo>
                    <a:pt x="6363" y="11613"/>
                  </a:moveTo>
                  <a:cubicBezTo>
                    <a:pt x="6221" y="11613"/>
                    <a:pt x="6078" y="11556"/>
                    <a:pt x="5878" y="11498"/>
                  </a:cubicBezTo>
                  <a:cubicBezTo>
                    <a:pt x="6078" y="11556"/>
                    <a:pt x="6221" y="11613"/>
                    <a:pt x="6363" y="11613"/>
                  </a:cubicBezTo>
                  <a:close/>
                  <a:moveTo>
                    <a:pt x="6449" y="11584"/>
                  </a:moveTo>
                  <a:cubicBezTo>
                    <a:pt x="6449" y="11584"/>
                    <a:pt x="6449" y="11584"/>
                    <a:pt x="6478" y="11584"/>
                  </a:cubicBezTo>
                  <a:cubicBezTo>
                    <a:pt x="6449" y="11584"/>
                    <a:pt x="6449" y="11584"/>
                    <a:pt x="6449" y="11584"/>
                  </a:cubicBezTo>
                  <a:close/>
                  <a:moveTo>
                    <a:pt x="5878" y="11498"/>
                  </a:moveTo>
                  <a:cubicBezTo>
                    <a:pt x="5878" y="11498"/>
                    <a:pt x="5878" y="11498"/>
                    <a:pt x="5850" y="11498"/>
                  </a:cubicBezTo>
                  <a:cubicBezTo>
                    <a:pt x="5878" y="11498"/>
                    <a:pt x="5878" y="11498"/>
                    <a:pt x="5878" y="11498"/>
                  </a:cubicBezTo>
                  <a:close/>
                  <a:moveTo>
                    <a:pt x="9901" y="11441"/>
                  </a:moveTo>
                  <a:lnTo>
                    <a:pt x="9901" y="11441"/>
                  </a:lnTo>
                  <a:lnTo>
                    <a:pt x="9901" y="11441"/>
                  </a:lnTo>
                  <a:lnTo>
                    <a:pt x="9901" y="11441"/>
                  </a:lnTo>
                  <a:close/>
                  <a:moveTo>
                    <a:pt x="9901" y="11441"/>
                  </a:moveTo>
                  <a:cubicBezTo>
                    <a:pt x="9702" y="11441"/>
                    <a:pt x="9473" y="11413"/>
                    <a:pt x="9274" y="11299"/>
                  </a:cubicBezTo>
                  <a:cubicBezTo>
                    <a:pt x="9473" y="11413"/>
                    <a:pt x="9702" y="11441"/>
                    <a:pt x="9901" y="11441"/>
                  </a:cubicBezTo>
                  <a:close/>
                  <a:moveTo>
                    <a:pt x="9274" y="11299"/>
                  </a:moveTo>
                  <a:cubicBezTo>
                    <a:pt x="9274" y="11299"/>
                    <a:pt x="9274" y="11299"/>
                    <a:pt x="9274" y="11299"/>
                  </a:cubicBezTo>
                  <a:cubicBezTo>
                    <a:pt x="9274" y="11299"/>
                    <a:pt x="9274" y="11299"/>
                    <a:pt x="9274" y="11299"/>
                  </a:cubicBezTo>
                  <a:close/>
                  <a:moveTo>
                    <a:pt x="5165" y="11042"/>
                  </a:moveTo>
                  <a:cubicBezTo>
                    <a:pt x="5165" y="11013"/>
                    <a:pt x="5165" y="11013"/>
                    <a:pt x="5165" y="11013"/>
                  </a:cubicBezTo>
                  <a:cubicBezTo>
                    <a:pt x="5165" y="11013"/>
                    <a:pt x="5165" y="11013"/>
                    <a:pt x="5165" y="11042"/>
                  </a:cubicBezTo>
                  <a:close/>
                  <a:moveTo>
                    <a:pt x="10786" y="10928"/>
                  </a:moveTo>
                  <a:cubicBezTo>
                    <a:pt x="10786" y="10928"/>
                    <a:pt x="10786" y="10928"/>
                    <a:pt x="10786" y="10928"/>
                  </a:cubicBezTo>
                  <a:cubicBezTo>
                    <a:pt x="10786" y="10928"/>
                    <a:pt x="10786" y="10928"/>
                    <a:pt x="10786" y="10928"/>
                  </a:cubicBezTo>
                  <a:close/>
                  <a:moveTo>
                    <a:pt x="10815" y="10928"/>
                  </a:moveTo>
                  <a:cubicBezTo>
                    <a:pt x="10815" y="10899"/>
                    <a:pt x="10815" y="10899"/>
                    <a:pt x="10815" y="10899"/>
                  </a:cubicBezTo>
                  <a:cubicBezTo>
                    <a:pt x="10815" y="10899"/>
                    <a:pt x="10815" y="10899"/>
                    <a:pt x="10815" y="10928"/>
                  </a:cubicBezTo>
                  <a:close/>
                  <a:moveTo>
                    <a:pt x="2283" y="10871"/>
                  </a:moveTo>
                  <a:cubicBezTo>
                    <a:pt x="2283" y="10871"/>
                    <a:pt x="2283" y="10871"/>
                    <a:pt x="2283" y="10871"/>
                  </a:cubicBezTo>
                  <a:cubicBezTo>
                    <a:pt x="2283" y="10871"/>
                    <a:pt x="2283" y="10871"/>
                    <a:pt x="2283" y="10871"/>
                  </a:cubicBezTo>
                  <a:close/>
                  <a:moveTo>
                    <a:pt x="2740" y="10814"/>
                  </a:moveTo>
                  <a:cubicBezTo>
                    <a:pt x="2683" y="10785"/>
                    <a:pt x="2654" y="10785"/>
                    <a:pt x="2597" y="10785"/>
                  </a:cubicBezTo>
                  <a:cubicBezTo>
                    <a:pt x="2654" y="10785"/>
                    <a:pt x="2683" y="10785"/>
                    <a:pt x="2740" y="10814"/>
                  </a:cubicBezTo>
                  <a:close/>
                  <a:moveTo>
                    <a:pt x="2597" y="10785"/>
                  </a:moveTo>
                  <a:lnTo>
                    <a:pt x="2597" y="10785"/>
                  </a:lnTo>
                  <a:lnTo>
                    <a:pt x="2597" y="10785"/>
                  </a:lnTo>
                  <a:lnTo>
                    <a:pt x="2597" y="10785"/>
                  </a:lnTo>
                  <a:close/>
                  <a:moveTo>
                    <a:pt x="9103" y="10528"/>
                  </a:moveTo>
                  <a:lnTo>
                    <a:pt x="9103" y="10528"/>
                  </a:lnTo>
                  <a:lnTo>
                    <a:pt x="9103" y="10528"/>
                  </a:lnTo>
                  <a:lnTo>
                    <a:pt x="9103" y="10528"/>
                  </a:lnTo>
                  <a:close/>
                  <a:moveTo>
                    <a:pt x="9103" y="10528"/>
                  </a:moveTo>
                  <a:cubicBezTo>
                    <a:pt x="8960" y="10528"/>
                    <a:pt x="8817" y="10500"/>
                    <a:pt x="8675" y="10471"/>
                  </a:cubicBezTo>
                  <a:cubicBezTo>
                    <a:pt x="8817" y="10500"/>
                    <a:pt x="8960" y="10528"/>
                    <a:pt x="9103" y="10528"/>
                  </a:cubicBezTo>
                  <a:close/>
                  <a:moveTo>
                    <a:pt x="9245" y="10528"/>
                  </a:moveTo>
                  <a:lnTo>
                    <a:pt x="9245" y="10528"/>
                  </a:lnTo>
                  <a:lnTo>
                    <a:pt x="9245" y="10528"/>
                  </a:lnTo>
                  <a:close/>
                  <a:moveTo>
                    <a:pt x="7790" y="10528"/>
                  </a:moveTo>
                  <a:cubicBezTo>
                    <a:pt x="7790" y="10528"/>
                    <a:pt x="7790" y="10528"/>
                    <a:pt x="7790" y="10500"/>
                  </a:cubicBezTo>
                  <a:cubicBezTo>
                    <a:pt x="7790" y="10528"/>
                    <a:pt x="7790" y="10528"/>
                    <a:pt x="7790" y="10528"/>
                  </a:cubicBezTo>
                  <a:close/>
                  <a:moveTo>
                    <a:pt x="8675" y="10443"/>
                  </a:moveTo>
                  <a:cubicBezTo>
                    <a:pt x="8675" y="10443"/>
                    <a:pt x="8675" y="10443"/>
                    <a:pt x="8675" y="10443"/>
                  </a:cubicBezTo>
                  <a:cubicBezTo>
                    <a:pt x="8675" y="10443"/>
                    <a:pt x="8675" y="10443"/>
                    <a:pt x="8675" y="10443"/>
                  </a:cubicBezTo>
                  <a:close/>
                  <a:moveTo>
                    <a:pt x="8646" y="10443"/>
                  </a:moveTo>
                  <a:cubicBezTo>
                    <a:pt x="8646" y="10443"/>
                    <a:pt x="8646" y="10443"/>
                    <a:pt x="8646" y="10443"/>
                  </a:cubicBezTo>
                  <a:cubicBezTo>
                    <a:pt x="8646" y="10443"/>
                    <a:pt x="8646" y="10443"/>
                    <a:pt x="8646" y="10443"/>
                  </a:cubicBezTo>
                  <a:close/>
                  <a:moveTo>
                    <a:pt x="8646" y="10443"/>
                  </a:moveTo>
                  <a:cubicBezTo>
                    <a:pt x="8646" y="10443"/>
                    <a:pt x="8646" y="10443"/>
                    <a:pt x="8646" y="10443"/>
                  </a:cubicBezTo>
                  <a:cubicBezTo>
                    <a:pt x="8646" y="10443"/>
                    <a:pt x="8646" y="10443"/>
                    <a:pt x="8646" y="10443"/>
                  </a:cubicBezTo>
                  <a:close/>
                  <a:moveTo>
                    <a:pt x="8618" y="10443"/>
                  </a:moveTo>
                  <a:cubicBezTo>
                    <a:pt x="8475" y="10414"/>
                    <a:pt x="8332" y="10357"/>
                    <a:pt x="8190" y="10357"/>
                  </a:cubicBezTo>
                  <a:cubicBezTo>
                    <a:pt x="8332" y="10357"/>
                    <a:pt x="8475" y="10414"/>
                    <a:pt x="8618" y="10443"/>
                  </a:cubicBezTo>
                  <a:close/>
                  <a:moveTo>
                    <a:pt x="8190" y="10357"/>
                  </a:moveTo>
                  <a:lnTo>
                    <a:pt x="8190" y="10357"/>
                  </a:lnTo>
                  <a:lnTo>
                    <a:pt x="8190" y="10357"/>
                  </a:lnTo>
                  <a:lnTo>
                    <a:pt x="8190" y="10357"/>
                  </a:lnTo>
                  <a:close/>
                  <a:moveTo>
                    <a:pt x="7704" y="7618"/>
                  </a:moveTo>
                  <a:cubicBezTo>
                    <a:pt x="7191" y="7618"/>
                    <a:pt x="6677" y="7618"/>
                    <a:pt x="6192" y="7590"/>
                  </a:cubicBezTo>
                  <a:cubicBezTo>
                    <a:pt x="4823" y="7533"/>
                    <a:pt x="3567" y="7418"/>
                    <a:pt x="2512" y="7247"/>
                  </a:cubicBezTo>
                  <a:lnTo>
                    <a:pt x="2512" y="7247"/>
                  </a:lnTo>
                  <a:lnTo>
                    <a:pt x="2512" y="7247"/>
                  </a:lnTo>
                  <a:cubicBezTo>
                    <a:pt x="3567" y="7418"/>
                    <a:pt x="4823" y="7533"/>
                    <a:pt x="6192" y="7590"/>
                  </a:cubicBezTo>
                  <a:lnTo>
                    <a:pt x="6192" y="7590"/>
                  </a:lnTo>
                  <a:lnTo>
                    <a:pt x="6192" y="7590"/>
                  </a:lnTo>
                  <a:cubicBezTo>
                    <a:pt x="4594" y="5821"/>
                    <a:pt x="3139" y="3909"/>
                    <a:pt x="1770" y="2026"/>
                  </a:cubicBezTo>
                  <a:lnTo>
                    <a:pt x="1770" y="2026"/>
                  </a:lnTo>
                  <a:cubicBezTo>
                    <a:pt x="3139" y="3909"/>
                    <a:pt x="4594" y="5821"/>
                    <a:pt x="6192" y="7590"/>
                  </a:cubicBezTo>
                  <a:cubicBezTo>
                    <a:pt x="6677" y="7618"/>
                    <a:pt x="7191" y="7618"/>
                    <a:pt x="7704" y="7618"/>
                  </a:cubicBezTo>
                  <a:cubicBezTo>
                    <a:pt x="9331" y="7618"/>
                    <a:pt x="10843" y="7504"/>
                    <a:pt x="12127" y="7361"/>
                  </a:cubicBezTo>
                  <a:cubicBezTo>
                    <a:pt x="10073" y="6049"/>
                    <a:pt x="8190" y="4394"/>
                    <a:pt x="6563" y="2596"/>
                  </a:cubicBezTo>
                  <a:lnTo>
                    <a:pt x="6563" y="2596"/>
                  </a:lnTo>
                  <a:cubicBezTo>
                    <a:pt x="8190" y="4394"/>
                    <a:pt x="10073" y="6049"/>
                    <a:pt x="12127" y="7361"/>
                  </a:cubicBezTo>
                  <a:cubicBezTo>
                    <a:pt x="12384" y="7304"/>
                    <a:pt x="12641" y="7276"/>
                    <a:pt x="12897" y="7247"/>
                  </a:cubicBezTo>
                  <a:cubicBezTo>
                    <a:pt x="12897" y="7247"/>
                    <a:pt x="12926" y="7247"/>
                    <a:pt x="12926" y="7247"/>
                  </a:cubicBezTo>
                  <a:cubicBezTo>
                    <a:pt x="12926" y="7247"/>
                    <a:pt x="12897" y="7247"/>
                    <a:pt x="12897" y="7247"/>
                  </a:cubicBezTo>
                  <a:cubicBezTo>
                    <a:pt x="12641" y="7276"/>
                    <a:pt x="12384" y="7304"/>
                    <a:pt x="12127" y="7361"/>
                  </a:cubicBezTo>
                  <a:cubicBezTo>
                    <a:pt x="10843" y="7504"/>
                    <a:pt x="9331" y="7618"/>
                    <a:pt x="7704" y="7618"/>
                  </a:cubicBezTo>
                  <a:moveTo>
                    <a:pt x="13126" y="7247"/>
                  </a:moveTo>
                  <a:cubicBezTo>
                    <a:pt x="13069" y="7247"/>
                    <a:pt x="13040" y="7219"/>
                    <a:pt x="12983" y="7219"/>
                  </a:cubicBezTo>
                  <a:cubicBezTo>
                    <a:pt x="13040" y="7219"/>
                    <a:pt x="13069" y="7247"/>
                    <a:pt x="13126" y="7247"/>
                  </a:cubicBezTo>
                  <a:close/>
                  <a:moveTo>
                    <a:pt x="2512" y="7247"/>
                  </a:moveTo>
                  <a:cubicBezTo>
                    <a:pt x="2483" y="7219"/>
                    <a:pt x="2455" y="7219"/>
                    <a:pt x="2426" y="7219"/>
                  </a:cubicBezTo>
                  <a:cubicBezTo>
                    <a:pt x="2455" y="7219"/>
                    <a:pt x="2483" y="7219"/>
                    <a:pt x="2512" y="7247"/>
                  </a:cubicBezTo>
                  <a:close/>
                  <a:moveTo>
                    <a:pt x="12983" y="7219"/>
                  </a:moveTo>
                  <a:lnTo>
                    <a:pt x="12983" y="7219"/>
                  </a:lnTo>
                  <a:lnTo>
                    <a:pt x="12983" y="7219"/>
                  </a:lnTo>
                  <a:lnTo>
                    <a:pt x="12983" y="7219"/>
                  </a:lnTo>
                  <a:close/>
                  <a:moveTo>
                    <a:pt x="2426" y="7219"/>
                  </a:moveTo>
                  <a:lnTo>
                    <a:pt x="2426" y="7219"/>
                  </a:lnTo>
                  <a:lnTo>
                    <a:pt x="2426" y="7219"/>
                  </a:lnTo>
                  <a:lnTo>
                    <a:pt x="2426" y="7219"/>
                  </a:lnTo>
                  <a:close/>
                  <a:moveTo>
                    <a:pt x="8304" y="1541"/>
                  </a:moveTo>
                  <a:cubicBezTo>
                    <a:pt x="8275" y="1541"/>
                    <a:pt x="8275" y="1541"/>
                    <a:pt x="8275" y="1541"/>
                  </a:cubicBezTo>
                  <a:cubicBezTo>
                    <a:pt x="8275" y="1541"/>
                    <a:pt x="8275" y="1541"/>
                    <a:pt x="8304" y="1541"/>
                  </a:cubicBezTo>
                  <a:lnTo>
                    <a:pt x="8304" y="1541"/>
                  </a:lnTo>
                  <a:close/>
                  <a:moveTo>
                    <a:pt x="8304" y="1484"/>
                  </a:moveTo>
                  <a:cubicBezTo>
                    <a:pt x="8304" y="1455"/>
                    <a:pt x="8304" y="1427"/>
                    <a:pt x="8304" y="1398"/>
                  </a:cubicBezTo>
                  <a:cubicBezTo>
                    <a:pt x="8304" y="1398"/>
                    <a:pt x="8247" y="1170"/>
                    <a:pt x="8161" y="1170"/>
                  </a:cubicBezTo>
                  <a:cubicBezTo>
                    <a:pt x="8247" y="1170"/>
                    <a:pt x="8304" y="1398"/>
                    <a:pt x="8304" y="1398"/>
                  </a:cubicBezTo>
                  <a:cubicBezTo>
                    <a:pt x="8304" y="1427"/>
                    <a:pt x="8304" y="1455"/>
                    <a:pt x="8304" y="1484"/>
                  </a:cubicBezTo>
                  <a:close/>
                  <a:moveTo>
                    <a:pt x="6706" y="1455"/>
                  </a:moveTo>
                  <a:lnTo>
                    <a:pt x="6078" y="942"/>
                  </a:lnTo>
                  <a:lnTo>
                    <a:pt x="5964" y="970"/>
                  </a:lnTo>
                  <a:cubicBezTo>
                    <a:pt x="5907" y="999"/>
                    <a:pt x="5850" y="1084"/>
                    <a:pt x="5850" y="1084"/>
                  </a:cubicBezTo>
                  <a:cubicBezTo>
                    <a:pt x="5793" y="1170"/>
                    <a:pt x="5764" y="1227"/>
                    <a:pt x="5764" y="1255"/>
                  </a:cubicBezTo>
                  <a:cubicBezTo>
                    <a:pt x="5764" y="1227"/>
                    <a:pt x="5793" y="1170"/>
                    <a:pt x="5850" y="1084"/>
                  </a:cubicBezTo>
                  <a:cubicBezTo>
                    <a:pt x="5850" y="1084"/>
                    <a:pt x="5907" y="999"/>
                    <a:pt x="5964" y="970"/>
                  </a:cubicBezTo>
                  <a:cubicBezTo>
                    <a:pt x="5936" y="913"/>
                    <a:pt x="5907" y="885"/>
                    <a:pt x="5878" y="827"/>
                  </a:cubicBezTo>
                  <a:lnTo>
                    <a:pt x="5764" y="770"/>
                  </a:lnTo>
                  <a:cubicBezTo>
                    <a:pt x="5707" y="713"/>
                    <a:pt x="5650" y="713"/>
                    <a:pt x="5593" y="685"/>
                  </a:cubicBezTo>
                  <a:lnTo>
                    <a:pt x="5593" y="685"/>
                  </a:lnTo>
                  <a:lnTo>
                    <a:pt x="5593" y="685"/>
                  </a:lnTo>
                  <a:cubicBezTo>
                    <a:pt x="5650" y="713"/>
                    <a:pt x="5707" y="713"/>
                    <a:pt x="5764" y="770"/>
                  </a:cubicBezTo>
                  <a:lnTo>
                    <a:pt x="5878" y="827"/>
                  </a:lnTo>
                  <a:cubicBezTo>
                    <a:pt x="5907" y="885"/>
                    <a:pt x="5936" y="913"/>
                    <a:pt x="5964" y="970"/>
                  </a:cubicBezTo>
                  <a:lnTo>
                    <a:pt x="6078" y="942"/>
                  </a:lnTo>
                  <a:lnTo>
                    <a:pt x="6021" y="885"/>
                  </a:lnTo>
                  <a:lnTo>
                    <a:pt x="5707" y="656"/>
                  </a:lnTo>
                  <a:lnTo>
                    <a:pt x="5450" y="428"/>
                  </a:lnTo>
                  <a:lnTo>
                    <a:pt x="4994" y="29"/>
                  </a:lnTo>
                  <a:lnTo>
                    <a:pt x="4994" y="29"/>
                  </a:lnTo>
                  <a:cubicBezTo>
                    <a:pt x="4965" y="0"/>
                    <a:pt x="4965" y="0"/>
                    <a:pt x="4937" y="0"/>
                  </a:cubicBezTo>
                  <a:cubicBezTo>
                    <a:pt x="4965" y="0"/>
                    <a:pt x="4965" y="0"/>
                    <a:pt x="4994" y="29"/>
                  </a:cubicBezTo>
                  <a:lnTo>
                    <a:pt x="4994" y="29"/>
                  </a:lnTo>
                  <a:lnTo>
                    <a:pt x="5450" y="428"/>
                  </a:lnTo>
                  <a:cubicBezTo>
                    <a:pt x="6078" y="285"/>
                    <a:pt x="6877" y="200"/>
                    <a:pt x="7704" y="200"/>
                  </a:cubicBezTo>
                  <a:cubicBezTo>
                    <a:pt x="9844" y="200"/>
                    <a:pt x="11585" y="713"/>
                    <a:pt x="11585" y="1341"/>
                  </a:cubicBezTo>
                  <a:lnTo>
                    <a:pt x="11585" y="1341"/>
                  </a:lnTo>
                  <a:cubicBezTo>
                    <a:pt x="11585" y="713"/>
                    <a:pt x="9844" y="200"/>
                    <a:pt x="7704" y="200"/>
                  </a:cubicBezTo>
                  <a:cubicBezTo>
                    <a:pt x="6877" y="200"/>
                    <a:pt x="6078" y="285"/>
                    <a:pt x="5450" y="428"/>
                  </a:cubicBezTo>
                  <a:lnTo>
                    <a:pt x="5707" y="656"/>
                  </a:lnTo>
                  <a:cubicBezTo>
                    <a:pt x="6306" y="571"/>
                    <a:pt x="6991" y="542"/>
                    <a:pt x="7704" y="542"/>
                  </a:cubicBezTo>
                  <a:cubicBezTo>
                    <a:pt x="9844" y="542"/>
                    <a:pt x="11585" y="885"/>
                    <a:pt x="11585" y="1370"/>
                  </a:cubicBezTo>
                  <a:lnTo>
                    <a:pt x="11585" y="1370"/>
                  </a:lnTo>
                  <a:lnTo>
                    <a:pt x="11585" y="1370"/>
                  </a:lnTo>
                  <a:lnTo>
                    <a:pt x="11585" y="1370"/>
                  </a:lnTo>
                  <a:lnTo>
                    <a:pt x="11585" y="1370"/>
                  </a:lnTo>
                  <a:cubicBezTo>
                    <a:pt x="11585" y="885"/>
                    <a:pt x="9844" y="542"/>
                    <a:pt x="7704" y="542"/>
                  </a:cubicBezTo>
                  <a:cubicBezTo>
                    <a:pt x="6991" y="542"/>
                    <a:pt x="6306" y="571"/>
                    <a:pt x="5707" y="656"/>
                  </a:cubicBezTo>
                  <a:lnTo>
                    <a:pt x="6021" y="885"/>
                  </a:lnTo>
                  <a:lnTo>
                    <a:pt x="6078" y="942"/>
                  </a:lnTo>
                  <a:lnTo>
                    <a:pt x="6706" y="1455"/>
                  </a:lnTo>
                  <a:lnTo>
                    <a:pt x="6734" y="1455"/>
                  </a:lnTo>
                  <a:lnTo>
                    <a:pt x="6791" y="1455"/>
                  </a:lnTo>
                  <a:lnTo>
                    <a:pt x="8132" y="1170"/>
                  </a:lnTo>
                  <a:lnTo>
                    <a:pt x="8132" y="1170"/>
                  </a:lnTo>
                  <a:cubicBezTo>
                    <a:pt x="8132" y="1170"/>
                    <a:pt x="8132" y="1170"/>
                    <a:pt x="8132" y="1170"/>
                  </a:cubicBezTo>
                  <a:cubicBezTo>
                    <a:pt x="8132" y="1170"/>
                    <a:pt x="8132" y="1170"/>
                    <a:pt x="8132" y="1170"/>
                  </a:cubicBezTo>
                  <a:lnTo>
                    <a:pt x="8132" y="1170"/>
                  </a:lnTo>
                  <a:lnTo>
                    <a:pt x="6791" y="1455"/>
                  </a:lnTo>
                  <a:lnTo>
                    <a:pt x="6734" y="1455"/>
                  </a:lnTo>
                  <a:lnTo>
                    <a:pt x="6706" y="1455"/>
                  </a:lnTo>
                  <a:close/>
                  <a:moveTo>
                    <a:pt x="8132" y="1170"/>
                  </a:moveTo>
                  <a:cubicBezTo>
                    <a:pt x="8132" y="1170"/>
                    <a:pt x="8132" y="1170"/>
                    <a:pt x="8132" y="1170"/>
                  </a:cubicBezTo>
                  <a:cubicBezTo>
                    <a:pt x="8132" y="1170"/>
                    <a:pt x="8132" y="1170"/>
                    <a:pt x="8132" y="1170"/>
                  </a:cubicBezTo>
                  <a:close/>
                  <a:moveTo>
                    <a:pt x="8161" y="1170"/>
                  </a:moveTo>
                  <a:lnTo>
                    <a:pt x="8161" y="1170"/>
                  </a:lnTo>
                  <a:lnTo>
                    <a:pt x="8161" y="1170"/>
                  </a:lnTo>
                  <a:lnTo>
                    <a:pt x="8161" y="1170"/>
                  </a:lnTo>
                  <a:close/>
                  <a:moveTo>
                    <a:pt x="9987" y="1027"/>
                  </a:moveTo>
                  <a:cubicBezTo>
                    <a:pt x="9987" y="999"/>
                    <a:pt x="9987" y="999"/>
                    <a:pt x="9987" y="970"/>
                  </a:cubicBezTo>
                  <a:lnTo>
                    <a:pt x="9987" y="970"/>
                  </a:lnTo>
                  <a:lnTo>
                    <a:pt x="9987" y="970"/>
                  </a:lnTo>
                  <a:lnTo>
                    <a:pt x="9987" y="970"/>
                  </a:lnTo>
                  <a:lnTo>
                    <a:pt x="9987" y="970"/>
                  </a:lnTo>
                  <a:cubicBezTo>
                    <a:pt x="9987" y="942"/>
                    <a:pt x="9959" y="885"/>
                    <a:pt x="9901" y="827"/>
                  </a:cubicBezTo>
                  <a:cubicBezTo>
                    <a:pt x="9901" y="827"/>
                    <a:pt x="9787" y="713"/>
                    <a:pt x="9730" y="713"/>
                  </a:cubicBezTo>
                  <a:cubicBezTo>
                    <a:pt x="9787" y="713"/>
                    <a:pt x="9901" y="827"/>
                    <a:pt x="9901" y="827"/>
                  </a:cubicBezTo>
                  <a:cubicBezTo>
                    <a:pt x="9959" y="885"/>
                    <a:pt x="9987" y="942"/>
                    <a:pt x="9987" y="970"/>
                  </a:cubicBezTo>
                  <a:cubicBezTo>
                    <a:pt x="9987" y="999"/>
                    <a:pt x="9987" y="999"/>
                    <a:pt x="9987" y="1027"/>
                  </a:cubicBezTo>
                  <a:close/>
                  <a:moveTo>
                    <a:pt x="9702" y="713"/>
                  </a:moveTo>
                  <a:lnTo>
                    <a:pt x="9702" y="713"/>
                  </a:lnTo>
                  <a:lnTo>
                    <a:pt x="9702" y="713"/>
                  </a:lnTo>
                  <a:lnTo>
                    <a:pt x="9702" y="713"/>
                  </a:lnTo>
                  <a:close/>
                  <a:moveTo>
                    <a:pt x="4880" y="0"/>
                  </a:moveTo>
                  <a:cubicBezTo>
                    <a:pt x="4908" y="0"/>
                    <a:pt x="4908" y="0"/>
                    <a:pt x="4937" y="0"/>
                  </a:cubicBezTo>
                  <a:lnTo>
                    <a:pt x="4937" y="0"/>
                  </a:lnTo>
                  <a:cubicBezTo>
                    <a:pt x="4908" y="0"/>
                    <a:pt x="4908" y="0"/>
                    <a:pt x="4880" y="0"/>
                  </a:cubicBez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5"/>
            <p:cNvSpPr/>
            <p:nvPr/>
          </p:nvSpPr>
          <p:spPr>
            <a:xfrm flipH="1">
              <a:off x="7743477" y="2565614"/>
              <a:ext cx="394620" cy="360226"/>
            </a:xfrm>
            <a:custGeom>
              <a:avLst/>
              <a:gdLst/>
              <a:ahLst/>
              <a:cxnLst/>
              <a:rect l="l" t="t" r="r" b="b"/>
              <a:pathLst>
                <a:path w="8846" h="8075" extrusionOk="0">
                  <a:moveTo>
                    <a:pt x="8845" y="0"/>
                  </a:moveTo>
                  <a:cubicBezTo>
                    <a:pt x="8845" y="913"/>
                    <a:pt x="5393" y="1655"/>
                    <a:pt x="1141" y="1655"/>
                  </a:cubicBezTo>
                  <a:cubicBezTo>
                    <a:pt x="742" y="1655"/>
                    <a:pt x="371" y="1626"/>
                    <a:pt x="0" y="1626"/>
                  </a:cubicBezTo>
                  <a:cubicBezTo>
                    <a:pt x="1627" y="3424"/>
                    <a:pt x="3510" y="5079"/>
                    <a:pt x="5564" y="6391"/>
                  </a:cubicBezTo>
                  <a:cubicBezTo>
                    <a:pt x="5821" y="6334"/>
                    <a:pt x="6078" y="6306"/>
                    <a:pt x="6334" y="6277"/>
                  </a:cubicBezTo>
                  <a:lnTo>
                    <a:pt x="6363" y="6277"/>
                  </a:lnTo>
                  <a:cubicBezTo>
                    <a:pt x="6391" y="6249"/>
                    <a:pt x="6391" y="6249"/>
                    <a:pt x="6420" y="6249"/>
                  </a:cubicBezTo>
                  <a:cubicBezTo>
                    <a:pt x="6477" y="6249"/>
                    <a:pt x="6506" y="6277"/>
                    <a:pt x="6563" y="6277"/>
                  </a:cubicBezTo>
                  <a:cubicBezTo>
                    <a:pt x="6819" y="6334"/>
                    <a:pt x="7019" y="6563"/>
                    <a:pt x="7019" y="6848"/>
                  </a:cubicBezTo>
                  <a:lnTo>
                    <a:pt x="7019" y="7219"/>
                  </a:lnTo>
                  <a:cubicBezTo>
                    <a:pt x="7618" y="7533"/>
                    <a:pt x="8217" y="7818"/>
                    <a:pt x="8845" y="8075"/>
                  </a:cubicBezTo>
                  <a:lnTo>
                    <a:pt x="8845"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5"/>
            <p:cNvSpPr/>
            <p:nvPr/>
          </p:nvSpPr>
          <p:spPr>
            <a:xfrm flipH="1">
              <a:off x="7889888" y="2612678"/>
              <a:ext cx="462070" cy="249548"/>
            </a:xfrm>
            <a:custGeom>
              <a:avLst/>
              <a:gdLst/>
              <a:ahLst/>
              <a:cxnLst/>
              <a:rect l="l" t="t" r="r" b="b"/>
              <a:pathLst>
                <a:path w="10358" h="5594" extrusionOk="0">
                  <a:moveTo>
                    <a:pt x="1" y="1"/>
                  </a:moveTo>
                  <a:cubicBezTo>
                    <a:pt x="1370" y="1884"/>
                    <a:pt x="2825" y="3796"/>
                    <a:pt x="4423" y="5565"/>
                  </a:cubicBezTo>
                  <a:cubicBezTo>
                    <a:pt x="4908" y="5593"/>
                    <a:pt x="5422" y="5593"/>
                    <a:pt x="5935" y="5593"/>
                  </a:cubicBezTo>
                  <a:cubicBezTo>
                    <a:pt x="7562" y="5593"/>
                    <a:pt x="9074" y="5479"/>
                    <a:pt x="10358" y="5336"/>
                  </a:cubicBezTo>
                  <a:cubicBezTo>
                    <a:pt x="8304" y="4024"/>
                    <a:pt x="6421" y="2369"/>
                    <a:pt x="4794" y="571"/>
                  </a:cubicBezTo>
                  <a:cubicBezTo>
                    <a:pt x="2883" y="514"/>
                    <a:pt x="1199" y="286"/>
                    <a:pt x="1"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5"/>
            <p:cNvSpPr/>
            <p:nvPr/>
          </p:nvSpPr>
          <p:spPr>
            <a:xfrm flipH="1">
              <a:off x="7845322" y="3072161"/>
              <a:ext cx="19138" cy="25517"/>
            </a:xfrm>
            <a:custGeom>
              <a:avLst/>
              <a:gdLst/>
              <a:ahLst/>
              <a:cxnLst/>
              <a:rect l="l" t="t" r="r" b="b"/>
              <a:pathLst>
                <a:path w="429" h="572" extrusionOk="0">
                  <a:moveTo>
                    <a:pt x="1" y="572"/>
                  </a:moveTo>
                  <a:cubicBezTo>
                    <a:pt x="257" y="515"/>
                    <a:pt x="429" y="258"/>
                    <a:pt x="429" y="1"/>
                  </a:cubicBezTo>
                  <a:cubicBezTo>
                    <a:pt x="429" y="258"/>
                    <a:pt x="257" y="515"/>
                    <a:pt x="1" y="572"/>
                  </a:cubicBez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5"/>
            <p:cNvSpPr/>
            <p:nvPr/>
          </p:nvSpPr>
          <p:spPr>
            <a:xfrm flipH="1">
              <a:off x="7743477" y="2887609"/>
              <a:ext cx="105681" cy="281355"/>
            </a:xfrm>
            <a:custGeom>
              <a:avLst/>
              <a:gdLst/>
              <a:ahLst/>
              <a:cxnLst/>
              <a:rect l="l" t="t" r="r" b="b"/>
              <a:pathLst>
                <a:path w="2369" h="6307" extrusionOk="0">
                  <a:moveTo>
                    <a:pt x="542" y="1"/>
                  </a:moveTo>
                  <a:lnTo>
                    <a:pt x="542" y="2397"/>
                  </a:lnTo>
                  <a:lnTo>
                    <a:pt x="542" y="4594"/>
                  </a:lnTo>
                  <a:cubicBezTo>
                    <a:pt x="542" y="4880"/>
                    <a:pt x="342" y="5108"/>
                    <a:pt x="57" y="5165"/>
                  </a:cubicBezTo>
                  <a:lnTo>
                    <a:pt x="0" y="5165"/>
                  </a:lnTo>
                  <a:cubicBezTo>
                    <a:pt x="770" y="5622"/>
                    <a:pt x="1541" y="5993"/>
                    <a:pt x="2368" y="6306"/>
                  </a:cubicBezTo>
                  <a:lnTo>
                    <a:pt x="2368" y="857"/>
                  </a:lnTo>
                  <a:cubicBezTo>
                    <a:pt x="1740" y="600"/>
                    <a:pt x="1141" y="315"/>
                    <a:pt x="542"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5"/>
            <p:cNvSpPr/>
            <p:nvPr/>
          </p:nvSpPr>
          <p:spPr>
            <a:xfrm flipH="1">
              <a:off x="7743477" y="3118020"/>
              <a:ext cx="301697" cy="159124"/>
            </a:xfrm>
            <a:custGeom>
              <a:avLst/>
              <a:gdLst/>
              <a:ahLst/>
              <a:cxnLst/>
              <a:rect l="l" t="t" r="r" b="b"/>
              <a:pathLst>
                <a:path w="6763" h="3567" extrusionOk="0">
                  <a:moveTo>
                    <a:pt x="4394" y="0"/>
                  </a:moveTo>
                  <a:cubicBezTo>
                    <a:pt x="3167" y="228"/>
                    <a:pt x="1655" y="342"/>
                    <a:pt x="0" y="400"/>
                  </a:cubicBezTo>
                  <a:cubicBezTo>
                    <a:pt x="2111" y="1769"/>
                    <a:pt x="4394" y="2825"/>
                    <a:pt x="6762" y="3567"/>
                  </a:cubicBezTo>
                  <a:lnTo>
                    <a:pt x="6762" y="1141"/>
                  </a:lnTo>
                  <a:cubicBezTo>
                    <a:pt x="5935" y="828"/>
                    <a:pt x="5164" y="457"/>
                    <a:pt x="4394"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55"/>
            <p:cNvSpPr/>
            <p:nvPr/>
          </p:nvSpPr>
          <p:spPr>
            <a:xfrm flipH="1">
              <a:off x="8154603" y="2565614"/>
              <a:ext cx="276270" cy="295318"/>
            </a:xfrm>
            <a:custGeom>
              <a:avLst/>
              <a:gdLst/>
              <a:ahLst/>
              <a:cxnLst/>
              <a:rect l="l" t="t" r="r" b="b"/>
              <a:pathLst>
                <a:path w="6193" h="6620" extrusionOk="0">
                  <a:moveTo>
                    <a:pt x="1" y="0"/>
                  </a:moveTo>
                  <a:lnTo>
                    <a:pt x="1" y="3481"/>
                  </a:lnTo>
                  <a:cubicBezTo>
                    <a:pt x="571" y="4537"/>
                    <a:pt x="1199" y="5564"/>
                    <a:pt x="1941" y="6534"/>
                  </a:cubicBezTo>
                  <a:cubicBezTo>
                    <a:pt x="2027" y="6391"/>
                    <a:pt x="2141" y="6306"/>
                    <a:pt x="2283" y="6277"/>
                  </a:cubicBezTo>
                  <a:cubicBezTo>
                    <a:pt x="2340" y="6277"/>
                    <a:pt x="2369" y="6249"/>
                    <a:pt x="2426" y="6249"/>
                  </a:cubicBezTo>
                  <a:cubicBezTo>
                    <a:pt x="2455" y="6249"/>
                    <a:pt x="2483" y="6249"/>
                    <a:pt x="2512" y="6277"/>
                  </a:cubicBezTo>
                  <a:cubicBezTo>
                    <a:pt x="3567" y="6448"/>
                    <a:pt x="4823" y="6563"/>
                    <a:pt x="6192" y="6620"/>
                  </a:cubicBezTo>
                  <a:cubicBezTo>
                    <a:pt x="4594" y="4851"/>
                    <a:pt x="3139" y="2939"/>
                    <a:pt x="1770" y="1056"/>
                  </a:cubicBezTo>
                  <a:cubicBezTo>
                    <a:pt x="657" y="770"/>
                    <a:pt x="1" y="400"/>
                    <a:pt x="1"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55"/>
            <p:cNvSpPr/>
            <p:nvPr/>
          </p:nvSpPr>
          <p:spPr>
            <a:xfrm flipH="1">
              <a:off x="7743477" y="2491785"/>
              <a:ext cx="687395" cy="147659"/>
            </a:xfrm>
            <a:custGeom>
              <a:avLst/>
              <a:gdLst/>
              <a:ahLst/>
              <a:cxnLst/>
              <a:rect l="l" t="t" r="r" b="b"/>
              <a:pathLst>
                <a:path w="15409" h="3310" extrusionOk="0">
                  <a:moveTo>
                    <a:pt x="4937" y="685"/>
                  </a:moveTo>
                  <a:cubicBezTo>
                    <a:pt x="4965" y="685"/>
                    <a:pt x="4965" y="685"/>
                    <a:pt x="4994" y="714"/>
                  </a:cubicBezTo>
                  <a:lnTo>
                    <a:pt x="5450" y="1113"/>
                  </a:lnTo>
                  <a:cubicBezTo>
                    <a:pt x="6078" y="970"/>
                    <a:pt x="6877" y="885"/>
                    <a:pt x="7704" y="885"/>
                  </a:cubicBezTo>
                  <a:cubicBezTo>
                    <a:pt x="9844" y="885"/>
                    <a:pt x="11585" y="1398"/>
                    <a:pt x="11585" y="2026"/>
                  </a:cubicBezTo>
                  <a:lnTo>
                    <a:pt x="11585" y="2055"/>
                  </a:lnTo>
                  <a:cubicBezTo>
                    <a:pt x="11585" y="2425"/>
                    <a:pt x="10329" y="2768"/>
                    <a:pt x="8675" y="2853"/>
                  </a:cubicBezTo>
                  <a:cubicBezTo>
                    <a:pt x="8418" y="2853"/>
                    <a:pt x="8161" y="2882"/>
                    <a:pt x="7904" y="2882"/>
                  </a:cubicBezTo>
                  <a:lnTo>
                    <a:pt x="7562" y="2882"/>
                  </a:lnTo>
                  <a:cubicBezTo>
                    <a:pt x="7305" y="2882"/>
                    <a:pt x="7077" y="2853"/>
                    <a:pt x="6820" y="2853"/>
                  </a:cubicBezTo>
                  <a:cubicBezTo>
                    <a:pt x="6478" y="2825"/>
                    <a:pt x="6135" y="2796"/>
                    <a:pt x="5850" y="2768"/>
                  </a:cubicBezTo>
                  <a:cubicBezTo>
                    <a:pt x="5336" y="2711"/>
                    <a:pt x="4908" y="2625"/>
                    <a:pt x="4594" y="2540"/>
                  </a:cubicBezTo>
                  <a:cubicBezTo>
                    <a:pt x="4109" y="2397"/>
                    <a:pt x="3824" y="2226"/>
                    <a:pt x="3824" y="2055"/>
                  </a:cubicBezTo>
                  <a:lnTo>
                    <a:pt x="3824" y="2026"/>
                  </a:lnTo>
                  <a:cubicBezTo>
                    <a:pt x="3824" y="1741"/>
                    <a:pt x="4224" y="1455"/>
                    <a:pt x="4880" y="1256"/>
                  </a:cubicBezTo>
                  <a:lnTo>
                    <a:pt x="4680" y="1084"/>
                  </a:lnTo>
                  <a:cubicBezTo>
                    <a:pt x="4680" y="1056"/>
                    <a:pt x="4652" y="1056"/>
                    <a:pt x="4652" y="999"/>
                  </a:cubicBezTo>
                  <a:cubicBezTo>
                    <a:pt x="4652" y="970"/>
                    <a:pt x="4652" y="970"/>
                    <a:pt x="4652" y="942"/>
                  </a:cubicBezTo>
                  <a:cubicBezTo>
                    <a:pt x="4680" y="913"/>
                    <a:pt x="4680" y="856"/>
                    <a:pt x="4737" y="799"/>
                  </a:cubicBezTo>
                  <a:lnTo>
                    <a:pt x="4766" y="799"/>
                  </a:lnTo>
                  <a:cubicBezTo>
                    <a:pt x="4794" y="771"/>
                    <a:pt x="4823" y="714"/>
                    <a:pt x="4880" y="685"/>
                  </a:cubicBezTo>
                  <a:close/>
                  <a:moveTo>
                    <a:pt x="7704" y="0"/>
                  </a:moveTo>
                  <a:cubicBezTo>
                    <a:pt x="3453" y="0"/>
                    <a:pt x="1" y="742"/>
                    <a:pt x="1" y="1655"/>
                  </a:cubicBezTo>
                  <a:cubicBezTo>
                    <a:pt x="1" y="2055"/>
                    <a:pt x="657" y="2425"/>
                    <a:pt x="1770" y="2711"/>
                  </a:cubicBezTo>
                  <a:cubicBezTo>
                    <a:pt x="2968" y="2996"/>
                    <a:pt x="4652" y="3224"/>
                    <a:pt x="6563" y="3281"/>
                  </a:cubicBezTo>
                  <a:cubicBezTo>
                    <a:pt x="6934" y="3281"/>
                    <a:pt x="7305" y="3310"/>
                    <a:pt x="7704" y="3310"/>
                  </a:cubicBezTo>
                  <a:cubicBezTo>
                    <a:pt x="11956" y="3310"/>
                    <a:pt x="15408" y="2568"/>
                    <a:pt x="15408" y="1655"/>
                  </a:cubicBezTo>
                  <a:cubicBezTo>
                    <a:pt x="15408" y="742"/>
                    <a:pt x="11956" y="0"/>
                    <a:pt x="7704"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5"/>
            <p:cNvSpPr/>
            <p:nvPr/>
          </p:nvSpPr>
          <p:spPr>
            <a:xfrm flipH="1">
              <a:off x="7914066" y="2531220"/>
              <a:ext cx="273682" cy="52238"/>
            </a:xfrm>
            <a:custGeom>
              <a:avLst/>
              <a:gdLst/>
              <a:ahLst/>
              <a:cxnLst/>
              <a:rect l="l" t="t" r="r" b="b"/>
              <a:pathLst>
                <a:path w="6135" h="1171" extrusionOk="0">
                  <a:moveTo>
                    <a:pt x="2254" y="1"/>
                  </a:moveTo>
                  <a:cubicBezTo>
                    <a:pt x="1427" y="1"/>
                    <a:pt x="628" y="86"/>
                    <a:pt x="0" y="229"/>
                  </a:cubicBezTo>
                  <a:lnTo>
                    <a:pt x="257" y="457"/>
                  </a:lnTo>
                  <a:cubicBezTo>
                    <a:pt x="856" y="372"/>
                    <a:pt x="1541" y="343"/>
                    <a:pt x="2254" y="343"/>
                  </a:cubicBezTo>
                  <a:cubicBezTo>
                    <a:pt x="4394" y="343"/>
                    <a:pt x="6135" y="686"/>
                    <a:pt x="6135" y="1171"/>
                  </a:cubicBezTo>
                  <a:lnTo>
                    <a:pt x="6135" y="1142"/>
                  </a:lnTo>
                  <a:cubicBezTo>
                    <a:pt x="6135" y="514"/>
                    <a:pt x="4394" y="1"/>
                    <a:pt x="2254" y="1"/>
                  </a:cubicBez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55"/>
            <p:cNvSpPr/>
            <p:nvPr/>
          </p:nvSpPr>
          <p:spPr>
            <a:xfrm flipH="1">
              <a:off x="8202960" y="2547770"/>
              <a:ext cx="57324" cy="35688"/>
            </a:xfrm>
            <a:custGeom>
              <a:avLst/>
              <a:gdLst/>
              <a:ahLst/>
              <a:cxnLst/>
              <a:rect l="l" t="t" r="r" b="b"/>
              <a:pathLst>
                <a:path w="1285" h="800" extrusionOk="0">
                  <a:moveTo>
                    <a:pt x="1056" y="1"/>
                  </a:moveTo>
                  <a:cubicBezTo>
                    <a:pt x="400" y="200"/>
                    <a:pt x="0" y="486"/>
                    <a:pt x="0" y="771"/>
                  </a:cubicBezTo>
                  <a:lnTo>
                    <a:pt x="0" y="800"/>
                  </a:lnTo>
                  <a:cubicBezTo>
                    <a:pt x="0" y="543"/>
                    <a:pt x="514" y="315"/>
                    <a:pt x="1284" y="172"/>
                  </a:cubicBezTo>
                  <a:lnTo>
                    <a:pt x="1056" y="1"/>
                  </a:ln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5"/>
            <p:cNvSpPr/>
            <p:nvPr/>
          </p:nvSpPr>
          <p:spPr>
            <a:xfrm flipH="1">
              <a:off x="8126633" y="2608886"/>
              <a:ext cx="43316" cy="10216"/>
            </a:xfrm>
            <a:custGeom>
              <a:avLst/>
              <a:gdLst/>
              <a:ahLst/>
              <a:cxnLst/>
              <a:rect l="l" t="t" r="r" b="b"/>
              <a:pathLst>
                <a:path w="971" h="229" extrusionOk="0">
                  <a:moveTo>
                    <a:pt x="714" y="0"/>
                  </a:moveTo>
                  <a:lnTo>
                    <a:pt x="1" y="143"/>
                  </a:lnTo>
                  <a:cubicBezTo>
                    <a:pt x="286" y="171"/>
                    <a:pt x="629" y="200"/>
                    <a:pt x="971" y="228"/>
                  </a:cubicBezTo>
                  <a:lnTo>
                    <a:pt x="714" y="0"/>
                  </a:lnTo>
                  <a:close/>
                </a:path>
              </a:pathLst>
            </a:custGeom>
            <a:solidFill>
              <a:srgbClr val="6E67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5"/>
            <p:cNvSpPr/>
            <p:nvPr/>
          </p:nvSpPr>
          <p:spPr>
            <a:xfrm flipH="1">
              <a:off x="8158440" y="2555399"/>
              <a:ext cx="101845" cy="49696"/>
            </a:xfrm>
            <a:custGeom>
              <a:avLst/>
              <a:gdLst/>
              <a:ahLst/>
              <a:cxnLst/>
              <a:rect l="l" t="t" r="r" b="b"/>
              <a:pathLst>
                <a:path w="2283" h="1114" extrusionOk="0">
                  <a:moveTo>
                    <a:pt x="1284" y="1"/>
                  </a:moveTo>
                  <a:cubicBezTo>
                    <a:pt x="514" y="144"/>
                    <a:pt x="0" y="372"/>
                    <a:pt x="0" y="629"/>
                  </a:cubicBezTo>
                  <a:cubicBezTo>
                    <a:pt x="0" y="800"/>
                    <a:pt x="285" y="971"/>
                    <a:pt x="770" y="1114"/>
                  </a:cubicBezTo>
                  <a:lnTo>
                    <a:pt x="1455" y="999"/>
                  </a:lnTo>
                  <a:lnTo>
                    <a:pt x="2283" y="828"/>
                  </a:lnTo>
                  <a:lnTo>
                    <a:pt x="1969" y="572"/>
                  </a:lnTo>
                  <a:lnTo>
                    <a:pt x="1969" y="543"/>
                  </a:lnTo>
                  <a:lnTo>
                    <a:pt x="128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5"/>
            <p:cNvSpPr/>
            <p:nvPr/>
          </p:nvSpPr>
          <p:spPr>
            <a:xfrm flipH="1">
              <a:off x="7914066" y="2546521"/>
              <a:ext cx="262218" cy="73830"/>
            </a:xfrm>
            <a:custGeom>
              <a:avLst/>
              <a:gdLst/>
              <a:ahLst/>
              <a:cxnLst/>
              <a:rect l="l" t="t" r="r" b="b"/>
              <a:pathLst>
                <a:path w="5878" h="1655" extrusionOk="0">
                  <a:moveTo>
                    <a:pt x="1997" y="0"/>
                  </a:moveTo>
                  <a:cubicBezTo>
                    <a:pt x="1284" y="0"/>
                    <a:pt x="599" y="29"/>
                    <a:pt x="0" y="114"/>
                  </a:cubicBezTo>
                  <a:lnTo>
                    <a:pt x="314" y="343"/>
                  </a:lnTo>
                  <a:lnTo>
                    <a:pt x="371" y="400"/>
                  </a:lnTo>
                  <a:lnTo>
                    <a:pt x="999" y="913"/>
                  </a:lnTo>
                  <a:lnTo>
                    <a:pt x="1084" y="913"/>
                  </a:lnTo>
                  <a:lnTo>
                    <a:pt x="2425" y="628"/>
                  </a:lnTo>
                  <a:lnTo>
                    <a:pt x="2454" y="628"/>
                  </a:lnTo>
                  <a:cubicBezTo>
                    <a:pt x="2540" y="628"/>
                    <a:pt x="2597" y="856"/>
                    <a:pt x="2597" y="856"/>
                  </a:cubicBezTo>
                  <a:cubicBezTo>
                    <a:pt x="2597" y="885"/>
                    <a:pt x="2597" y="913"/>
                    <a:pt x="2597" y="942"/>
                  </a:cubicBezTo>
                  <a:cubicBezTo>
                    <a:pt x="2597" y="970"/>
                    <a:pt x="2597" y="999"/>
                    <a:pt x="2597" y="999"/>
                  </a:cubicBezTo>
                  <a:cubicBezTo>
                    <a:pt x="2568" y="1084"/>
                    <a:pt x="2511" y="1113"/>
                    <a:pt x="2511" y="1113"/>
                  </a:cubicBezTo>
                  <a:lnTo>
                    <a:pt x="1455" y="1313"/>
                  </a:lnTo>
                  <a:lnTo>
                    <a:pt x="1512" y="1341"/>
                  </a:lnTo>
                  <a:lnTo>
                    <a:pt x="1855" y="1655"/>
                  </a:lnTo>
                  <a:lnTo>
                    <a:pt x="2197" y="1655"/>
                  </a:lnTo>
                  <a:lnTo>
                    <a:pt x="2853" y="1113"/>
                  </a:lnTo>
                  <a:lnTo>
                    <a:pt x="2911" y="1056"/>
                  </a:lnTo>
                  <a:lnTo>
                    <a:pt x="3938" y="171"/>
                  </a:lnTo>
                  <a:lnTo>
                    <a:pt x="4023" y="171"/>
                  </a:lnTo>
                  <a:cubicBezTo>
                    <a:pt x="4080" y="171"/>
                    <a:pt x="4194" y="285"/>
                    <a:pt x="4194" y="285"/>
                  </a:cubicBezTo>
                  <a:cubicBezTo>
                    <a:pt x="4252" y="343"/>
                    <a:pt x="4280" y="400"/>
                    <a:pt x="4280" y="428"/>
                  </a:cubicBezTo>
                  <a:cubicBezTo>
                    <a:pt x="4280" y="457"/>
                    <a:pt x="4280" y="457"/>
                    <a:pt x="4280" y="485"/>
                  </a:cubicBezTo>
                  <a:cubicBezTo>
                    <a:pt x="4280" y="514"/>
                    <a:pt x="4252" y="542"/>
                    <a:pt x="4252" y="542"/>
                  </a:cubicBezTo>
                  <a:lnTo>
                    <a:pt x="3167" y="1455"/>
                  </a:lnTo>
                  <a:lnTo>
                    <a:pt x="3139" y="1455"/>
                  </a:lnTo>
                  <a:lnTo>
                    <a:pt x="2968" y="1626"/>
                  </a:lnTo>
                  <a:cubicBezTo>
                    <a:pt x="4622" y="1541"/>
                    <a:pt x="5878" y="1198"/>
                    <a:pt x="5878" y="828"/>
                  </a:cubicBezTo>
                  <a:cubicBezTo>
                    <a:pt x="5878" y="343"/>
                    <a:pt x="4137" y="0"/>
                    <a:pt x="19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5"/>
            <p:cNvSpPr/>
            <p:nvPr/>
          </p:nvSpPr>
          <p:spPr>
            <a:xfrm flipH="1">
              <a:off x="7824935" y="2845631"/>
              <a:ext cx="524480" cy="290233"/>
            </a:xfrm>
            <a:custGeom>
              <a:avLst/>
              <a:gdLst/>
              <a:ahLst/>
              <a:cxnLst/>
              <a:rect l="l" t="t" r="r" b="b"/>
              <a:pathLst>
                <a:path w="11757" h="6506" extrusionOk="0">
                  <a:moveTo>
                    <a:pt x="457" y="0"/>
                  </a:moveTo>
                  <a:cubicBezTo>
                    <a:pt x="315" y="29"/>
                    <a:pt x="201" y="114"/>
                    <a:pt x="115" y="257"/>
                  </a:cubicBezTo>
                  <a:cubicBezTo>
                    <a:pt x="58" y="343"/>
                    <a:pt x="1" y="457"/>
                    <a:pt x="1" y="571"/>
                  </a:cubicBezTo>
                  <a:lnTo>
                    <a:pt x="1" y="3338"/>
                  </a:lnTo>
                  <a:lnTo>
                    <a:pt x="1" y="5535"/>
                  </a:lnTo>
                  <a:cubicBezTo>
                    <a:pt x="1" y="5821"/>
                    <a:pt x="201" y="6049"/>
                    <a:pt x="486" y="6106"/>
                  </a:cubicBezTo>
                  <a:cubicBezTo>
                    <a:pt x="1970" y="6363"/>
                    <a:pt x="3824" y="6506"/>
                    <a:pt x="5878" y="6506"/>
                  </a:cubicBezTo>
                  <a:lnTo>
                    <a:pt x="6820" y="6506"/>
                  </a:lnTo>
                  <a:cubicBezTo>
                    <a:pt x="8475" y="6448"/>
                    <a:pt x="9987" y="6334"/>
                    <a:pt x="11214" y="6106"/>
                  </a:cubicBezTo>
                  <a:lnTo>
                    <a:pt x="11271" y="6106"/>
                  </a:lnTo>
                  <a:cubicBezTo>
                    <a:pt x="11556" y="6049"/>
                    <a:pt x="11756" y="5821"/>
                    <a:pt x="11756" y="5535"/>
                  </a:cubicBezTo>
                  <a:lnTo>
                    <a:pt x="11756" y="3338"/>
                  </a:lnTo>
                  <a:lnTo>
                    <a:pt x="11756" y="942"/>
                  </a:lnTo>
                  <a:lnTo>
                    <a:pt x="11756" y="571"/>
                  </a:lnTo>
                  <a:cubicBezTo>
                    <a:pt x="11756" y="286"/>
                    <a:pt x="11556" y="57"/>
                    <a:pt x="11300" y="0"/>
                  </a:cubicBezTo>
                  <a:lnTo>
                    <a:pt x="11300" y="86"/>
                  </a:lnTo>
                  <a:lnTo>
                    <a:pt x="11300" y="2882"/>
                  </a:lnTo>
                  <a:lnTo>
                    <a:pt x="11300" y="3253"/>
                  </a:lnTo>
                  <a:lnTo>
                    <a:pt x="11300" y="4137"/>
                  </a:lnTo>
                  <a:lnTo>
                    <a:pt x="11300" y="5079"/>
                  </a:lnTo>
                  <a:cubicBezTo>
                    <a:pt x="11300" y="5336"/>
                    <a:pt x="11128" y="5593"/>
                    <a:pt x="10872" y="5650"/>
                  </a:cubicBezTo>
                  <a:cubicBezTo>
                    <a:pt x="10758" y="5650"/>
                    <a:pt x="10643" y="5678"/>
                    <a:pt x="10529" y="5707"/>
                  </a:cubicBezTo>
                  <a:cubicBezTo>
                    <a:pt x="9274" y="5906"/>
                    <a:pt x="7790" y="6020"/>
                    <a:pt x="6135" y="6049"/>
                  </a:cubicBezTo>
                  <a:lnTo>
                    <a:pt x="5878" y="6049"/>
                  </a:lnTo>
                  <a:cubicBezTo>
                    <a:pt x="3995" y="6049"/>
                    <a:pt x="2255" y="5906"/>
                    <a:pt x="885" y="5650"/>
                  </a:cubicBezTo>
                  <a:cubicBezTo>
                    <a:pt x="800" y="5621"/>
                    <a:pt x="714" y="5564"/>
                    <a:pt x="629" y="5507"/>
                  </a:cubicBezTo>
                  <a:cubicBezTo>
                    <a:pt x="514" y="5393"/>
                    <a:pt x="457" y="5250"/>
                    <a:pt x="457" y="5079"/>
                  </a:cubicBezTo>
                  <a:lnTo>
                    <a:pt x="457" y="3652"/>
                  </a:lnTo>
                  <a:lnTo>
                    <a:pt x="457" y="2882"/>
                  </a:lnTo>
                  <a:lnTo>
                    <a:pt x="457" y="86"/>
                  </a:lnTo>
                  <a:lnTo>
                    <a:pt x="457" y="0"/>
                  </a:lnTo>
                  <a:close/>
                </a:path>
              </a:pathLst>
            </a:custGeom>
            <a:solidFill>
              <a:srgbClr val="B9B4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5"/>
            <p:cNvSpPr/>
            <p:nvPr/>
          </p:nvSpPr>
          <p:spPr>
            <a:xfrm flipH="1">
              <a:off x="7845322" y="2930881"/>
              <a:ext cx="483706" cy="184641"/>
            </a:xfrm>
            <a:custGeom>
              <a:avLst/>
              <a:gdLst/>
              <a:ahLst/>
              <a:cxnLst/>
              <a:rect l="l" t="t" r="r" b="b"/>
              <a:pathLst>
                <a:path w="10843" h="4139" extrusionOk="0">
                  <a:moveTo>
                    <a:pt x="3909" y="1"/>
                  </a:moveTo>
                  <a:cubicBezTo>
                    <a:pt x="3738" y="1"/>
                    <a:pt x="3567" y="29"/>
                    <a:pt x="3396" y="86"/>
                  </a:cubicBezTo>
                  <a:cubicBezTo>
                    <a:pt x="3538" y="914"/>
                    <a:pt x="3881" y="1656"/>
                    <a:pt x="4195" y="2426"/>
                  </a:cubicBezTo>
                  <a:lnTo>
                    <a:pt x="4166" y="2426"/>
                  </a:lnTo>
                  <a:cubicBezTo>
                    <a:pt x="4138" y="2455"/>
                    <a:pt x="4109" y="2455"/>
                    <a:pt x="4109" y="2455"/>
                  </a:cubicBezTo>
                  <a:lnTo>
                    <a:pt x="4080" y="2455"/>
                  </a:lnTo>
                  <a:cubicBezTo>
                    <a:pt x="3938" y="2455"/>
                    <a:pt x="3795" y="2398"/>
                    <a:pt x="3595" y="2340"/>
                  </a:cubicBezTo>
                  <a:lnTo>
                    <a:pt x="3567" y="2340"/>
                  </a:lnTo>
                  <a:cubicBezTo>
                    <a:pt x="3396" y="2340"/>
                    <a:pt x="3082" y="2027"/>
                    <a:pt x="2911" y="1855"/>
                  </a:cubicBezTo>
                  <a:lnTo>
                    <a:pt x="2882" y="1855"/>
                  </a:lnTo>
                  <a:cubicBezTo>
                    <a:pt x="2882" y="1855"/>
                    <a:pt x="2882" y="1855"/>
                    <a:pt x="2882" y="1884"/>
                  </a:cubicBezTo>
                  <a:cubicBezTo>
                    <a:pt x="2625" y="2255"/>
                    <a:pt x="2340" y="2455"/>
                    <a:pt x="1912" y="2455"/>
                  </a:cubicBezTo>
                  <a:cubicBezTo>
                    <a:pt x="1969" y="2141"/>
                    <a:pt x="2026" y="1827"/>
                    <a:pt x="2112" y="1513"/>
                  </a:cubicBezTo>
                  <a:cubicBezTo>
                    <a:pt x="1912" y="1456"/>
                    <a:pt x="1712" y="1399"/>
                    <a:pt x="1513" y="1342"/>
                  </a:cubicBezTo>
                  <a:cubicBezTo>
                    <a:pt x="1341" y="1599"/>
                    <a:pt x="1256" y="1884"/>
                    <a:pt x="1170" y="2198"/>
                  </a:cubicBezTo>
                  <a:cubicBezTo>
                    <a:pt x="942" y="2027"/>
                    <a:pt x="714" y="1827"/>
                    <a:pt x="485" y="1656"/>
                  </a:cubicBezTo>
                  <a:lnTo>
                    <a:pt x="457" y="1656"/>
                  </a:lnTo>
                  <a:cubicBezTo>
                    <a:pt x="400" y="1627"/>
                    <a:pt x="371" y="1627"/>
                    <a:pt x="314" y="1627"/>
                  </a:cubicBezTo>
                  <a:cubicBezTo>
                    <a:pt x="200" y="1627"/>
                    <a:pt x="115" y="1656"/>
                    <a:pt x="0" y="1713"/>
                  </a:cubicBezTo>
                  <a:cubicBezTo>
                    <a:pt x="0" y="1741"/>
                    <a:pt x="0" y="1741"/>
                    <a:pt x="0" y="1741"/>
                  </a:cubicBezTo>
                  <a:lnTo>
                    <a:pt x="0" y="3168"/>
                  </a:lnTo>
                  <a:cubicBezTo>
                    <a:pt x="0" y="3339"/>
                    <a:pt x="57" y="3482"/>
                    <a:pt x="172" y="3596"/>
                  </a:cubicBezTo>
                  <a:cubicBezTo>
                    <a:pt x="257" y="3653"/>
                    <a:pt x="343" y="3710"/>
                    <a:pt x="428" y="3739"/>
                  </a:cubicBezTo>
                  <a:cubicBezTo>
                    <a:pt x="1798" y="3995"/>
                    <a:pt x="3538" y="4138"/>
                    <a:pt x="5421" y="4138"/>
                  </a:cubicBezTo>
                  <a:lnTo>
                    <a:pt x="5678" y="4138"/>
                  </a:lnTo>
                  <a:cubicBezTo>
                    <a:pt x="7333" y="4109"/>
                    <a:pt x="8817" y="3995"/>
                    <a:pt x="10072" y="3796"/>
                  </a:cubicBezTo>
                  <a:cubicBezTo>
                    <a:pt x="10186" y="3767"/>
                    <a:pt x="10301" y="3739"/>
                    <a:pt x="10415" y="3739"/>
                  </a:cubicBezTo>
                  <a:cubicBezTo>
                    <a:pt x="10671" y="3682"/>
                    <a:pt x="10843" y="3425"/>
                    <a:pt x="10843" y="3168"/>
                  </a:cubicBezTo>
                  <a:lnTo>
                    <a:pt x="10843" y="2226"/>
                  </a:lnTo>
                  <a:lnTo>
                    <a:pt x="10843" y="1342"/>
                  </a:lnTo>
                  <a:cubicBezTo>
                    <a:pt x="10529" y="1313"/>
                    <a:pt x="10186" y="1256"/>
                    <a:pt x="9844" y="1114"/>
                  </a:cubicBezTo>
                  <a:cubicBezTo>
                    <a:pt x="9502" y="1627"/>
                    <a:pt x="9245" y="2112"/>
                    <a:pt x="9017" y="2683"/>
                  </a:cubicBezTo>
                  <a:cubicBezTo>
                    <a:pt x="8788" y="2512"/>
                    <a:pt x="8617" y="2084"/>
                    <a:pt x="8532" y="1741"/>
                  </a:cubicBezTo>
                  <a:cubicBezTo>
                    <a:pt x="8532" y="1741"/>
                    <a:pt x="8532" y="1741"/>
                    <a:pt x="8532" y="1770"/>
                  </a:cubicBezTo>
                  <a:lnTo>
                    <a:pt x="8503" y="1770"/>
                  </a:lnTo>
                  <a:cubicBezTo>
                    <a:pt x="8332" y="2141"/>
                    <a:pt x="7989" y="2283"/>
                    <a:pt x="7618" y="2283"/>
                  </a:cubicBezTo>
                  <a:cubicBezTo>
                    <a:pt x="7419" y="2283"/>
                    <a:pt x="7190" y="2255"/>
                    <a:pt x="6991" y="2141"/>
                  </a:cubicBezTo>
                  <a:lnTo>
                    <a:pt x="6962" y="2141"/>
                  </a:lnTo>
                  <a:cubicBezTo>
                    <a:pt x="6934" y="2141"/>
                    <a:pt x="6934" y="2084"/>
                    <a:pt x="6934" y="1998"/>
                  </a:cubicBezTo>
                  <a:cubicBezTo>
                    <a:pt x="6934" y="1827"/>
                    <a:pt x="6962" y="1542"/>
                    <a:pt x="6962" y="1370"/>
                  </a:cubicBezTo>
                  <a:lnTo>
                    <a:pt x="6820" y="1370"/>
                  </a:lnTo>
                  <a:cubicBezTo>
                    <a:pt x="6677" y="1370"/>
                    <a:pt x="6534" y="1342"/>
                    <a:pt x="6392" y="1313"/>
                  </a:cubicBezTo>
                  <a:cubicBezTo>
                    <a:pt x="6392" y="1313"/>
                    <a:pt x="6392" y="1285"/>
                    <a:pt x="6392" y="1285"/>
                  </a:cubicBezTo>
                  <a:lnTo>
                    <a:pt x="6335" y="1285"/>
                  </a:lnTo>
                  <a:cubicBezTo>
                    <a:pt x="6192" y="1256"/>
                    <a:pt x="6049" y="1199"/>
                    <a:pt x="5907" y="1199"/>
                  </a:cubicBezTo>
                  <a:cubicBezTo>
                    <a:pt x="5764" y="1199"/>
                    <a:pt x="5621" y="1256"/>
                    <a:pt x="5507" y="1342"/>
                  </a:cubicBezTo>
                  <a:cubicBezTo>
                    <a:pt x="5507" y="1370"/>
                    <a:pt x="5507" y="1370"/>
                    <a:pt x="5507" y="1370"/>
                  </a:cubicBezTo>
                  <a:cubicBezTo>
                    <a:pt x="5307" y="1599"/>
                    <a:pt x="5136" y="1827"/>
                    <a:pt x="4936" y="2027"/>
                  </a:cubicBezTo>
                  <a:cubicBezTo>
                    <a:pt x="4623" y="1342"/>
                    <a:pt x="4252" y="686"/>
                    <a:pt x="39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5"/>
            <p:cNvSpPr/>
            <p:nvPr/>
          </p:nvSpPr>
          <p:spPr>
            <a:xfrm flipH="1">
              <a:off x="7845322" y="2844337"/>
              <a:ext cx="483706" cy="206232"/>
            </a:xfrm>
            <a:custGeom>
              <a:avLst/>
              <a:gdLst/>
              <a:ahLst/>
              <a:cxnLst/>
              <a:rect l="l" t="t" r="r" b="b"/>
              <a:pathLst>
                <a:path w="10843" h="4623" extrusionOk="0">
                  <a:moveTo>
                    <a:pt x="143" y="1"/>
                  </a:moveTo>
                  <a:cubicBezTo>
                    <a:pt x="86" y="1"/>
                    <a:pt x="57" y="29"/>
                    <a:pt x="0" y="29"/>
                  </a:cubicBezTo>
                  <a:lnTo>
                    <a:pt x="0" y="115"/>
                  </a:lnTo>
                  <a:lnTo>
                    <a:pt x="0" y="2911"/>
                  </a:lnTo>
                  <a:lnTo>
                    <a:pt x="0" y="3653"/>
                  </a:lnTo>
                  <a:cubicBezTo>
                    <a:pt x="115" y="3596"/>
                    <a:pt x="200" y="3567"/>
                    <a:pt x="314" y="3567"/>
                  </a:cubicBezTo>
                  <a:cubicBezTo>
                    <a:pt x="371" y="3567"/>
                    <a:pt x="400" y="3567"/>
                    <a:pt x="457" y="3596"/>
                  </a:cubicBezTo>
                  <a:lnTo>
                    <a:pt x="485" y="3596"/>
                  </a:lnTo>
                  <a:cubicBezTo>
                    <a:pt x="714" y="3767"/>
                    <a:pt x="942" y="3967"/>
                    <a:pt x="1170" y="4138"/>
                  </a:cubicBezTo>
                  <a:cubicBezTo>
                    <a:pt x="1256" y="3824"/>
                    <a:pt x="1341" y="3539"/>
                    <a:pt x="1513" y="3282"/>
                  </a:cubicBezTo>
                  <a:cubicBezTo>
                    <a:pt x="1712" y="3339"/>
                    <a:pt x="1912" y="3396"/>
                    <a:pt x="2112" y="3453"/>
                  </a:cubicBezTo>
                  <a:cubicBezTo>
                    <a:pt x="2026" y="3767"/>
                    <a:pt x="1969" y="4081"/>
                    <a:pt x="1912" y="4395"/>
                  </a:cubicBezTo>
                  <a:cubicBezTo>
                    <a:pt x="2340" y="4395"/>
                    <a:pt x="2625" y="4195"/>
                    <a:pt x="2882" y="3824"/>
                  </a:cubicBezTo>
                  <a:cubicBezTo>
                    <a:pt x="2882" y="3795"/>
                    <a:pt x="2882" y="3795"/>
                    <a:pt x="2882" y="3795"/>
                  </a:cubicBezTo>
                  <a:lnTo>
                    <a:pt x="2911" y="3795"/>
                  </a:lnTo>
                  <a:cubicBezTo>
                    <a:pt x="3082" y="3967"/>
                    <a:pt x="3396" y="4280"/>
                    <a:pt x="3567" y="4280"/>
                  </a:cubicBezTo>
                  <a:lnTo>
                    <a:pt x="3595" y="4280"/>
                  </a:lnTo>
                  <a:cubicBezTo>
                    <a:pt x="3795" y="4338"/>
                    <a:pt x="3938" y="4395"/>
                    <a:pt x="4080" y="4395"/>
                  </a:cubicBezTo>
                  <a:lnTo>
                    <a:pt x="4109" y="4395"/>
                  </a:lnTo>
                  <a:cubicBezTo>
                    <a:pt x="4109" y="4395"/>
                    <a:pt x="4138" y="4395"/>
                    <a:pt x="4166" y="4366"/>
                  </a:cubicBezTo>
                  <a:lnTo>
                    <a:pt x="4195" y="4366"/>
                  </a:lnTo>
                  <a:cubicBezTo>
                    <a:pt x="3881" y="3596"/>
                    <a:pt x="3538" y="2854"/>
                    <a:pt x="3396" y="2026"/>
                  </a:cubicBezTo>
                  <a:cubicBezTo>
                    <a:pt x="3567" y="1969"/>
                    <a:pt x="3738" y="1941"/>
                    <a:pt x="3909" y="1941"/>
                  </a:cubicBezTo>
                  <a:cubicBezTo>
                    <a:pt x="4252" y="2626"/>
                    <a:pt x="4623" y="3282"/>
                    <a:pt x="4936" y="3967"/>
                  </a:cubicBezTo>
                  <a:cubicBezTo>
                    <a:pt x="5136" y="3767"/>
                    <a:pt x="5307" y="3539"/>
                    <a:pt x="5507" y="3310"/>
                  </a:cubicBezTo>
                  <a:cubicBezTo>
                    <a:pt x="5507" y="3310"/>
                    <a:pt x="5507" y="3310"/>
                    <a:pt x="5507" y="3282"/>
                  </a:cubicBezTo>
                  <a:cubicBezTo>
                    <a:pt x="5621" y="3196"/>
                    <a:pt x="5764" y="3139"/>
                    <a:pt x="5907" y="3139"/>
                  </a:cubicBezTo>
                  <a:cubicBezTo>
                    <a:pt x="6049" y="3139"/>
                    <a:pt x="6192" y="3196"/>
                    <a:pt x="6335" y="3225"/>
                  </a:cubicBezTo>
                  <a:lnTo>
                    <a:pt x="6392" y="3225"/>
                  </a:lnTo>
                  <a:cubicBezTo>
                    <a:pt x="6392" y="3225"/>
                    <a:pt x="6392" y="3253"/>
                    <a:pt x="6392" y="3253"/>
                  </a:cubicBezTo>
                  <a:cubicBezTo>
                    <a:pt x="6534" y="3282"/>
                    <a:pt x="6677" y="3310"/>
                    <a:pt x="6820" y="3310"/>
                  </a:cubicBezTo>
                  <a:lnTo>
                    <a:pt x="6962" y="3310"/>
                  </a:lnTo>
                  <a:cubicBezTo>
                    <a:pt x="6962" y="3482"/>
                    <a:pt x="6934" y="3767"/>
                    <a:pt x="6934" y="3938"/>
                  </a:cubicBezTo>
                  <a:cubicBezTo>
                    <a:pt x="6934" y="4024"/>
                    <a:pt x="6934" y="4081"/>
                    <a:pt x="6962" y="4081"/>
                  </a:cubicBezTo>
                  <a:lnTo>
                    <a:pt x="6991" y="4081"/>
                  </a:lnTo>
                  <a:cubicBezTo>
                    <a:pt x="7190" y="4195"/>
                    <a:pt x="7419" y="4223"/>
                    <a:pt x="7618" y="4223"/>
                  </a:cubicBezTo>
                  <a:cubicBezTo>
                    <a:pt x="7989" y="4223"/>
                    <a:pt x="8332" y="4081"/>
                    <a:pt x="8503" y="3710"/>
                  </a:cubicBezTo>
                  <a:lnTo>
                    <a:pt x="8532" y="3710"/>
                  </a:lnTo>
                  <a:cubicBezTo>
                    <a:pt x="8532" y="3681"/>
                    <a:pt x="8532" y="3681"/>
                    <a:pt x="8532" y="3681"/>
                  </a:cubicBezTo>
                  <a:cubicBezTo>
                    <a:pt x="8617" y="4024"/>
                    <a:pt x="8788" y="4452"/>
                    <a:pt x="9017" y="4623"/>
                  </a:cubicBezTo>
                  <a:cubicBezTo>
                    <a:pt x="9245" y="4052"/>
                    <a:pt x="9502" y="3567"/>
                    <a:pt x="9844" y="3054"/>
                  </a:cubicBezTo>
                  <a:cubicBezTo>
                    <a:pt x="10186" y="3196"/>
                    <a:pt x="10529" y="3253"/>
                    <a:pt x="10843" y="3282"/>
                  </a:cubicBezTo>
                  <a:lnTo>
                    <a:pt x="10843" y="2911"/>
                  </a:lnTo>
                  <a:lnTo>
                    <a:pt x="10843" y="115"/>
                  </a:lnTo>
                  <a:lnTo>
                    <a:pt x="10843" y="29"/>
                  </a:lnTo>
                  <a:cubicBezTo>
                    <a:pt x="10786" y="29"/>
                    <a:pt x="10757" y="1"/>
                    <a:pt x="10700" y="1"/>
                  </a:cubicBezTo>
                  <a:cubicBezTo>
                    <a:pt x="10671" y="1"/>
                    <a:pt x="10671" y="1"/>
                    <a:pt x="10643" y="29"/>
                  </a:cubicBezTo>
                  <a:lnTo>
                    <a:pt x="10614" y="29"/>
                  </a:lnTo>
                  <a:cubicBezTo>
                    <a:pt x="10358" y="58"/>
                    <a:pt x="10101" y="86"/>
                    <a:pt x="9844" y="143"/>
                  </a:cubicBezTo>
                  <a:cubicBezTo>
                    <a:pt x="8560" y="286"/>
                    <a:pt x="7048" y="400"/>
                    <a:pt x="5421" y="400"/>
                  </a:cubicBezTo>
                  <a:cubicBezTo>
                    <a:pt x="4908" y="400"/>
                    <a:pt x="4394" y="400"/>
                    <a:pt x="3909" y="372"/>
                  </a:cubicBezTo>
                  <a:cubicBezTo>
                    <a:pt x="2540" y="315"/>
                    <a:pt x="1284" y="200"/>
                    <a:pt x="229" y="29"/>
                  </a:cubicBezTo>
                  <a:cubicBezTo>
                    <a:pt x="200" y="1"/>
                    <a:pt x="172" y="1"/>
                    <a:pt x="1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5"/>
            <p:cNvSpPr/>
            <p:nvPr/>
          </p:nvSpPr>
          <p:spPr>
            <a:xfrm flipH="1">
              <a:off x="7743477" y="3376401"/>
              <a:ext cx="687395" cy="197310"/>
            </a:xfrm>
            <a:custGeom>
              <a:avLst/>
              <a:gdLst/>
              <a:ahLst/>
              <a:cxnLst/>
              <a:rect l="l" t="t" r="r" b="b"/>
              <a:pathLst>
                <a:path w="15409" h="4423" extrusionOk="0">
                  <a:moveTo>
                    <a:pt x="1" y="0"/>
                  </a:moveTo>
                  <a:lnTo>
                    <a:pt x="1" y="2768"/>
                  </a:lnTo>
                  <a:cubicBezTo>
                    <a:pt x="1" y="3681"/>
                    <a:pt x="3453" y="4423"/>
                    <a:pt x="7704" y="4423"/>
                  </a:cubicBezTo>
                  <a:cubicBezTo>
                    <a:pt x="11956" y="4423"/>
                    <a:pt x="15408" y="3681"/>
                    <a:pt x="15408" y="2768"/>
                  </a:cubicBezTo>
                  <a:lnTo>
                    <a:pt x="15408" y="0"/>
                  </a:lnTo>
                  <a:cubicBezTo>
                    <a:pt x="15408" y="571"/>
                    <a:pt x="14010" y="1084"/>
                    <a:pt x="11870" y="1370"/>
                  </a:cubicBezTo>
                  <a:cubicBezTo>
                    <a:pt x="10672" y="1541"/>
                    <a:pt x="9245" y="1655"/>
                    <a:pt x="7704" y="1655"/>
                  </a:cubicBezTo>
                  <a:cubicBezTo>
                    <a:pt x="6164" y="1655"/>
                    <a:pt x="4737" y="1541"/>
                    <a:pt x="3539" y="1370"/>
                  </a:cubicBezTo>
                  <a:cubicBezTo>
                    <a:pt x="1399" y="1084"/>
                    <a:pt x="1" y="571"/>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55"/>
            <p:cNvSpPr/>
            <p:nvPr/>
          </p:nvSpPr>
          <p:spPr>
            <a:xfrm flipH="1">
              <a:off x="8181325" y="2533763"/>
              <a:ext cx="40774" cy="19138"/>
            </a:xfrm>
            <a:custGeom>
              <a:avLst/>
              <a:gdLst/>
              <a:ahLst/>
              <a:cxnLst/>
              <a:rect l="l" t="t" r="r" b="b"/>
              <a:pathLst>
                <a:path w="914" h="429" extrusionOk="0">
                  <a:moveTo>
                    <a:pt x="913" y="429"/>
                  </a:moveTo>
                  <a:cubicBezTo>
                    <a:pt x="885" y="429"/>
                    <a:pt x="885" y="429"/>
                    <a:pt x="885" y="429"/>
                  </a:cubicBezTo>
                  <a:cubicBezTo>
                    <a:pt x="885" y="429"/>
                    <a:pt x="885" y="429"/>
                    <a:pt x="913" y="429"/>
                  </a:cubicBezTo>
                  <a:close/>
                  <a:moveTo>
                    <a:pt x="856" y="400"/>
                  </a:moveTo>
                  <a:cubicBezTo>
                    <a:pt x="856" y="400"/>
                    <a:pt x="828" y="400"/>
                    <a:pt x="828" y="400"/>
                  </a:cubicBezTo>
                  <a:cubicBezTo>
                    <a:pt x="828" y="400"/>
                    <a:pt x="856" y="400"/>
                    <a:pt x="856" y="400"/>
                  </a:cubicBezTo>
                  <a:close/>
                  <a:moveTo>
                    <a:pt x="828" y="400"/>
                  </a:moveTo>
                  <a:cubicBezTo>
                    <a:pt x="571" y="229"/>
                    <a:pt x="314" y="1"/>
                    <a:pt x="0" y="1"/>
                  </a:cubicBezTo>
                  <a:cubicBezTo>
                    <a:pt x="314" y="1"/>
                    <a:pt x="571" y="229"/>
                    <a:pt x="828" y="400"/>
                  </a:cubicBezTo>
                  <a:close/>
                  <a:moveTo>
                    <a:pt x="0" y="1"/>
                  </a:moveTo>
                  <a:lnTo>
                    <a:pt x="0" y="1"/>
                  </a:lnTo>
                  <a:lnTo>
                    <a:pt x="0" y="1"/>
                  </a:lnTo>
                  <a:lnTo>
                    <a:pt x="0" y="1"/>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55"/>
            <p:cNvSpPr/>
            <p:nvPr/>
          </p:nvSpPr>
          <p:spPr>
            <a:xfrm flipH="1">
              <a:off x="7698957" y="3815497"/>
              <a:ext cx="775188" cy="143867"/>
            </a:xfrm>
            <a:custGeom>
              <a:avLst/>
              <a:gdLst/>
              <a:ahLst/>
              <a:cxnLst/>
              <a:rect l="l" t="t" r="r" b="b"/>
              <a:pathLst>
                <a:path w="17377" h="3225" extrusionOk="0">
                  <a:moveTo>
                    <a:pt x="971" y="1"/>
                  </a:moveTo>
                  <a:cubicBezTo>
                    <a:pt x="343" y="315"/>
                    <a:pt x="1" y="657"/>
                    <a:pt x="1" y="1028"/>
                  </a:cubicBezTo>
                  <a:cubicBezTo>
                    <a:pt x="1" y="2255"/>
                    <a:pt x="3881" y="3225"/>
                    <a:pt x="8674" y="3225"/>
                  </a:cubicBezTo>
                  <a:cubicBezTo>
                    <a:pt x="13468" y="3225"/>
                    <a:pt x="17377" y="2255"/>
                    <a:pt x="17377" y="1028"/>
                  </a:cubicBezTo>
                  <a:cubicBezTo>
                    <a:pt x="17377" y="657"/>
                    <a:pt x="17006" y="315"/>
                    <a:pt x="16378" y="1"/>
                  </a:cubicBezTo>
                  <a:lnTo>
                    <a:pt x="16378" y="828"/>
                  </a:lnTo>
                  <a:cubicBezTo>
                    <a:pt x="16378" y="1741"/>
                    <a:pt x="12926" y="2483"/>
                    <a:pt x="8674" y="2483"/>
                  </a:cubicBezTo>
                  <a:cubicBezTo>
                    <a:pt x="4423" y="2483"/>
                    <a:pt x="971" y="1741"/>
                    <a:pt x="971" y="828"/>
                  </a:cubicBezTo>
                  <a:lnTo>
                    <a:pt x="97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5"/>
            <p:cNvSpPr/>
            <p:nvPr/>
          </p:nvSpPr>
          <p:spPr>
            <a:xfrm flipH="1">
              <a:off x="7743477" y="2720902"/>
              <a:ext cx="687395" cy="1205407"/>
            </a:xfrm>
            <a:custGeom>
              <a:avLst/>
              <a:gdLst/>
              <a:ahLst/>
              <a:cxnLst/>
              <a:rect l="l" t="t" r="r" b="b"/>
              <a:pathLst>
                <a:path w="15409" h="27021" extrusionOk="0">
                  <a:moveTo>
                    <a:pt x="1" y="0"/>
                  </a:moveTo>
                  <a:lnTo>
                    <a:pt x="1" y="14694"/>
                  </a:lnTo>
                  <a:cubicBezTo>
                    <a:pt x="1" y="15265"/>
                    <a:pt x="1399" y="15778"/>
                    <a:pt x="3539" y="16064"/>
                  </a:cubicBezTo>
                  <a:cubicBezTo>
                    <a:pt x="4737" y="16235"/>
                    <a:pt x="6164" y="16349"/>
                    <a:pt x="7704" y="16349"/>
                  </a:cubicBezTo>
                  <a:cubicBezTo>
                    <a:pt x="9245" y="16349"/>
                    <a:pt x="10672" y="16235"/>
                    <a:pt x="11870" y="16064"/>
                  </a:cubicBezTo>
                  <a:cubicBezTo>
                    <a:pt x="14010" y="15778"/>
                    <a:pt x="15408" y="15265"/>
                    <a:pt x="15408" y="14694"/>
                  </a:cubicBezTo>
                  <a:lnTo>
                    <a:pt x="15408" y="12469"/>
                  </a:lnTo>
                  <a:cubicBezTo>
                    <a:pt x="13040" y="11727"/>
                    <a:pt x="10757" y="10671"/>
                    <a:pt x="8646" y="9302"/>
                  </a:cubicBezTo>
                  <a:lnTo>
                    <a:pt x="7704" y="9302"/>
                  </a:lnTo>
                  <a:cubicBezTo>
                    <a:pt x="5650" y="9302"/>
                    <a:pt x="3796" y="9159"/>
                    <a:pt x="2312" y="8902"/>
                  </a:cubicBezTo>
                  <a:cubicBezTo>
                    <a:pt x="2027" y="8845"/>
                    <a:pt x="1827" y="8617"/>
                    <a:pt x="1827" y="8331"/>
                  </a:cubicBezTo>
                  <a:lnTo>
                    <a:pt x="1827" y="6134"/>
                  </a:lnTo>
                  <a:lnTo>
                    <a:pt x="1827" y="3367"/>
                  </a:lnTo>
                  <a:cubicBezTo>
                    <a:pt x="1827" y="3253"/>
                    <a:pt x="1884" y="3139"/>
                    <a:pt x="1941" y="3053"/>
                  </a:cubicBezTo>
                  <a:cubicBezTo>
                    <a:pt x="1199" y="2083"/>
                    <a:pt x="571" y="1056"/>
                    <a:pt x="1" y="0"/>
                  </a:cubicBezTo>
                  <a:close/>
                  <a:moveTo>
                    <a:pt x="1" y="17462"/>
                  </a:moveTo>
                  <a:lnTo>
                    <a:pt x="1" y="19060"/>
                  </a:lnTo>
                  <a:cubicBezTo>
                    <a:pt x="1" y="19659"/>
                    <a:pt x="1399" y="20172"/>
                    <a:pt x="3539" y="20458"/>
                  </a:cubicBezTo>
                  <a:cubicBezTo>
                    <a:pt x="4737" y="20629"/>
                    <a:pt x="6164" y="20714"/>
                    <a:pt x="7704" y="20714"/>
                  </a:cubicBezTo>
                  <a:cubicBezTo>
                    <a:pt x="9245" y="20714"/>
                    <a:pt x="10672" y="20629"/>
                    <a:pt x="11870" y="20458"/>
                  </a:cubicBezTo>
                  <a:cubicBezTo>
                    <a:pt x="14010" y="20172"/>
                    <a:pt x="15408" y="19659"/>
                    <a:pt x="15408" y="19060"/>
                  </a:cubicBezTo>
                  <a:lnTo>
                    <a:pt x="15408" y="17462"/>
                  </a:lnTo>
                  <a:cubicBezTo>
                    <a:pt x="15408" y="18375"/>
                    <a:pt x="11956" y="19117"/>
                    <a:pt x="7704" y="19117"/>
                  </a:cubicBezTo>
                  <a:cubicBezTo>
                    <a:pt x="3453" y="19117"/>
                    <a:pt x="1" y="18375"/>
                    <a:pt x="1" y="17462"/>
                  </a:cubicBezTo>
                  <a:close/>
                  <a:moveTo>
                    <a:pt x="1" y="21827"/>
                  </a:moveTo>
                  <a:lnTo>
                    <a:pt x="1" y="24538"/>
                  </a:lnTo>
                  <a:lnTo>
                    <a:pt x="1" y="25365"/>
                  </a:lnTo>
                  <a:cubicBezTo>
                    <a:pt x="1" y="26278"/>
                    <a:pt x="3453" y="27020"/>
                    <a:pt x="7704" y="27020"/>
                  </a:cubicBezTo>
                  <a:cubicBezTo>
                    <a:pt x="11956" y="27020"/>
                    <a:pt x="15408" y="26278"/>
                    <a:pt x="15408" y="25365"/>
                  </a:cubicBezTo>
                  <a:lnTo>
                    <a:pt x="15408" y="24538"/>
                  </a:lnTo>
                  <a:lnTo>
                    <a:pt x="15408" y="21827"/>
                  </a:lnTo>
                  <a:cubicBezTo>
                    <a:pt x="15408" y="22740"/>
                    <a:pt x="11956" y="23482"/>
                    <a:pt x="7704" y="23482"/>
                  </a:cubicBezTo>
                  <a:cubicBezTo>
                    <a:pt x="3453" y="23482"/>
                    <a:pt x="1" y="22740"/>
                    <a:pt x="1" y="2182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5"/>
            <p:cNvSpPr/>
            <p:nvPr/>
          </p:nvSpPr>
          <p:spPr>
            <a:xfrm flipH="1">
              <a:off x="7743477" y="3571124"/>
              <a:ext cx="687395" cy="197355"/>
            </a:xfrm>
            <a:custGeom>
              <a:avLst/>
              <a:gdLst/>
              <a:ahLst/>
              <a:cxnLst/>
              <a:rect l="l" t="t" r="r" b="b"/>
              <a:pathLst>
                <a:path w="15409" h="4424" extrusionOk="0">
                  <a:moveTo>
                    <a:pt x="1" y="1"/>
                  </a:moveTo>
                  <a:lnTo>
                    <a:pt x="1" y="857"/>
                  </a:lnTo>
                  <a:lnTo>
                    <a:pt x="1" y="2768"/>
                  </a:lnTo>
                  <a:cubicBezTo>
                    <a:pt x="1" y="3681"/>
                    <a:pt x="3453" y="4423"/>
                    <a:pt x="7704" y="4423"/>
                  </a:cubicBezTo>
                  <a:cubicBezTo>
                    <a:pt x="11956" y="4423"/>
                    <a:pt x="15408" y="3681"/>
                    <a:pt x="15408" y="2768"/>
                  </a:cubicBezTo>
                  <a:lnTo>
                    <a:pt x="15408" y="857"/>
                  </a:lnTo>
                  <a:lnTo>
                    <a:pt x="15408" y="1"/>
                  </a:lnTo>
                  <a:cubicBezTo>
                    <a:pt x="15408" y="600"/>
                    <a:pt x="14010" y="1113"/>
                    <a:pt x="11870" y="1399"/>
                  </a:cubicBezTo>
                  <a:cubicBezTo>
                    <a:pt x="10672" y="1570"/>
                    <a:pt x="9245" y="1655"/>
                    <a:pt x="7704" y="1655"/>
                  </a:cubicBezTo>
                  <a:cubicBezTo>
                    <a:pt x="6164" y="1655"/>
                    <a:pt x="4737" y="1570"/>
                    <a:pt x="3539" y="1399"/>
                  </a:cubicBezTo>
                  <a:cubicBezTo>
                    <a:pt x="1399" y="1113"/>
                    <a:pt x="1" y="600"/>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55"/>
            <p:cNvSpPr/>
            <p:nvPr/>
          </p:nvSpPr>
          <p:spPr>
            <a:xfrm flipH="1">
              <a:off x="8159689" y="2522342"/>
              <a:ext cx="63703" cy="43316"/>
            </a:xfrm>
            <a:custGeom>
              <a:avLst/>
              <a:gdLst/>
              <a:ahLst/>
              <a:cxnLst/>
              <a:rect l="l" t="t" r="r" b="b"/>
              <a:pathLst>
                <a:path w="1428" h="971" extrusionOk="0">
                  <a:moveTo>
                    <a:pt x="229" y="0"/>
                  </a:moveTo>
                  <a:cubicBezTo>
                    <a:pt x="172" y="29"/>
                    <a:pt x="143" y="86"/>
                    <a:pt x="115" y="114"/>
                  </a:cubicBezTo>
                  <a:lnTo>
                    <a:pt x="86" y="114"/>
                  </a:lnTo>
                  <a:cubicBezTo>
                    <a:pt x="29" y="171"/>
                    <a:pt x="29" y="228"/>
                    <a:pt x="1" y="257"/>
                  </a:cubicBezTo>
                  <a:lnTo>
                    <a:pt x="29" y="257"/>
                  </a:lnTo>
                  <a:cubicBezTo>
                    <a:pt x="343" y="257"/>
                    <a:pt x="600" y="485"/>
                    <a:pt x="857" y="656"/>
                  </a:cubicBezTo>
                  <a:lnTo>
                    <a:pt x="885" y="656"/>
                  </a:lnTo>
                  <a:cubicBezTo>
                    <a:pt x="885" y="656"/>
                    <a:pt x="914" y="656"/>
                    <a:pt x="914" y="685"/>
                  </a:cubicBezTo>
                  <a:lnTo>
                    <a:pt x="942" y="685"/>
                  </a:lnTo>
                  <a:cubicBezTo>
                    <a:pt x="999" y="713"/>
                    <a:pt x="1056" y="713"/>
                    <a:pt x="1113" y="770"/>
                  </a:cubicBezTo>
                  <a:lnTo>
                    <a:pt x="1227" y="827"/>
                  </a:lnTo>
                  <a:cubicBezTo>
                    <a:pt x="1256" y="885"/>
                    <a:pt x="1285" y="913"/>
                    <a:pt x="1313" y="970"/>
                  </a:cubicBezTo>
                  <a:lnTo>
                    <a:pt x="1427" y="942"/>
                  </a:lnTo>
                  <a:lnTo>
                    <a:pt x="1370" y="885"/>
                  </a:lnTo>
                  <a:lnTo>
                    <a:pt x="1056" y="656"/>
                  </a:lnTo>
                  <a:lnTo>
                    <a:pt x="799" y="428"/>
                  </a:lnTo>
                  <a:lnTo>
                    <a:pt x="343" y="29"/>
                  </a:lnTo>
                  <a:cubicBezTo>
                    <a:pt x="314" y="0"/>
                    <a:pt x="314" y="0"/>
                    <a:pt x="286"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55"/>
            <p:cNvSpPr/>
            <p:nvPr/>
          </p:nvSpPr>
          <p:spPr>
            <a:xfrm flipH="1">
              <a:off x="8164774" y="2533763"/>
              <a:ext cx="58618" cy="45859"/>
            </a:xfrm>
            <a:custGeom>
              <a:avLst/>
              <a:gdLst/>
              <a:ahLst/>
              <a:cxnLst/>
              <a:rect l="l" t="t" r="r" b="b"/>
              <a:pathLst>
                <a:path w="1314" h="1028" extrusionOk="0">
                  <a:moveTo>
                    <a:pt x="1" y="1"/>
                  </a:moveTo>
                  <a:cubicBezTo>
                    <a:pt x="1" y="29"/>
                    <a:pt x="1" y="29"/>
                    <a:pt x="1" y="58"/>
                  </a:cubicBezTo>
                  <a:cubicBezTo>
                    <a:pt x="1" y="115"/>
                    <a:pt x="29" y="115"/>
                    <a:pt x="29" y="143"/>
                  </a:cubicBezTo>
                  <a:lnTo>
                    <a:pt x="229" y="315"/>
                  </a:lnTo>
                  <a:lnTo>
                    <a:pt x="457" y="486"/>
                  </a:lnTo>
                  <a:lnTo>
                    <a:pt x="1113" y="1005"/>
                  </a:lnTo>
                  <a:lnTo>
                    <a:pt x="1113" y="1005"/>
                  </a:lnTo>
                  <a:cubicBezTo>
                    <a:pt x="1113" y="1004"/>
                    <a:pt x="1113" y="1002"/>
                    <a:pt x="1113" y="999"/>
                  </a:cubicBezTo>
                  <a:cubicBezTo>
                    <a:pt x="1113" y="971"/>
                    <a:pt x="1142" y="914"/>
                    <a:pt x="1199" y="828"/>
                  </a:cubicBezTo>
                  <a:cubicBezTo>
                    <a:pt x="1199" y="828"/>
                    <a:pt x="1256" y="743"/>
                    <a:pt x="1313" y="714"/>
                  </a:cubicBezTo>
                  <a:cubicBezTo>
                    <a:pt x="1285" y="657"/>
                    <a:pt x="1256" y="629"/>
                    <a:pt x="1227" y="571"/>
                  </a:cubicBezTo>
                  <a:lnTo>
                    <a:pt x="1113" y="514"/>
                  </a:lnTo>
                  <a:cubicBezTo>
                    <a:pt x="1056" y="457"/>
                    <a:pt x="999" y="457"/>
                    <a:pt x="942" y="429"/>
                  </a:cubicBezTo>
                  <a:lnTo>
                    <a:pt x="914" y="429"/>
                  </a:lnTo>
                  <a:cubicBezTo>
                    <a:pt x="914" y="400"/>
                    <a:pt x="885" y="400"/>
                    <a:pt x="885" y="400"/>
                  </a:cubicBezTo>
                  <a:lnTo>
                    <a:pt x="857" y="400"/>
                  </a:lnTo>
                  <a:cubicBezTo>
                    <a:pt x="600" y="229"/>
                    <a:pt x="343" y="1"/>
                    <a:pt x="29" y="1"/>
                  </a:cubicBezTo>
                  <a:close/>
                  <a:moveTo>
                    <a:pt x="1113" y="1005"/>
                  </a:moveTo>
                  <a:cubicBezTo>
                    <a:pt x="1113" y="1028"/>
                    <a:pt x="1115" y="1028"/>
                    <a:pt x="1142" y="1028"/>
                  </a:cubicBezTo>
                  <a:lnTo>
                    <a:pt x="1113" y="1005"/>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55"/>
            <p:cNvSpPr/>
            <p:nvPr/>
          </p:nvSpPr>
          <p:spPr>
            <a:xfrm flipH="1">
              <a:off x="8093532" y="2564321"/>
              <a:ext cx="132402" cy="56030"/>
            </a:xfrm>
            <a:custGeom>
              <a:avLst/>
              <a:gdLst/>
              <a:ahLst/>
              <a:cxnLst/>
              <a:rect l="l" t="t" r="r" b="b"/>
              <a:pathLst>
                <a:path w="2968" h="1256" extrusionOk="0">
                  <a:moveTo>
                    <a:pt x="1484" y="1"/>
                  </a:moveTo>
                  <a:lnTo>
                    <a:pt x="1370" y="29"/>
                  </a:lnTo>
                  <a:cubicBezTo>
                    <a:pt x="1313" y="58"/>
                    <a:pt x="1256" y="143"/>
                    <a:pt x="1256" y="143"/>
                  </a:cubicBezTo>
                  <a:cubicBezTo>
                    <a:pt x="1199" y="229"/>
                    <a:pt x="1170" y="286"/>
                    <a:pt x="1170" y="314"/>
                  </a:cubicBezTo>
                  <a:cubicBezTo>
                    <a:pt x="1170" y="343"/>
                    <a:pt x="1170" y="343"/>
                    <a:pt x="1199" y="343"/>
                  </a:cubicBezTo>
                  <a:lnTo>
                    <a:pt x="1199" y="372"/>
                  </a:lnTo>
                  <a:lnTo>
                    <a:pt x="1513" y="628"/>
                  </a:lnTo>
                  <a:lnTo>
                    <a:pt x="685" y="799"/>
                  </a:lnTo>
                  <a:lnTo>
                    <a:pt x="0" y="914"/>
                  </a:lnTo>
                  <a:cubicBezTo>
                    <a:pt x="314" y="999"/>
                    <a:pt x="742" y="1085"/>
                    <a:pt x="1256" y="1142"/>
                  </a:cubicBezTo>
                  <a:lnTo>
                    <a:pt x="1969" y="999"/>
                  </a:lnTo>
                  <a:lnTo>
                    <a:pt x="2226" y="1227"/>
                  </a:lnTo>
                  <a:cubicBezTo>
                    <a:pt x="2483" y="1227"/>
                    <a:pt x="2711" y="1256"/>
                    <a:pt x="2968" y="1256"/>
                  </a:cubicBezTo>
                  <a:lnTo>
                    <a:pt x="2625" y="942"/>
                  </a:lnTo>
                  <a:lnTo>
                    <a:pt x="2568" y="914"/>
                  </a:lnTo>
                  <a:lnTo>
                    <a:pt x="2226" y="971"/>
                  </a:lnTo>
                  <a:cubicBezTo>
                    <a:pt x="2226" y="971"/>
                    <a:pt x="2255" y="942"/>
                    <a:pt x="2255" y="828"/>
                  </a:cubicBezTo>
                  <a:cubicBezTo>
                    <a:pt x="2255" y="799"/>
                    <a:pt x="2255" y="771"/>
                    <a:pt x="2255" y="742"/>
                  </a:cubicBezTo>
                  <a:cubicBezTo>
                    <a:pt x="2255" y="742"/>
                    <a:pt x="2226" y="657"/>
                    <a:pt x="2197" y="571"/>
                  </a:cubicBezTo>
                  <a:lnTo>
                    <a:pt x="2140" y="514"/>
                  </a:lnTo>
                  <a:lnTo>
                    <a:pt x="2112" y="514"/>
                  </a:lnTo>
                  <a:lnTo>
                    <a:pt x="14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55"/>
            <p:cNvSpPr/>
            <p:nvPr/>
          </p:nvSpPr>
          <p:spPr>
            <a:xfrm flipH="1">
              <a:off x="7985308" y="2565614"/>
              <a:ext cx="40774" cy="17844"/>
            </a:xfrm>
            <a:custGeom>
              <a:avLst/>
              <a:gdLst/>
              <a:ahLst/>
              <a:cxnLst/>
              <a:rect l="l" t="t" r="r" b="b"/>
              <a:pathLst>
                <a:path w="914" h="400" extrusionOk="0">
                  <a:moveTo>
                    <a:pt x="0" y="400"/>
                  </a:moveTo>
                  <a:cubicBezTo>
                    <a:pt x="0" y="400"/>
                    <a:pt x="0" y="400"/>
                    <a:pt x="0" y="400"/>
                  </a:cubicBezTo>
                  <a:cubicBezTo>
                    <a:pt x="0" y="400"/>
                    <a:pt x="0" y="400"/>
                    <a:pt x="0" y="400"/>
                  </a:cubicBezTo>
                  <a:close/>
                  <a:moveTo>
                    <a:pt x="0" y="400"/>
                  </a:moveTo>
                  <a:cubicBezTo>
                    <a:pt x="0" y="400"/>
                    <a:pt x="0" y="400"/>
                    <a:pt x="0" y="400"/>
                  </a:cubicBezTo>
                  <a:cubicBezTo>
                    <a:pt x="0" y="400"/>
                    <a:pt x="0" y="400"/>
                    <a:pt x="0" y="400"/>
                  </a:cubicBezTo>
                  <a:close/>
                  <a:moveTo>
                    <a:pt x="0" y="400"/>
                  </a:moveTo>
                  <a:lnTo>
                    <a:pt x="0" y="400"/>
                  </a:lnTo>
                  <a:lnTo>
                    <a:pt x="0" y="400"/>
                  </a:lnTo>
                  <a:close/>
                  <a:moveTo>
                    <a:pt x="29" y="400"/>
                  </a:moveTo>
                  <a:cubicBezTo>
                    <a:pt x="29" y="400"/>
                    <a:pt x="57" y="371"/>
                    <a:pt x="57" y="371"/>
                  </a:cubicBezTo>
                  <a:cubicBezTo>
                    <a:pt x="57" y="371"/>
                    <a:pt x="29" y="400"/>
                    <a:pt x="29" y="400"/>
                  </a:cubicBezTo>
                  <a:close/>
                  <a:moveTo>
                    <a:pt x="57" y="371"/>
                  </a:moveTo>
                  <a:cubicBezTo>
                    <a:pt x="57" y="371"/>
                    <a:pt x="57" y="371"/>
                    <a:pt x="57" y="371"/>
                  </a:cubicBezTo>
                  <a:cubicBezTo>
                    <a:pt x="57" y="371"/>
                    <a:pt x="57" y="371"/>
                    <a:pt x="57" y="371"/>
                  </a:cubicBezTo>
                  <a:close/>
                  <a:moveTo>
                    <a:pt x="86" y="343"/>
                  </a:moveTo>
                  <a:cubicBezTo>
                    <a:pt x="86" y="343"/>
                    <a:pt x="114" y="343"/>
                    <a:pt x="114" y="343"/>
                  </a:cubicBezTo>
                  <a:cubicBezTo>
                    <a:pt x="114" y="343"/>
                    <a:pt x="86" y="343"/>
                    <a:pt x="86" y="343"/>
                  </a:cubicBezTo>
                  <a:close/>
                  <a:moveTo>
                    <a:pt x="114" y="343"/>
                  </a:moveTo>
                  <a:lnTo>
                    <a:pt x="143" y="314"/>
                  </a:lnTo>
                  <a:lnTo>
                    <a:pt x="114" y="343"/>
                  </a:lnTo>
                  <a:close/>
                  <a:moveTo>
                    <a:pt x="913" y="0"/>
                  </a:moveTo>
                  <a:cubicBezTo>
                    <a:pt x="885" y="0"/>
                    <a:pt x="885" y="0"/>
                    <a:pt x="885" y="0"/>
                  </a:cubicBezTo>
                  <a:cubicBezTo>
                    <a:pt x="885" y="0"/>
                    <a:pt x="885" y="0"/>
                    <a:pt x="913" y="0"/>
                  </a:cubicBezTo>
                  <a:close/>
                  <a:moveTo>
                    <a:pt x="885" y="0"/>
                  </a:moveTo>
                  <a:lnTo>
                    <a:pt x="885" y="0"/>
                  </a:lnTo>
                  <a:lnTo>
                    <a:pt x="885" y="0"/>
                  </a:lnTo>
                  <a:lnTo>
                    <a:pt x="885" y="0"/>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55"/>
            <p:cNvSpPr/>
            <p:nvPr/>
          </p:nvSpPr>
          <p:spPr>
            <a:xfrm flipH="1">
              <a:off x="7985308" y="2554149"/>
              <a:ext cx="63703" cy="43316"/>
            </a:xfrm>
            <a:custGeom>
              <a:avLst/>
              <a:gdLst/>
              <a:ahLst/>
              <a:cxnLst/>
              <a:rect l="l" t="t" r="r" b="b"/>
              <a:pathLst>
                <a:path w="1428" h="971" extrusionOk="0">
                  <a:moveTo>
                    <a:pt x="1085" y="0"/>
                  </a:moveTo>
                  <a:lnTo>
                    <a:pt x="58" y="885"/>
                  </a:lnTo>
                  <a:lnTo>
                    <a:pt x="0" y="942"/>
                  </a:lnTo>
                  <a:lnTo>
                    <a:pt x="115" y="970"/>
                  </a:lnTo>
                  <a:cubicBezTo>
                    <a:pt x="143" y="913"/>
                    <a:pt x="172" y="856"/>
                    <a:pt x="200" y="828"/>
                  </a:cubicBezTo>
                  <a:lnTo>
                    <a:pt x="314" y="742"/>
                  </a:lnTo>
                  <a:cubicBezTo>
                    <a:pt x="371" y="714"/>
                    <a:pt x="428" y="685"/>
                    <a:pt x="486" y="685"/>
                  </a:cubicBezTo>
                  <a:cubicBezTo>
                    <a:pt x="514" y="657"/>
                    <a:pt x="514" y="657"/>
                    <a:pt x="514" y="657"/>
                  </a:cubicBezTo>
                  <a:lnTo>
                    <a:pt x="543" y="657"/>
                  </a:lnTo>
                  <a:cubicBezTo>
                    <a:pt x="543" y="657"/>
                    <a:pt x="571" y="628"/>
                    <a:pt x="571" y="628"/>
                  </a:cubicBezTo>
                  <a:cubicBezTo>
                    <a:pt x="600" y="628"/>
                    <a:pt x="600" y="628"/>
                    <a:pt x="600" y="600"/>
                  </a:cubicBezTo>
                  <a:lnTo>
                    <a:pt x="628" y="600"/>
                  </a:lnTo>
                  <a:lnTo>
                    <a:pt x="657" y="571"/>
                  </a:lnTo>
                  <a:cubicBezTo>
                    <a:pt x="885" y="428"/>
                    <a:pt x="1113" y="257"/>
                    <a:pt x="1399" y="257"/>
                  </a:cubicBezTo>
                  <a:lnTo>
                    <a:pt x="1427" y="257"/>
                  </a:lnTo>
                  <a:cubicBezTo>
                    <a:pt x="1427" y="229"/>
                    <a:pt x="1399" y="172"/>
                    <a:pt x="1341" y="114"/>
                  </a:cubicBezTo>
                  <a:cubicBezTo>
                    <a:pt x="1341" y="114"/>
                    <a:pt x="1227" y="0"/>
                    <a:pt x="1170"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55"/>
            <p:cNvSpPr/>
            <p:nvPr/>
          </p:nvSpPr>
          <p:spPr>
            <a:xfrm flipH="1">
              <a:off x="7985308" y="2565614"/>
              <a:ext cx="58618" cy="45859"/>
            </a:xfrm>
            <a:custGeom>
              <a:avLst/>
              <a:gdLst/>
              <a:ahLst/>
              <a:cxnLst/>
              <a:rect l="l" t="t" r="r" b="b"/>
              <a:pathLst>
                <a:path w="1314" h="1028" extrusionOk="0">
                  <a:moveTo>
                    <a:pt x="1285" y="0"/>
                  </a:moveTo>
                  <a:cubicBezTo>
                    <a:pt x="999" y="0"/>
                    <a:pt x="771" y="171"/>
                    <a:pt x="543" y="314"/>
                  </a:cubicBezTo>
                  <a:lnTo>
                    <a:pt x="514" y="343"/>
                  </a:lnTo>
                  <a:lnTo>
                    <a:pt x="486" y="343"/>
                  </a:lnTo>
                  <a:cubicBezTo>
                    <a:pt x="486" y="371"/>
                    <a:pt x="486" y="371"/>
                    <a:pt x="457" y="371"/>
                  </a:cubicBezTo>
                  <a:cubicBezTo>
                    <a:pt x="457" y="371"/>
                    <a:pt x="429" y="400"/>
                    <a:pt x="429" y="400"/>
                  </a:cubicBezTo>
                  <a:lnTo>
                    <a:pt x="400" y="400"/>
                  </a:lnTo>
                  <a:cubicBezTo>
                    <a:pt x="400" y="400"/>
                    <a:pt x="400" y="400"/>
                    <a:pt x="372" y="428"/>
                  </a:cubicBezTo>
                  <a:cubicBezTo>
                    <a:pt x="314" y="428"/>
                    <a:pt x="257" y="457"/>
                    <a:pt x="200" y="485"/>
                  </a:cubicBezTo>
                  <a:lnTo>
                    <a:pt x="86" y="571"/>
                  </a:lnTo>
                  <a:cubicBezTo>
                    <a:pt x="58" y="599"/>
                    <a:pt x="29" y="656"/>
                    <a:pt x="1" y="713"/>
                  </a:cubicBezTo>
                  <a:cubicBezTo>
                    <a:pt x="58" y="742"/>
                    <a:pt x="115" y="828"/>
                    <a:pt x="115" y="828"/>
                  </a:cubicBezTo>
                  <a:cubicBezTo>
                    <a:pt x="172" y="913"/>
                    <a:pt x="200" y="970"/>
                    <a:pt x="200" y="999"/>
                  </a:cubicBezTo>
                  <a:cubicBezTo>
                    <a:pt x="200" y="1027"/>
                    <a:pt x="200" y="1027"/>
                    <a:pt x="200" y="1027"/>
                  </a:cubicBezTo>
                  <a:lnTo>
                    <a:pt x="1285" y="114"/>
                  </a:lnTo>
                  <a:cubicBezTo>
                    <a:pt x="1285" y="114"/>
                    <a:pt x="1313" y="86"/>
                    <a:pt x="1313" y="57"/>
                  </a:cubicBezTo>
                  <a:cubicBezTo>
                    <a:pt x="1313" y="29"/>
                    <a:pt x="1313" y="29"/>
                    <a:pt x="1313"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55"/>
            <p:cNvSpPr/>
            <p:nvPr/>
          </p:nvSpPr>
          <p:spPr>
            <a:xfrm flipH="1">
              <a:off x="8034959" y="2596127"/>
              <a:ext cx="43316" cy="24223"/>
            </a:xfrm>
            <a:custGeom>
              <a:avLst/>
              <a:gdLst/>
              <a:ahLst/>
              <a:cxnLst/>
              <a:rect l="l" t="t" r="r" b="b"/>
              <a:pathLst>
                <a:path w="971" h="543" extrusionOk="0">
                  <a:moveTo>
                    <a:pt x="656" y="1"/>
                  </a:moveTo>
                  <a:lnTo>
                    <a:pt x="0" y="543"/>
                  </a:lnTo>
                  <a:cubicBezTo>
                    <a:pt x="257" y="543"/>
                    <a:pt x="514" y="514"/>
                    <a:pt x="771" y="514"/>
                  </a:cubicBezTo>
                  <a:lnTo>
                    <a:pt x="942" y="343"/>
                  </a:lnTo>
                  <a:lnTo>
                    <a:pt x="970" y="343"/>
                  </a:lnTo>
                  <a:cubicBezTo>
                    <a:pt x="970" y="343"/>
                    <a:pt x="970" y="343"/>
                    <a:pt x="970" y="315"/>
                  </a:cubicBezTo>
                  <a:cubicBezTo>
                    <a:pt x="970" y="286"/>
                    <a:pt x="942" y="229"/>
                    <a:pt x="885" y="144"/>
                  </a:cubicBezTo>
                  <a:cubicBezTo>
                    <a:pt x="885" y="144"/>
                    <a:pt x="828" y="58"/>
                    <a:pt x="771" y="29"/>
                  </a:cubicBezTo>
                  <a:lnTo>
                    <a:pt x="6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5"/>
            <p:cNvSpPr/>
            <p:nvPr/>
          </p:nvSpPr>
          <p:spPr>
            <a:xfrm flipH="1">
              <a:off x="8061681" y="2585956"/>
              <a:ext cx="54781" cy="5130"/>
            </a:xfrm>
            <a:custGeom>
              <a:avLst/>
              <a:gdLst/>
              <a:ahLst/>
              <a:cxnLst/>
              <a:rect l="l" t="t" r="r" b="b"/>
              <a:pathLst>
                <a:path w="1228" h="115" extrusionOk="0">
                  <a:moveTo>
                    <a:pt x="1227" y="115"/>
                  </a:moveTo>
                  <a:cubicBezTo>
                    <a:pt x="1227" y="115"/>
                    <a:pt x="1227" y="115"/>
                    <a:pt x="1227" y="115"/>
                  </a:cubicBezTo>
                  <a:cubicBezTo>
                    <a:pt x="1227" y="115"/>
                    <a:pt x="1227" y="115"/>
                    <a:pt x="1227" y="115"/>
                  </a:cubicBezTo>
                  <a:close/>
                  <a:moveTo>
                    <a:pt x="1227" y="115"/>
                  </a:moveTo>
                  <a:cubicBezTo>
                    <a:pt x="1113" y="58"/>
                    <a:pt x="999" y="29"/>
                    <a:pt x="885" y="29"/>
                  </a:cubicBezTo>
                  <a:cubicBezTo>
                    <a:pt x="999" y="29"/>
                    <a:pt x="1113" y="58"/>
                    <a:pt x="1227" y="115"/>
                  </a:cubicBezTo>
                  <a:close/>
                  <a:moveTo>
                    <a:pt x="343" y="29"/>
                  </a:moveTo>
                  <a:lnTo>
                    <a:pt x="343" y="29"/>
                  </a:lnTo>
                  <a:cubicBezTo>
                    <a:pt x="400" y="29"/>
                    <a:pt x="485" y="29"/>
                    <a:pt x="571" y="29"/>
                  </a:cubicBezTo>
                  <a:cubicBezTo>
                    <a:pt x="628" y="29"/>
                    <a:pt x="714" y="29"/>
                    <a:pt x="799" y="29"/>
                  </a:cubicBezTo>
                  <a:lnTo>
                    <a:pt x="799" y="29"/>
                  </a:lnTo>
                  <a:cubicBezTo>
                    <a:pt x="714" y="29"/>
                    <a:pt x="628" y="29"/>
                    <a:pt x="571" y="29"/>
                  </a:cubicBezTo>
                  <a:cubicBezTo>
                    <a:pt x="485" y="29"/>
                    <a:pt x="400" y="29"/>
                    <a:pt x="343" y="29"/>
                  </a:cubicBezTo>
                  <a:close/>
                  <a:moveTo>
                    <a:pt x="314" y="29"/>
                  </a:moveTo>
                  <a:cubicBezTo>
                    <a:pt x="286" y="29"/>
                    <a:pt x="257" y="29"/>
                    <a:pt x="257" y="29"/>
                  </a:cubicBezTo>
                  <a:cubicBezTo>
                    <a:pt x="257" y="29"/>
                    <a:pt x="286" y="29"/>
                    <a:pt x="314" y="29"/>
                  </a:cubicBezTo>
                  <a:close/>
                  <a:moveTo>
                    <a:pt x="143" y="29"/>
                  </a:moveTo>
                  <a:cubicBezTo>
                    <a:pt x="114" y="29"/>
                    <a:pt x="86" y="29"/>
                    <a:pt x="57" y="1"/>
                  </a:cubicBezTo>
                  <a:cubicBezTo>
                    <a:pt x="86" y="29"/>
                    <a:pt x="114" y="29"/>
                    <a:pt x="143" y="29"/>
                  </a:cubicBezTo>
                  <a:close/>
                  <a:moveTo>
                    <a:pt x="29" y="29"/>
                  </a:moveTo>
                  <a:cubicBezTo>
                    <a:pt x="29" y="29"/>
                    <a:pt x="0" y="1"/>
                    <a:pt x="0" y="1"/>
                  </a:cubicBezTo>
                  <a:cubicBezTo>
                    <a:pt x="0" y="1"/>
                    <a:pt x="29" y="29"/>
                    <a:pt x="29" y="29"/>
                  </a:cubicBezTo>
                  <a:cubicBezTo>
                    <a:pt x="57" y="29"/>
                    <a:pt x="57" y="29"/>
                    <a:pt x="57" y="29"/>
                  </a:cubicBezTo>
                  <a:cubicBezTo>
                    <a:pt x="57" y="29"/>
                    <a:pt x="57" y="29"/>
                    <a:pt x="29" y="29"/>
                  </a:cubicBezTo>
                  <a:close/>
                  <a:moveTo>
                    <a:pt x="57" y="1"/>
                  </a:moveTo>
                  <a:lnTo>
                    <a:pt x="57" y="1"/>
                  </a:lnTo>
                  <a:lnTo>
                    <a:pt x="57" y="1"/>
                  </a:lnTo>
                  <a:lnTo>
                    <a:pt x="57" y="1"/>
                  </a:lnTo>
                  <a:close/>
                  <a:moveTo>
                    <a:pt x="0" y="1"/>
                  </a:moveTo>
                  <a:lnTo>
                    <a:pt x="0" y="1"/>
                  </a:lnTo>
                  <a:lnTo>
                    <a:pt x="0" y="1"/>
                  </a:lnTo>
                  <a:lnTo>
                    <a:pt x="0" y="1"/>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55"/>
            <p:cNvSpPr/>
            <p:nvPr/>
          </p:nvSpPr>
          <p:spPr>
            <a:xfrm flipH="1">
              <a:off x="8060432" y="2574492"/>
              <a:ext cx="70038" cy="16595"/>
            </a:xfrm>
            <a:custGeom>
              <a:avLst/>
              <a:gdLst/>
              <a:ahLst/>
              <a:cxnLst/>
              <a:rect l="l" t="t" r="r" b="b"/>
              <a:pathLst>
                <a:path w="1570" h="372" extrusionOk="0">
                  <a:moveTo>
                    <a:pt x="1398" y="1"/>
                  </a:moveTo>
                  <a:lnTo>
                    <a:pt x="57" y="286"/>
                  </a:lnTo>
                  <a:lnTo>
                    <a:pt x="0" y="286"/>
                  </a:lnTo>
                  <a:lnTo>
                    <a:pt x="57" y="343"/>
                  </a:lnTo>
                  <a:cubicBezTo>
                    <a:pt x="115" y="343"/>
                    <a:pt x="172" y="315"/>
                    <a:pt x="229" y="286"/>
                  </a:cubicBezTo>
                  <a:cubicBezTo>
                    <a:pt x="257" y="286"/>
                    <a:pt x="286" y="286"/>
                    <a:pt x="314" y="258"/>
                  </a:cubicBezTo>
                  <a:cubicBezTo>
                    <a:pt x="314" y="258"/>
                    <a:pt x="343" y="286"/>
                    <a:pt x="343" y="286"/>
                  </a:cubicBezTo>
                  <a:lnTo>
                    <a:pt x="371" y="286"/>
                  </a:lnTo>
                  <a:cubicBezTo>
                    <a:pt x="371" y="286"/>
                    <a:pt x="371" y="258"/>
                    <a:pt x="371" y="258"/>
                  </a:cubicBezTo>
                  <a:cubicBezTo>
                    <a:pt x="400" y="286"/>
                    <a:pt x="428" y="286"/>
                    <a:pt x="457" y="286"/>
                  </a:cubicBezTo>
                  <a:lnTo>
                    <a:pt x="1199" y="286"/>
                  </a:lnTo>
                  <a:cubicBezTo>
                    <a:pt x="1313" y="286"/>
                    <a:pt x="1427" y="315"/>
                    <a:pt x="1541" y="372"/>
                  </a:cubicBezTo>
                  <a:lnTo>
                    <a:pt x="1570" y="372"/>
                  </a:lnTo>
                  <a:cubicBezTo>
                    <a:pt x="1570" y="372"/>
                    <a:pt x="1570" y="343"/>
                    <a:pt x="1570" y="315"/>
                  </a:cubicBezTo>
                  <a:cubicBezTo>
                    <a:pt x="1570" y="286"/>
                    <a:pt x="1570" y="258"/>
                    <a:pt x="1570" y="229"/>
                  </a:cubicBezTo>
                  <a:cubicBezTo>
                    <a:pt x="1570" y="229"/>
                    <a:pt x="1513" y="1"/>
                    <a:pt x="1427"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55"/>
            <p:cNvSpPr/>
            <p:nvPr/>
          </p:nvSpPr>
          <p:spPr>
            <a:xfrm flipH="1">
              <a:off x="8060432" y="2585956"/>
              <a:ext cx="67495" cy="21680"/>
            </a:xfrm>
            <a:custGeom>
              <a:avLst/>
              <a:gdLst/>
              <a:ahLst/>
              <a:cxnLst/>
              <a:rect l="l" t="t" r="r" b="b"/>
              <a:pathLst>
                <a:path w="1513" h="486" extrusionOk="0">
                  <a:moveTo>
                    <a:pt x="257" y="1"/>
                  </a:moveTo>
                  <a:cubicBezTo>
                    <a:pt x="229" y="29"/>
                    <a:pt x="200" y="29"/>
                    <a:pt x="172" y="29"/>
                  </a:cubicBezTo>
                  <a:cubicBezTo>
                    <a:pt x="115" y="58"/>
                    <a:pt x="58" y="86"/>
                    <a:pt x="0" y="86"/>
                  </a:cubicBezTo>
                  <a:cubicBezTo>
                    <a:pt x="29" y="172"/>
                    <a:pt x="58" y="257"/>
                    <a:pt x="58" y="257"/>
                  </a:cubicBezTo>
                  <a:cubicBezTo>
                    <a:pt x="58" y="286"/>
                    <a:pt x="58" y="314"/>
                    <a:pt x="58" y="343"/>
                  </a:cubicBezTo>
                  <a:cubicBezTo>
                    <a:pt x="58" y="457"/>
                    <a:pt x="29" y="486"/>
                    <a:pt x="29" y="486"/>
                  </a:cubicBezTo>
                  <a:lnTo>
                    <a:pt x="371" y="429"/>
                  </a:lnTo>
                  <a:lnTo>
                    <a:pt x="1427" y="229"/>
                  </a:lnTo>
                  <a:cubicBezTo>
                    <a:pt x="1427" y="229"/>
                    <a:pt x="1484" y="200"/>
                    <a:pt x="1513" y="115"/>
                  </a:cubicBezTo>
                  <a:lnTo>
                    <a:pt x="1484" y="115"/>
                  </a:lnTo>
                  <a:cubicBezTo>
                    <a:pt x="1370" y="58"/>
                    <a:pt x="1256" y="29"/>
                    <a:pt x="1142" y="29"/>
                  </a:cubicBezTo>
                  <a:lnTo>
                    <a:pt x="400" y="29"/>
                  </a:lnTo>
                  <a:cubicBezTo>
                    <a:pt x="371" y="29"/>
                    <a:pt x="343" y="29"/>
                    <a:pt x="314" y="1"/>
                  </a:cubicBezTo>
                  <a:cubicBezTo>
                    <a:pt x="314" y="1"/>
                    <a:pt x="314" y="29"/>
                    <a:pt x="314" y="29"/>
                  </a:cubicBezTo>
                  <a:lnTo>
                    <a:pt x="286" y="29"/>
                  </a:lnTo>
                  <a:cubicBezTo>
                    <a:pt x="286" y="29"/>
                    <a:pt x="257" y="1"/>
                    <a:pt x="257"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55"/>
            <p:cNvSpPr/>
            <p:nvPr/>
          </p:nvSpPr>
          <p:spPr>
            <a:xfrm flipH="1">
              <a:off x="7698957" y="4012807"/>
              <a:ext cx="775188" cy="409877"/>
            </a:xfrm>
            <a:custGeom>
              <a:avLst/>
              <a:gdLst/>
              <a:ahLst/>
              <a:cxnLst/>
              <a:rect l="l" t="t" r="r" b="b"/>
              <a:pathLst>
                <a:path w="17377" h="9188" extrusionOk="0">
                  <a:moveTo>
                    <a:pt x="1" y="0"/>
                  </a:moveTo>
                  <a:lnTo>
                    <a:pt x="1" y="6962"/>
                  </a:lnTo>
                  <a:cubicBezTo>
                    <a:pt x="1" y="8189"/>
                    <a:pt x="3881" y="9188"/>
                    <a:pt x="8674" y="9188"/>
                  </a:cubicBezTo>
                  <a:cubicBezTo>
                    <a:pt x="13468" y="9188"/>
                    <a:pt x="17377" y="8189"/>
                    <a:pt x="17377" y="6962"/>
                  </a:cubicBezTo>
                  <a:lnTo>
                    <a:pt x="17377" y="6449"/>
                  </a:lnTo>
                  <a:lnTo>
                    <a:pt x="17320" y="6449"/>
                  </a:lnTo>
                  <a:cubicBezTo>
                    <a:pt x="16293" y="6677"/>
                    <a:pt x="15237" y="6762"/>
                    <a:pt x="14153" y="6762"/>
                  </a:cubicBezTo>
                  <a:cubicBezTo>
                    <a:pt x="11242" y="6762"/>
                    <a:pt x="8275" y="6049"/>
                    <a:pt x="5622" y="4965"/>
                  </a:cubicBezTo>
                  <a:cubicBezTo>
                    <a:pt x="3253" y="4080"/>
                    <a:pt x="1256" y="2254"/>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55"/>
            <p:cNvSpPr/>
            <p:nvPr/>
          </p:nvSpPr>
          <p:spPr>
            <a:xfrm rot="1784650">
              <a:off x="6456089" y="-166418"/>
              <a:ext cx="2181528" cy="2620644"/>
            </a:xfrm>
            <a:custGeom>
              <a:avLst/>
              <a:gdLst/>
              <a:ahLst/>
              <a:cxnLst/>
              <a:rect l="l" t="t" r="r" b="b"/>
              <a:pathLst>
                <a:path w="48905" h="58749" extrusionOk="0">
                  <a:moveTo>
                    <a:pt x="18447" y="40259"/>
                  </a:moveTo>
                  <a:cubicBezTo>
                    <a:pt x="18781" y="41169"/>
                    <a:pt x="18860" y="42154"/>
                    <a:pt x="18860" y="43113"/>
                  </a:cubicBezTo>
                  <a:cubicBezTo>
                    <a:pt x="18889" y="46251"/>
                    <a:pt x="18346" y="50103"/>
                    <a:pt x="20658" y="52643"/>
                  </a:cubicBezTo>
                  <a:cubicBezTo>
                    <a:pt x="22483" y="54610"/>
                    <a:pt x="25293" y="55357"/>
                    <a:pt x="27974" y="55357"/>
                  </a:cubicBezTo>
                  <a:cubicBezTo>
                    <a:pt x="28521" y="55357"/>
                    <a:pt x="29062" y="55326"/>
                    <a:pt x="29588" y="55268"/>
                  </a:cubicBezTo>
                  <a:lnTo>
                    <a:pt x="29588" y="55268"/>
                  </a:lnTo>
                  <a:cubicBezTo>
                    <a:pt x="29474" y="55325"/>
                    <a:pt x="29360" y="55410"/>
                    <a:pt x="29246" y="55496"/>
                  </a:cubicBezTo>
                  <a:cubicBezTo>
                    <a:pt x="28590" y="55924"/>
                    <a:pt x="27962" y="56380"/>
                    <a:pt x="27334" y="56723"/>
                  </a:cubicBezTo>
                  <a:cubicBezTo>
                    <a:pt x="26992" y="56865"/>
                    <a:pt x="26678" y="57037"/>
                    <a:pt x="26335" y="57151"/>
                  </a:cubicBezTo>
                  <a:cubicBezTo>
                    <a:pt x="26022" y="57265"/>
                    <a:pt x="25651" y="57350"/>
                    <a:pt x="25308" y="57408"/>
                  </a:cubicBezTo>
                  <a:cubicBezTo>
                    <a:pt x="24937" y="57465"/>
                    <a:pt x="24566" y="57493"/>
                    <a:pt x="24196" y="57522"/>
                  </a:cubicBezTo>
                  <a:cubicBezTo>
                    <a:pt x="23825" y="57550"/>
                    <a:pt x="23425" y="57550"/>
                    <a:pt x="23054" y="57550"/>
                  </a:cubicBezTo>
                  <a:cubicBezTo>
                    <a:pt x="22312" y="57522"/>
                    <a:pt x="21571" y="57436"/>
                    <a:pt x="20857" y="57236"/>
                  </a:cubicBezTo>
                  <a:cubicBezTo>
                    <a:pt x="20743" y="57208"/>
                    <a:pt x="20658" y="57179"/>
                    <a:pt x="20572" y="57179"/>
                  </a:cubicBezTo>
                  <a:lnTo>
                    <a:pt x="20315" y="57065"/>
                  </a:lnTo>
                  <a:cubicBezTo>
                    <a:pt x="20230" y="57037"/>
                    <a:pt x="20144" y="57008"/>
                    <a:pt x="20058" y="56980"/>
                  </a:cubicBezTo>
                  <a:lnTo>
                    <a:pt x="19944" y="56923"/>
                  </a:lnTo>
                  <a:lnTo>
                    <a:pt x="19802" y="56865"/>
                  </a:lnTo>
                  <a:cubicBezTo>
                    <a:pt x="19630" y="56808"/>
                    <a:pt x="19488" y="56694"/>
                    <a:pt x="19317" y="56609"/>
                  </a:cubicBezTo>
                  <a:cubicBezTo>
                    <a:pt x="19174" y="56495"/>
                    <a:pt x="19031" y="56409"/>
                    <a:pt x="18889" y="56295"/>
                  </a:cubicBezTo>
                  <a:cubicBezTo>
                    <a:pt x="18803" y="56238"/>
                    <a:pt x="18746" y="56181"/>
                    <a:pt x="18689" y="56095"/>
                  </a:cubicBezTo>
                  <a:cubicBezTo>
                    <a:pt x="18603" y="56038"/>
                    <a:pt x="18546" y="55981"/>
                    <a:pt x="18489" y="55924"/>
                  </a:cubicBezTo>
                  <a:cubicBezTo>
                    <a:pt x="18346" y="55781"/>
                    <a:pt x="18232" y="55639"/>
                    <a:pt x="18147" y="55467"/>
                  </a:cubicBezTo>
                  <a:cubicBezTo>
                    <a:pt x="17918" y="55154"/>
                    <a:pt x="17776" y="54811"/>
                    <a:pt x="17633" y="54469"/>
                  </a:cubicBezTo>
                  <a:cubicBezTo>
                    <a:pt x="17376" y="53727"/>
                    <a:pt x="17291" y="52957"/>
                    <a:pt x="17291" y="52186"/>
                  </a:cubicBezTo>
                  <a:cubicBezTo>
                    <a:pt x="17319" y="51387"/>
                    <a:pt x="17433" y="50617"/>
                    <a:pt x="17605" y="49847"/>
                  </a:cubicBezTo>
                  <a:cubicBezTo>
                    <a:pt x="17776" y="49105"/>
                    <a:pt x="18004" y="48334"/>
                    <a:pt x="18204" y="47564"/>
                  </a:cubicBezTo>
                  <a:cubicBezTo>
                    <a:pt x="18404" y="46822"/>
                    <a:pt x="18575" y="46023"/>
                    <a:pt x="18689" y="45224"/>
                  </a:cubicBezTo>
                  <a:cubicBezTo>
                    <a:pt x="18746" y="44825"/>
                    <a:pt x="18774" y="44425"/>
                    <a:pt x="18803" y="43997"/>
                  </a:cubicBezTo>
                  <a:cubicBezTo>
                    <a:pt x="18832" y="43798"/>
                    <a:pt x="18832" y="43598"/>
                    <a:pt x="18832" y="43398"/>
                  </a:cubicBezTo>
                  <a:lnTo>
                    <a:pt x="18832" y="43084"/>
                  </a:lnTo>
                  <a:lnTo>
                    <a:pt x="18832" y="42771"/>
                  </a:lnTo>
                  <a:cubicBezTo>
                    <a:pt x="18803" y="41972"/>
                    <a:pt x="18717" y="41144"/>
                    <a:pt x="18461" y="40345"/>
                  </a:cubicBezTo>
                  <a:cubicBezTo>
                    <a:pt x="18461" y="40320"/>
                    <a:pt x="18455" y="40290"/>
                    <a:pt x="18447" y="40259"/>
                  </a:cubicBezTo>
                  <a:close/>
                  <a:moveTo>
                    <a:pt x="12298" y="1"/>
                  </a:moveTo>
                  <a:cubicBezTo>
                    <a:pt x="13039" y="315"/>
                    <a:pt x="13753" y="686"/>
                    <a:pt x="14380" y="1199"/>
                  </a:cubicBezTo>
                  <a:cubicBezTo>
                    <a:pt x="17804" y="4024"/>
                    <a:pt x="14295" y="9302"/>
                    <a:pt x="12355" y="11842"/>
                  </a:cubicBezTo>
                  <a:cubicBezTo>
                    <a:pt x="10329" y="14495"/>
                    <a:pt x="7847" y="16749"/>
                    <a:pt x="5421" y="19060"/>
                  </a:cubicBezTo>
                  <a:cubicBezTo>
                    <a:pt x="2397" y="21885"/>
                    <a:pt x="0" y="25337"/>
                    <a:pt x="1227" y="29646"/>
                  </a:cubicBezTo>
                  <a:cubicBezTo>
                    <a:pt x="2226" y="33184"/>
                    <a:pt x="5593" y="35381"/>
                    <a:pt x="8988" y="36180"/>
                  </a:cubicBezTo>
                  <a:cubicBezTo>
                    <a:pt x="11499" y="36750"/>
                    <a:pt x="15351" y="36722"/>
                    <a:pt x="17376" y="38662"/>
                  </a:cubicBezTo>
                  <a:cubicBezTo>
                    <a:pt x="17405" y="38690"/>
                    <a:pt x="17433" y="38747"/>
                    <a:pt x="17433" y="38805"/>
                  </a:cubicBezTo>
                  <a:lnTo>
                    <a:pt x="17519" y="39061"/>
                  </a:lnTo>
                  <a:lnTo>
                    <a:pt x="17605" y="39347"/>
                  </a:lnTo>
                  <a:cubicBezTo>
                    <a:pt x="17662" y="39546"/>
                    <a:pt x="17690" y="39718"/>
                    <a:pt x="17747" y="39917"/>
                  </a:cubicBezTo>
                  <a:cubicBezTo>
                    <a:pt x="17747" y="40003"/>
                    <a:pt x="17776" y="40117"/>
                    <a:pt x="17776" y="40203"/>
                  </a:cubicBezTo>
                  <a:cubicBezTo>
                    <a:pt x="17804" y="40288"/>
                    <a:pt x="17804" y="40374"/>
                    <a:pt x="17833" y="40488"/>
                  </a:cubicBezTo>
                  <a:cubicBezTo>
                    <a:pt x="17918" y="41230"/>
                    <a:pt x="17918" y="42000"/>
                    <a:pt x="17861" y="42771"/>
                  </a:cubicBezTo>
                  <a:cubicBezTo>
                    <a:pt x="17833" y="43541"/>
                    <a:pt x="17719" y="44283"/>
                    <a:pt x="17576" y="45053"/>
                  </a:cubicBezTo>
                  <a:cubicBezTo>
                    <a:pt x="17462" y="45823"/>
                    <a:pt x="17291" y="46594"/>
                    <a:pt x="17177" y="47364"/>
                  </a:cubicBezTo>
                  <a:cubicBezTo>
                    <a:pt x="16948" y="48933"/>
                    <a:pt x="16834" y="50560"/>
                    <a:pt x="16891" y="52186"/>
                  </a:cubicBezTo>
                  <a:cubicBezTo>
                    <a:pt x="16920" y="52985"/>
                    <a:pt x="17005" y="53784"/>
                    <a:pt x="17234" y="54583"/>
                  </a:cubicBezTo>
                  <a:cubicBezTo>
                    <a:pt x="17291" y="54783"/>
                    <a:pt x="17348" y="54982"/>
                    <a:pt x="17433" y="55182"/>
                  </a:cubicBezTo>
                  <a:cubicBezTo>
                    <a:pt x="17462" y="55268"/>
                    <a:pt x="17519" y="55353"/>
                    <a:pt x="17548" y="55467"/>
                  </a:cubicBezTo>
                  <a:cubicBezTo>
                    <a:pt x="17605" y="55553"/>
                    <a:pt x="17633" y="55639"/>
                    <a:pt x="17690" y="55753"/>
                  </a:cubicBezTo>
                  <a:cubicBezTo>
                    <a:pt x="17747" y="55838"/>
                    <a:pt x="17776" y="55924"/>
                    <a:pt x="17833" y="56009"/>
                  </a:cubicBezTo>
                  <a:cubicBezTo>
                    <a:pt x="17890" y="56095"/>
                    <a:pt x="17947" y="56181"/>
                    <a:pt x="18004" y="56295"/>
                  </a:cubicBezTo>
                  <a:cubicBezTo>
                    <a:pt x="18090" y="56380"/>
                    <a:pt x="18147" y="56437"/>
                    <a:pt x="18204" y="56523"/>
                  </a:cubicBezTo>
                  <a:cubicBezTo>
                    <a:pt x="18261" y="56637"/>
                    <a:pt x="18346" y="56694"/>
                    <a:pt x="18404" y="56780"/>
                  </a:cubicBezTo>
                  <a:cubicBezTo>
                    <a:pt x="18546" y="56951"/>
                    <a:pt x="18717" y="57094"/>
                    <a:pt x="18889" y="57236"/>
                  </a:cubicBezTo>
                  <a:lnTo>
                    <a:pt x="19117" y="57436"/>
                  </a:lnTo>
                  <a:cubicBezTo>
                    <a:pt x="19202" y="57493"/>
                    <a:pt x="19317" y="57550"/>
                    <a:pt x="19402" y="57607"/>
                  </a:cubicBezTo>
                  <a:lnTo>
                    <a:pt x="19545" y="57693"/>
                  </a:lnTo>
                  <a:lnTo>
                    <a:pt x="19659" y="57778"/>
                  </a:lnTo>
                  <a:cubicBezTo>
                    <a:pt x="19773" y="57836"/>
                    <a:pt x="19859" y="57893"/>
                    <a:pt x="19944" y="57921"/>
                  </a:cubicBezTo>
                  <a:lnTo>
                    <a:pt x="20230" y="58064"/>
                  </a:lnTo>
                  <a:cubicBezTo>
                    <a:pt x="20344" y="58092"/>
                    <a:pt x="20429" y="58149"/>
                    <a:pt x="20543" y="58178"/>
                  </a:cubicBezTo>
                  <a:cubicBezTo>
                    <a:pt x="21342" y="58492"/>
                    <a:pt x="22170" y="58634"/>
                    <a:pt x="22997" y="58692"/>
                  </a:cubicBezTo>
                  <a:cubicBezTo>
                    <a:pt x="23397" y="58749"/>
                    <a:pt x="23825" y="58749"/>
                    <a:pt x="24224" y="58749"/>
                  </a:cubicBezTo>
                  <a:cubicBezTo>
                    <a:pt x="24652" y="58749"/>
                    <a:pt x="25052" y="58720"/>
                    <a:pt x="25480" y="58692"/>
                  </a:cubicBezTo>
                  <a:cubicBezTo>
                    <a:pt x="25908" y="58634"/>
                    <a:pt x="26335" y="58549"/>
                    <a:pt x="26763" y="58406"/>
                  </a:cubicBezTo>
                  <a:cubicBezTo>
                    <a:pt x="26878" y="58349"/>
                    <a:pt x="26963" y="58321"/>
                    <a:pt x="27077" y="58292"/>
                  </a:cubicBezTo>
                  <a:cubicBezTo>
                    <a:pt x="27163" y="58235"/>
                    <a:pt x="27277" y="58206"/>
                    <a:pt x="27363" y="58149"/>
                  </a:cubicBezTo>
                  <a:cubicBezTo>
                    <a:pt x="27477" y="58121"/>
                    <a:pt x="27562" y="58064"/>
                    <a:pt x="27677" y="58007"/>
                  </a:cubicBezTo>
                  <a:lnTo>
                    <a:pt x="27819" y="57950"/>
                  </a:lnTo>
                  <a:lnTo>
                    <a:pt x="27962" y="57864"/>
                  </a:lnTo>
                  <a:cubicBezTo>
                    <a:pt x="28333" y="57664"/>
                    <a:pt x="28675" y="57436"/>
                    <a:pt x="29018" y="57179"/>
                  </a:cubicBezTo>
                  <a:cubicBezTo>
                    <a:pt x="29331" y="56951"/>
                    <a:pt x="29645" y="56694"/>
                    <a:pt x="29959" y="56437"/>
                  </a:cubicBezTo>
                  <a:cubicBezTo>
                    <a:pt x="30587" y="55952"/>
                    <a:pt x="31186" y="55467"/>
                    <a:pt x="31814" y="55068"/>
                  </a:cubicBezTo>
                  <a:cubicBezTo>
                    <a:pt x="32013" y="54954"/>
                    <a:pt x="32242" y="54811"/>
                    <a:pt x="32441" y="54697"/>
                  </a:cubicBezTo>
                  <a:cubicBezTo>
                    <a:pt x="34924" y="54069"/>
                    <a:pt x="37377" y="53185"/>
                    <a:pt x="39917" y="52785"/>
                  </a:cubicBezTo>
                  <a:cubicBezTo>
                    <a:pt x="42456" y="52386"/>
                    <a:pt x="44625" y="52557"/>
                    <a:pt x="46080" y="50446"/>
                  </a:cubicBezTo>
                  <a:cubicBezTo>
                    <a:pt x="46674" y="49604"/>
                    <a:pt x="47933" y="49128"/>
                    <a:pt x="48629" y="49128"/>
                  </a:cubicBezTo>
                  <a:cubicBezTo>
                    <a:pt x="48735" y="49128"/>
                    <a:pt x="48829" y="49139"/>
                    <a:pt x="48904" y="49162"/>
                  </a:cubicBezTo>
                  <a:cubicBezTo>
                    <a:pt x="48531" y="48838"/>
                    <a:pt x="48150" y="48710"/>
                    <a:pt x="47771" y="48710"/>
                  </a:cubicBezTo>
                  <a:cubicBezTo>
                    <a:pt x="46414" y="48710"/>
                    <a:pt x="45076" y="50353"/>
                    <a:pt x="44140" y="50531"/>
                  </a:cubicBezTo>
                  <a:cubicBezTo>
                    <a:pt x="43728" y="50614"/>
                    <a:pt x="43313" y="50640"/>
                    <a:pt x="42896" y="50640"/>
                  </a:cubicBezTo>
                  <a:cubicBezTo>
                    <a:pt x="42137" y="50640"/>
                    <a:pt x="41371" y="50552"/>
                    <a:pt x="40605" y="50552"/>
                  </a:cubicBezTo>
                  <a:cubicBezTo>
                    <a:pt x="40480" y="50552"/>
                    <a:pt x="40355" y="50554"/>
                    <a:pt x="40231" y="50560"/>
                  </a:cubicBezTo>
                  <a:cubicBezTo>
                    <a:pt x="37235" y="50617"/>
                    <a:pt x="34467" y="52015"/>
                    <a:pt x="31471" y="52215"/>
                  </a:cubicBezTo>
                  <a:cubicBezTo>
                    <a:pt x="31218" y="52231"/>
                    <a:pt x="30961" y="52240"/>
                    <a:pt x="30701" y="52240"/>
                  </a:cubicBezTo>
                  <a:cubicBezTo>
                    <a:pt x="27824" y="52240"/>
                    <a:pt x="24617" y="51196"/>
                    <a:pt x="23283" y="48448"/>
                  </a:cubicBezTo>
                  <a:cubicBezTo>
                    <a:pt x="22370" y="46565"/>
                    <a:pt x="22227" y="44311"/>
                    <a:pt x="21428" y="42371"/>
                  </a:cubicBezTo>
                  <a:cubicBezTo>
                    <a:pt x="20601" y="40402"/>
                    <a:pt x="19174" y="38662"/>
                    <a:pt x="17462" y="37378"/>
                  </a:cubicBezTo>
                  <a:cubicBezTo>
                    <a:pt x="14808" y="35352"/>
                    <a:pt x="10643" y="34610"/>
                    <a:pt x="9016" y="31415"/>
                  </a:cubicBezTo>
                  <a:lnTo>
                    <a:pt x="8959" y="31301"/>
                  </a:lnTo>
                  <a:cubicBezTo>
                    <a:pt x="8959" y="30844"/>
                    <a:pt x="8959" y="30359"/>
                    <a:pt x="9016" y="29903"/>
                  </a:cubicBezTo>
                  <a:cubicBezTo>
                    <a:pt x="9074" y="29475"/>
                    <a:pt x="9159" y="29047"/>
                    <a:pt x="9245" y="28647"/>
                  </a:cubicBezTo>
                  <a:cubicBezTo>
                    <a:pt x="9302" y="28419"/>
                    <a:pt x="9330" y="28219"/>
                    <a:pt x="9416" y="28019"/>
                  </a:cubicBezTo>
                  <a:cubicBezTo>
                    <a:pt x="9444" y="27934"/>
                    <a:pt x="9473" y="27820"/>
                    <a:pt x="9501" y="27734"/>
                  </a:cubicBezTo>
                  <a:lnTo>
                    <a:pt x="9616" y="27420"/>
                  </a:lnTo>
                  <a:cubicBezTo>
                    <a:pt x="9644" y="27335"/>
                    <a:pt x="9701" y="27220"/>
                    <a:pt x="9730" y="27135"/>
                  </a:cubicBezTo>
                  <a:cubicBezTo>
                    <a:pt x="9758" y="27021"/>
                    <a:pt x="9815" y="26935"/>
                    <a:pt x="9844" y="26850"/>
                  </a:cubicBezTo>
                  <a:cubicBezTo>
                    <a:pt x="9929" y="26650"/>
                    <a:pt x="10015" y="26450"/>
                    <a:pt x="10101" y="26279"/>
                  </a:cubicBezTo>
                  <a:cubicBezTo>
                    <a:pt x="10300" y="25879"/>
                    <a:pt x="10500" y="25537"/>
                    <a:pt x="10728" y="25195"/>
                  </a:cubicBezTo>
                  <a:lnTo>
                    <a:pt x="10900" y="24938"/>
                  </a:lnTo>
                  <a:lnTo>
                    <a:pt x="11099" y="24681"/>
                  </a:lnTo>
                  <a:cubicBezTo>
                    <a:pt x="11156" y="24596"/>
                    <a:pt x="11213" y="24510"/>
                    <a:pt x="11270" y="24424"/>
                  </a:cubicBezTo>
                  <a:cubicBezTo>
                    <a:pt x="11328" y="24339"/>
                    <a:pt x="11385" y="24253"/>
                    <a:pt x="11470" y="24168"/>
                  </a:cubicBezTo>
                  <a:cubicBezTo>
                    <a:pt x="11727" y="23854"/>
                    <a:pt x="12012" y="23511"/>
                    <a:pt x="12298" y="23197"/>
                  </a:cubicBezTo>
                  <a:cubicBezTo>
                    <a:pt x="13439" y="21971"/>
                    <a:pt x="14780" y="20829"/>
                    <a:pt x="16149" y="19659"/>
                  </a:cubicBezTo>
                  <a:cubicBezTo>
                    <a:pt x="16834" y="19089"/>
                    <a:pt x="17519" y="18490"/>
                    <a:pt x="18175" y="17833"/>
                  </a:cubicBezTo>
                  <a:cubicBezTo>
                    <a:pt x="18803" y="17149"/>
                    <a:pt x="19402" y="16435"/>
                    <a:pt x="19944" y="15665"/>
                  </a:cubicBezTo>
                  <a:cubicBezTo>
                    <a:pt x="20458" y="14895"/>
                    <a:pt x="20914" y="14096"/>
                    <a:pt x="21314" y="13268"/>
                  </a:cubicBezTo>
                  <a:cubicBezTo>
                    <a:pt x="21685" y="12441"/>
                    <a:pt x="22027" y="11585"/>
                    <a:pt x="22312" y="10700"/>
                  </a:cubicBezTo>
                  <a:cubicBezTo>
                    <a:pt x="22455" y="10272"/>
                    <a:pt x="22569" y="9816"/>
                    <a:pt x="22655" y="9359"/>
                  </a:cubicBezTo>
                  <a:cubicBezTo>
                    <a:pt x="22740" y="8874"/>
                    <a:pt x="22797" y="8418"/>
                    <a:pt x="22826" y="7933"/>
                  </a:cubicBezTo>
                  <a:cubicBezTo>
                    <a:pt x="22855" y="6991"/>
                    <a:pt x="22769" y="6050"/>
                    <a:pt x="22598" y="5137"/>
                  </a:cubicBezTo>
                  <a:cubicBezTo>
                    <a:pt x="22398" y="4224"/>
                    <a:pt x="22084" y="3310"/>
                    <a:pt x="21685" y="2483"/>
                  </a:cubicBezTo>
                  <a:cubicBezTo>
                    <a:pt x="21514" y="2055"/>
                    <a:pt x="21285" y="1627"/>
                    <a:pt x="21028" y="1228"/>
                  </a:cubicBezTo>
                  <a:cubicBezTo>
                    <a:pt x="20914" y="1028"/>
                    <a:pt x="20800" y="828"/>
                    <a:pt x="20658" y="628"/>
                  </a:cubicBezTo>
                  <a:cubicBezTo>
                    <a:pt x="20543" y="429"/>
                    <a:pt x="20401" y="258"/>
                    <a:pt x="20258" y="58"/>
                  </a:cubicBezTo>
                  <a:lnTo>
                    <a:pt x="20201" y="1"/>
                  </a:lnTo>
                  <a:lnTo>
                    <a:pt x="18689" y="1"/>
                  </a:lnTo>
                  <a:cubicBezTo>
                    <a:pt x="18832" y="258"/>
                    <a:pt x="19003" y="514"/>
                    <a:pt x="19145" y="800"/>
                  </a:cubicBezTo>
                  <a:cubicBezTo>
                    <a:pt x="19602" y="1542"/>
                    <a:pt x="19973" y="2312"/>
                    <a:pt x="20315" y="3082"/>
                  </a:cubicBezTo>
                  <a:cubicBezTo>
                    <a:pt x="20658" y="3881"/>
                    <a:pt x="20943" y="4680"/>
                    <a:pt x="21228" y="5507"/>
                  </a:cubicBezTo>
                  <a:cubicBezTo>
                    <a:pt x="21485" y="6306"/>
                    <a:pt x="21742" y="7134"/>
                    <a:pt x="21884" y="7990"/>
                  </a:cubicBezTo>
                  <a:cubicBezTo>
                    <a:pt x="21942" y="8418"/>
                    <a:pt x="21999" y="8846"/>
                    <a:pt x="21970" y="9274"/>
                  </a:cubicBezTo>
                  <a:cubicBezTo>
                    <a:pt x="21942" y="9702"/>
                    <a:pt x="21884" y="10130"/>
                    <a:pt x="21799" y="10558"/>
                  </a:cubicBezTo>
                  <a:cubicBezTo>
                    <a:pt x="21571" y="11414"/>
                    <a:pt x="21228" y="12241"/>
                    <a:pt x="20800" y="12983"/>
                  </a:cubicBezTo>
                  <a:cubicBezTo>
                    <a:pt x="20572" y="13382"/>
                    <a:pt x="20344" y="13753"/>
                    <a:pt x="20058" y="14096"/>
                  </a:cubicBezTo>
                  <a:cubicBezTo>
                    <a:pt x="19944" y="14267"/>
                    <a:pt x="19802" y="14438"/>
                    <a:pt x="19659" y="14609"/>
                  </a:cubicBezTo>
                  <a:cubicBezTo>
                    <a:pt x="19516" y="14752"/>
                    <a:pt x="19374" y="14923"/>
                    <a:pt x="19202" y="15094"/>
                  </a:cubicBezTo>
                  <a:cubicBezTo>
                    <a:pt x="18917" y="15380"/>
                    <a:pt x="18603" y="15693"/>
                    <a:pt x="18261" y="15979"/>
                  </a:cubicBezTo>
                  <a:cubicBezTo>
                    <a:pt x="17947" y="16264"/>
                    <a:pt x="17605" y="16549"/>
                    <a:pt x="17262" y="16806"/>
                  </a:cubicBezTo>
                  <a:cubicBezTo>
                    <a:pt x="16577" y="17348"/>
                    <a:pt x="15864" y="17890"/>
                    <a:pt x="15151" y="18404"/>
                  </a:cubicBezTo>
                  <a:cubicBezTo>
                    <a:pt x="14438" y="18946"/>
                    <a:pt x="13696" y="19488"/>
                    <a:pt x="12982" y="20059"/>
                  </a:cubicBezTo>
                  <a:cubicBezTo>
                    <a:pt x="12611" y="20344"/>
                    <a:pt x="12269" y="20658"/>
                    <a:pt x="11927" y="20972"/>
                  </a:cubicBezTo>
                  <a:cubicBezTo>
                    <a:pt x="11584" y="21314"/>
                    <a:pt x="11242" y="21657"/>
                    <a:pt x="10928" y="21999"/>
                  </a:cubicBezTo>
                  <a:cubicBezTo>
                    <a:pt x="10329" y="22712"/>
                    <a:pt x="9758" y="23511"/>
                    <a:pt x="9302" y="24339"/>
                  </a:cubicBezTo>
                  <a:cubicBezTo>
                    <a:pt x="9074" y="24767"/>
                    <a:pt x="8874" y="25223"/>
                    <a:pt x="8731" y="25680"/>
                  </a:cubicBezTo>
                  <a:cubicBezTo>
                    <a:pt x="8588" y="26022"/>
                    <a:pt x="8503" y="26365"/>
                    <a:pt x="8417" y="26707"/>
                  </a:cubicBezTo>
                  <a:cubicBezTo>
                    <a:pt x="8560" y="25765"/>
                    <a:pt x="8874" y="24824"/>
                    <a:pt x="9273" y="23968"/>
                  </a:cubicBezTo>
                  <a:cubicBezTo>
                    <a:pt x="11014" y="20287"/>
                    <a:pt x="14010" y="17405"/>
                    <a:pt x="15864" y="13782"/>
                  </a:cubicBezTo>
                  <a:cubicBezTo>
                    <a:pt x="17947" y="9702"/>
                    <a:pt x="18746" y="3624"/>
                    <a:pt x="162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1556;p59">
            <a:extLst>
              <a:ext uri="{FF2B5EF4-FFF2-40B4-BE49-F238E27FC236}">
                <a16:creationId xmlns:a16="http://schemas.microsoft.com/office/drawing/2014/main" id="{51EB4A98-7BCB-1046-3F4A-39EA1000D1CB}"/>
              </a:ext>
            </a:extLst>
          </p:cNvPr>
          <p:cNvSpPr txBox="1">
            <a:spLocks noGrp="1"/>
          </p:cNvSpPr>
          <p:nvPr>
            <p:ph type="title"/>
          </p:nvPr>
        </p:nvSpPr>
        <p:spPr>
          <a:xfrm>
            <a:off x="1819536" y="2098085"/>
            <a:ext cx="5502300" cy="94732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200" dirty="0">
                <a:solidFill>
                  <a:srgbClr val="4E312C"/>
                </a:solidFill>
              </a:rPr>
              <a:t>ENFERMEDAD</a:t>
            </a:r>
            <a:endParaRPr sz="4200" dirty="0">
              <a:solidFill>
                <a:srgbClr val="4E312C"/>
              </a:solidFill>
            </a:endParaRPr>
          </a:p>
        </p:txBody>
      </p:sp>
      <p:sp>
        <p:nvSpPr>
          <p:cNvPr id="7" name="Google Shape;1556;p59">
            <a:extLst>
              <a:ext uri="{FF2B5EF4-FFF2-40B4-BE49-F238E27FC236}">
                <a16:creationId xmlns:a16="http://schemas.microsoft.com/office/drawing/2014/main" id="{385EA736-6658-06FE-5911-57361949567D}"/>
              </a:ext>
            </a:extLst>
          </p:cNvPr>
          <p:cNvSpPr txBox="1">
            <a:spLocks/>
          </p:cNvSpPr>
          <p:nvPr/>
        </p:nvSpPr>
        <p:spPr>
          <a:xfrm>
            <a:off x="1811909" y="2328862"/>
            <a:ext cx="5502300" cy="71655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2pPr>
            <a:lvl3pPr marR="0" lvl="2"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3pPr>
            <a:lvl4pPr marR="0" lvl="3"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4pPr>
            <a:lvl5pPr marR="0" lvl="4"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5pPr>
            <a:lvl6pPr marR="0" lvl="5"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6pPr>
            <a:lvl7pPr marR="0" lvl="6"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7pPr>
            <a:lvl8pPr marR="0" lvl="7"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8pPr>
            <a:lvl9pPr marR="0" lvl="8"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9pPr>
          </a:lstStyle>
          <a:p>
            <a:r>
              <a:rPr lang="es-ES" sz="4200" dirty="0"/>
              <a:t>¿                      ?</a:t>
            </a:r>
          </a:p>
        </p:txBody>
      </p:sp>
      <p:sp>
        <p:nvSpPr>
          <p:cNvPr id="8" name="Google Shape;2037;p66">
            <a:extLst>
              <a:ext uri="{FF2B5EF4-FFF2-40B4-BE49-F238E27FC236}">
                <a16:creationId xmlns:a16="http://schemas.microsoft.com/office/drawing/2014/main" id="{13477F6D-F2FE-B739-4225-A915441A7829}"/>
              </a:ext>
            </a:extLst>
          </p:cNvPr>
          <p:cNvSpPr txBox="1">
            <a:spLocks/>
          </p:cNvSpPr>
          <p:nvPr/>
        </p:nvSpPr>
        <p:spPr>
          <a:xfrm>
            <a:off x="3331384" y="3276190"/>
            <a:ext cx="2463349" cy="5803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1pPr>
            <a:lvl2pPr marL="914400" marR="0" lvl="1"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2pPr>
            <a:lvl3pPr marL="1371600" marR="0" lvl="2"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3pPr>
            <a:lvl4pPr marL="1828800" marR="0" lvl="3"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4pPr>
            <a:lvl5pPr marL="2286000" marR="0" lvl="4"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5pPr>
            <a:lvl6pPr marL="2743200" marR="0" lvl="5"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6pPr>
            <a:lvl7pPr marL="3200400" marR="0" lvl="6"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7pPr>
            <a:lvl8pPr marL="3657600" marR="0" lvl="7"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8pPr>
            <a:lvl9pPr marL="4114800" marR="0" lvl="8"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9pPr>
          </a:lstStyle>
          <a:p>
            <a:pPr marL="0" indent="0"/>
            <a:r>
              <a:rPr lang="es-ES" dirty="0"/>
              <a:t>A pesar de acudir a una consulta médica especializada</a:t>
            </a:r>
          </a:p>
        </p:txBody>
      </p:sp>
      <p:grpSp>
        <p:nvGrpSpPr>
          <p:cNvPr id="10" name="Google Shape;2897;p76">
            <a:extLst>
              <a:ext uri="{FF2B5EF4-FFF2-40B4-BE49-F238E27FC236}">
                <a16:creationId xmlns:a16="http://schemas.microsoft.com/office/drawing/2014/main" id="{37018C70-4DA6-16CF-9473-A2C6BD83407F}"/>
              </a:ext>
            </a:extLst>
          </p:cNvPr>
          <p:cNvGrpSpPr/>
          <p:nvPr/>
        </p:nvGrpSpPr>
        <p:grpSpPr>
          <a:xfrm>
            <a:off x="2606795" y="4238972"/>
            <a:ext cx="944005" cy="418520"/>
            <a:chOff x="1330798" y="3603978"/>
            <a:chExt cx="944005" cy="418520"/>
          </a:xfrm>
        </p:grpSpPr>
        <p:sp>
          <p:nvSpPr>
            <p:cNvPr id="11" name="Google Shape;2898;p76">
              <a:extLst>
                <a:ext uri="{FF2B5EF4-FFF2-40B4-BE49-F238E27FC236}">
                  <a16:creationId xmlns:a16="http://schemas.microsoft.com/office/drawing/2014/main" id="{0E6DC57C-CE03-2E5E-6073-0555969B4376}"/>
                </a:ext>
              </a:extLst>
            </p:cNvPr>
            <p:cNvSpPr/>
            <p:nvPr/>
          </p:nvSpPr>
          <p:spPr>
            <a:xfrm>
              <a:off x="1595239" y="3777442"/>
              <a:ext cx="17120" cy="8631"/>
            </a:xfrm>
            <a:custGeom>
              <a:avLst/>
              <a:gdLst/>
              <a:ahLst/>
              <a:cxnLst/>
              <a:rect l="l" t="t" r="r" b="b"/>
              <a:pathLst>
                <a:path w="121" h="61" extrusionOk="0">
                  <a:moveTo>
                    <a:pt x="0" y="0"/>
                  </a:moveTo>
                  <a:cubicBezTo>
                    <a:pt x="40" y="21"/>
                    <a:pt x="81" y="41"/>
                    <a:pt x="121" y="61"/>
                  </a:cubicBezTo>
                  <a:cubicBezTo>
                    <a:pt x="81" y="41"/>
                    <a:pt x="40" y="21"/>
                    <a:pt x="0" y="0"/>
                  </a:cubicBez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99;p76">
              <a:extLst>
                <a:ext uri="{FF2B5EF4-FFF2-40B4-BE49-F238E27FC236}">
                  <a16:creationId xmlns:a16="http://schemas.microsoft.com/office/drawing/2014/main" id="{ABB4A941-3B40-018C-35C1-5F46D6AB9332}"/>
                </a:ext>
              </a:extLst>
            </p:cNvPr>
            <p:cNvSpPr/>
            <p:nvPr/>
          </p:nvSpPr>
          <p:spPr>
            <a:xfrm>
              <a:off x="1637826" y="3814370"/>
              <a:ext cx="5801" cy="11602"/>
            </a:xfrm>
            <a:custGeom>
              <a:avLst/>
              <a:gdLst/>
              <a:ahLst/>
              <a:cxnLst/>
              <a:rect l="l" t="t" r="r" b="b"/>
              <a:pathLst>
                <a:path w="41" h="82" extrusionOk="0">
                  <a:moveTo>
                    <a:pt x="41" y="81"/>
                  </a:moveTo>
                  <a:lnTo>
                    <a:pt x="1" y="1"/>
                  </a:lnTo>
                  <a:lnTo>
                    <a:pt x="41" y="81"/>
                  </a:ln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900;p76">
              <a:extLst>
                <a:ext uri="{FF2B5EF4-FFF2-40B4-BE49-F238E27FC236}">
                  <a16:creationId xmlns:a16="http://schemas.microsoft.com/office/drawing/2014/main" id="{57130176-831E-700E-8416-19D57506EB29}"/>
                </a:ext>
              </a:extLst>
            </p:cNvPr>
            <p:cNvSpPr/>
            <p:nvPr/>
          </p:nvSpPr>
          <p:spPr>
            <a:xfrm>
              <a:off x="1347777" y="3777442"/>
              <a:ext cx="312970" cy="238972"/>
            </a:xfrm>
            <a:custGeom>
              <a:avLst/>
              <a:gdLst/>
              <a:ahLst/>
              <a:cxnLst/>
              <a:rect l="l" t="t" r="r" b="b"/>
              <a:pathLst>
                <a:path w="2212" h="1689" extrusionOk="0">
                  <a:moveTo>
                    <a:pt x="1749" y="0"/>
                  </a:moveTo>
                  <a:lnTo>
                    <a:pt x="1" y="1065"/>
                  </a:lnTo>
                  <a:cubicBezTo>
                    <a:pt x="18" y="1059"/>
                    <a:pt x="37" y="1055"/>
                    <a:pt x="57" y="1055"/>
                  </a:cubicBezTo>
                  <a:cubicBezTo>
                    <a:pt x="155" y="1055"/>
                    <a:pt x="279" y="1133"/>
                    <a:pt x="363" y="1266"/>
                  </a:cubicBezTo>
                  <a:cubicBezTo>
                    <a:pt x="463" y="1427"/>
                    <a:pt x="503" y="1588"/>
                    <a:pt x="423" y="1688"/>
                  </a:cubicBezTo>
                  <a:cubicBezTo>
                    <a:pt x="523" y="1628"/>
                    <a:pt x="865" y="1407"/>
                    <a:pt x="2211" y="563"/>
                  </a:cubicBezTo>
                  <a:cubicBezTo>
                    <a:pt x="2171" y="483"/>
                    <a:pt x="2131" y="402"/>
                    <a:pt x="2091" y="342"/>
                  </a:cubicBezTo>
                  <a:lnTo>
                    <a:pt x="2051" y="262"/>
                  </a:lnTo>
                  <a:cubicBezTo>
                    <a:pt x="1990" y="181"/>
                    <a:pt x="1930" y="121"/>
                    <a:pt x="1870" y="61"/>
                  </a:cubicBezTo>
                  <a:cubicBezTo>
                    <a:pt x="1830" y="41"/>
                    <a:pt x="1789" y="21"/>
                    <a:pt x="1749"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901;p76">
              <a:extLst>
                <a:ext uri="{FF2B5EF4-FFF2-40B4-BE49-F238E27FC236}">
                  <a16:creationId xmlns:a16="http://schemas.microsoft.com/office/drawing/2014/main" id="{EB8A278E-636D-08A7-C9A5-B8E00B529D17}"/>
                </a:ext>
              </a:extLst>
            </p:cNvPr>
            <p:cNvSpPr/>
            <p:nvPr/>
          </p:nvSpPr>
          <p:spPr>
            <a:xfrm>
              <a:off x="1822609" y="3603978"/>
              <a:ext cx="452194" cy="173605"/>
            </a:xfrm>
            <a:custGeom>
              <a:avLst/>
              <a:gdLst/>
              <a:ahLst/>
              <a:cxnLst/>
              <a:rect l="l" t="t" r="r" b="b"/>
              <a:pathLst>
                <a:path w="3196" h="1227" extrusionOk="0">
                  <a:moveTo>
                    <a:pt x="2935" y="1"/>
                  </a:moveTo>
                  <a:lnTo>
                    <a:pt x="1" y="523"/>
                  </a:lnTo>
                  <a:cubicBezTo>
                    <a:pt x="322" y="704"/>
                    <a:pt x="141" y="1226"/>
                    <a:pt x="141" y="1226"/>
                  </a:cubicBezTo>
                  <a:cubicBezTo>
                    <a:pt x="925" y="1066"/>
                    <a:pt x="1890" y="865"/>
                    <a:pt x="3095" y="624"/>
                  </a:cubicBezTo>
                  <a:cubicBezTo>
                    <a:pt x="3196" y="161"/>
                    <a:pt x="2935" y="1"/>
                    <a:pt x="2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2902;p76">
              <a:extLst>
                <a:ext uri="{FF2B5EF4-FFF2-40B4-BE49-F238E27FC236}">
                  <a16:creationId xmlns:a16="http://schemas.microsoft.com/office/drawing/2014/main" id="{BE1BB082-7726-682D-668D-A9E467FB851B}"/>
                </a:ext>
              </a:extLst>
            </p:cNvPr>
            <p:cNvSpPr/>
            <p:nvPr/>
          </p:nvSpPr>
          <p:spPr>
            <a:xfrm>
              <a:off x="1330798" y="3926711"/>
              <a:ext cx="88288" cy="95787"/>
            </a:xfrm>
            <a:custGeom>
              <a:avLst/>
              <a:gdLst/>
              <a:ahLst/>
              <a:cxnLst/>
              <a:rect l="l" t="t" r="r" b="b"/>
              <a:pathLst>
                <a:path w="624" h="677" extrusionOk="0">
                  <a:moveTo>
                    <a:pt x="177" y="0"/>
                  </a:moveTo>
                  <a:cubicBezTo>
                    <a:pt x="157" y="0"/>
                    <a:pt x="138" y="4"/>
                    <a:pt x="121" y="10"/>
                  </a:cubicBezTo>
                  <a:lnTo>
                    <a:pt x="101" y="31"/>
                  </a:lnTo>
                  <a:cubicBezTo>
                    <a:pt x="0" y="91"/>
                    <a:pt x="0" y="292"/>
                    <a:pt x="121" y="453"/>
                  </a:cubicBezTo>
                  <a:lnTo>
                    <a:pt x="161" y="513"/>
                  </a:lnTo>
                  <a:cubicBezTo>
                    <a:pt x="250" y="617"/>
                    <a:pt x="350" y="677"/>
                    <a:pt x="437" y="677"/>
                  </a:cubicBezTo>
                  <a:cubicBezTo>
                    <a:pt x="468" y="677"/>
                    <a:pt x="497" y="669"/>
                    <a:pt x="523" y="654"/>
                  </a:cubicBezTo>
                  <a:lnTo>
                    <a:pt x="543" y="633"/>
                  </a:lnTo>
                  <a:cubicBezTo>
                    <a:pt x="623" y="533"/>
                    <a:pt x="583" y="372"/>
                    <a:pt x="483" y="211"/>
                  </a:cubicBezTo>
                  <a:cubicBezTo>
                    <a:pt x="399" y="78"/>
                    <a:pt x="275" y="0"/>
                    <a:pt x="1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2903;p76">
              <a:extLst>
                <a:ext uri="{FF2B5EF4-FFF2-40B4-BE49-F238E27FC236}">
                  <a16:creationId xmlns:a16="http://schemas.microsoft.com/office/drawing/2014/main" id="{3392DFDE-DA43-F39D-7395-4C443BFB85C5}"/>
                </a:ext>
              </a:extLst>
            </p:cNvPr>
            <p:cNvSpPr/>
            <p:nvPr/>
          </p:nvSpPr>
          <p:spPr>
            <a:xfrm>
              <a:off x="1743093" y="3677976"/>
              <a:ext cx="125216" cy="108096"/>
            </a:xfrm>
            <a:custGeom>
              <a:avLst/>
              <a:gdLst/>
              <a:ahLst/>
              <a:cxnLst/>
              <a:rect l="l" t="t" r="r" b="b"/>
              <a:pathLst>
                <a:path w="885" h="764" extrusionOk="0">
                  <a:moveTo>
                    <a:pt x="563" y="0"/>
                  </a:moveTo>
                  <a:cubicBezTo>
                    <a:pt x="502" y="121"/>
                    <a:pt x="502" y="181"/>
                    <a:pt x="502" y="181"/>
                  </a:cubicBezTo>
                  <a:lnTo>
                    <a:pt x="402" y="241"/>
                  </a:lnTo>
                  <a:lnTo>
                    <a:pt x="382" y="342"/>
                  </a:lnTo>
                  <a:lnTo>
                    <a:pt x="302" y="402"/>
                  </a:lnTo>
                  <a:lnTo>
                    <a:pt x="302" y="422"/>
                  </a:lnTo>
                  <a:lnTo>
                    <a:pt x="261" y="402"/>
                  </a:lnTo>
                  <a:lnTo>
                    <a:pt x="141" y="362"/>
                  </a:lnTo>
                  <a:lnTo>
                    <a:pt x="101" y="322"/>
                  </a:lnTo>
                  <a:lnTo>
                    <a:pt x="0" y="342"/>
                  </a:lnTo>
                  <a:cubicBezTo>
                    <a:pt x="101" y="462"/>
                    <a:pt x="161" y="603"/>
                    <a:pt x="201" y="764"/>
                  </a:cubicBezTo>
                  <a:lnTo>
                    <a:pt x="322" y="663"/>
                  </a:lnTo>
                  <a:lnTo>
                    <a:pt x="362" y="543"/>
                  </a:lnTo>
                  <a:lnTo>
                    <a:pt x="462" y="603"/>
                  </a:lnTo>
                  <a:cubicBezTo>
                    <a:pt x="462" y="603"/>
                    <a:pt x="402" y="623"/>
                    <a:pt x="422" y="663"/>
                  </a:cubicBezTo>
                  <a:cubicBezTo>
                    <a:pt x="442" y="703"/>
                    <a:pt x="462" y="724"/>
                    <a:pt x="482" y="724"/>
                  </a:cubicBezTo>
                  <a:cubicBezTo>
                    <a:pt x="523" y="724"/>
                    <a:pt x="603" y="744"/>
                    <a:pt x="643" y="744"/>
                  </a:cubicBezTo>
                  <a:cubicBezTo>
                    <a:pt x="683" y="724"/>
                    <a:pt x="703" y="703"/>
                    <a:pt x="703" y="703"/>
                  </a:cubicBezTo>
                  <a:cubicBezTo>
                    <a:pt x="703" y="703"/>
                    <a:pt x="884" y="181"/>
                    <a:pt x="563" y="0"/>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2904;p76">
              <a:extLst>
                <a:ext uri="{FF2B5EF4-FFF2-40B4-BE49-F238E27FC236}">
                  <a16:creationId xmlns:a16="http://schemas.microsoft.com/office/drawing/2014/main" id="{48570646-AD16-1D68-FC61-8B3A690659EB}"/>
                </a:ext>
              </a:extLst>
            </p:cNvPr>
            <p:cNvSpPr/>
            <p:nvPr/>
          </p:nvSpPr>
          <p:spPr>
            <a:xfrm>
              <a:off x="1595239" y="3703444"/>
              <a:ext cx="176435" cy="153797"/>
            </a:xfrm>
            <a:custGeom>
              <a:avLst/>
              <a:gdLst/>
              <a:ahLst/>
              <a:cxnLst/>
              <a:rect l="l" t="t" r="r" b="b"/>
              <a:pathLst>
                <a:path w="1247" h="1087" extrusionOk="0">
                  <a:moveTo>
                    <a:pt x="844" y="1"/>
                  </a:moveTo>
                  <a:lnTo>
                    <a:pt x="0" y="523"/>
                  </a:lnTo>
                  <a:cubicBezTo>
                    <a:pt x="40" y="544"/>
                    <a:pt x="81" y="564"/>
                    <a:pt x="121" y="584"/>
                  </a:cubicBezTo>
                  <a:cubicBezTo>
                    <a:pt x="181" y="644"/>
                    <a:pt x="241" y="704"/>
                    <a:pt x="302" y="785"/>
                  </a:cubicBezTo>
                  <a:lnTo>
                    <a:pt x="342" y="865"/>
                  </a:lnTo>
                  <a:cubicBezTo>
                    <a:pt x="382" y="925"/>
                    <a:pt x="422" y="1006"/>
                    <a:pt x="462" y="1086"/>
                  </a:cubicBezTo>
                  <a:cubicBezTo>
                    <a:pt x="683" y="925"/>
                    <a:pt x="945" y="765"/>
                    <a:pt x="1246" y="584"/>
                  </a:cubicBezTo>
                  <a:cubicBezTo>
                    <a:pt x="1206" y="423"/>
                    <a:pt x="1146" y="282"/>
                    <a:pt x="1045" y="162"/>
                  </a:cubicBezTo>
                  <a:cubicBezTo>
                    <a:pt x="985" y="101"/>
                    <a:pt x="925" y="41"/>
                    <a:pt x="8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2905;p76">
              <a:extLst>
                <a:ext uri="{FF2B5EF4-FFF2-40B4-BE49-F238E27FC236}">
                  <a16:creationId xmlns:a16="http://schemas.microsoft.com/office/drawing/2014/main" id="{5E2E6735-52EB-74C6-E8D1-2A2DB88ACC78}"/>
                </a:ext>
              </a:extLst>
            </p:cNvPr>
            <p:cNvSpPr/>
            <p:nvPr/>
          </p:nvSpPr>
          <p:spPr>
            <a:xfrm>
              <a:off x="1760071" y="3825830"/>
              <a:ext cx="25751" cy="19950"/>
            </a:xfrm>
            <a:custGeom>
              <a:avLst/>
              <a:gdLst/>
              <a:ahLst/>
              <a:cxnLst/>
              <a:rect l="l" t="t" r="r" b="b"/>
              <a:pathLst>
                <a:path w="182" h="141" extrusionOk="0">
                  <a:moveTo>
                    <a:pt x="101" y="0"/>
                  </a:moveTo>
                  <a:lnTo>
                    <a:pt x="21" y="40"/>
                  </a:lnTo>
                  <a:lnTo>
                    <a:pt x="1" y="40"/>
                  </a:lnTo>
                  <a:lnTo>
                    <a:pt x="1" y="60"/>
                  </a:lnTo>
                  <a:lnTo>
                    <a:pt x="21" y="121"/>
                  </a:lnTo>
                  <a:lnTo>
                    <a:pt x="81" y="141"/>
                  </a:lnTo>
                  <a:lnTo>
                    <a:pt x="182" y="80"/>
                  </a:lnTo>
                  <a:lnTo>
                    <a:pt x="10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2906;p76">
              <a:extLst>
                <a:ext uri="{FF2B5EF4-FFF2-40B4-BE49-F238E27FC236}">
                  <a16:creationId xmlns:a16="http://schemas.microsoft.com/office/drawing/2014/main" id="{F56B6843-3B65-D461-5977-6A596653531E}"/>
                </a:ext>
              </a:extLst>
            </p:cNvPr>
            <p:cNvSpPr/>
            <p:nvPr/>
          </p:nvSpPr>
          <p:spPr>
            <a:xfrm>
              <a:off x="1780021" y="3794562"/>
              <a:ext cx="96777" cy="39899"/>
            </a:xfrm>
            <a:custGeom>
              <a:avLst/>
              <a:gdLst/>
              <a:ahLst/>
              <a:cxnLst/>
              <a:rect l="l" t="t" r="r" b="b"/>
              <a:pathLst>
                <a:path w="684" h="282" extrusionOk="0">
                  <a:moveTo>
                    <a:pt x="161" y="0"/>
                  </a:moveTo>
                  <a:lnTo>
                    <a:pt x="0" y="60"/>
                  </a:lnTo>
                  <a:lnTo>
                    <a:pt x="20" y="141"/>
                  </a:lnTo>
                  <a:lnTo>
                    <a:pt x="81" y="141"/>
                  </a:lnTo>
                  <a:lnTo>
                    <a:pt x="141" y="121"/>
                  </a:lnTo>
                  <a:lnTo>
                    <a:pt x="201" y="161"/>
                  </a:lnTo>
                  <a:lnTo>
                    <a:pt x="161" y="221"/>
                  </a:lnTo>
                  <a:lnTo>
                    <a:pt x="201" y="281"/>
                  </a:lnTo>
                  <a:lnTo>
                    <a:pt x="322" y="281"/>
                  </a:lnTo>
                  <a:lnTo>
                    <a:pt x="382" y="201"/>
                  </a:lnTo>
                  <a:lnTo>
                    <a:pt x="603" y="221"/>
                  </a:lnTo>
                  <a:lnTo>
                    <a:pt x="684" y="100"/>
                  </a:lnTo>
                  <a:lnTo>
                    <a:pt x="422" y="80"/>
                  </a:lnTo>
                  <a:lnTo>
                    <a:pt x="241" y="100"/>
                  </a:lnTo>
                  <a:lnTo>
                    <a:pt x="241" y="60"/>
                  </a:lnTo>
                  <a:lnTo>
                    <a:pt x="241" y="40"/>
                  </a:lnTo>
                  <a:lnTo>
                    <a:pt x="16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2907;p76">
            <a:extLst>
              <a:ext uri="{FF2B5EF4-FFF2-40B4-BE49-F238E27FC236}">
                <a16:creationId xmlns:a16="http://schemas.microsoft.com/office/drawing/2014/main" id="{87AAD424-BAC0-A722-0D31-315F3242C595}"/>
              </a:ext>
            </a:extLst>
          </p:cNvPr>
          <p:cNvGrpSpPr/>
          <p:nvPr/>
        </p:nvGrpSpPr>
        <p:grpSpPr>
          <a:xfrm flipH="1">
            <a:off x="1986442" y="3996317"/>
            <a:ext cx="993281" cy="242518"/>
            <a:chOff x="2738717" y="4294982"/>
            <a:chExt cx="867191" cy="211751"/>
          </a:xfrm>
        </p:grpSpPr>
        <p:sp>
          <p:nvSpPr>
            <p:cNvPr id="1100" name="Google Shape;2908;p76">
              <a:extLst>
                <a:ext uri="{FF2B5EF4-FFF2-40B4-BE49-F238E27FC236}">
                  <a16:creationId xmlns:a16="http://schemas.microsoft.com/office/drawing/2014/main" id="{DAF55883-A3B9-7600-607D-8D8EF719277B}"/>
                </a:ext>
              </a:extLst>
            </p:cNvPr>
            <p:cNvSpPr/>
            <p:nvPr/>
          </p:nvSpPr>
          <p:spPr>
            <a:xfrm>
              <a:off x="2758622" y="4334669"/>
              <a:ext cx="280781" cy="168490"/>
            </a:xfrm>
            <a:custGeom>
              <a:avLst/>
              <a:gdLst/>
              <a:ahLst/>
              <a:cxnLst/>
              <a:rect l="l" t="t" r="r" b="b"/>
              <a:pathLst>
                <a:path w="2271" h="1367" extrusionOk="0">
                  <a:moveTo>
                    <a:pt x="1949" y="0"/>
                  </a:moveTo>
                  <a:lnTo>
                    <a:pt x="0" y="663"/>
                  </a:lnTo>
                  <a:cubicBezTo>
                    <a:pt x="121" y="663"/>
                    <a:pt x="241" y="764"/>
                    <a:pt x="322" y="945"/>
                  </a:cubicBezTo>
                  <a:cubicBezTo>
                    <a:pt x="382" y="1125"/>
                    <a:pt x="362" y="1306"/>
                    <a:pt x="281" y="1367"/>
                  </a:cubicBezTo>
                  <a:cubicBezTo>
                    <a:pt x="402" y="1326"/>
                    <a:pt x="784" y="1186"/>
                    <a:pt x="2271" y="643"/>
                  </a:cubicBezTo>
                  <a:cubicBezTo>
                    <a:pt x="2231" y="442"/>
                    <a:pt x="2170" y="221"/>
                    <a:pt x="2010" y="80"/>
                  </a:cubicBezTo>
                  <a:cubicBezTo>
                    <a:pt x="1989" y="40"/>
                    <a:pt x="1969" y="20"/>
                    <a:pt x="1949"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2909;p76">
              <a:extLst>
                <a:ext uri="{FF2B5EF4-FFF2-40B4-BE49-F238E27FC236}">
                  <a16:creationId xmlns:a16="http://schemas.microsoft.com/office/drawing/2014/main" id="{08AB6FEB-5FD9-C8CB-1BC8-C60A4E49A458}"/>
                </a:ext>
              </a:extLst>
            </p:cNvPr>
            <p:cNvSpPr/>
            <p:nvPr/>
          </p:nvSpPr>
          <p:spPr>
            <a:xfrm>
              <a:off x="3210763" y="4294982"/>
              <a:ext cx="395145" cy="94290"/>
            </a:xfrm>
            <a:custGeom>
              <a:avLst/>
              <a:gdLst/>
              <a:ahLst/>
              <a:cxnLst/>
              <a:rect l="l" t="t" r="r" b="b"/>
              <a:pathLst>
                <a:path w="3196" h="765" extrusionOk="0">
                  <a:moveTo>
                    <a:pt x="0" y="1"/>
                  </a:moveTo>
                  <a:lnTo>
                    <a:pt x="0" y="1"/>
                  </a:lnTo>
                  <a:cubicBezTo>
                    <a:pt x="282" y="222"/>
                    <a:pt x="0" y="704"/>
                    <a:pt x="0" y="704"/>
                  </a:cubicBezTo>
                  <a:cubicBezTo>
                    <a:pt x="784" y="724"/>
                    <a:pt x="1769" y="744"/>
                    <a:pt x="3015" y="764"/>
                  </a:cubicBezTo>
                  <a:cubicBezTo>
                    <a:pt x="3195" y="322"/>
                    <a:pt x="2974" y="101"/>
                    <a:pt x="2974" y="101"/>
                  </a:cubicBez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2910;p76">
              <a:extLst>
                <a:ext uri="{FF2B5EF4-FFF2-40B4-BE49-F238E27FC236}">
                  <a16:creationId xmlns:a16="http://schemas.microsoft.com/office/drawing/2014/main" id="{1C46CC4B-ECD0-92E2-5B2F-0ECD072B50C7}"/>
                </a:ext>
              </a:extLst>
            </p:cNvPr>
            <p:cNvSpPr/>
            <p:nvPr/>
          </p:nvSpPr>
          <p:spPr>
            <a:xfrm>
              <a:off x="2738717" y="4416387"/>
              <a:ext cx="67135" cy="90346"/>
            </a:xfrm>
            <a:custGeom>
              <a:avLst/>
              <a:gdLst/>
              <a:ahLst/>
              <a:cxnLst/>
              <a:rect l="l" t="t" r="r" b="b"/>
              <a:pathLst>
                <a:path w="543" h="733" extrusionOk="0">
                  <a:moveTo>
                    <a:pt x="161" y="0"/>
                  </a:moveTo>
                  <a:lnTo>
                    <a:pt x="141" y="20"/>
                  </a:lnTo>
                  <a:cubicBezTo>
                    <a:pt x="20" y="60"/>
                    <a:pt x="0" y="261"/>
                    <a:pt x="61" y="442"/>
                  </a:cubicBezTo>
                  <a:lnTo>
                    <a:pt x="101" y="503"/>
                  </a:lnTo>
                  <a:cubicBezTo>
                    <a:pt x="169" y="639"/>
                    <a:pt x="281" y="732"/>
                    <a:pt x="375" y="732"/>
                  </a:cubicBezTo>
                  <a:cubicBezTo>
                    <a:pt x="391" y="732"/>
                    <a:pt x="407" y="730"/>
                    <a:pt x="422" y="724"/>
                  </a:cubicBezTo>
                  <a:lnTo>
                    <a:pt x="442" y="704"/>
                  </a:lnTo>
                  <a:cubicBezTo>
                    <a:pt x="523" y="643"/>
                    <a:pt x="543" y="462"/>
                    <a:pt x="483" y="282"/>
                  </a:cubicBezTo>
                  <a:cubicBezTo>
                    <a:pt x="402" y="101"/>
                    <a:pt x="282" y="0"/>
                    <a:pt x="1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2911;p76">
              <a:extLst>
                <a:ext uri="{FF2B5EF4-FFF2-40B4-BE49-F238E27FC236}">
                  <a16:creationId xmlns:a16="http://schemas.microsoft.com/office/drawing/2014/main" id="{938BDD92-4015-D09E-2AC2-A46D80E60823}"/>
                </a:ext>
              </a:extLst>
            </p:cNvPr>
            <p:cNvSpPr/>
            <p:nvPr/>
          </p:nvSpPr>
          <p:spPr>
            <a:xfrm>
              <a:off x="3133737" y="4294982"/>
              <a:ext cx="111892" cy="89237"/>
            </a:xfrm>
            <a:custGeom>
              <a:avLst/>
              <a:gdLst/>
              <a:ahLst/>
              <a:cxnLst/>
              <a:rect l="l" t="t" r="r" b="b"/>
              <a:pathLst>
                <a:path w="905" h="724" extrusionOk="0">
                  <a:moveTo>
                    <a:pt x="623" y="1"/>
                  </a:moveTo>
                  <a:cubicBezTo>
                    <a:pt x="543" y="81"/>
                    <a:pt x="523" y="161"/>
                    <a:pt x="523" y="161"/>
                  </a:cubicBezTo>
                  <a:lnTo>
                    <a:pt x="422" y="181"/>
                  </a:lnTo>
                  <a:lnTo>
                    <a:pt x="382" y="282"/>
                  </a:lnTo>
                  <a:lnTo>
                    <a:pt x="302" y="322"/>
                  </a:lnTo>
                  <a:lnTo>
                    <a:pt x="282" y="342"/>
                  </a:lnTo>
                  <a:lnTo>
                    <a:pt x="242" y="322"/>
                  </a:lnTo>
                  <a:cubicBezTo>
                    <a:pt x="242" y="322"/>
                    <a:pt x="161" y="282"/>
                    <a:pt x="141" y="262"/>
                  </a:cubicBezTo>
                  <a:cubicBezTo>
                    <a:pt x="121" y="222"/>
                    <a:pt x="101" y="201"/>
                    <a:pt x="101" y="201"/>
                  </a:cubicBezTo>
                  <a:lnTo>
                    <a:pt x="0" y="201"/>
                  </a:lnTo>
                  <a:cubicBezTo>
                    <a:pt x="81" y="342"/>
                    <a:pt x="121" y="503"/>
                    <a:pt x="101" y="664"/>
                  </a:cubicBezTo>
                  <a:cubicBezTo>
                    <a:pt x="101" y="664"/>
                    <a:pt x="201" y="623"/>
                    <a:pt x="242" y="583"/>
                  </a:cubicBezTo>
                  <a:cubicBezTo>
                    <a:pt x="262" y="563"/>
                    <a:pt x="322" y="463"/>
                    <a:pt x="322" y="463"/>
                  </a:cubicBezTo>
                  <a:lnTo>
                    <a:pt x="402" y="543"/>
                  </a:lnTo>
                  <a:cubicBezTo>
                    <a:pt x="402" y="543"/>
                    <a:pt x="342" y="563"/>
                    <a:pt x="342" y="603"/>
                  </a:cubicBezTo>
                  <a:cubicBezTo>
                    <a:pt x="362" y="664"/>
                    <a:pt x="362" y="664"/>
                    <a:pt x="402" y="684"/>
                  </a:cubicBezTo>
                  <a:cubicBezTo>
                    <a:pt x="442" y="684"/>
                    <a:pt x="503" y="724"/>
                    <a:pt x="543" y="724"/>
                  </a:cubicBezTo>
                  <a:cubicBezTo>
                    <a:pt x="583" y="724"/>
                    <a:pt x="623" y="704"/>
                    <a:pt x="623" y="704"/>
                  </a:cubicBezTo>
                  <a:cubicBezTo>
                    <a:pt x="623" y="704"/>
                    <a:pt x="905" y="222"/>
                    <a:pt x="623" y="1"/>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2912;p76">
              <a:extLst>
                <a:ext uri="{FF2B5EF4-FFF2-40B4-BE49-F238E27FC236}">
                  <a16:creationId xmlns:a16="http://schemas.microsoft.com/office/drawing/2014/main" id="{9A0B97CB-85D9-C4D9-C941-ADC065B215AF}"/>
                </a:ext>
              </a:extLst>
            </p:cNvPr>
            <p:cNvSpPr/>
            <p:nvPr/>
          </p:nvSpPr>
          <p:spPr>
            <a:xfrm>
              <a:off x="3128792" y="4411457"/>
              <a:ext cx="19906" cy="14914"/>
            </a:xfrm>
            <a:custGeom>
              <a:avLst/>
              <a:gdLst/>
              <a:ahLst/>
              <a:cxnLst/>
              <a:rect l="l" t="t" r="r" b="b"/>
              <a:pathLst>
                <a:path w="161" h="121" extrusionOk="0">
                  <a:moveTo>
                    <a:pt x="20" y="0"/>
                  </a:moveTo>
                  <a:lnTo>
                    <a:pt x="0" y="20"/>
                  </a:lnTo>
                  <a:lnTo>
                    <a:pt x="0" y="100"/>
                  </a:lnTo>
                  <a:lnTo>
                    <a:pt x="60" y="121"/>
                  </a:lnTo>
                  <a:lnTo>
                    <a:pt x="161" y="80"/>
                  </a:lnTo>
                  <a:lnTo>
                    <a:pt x="10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2913;p76">
              <a:extLst>
                <a:ext uri="{FF2B5EF4-FFF2-40B4-BE49-F238E27FC236}">
                  <a16:creationId xmlns:a16="http://schemas.microsoft.com/office/drawing/2014/main" id="{AE4D05F7-CE05-9C93-98F1-4F9862431795}"/>
                </a:ext>
              </a:extLst>
            </p:cNvPr>
            <p:cNvSpPr/>
            <p:nvPr/>
          </p:nvSpPr>
          <p:spPr>
            <a:xfrm>
              <a:off x="3151170" y="4389148"/>
              <a:ext cx="82095" cy="39688"/>
            </a:xfrm>
            <a:custGeom>
              <a:avLst/>
              <a:gdLst/>
              <a:ahLst/>
              <a:cxnLst/>
              <a:rect l="l" t="t" r="r" b="b"/>
              <a:pathLst>
                <a:path w="664" h="322" extrusionOk="0">
                  <a:moveTo>
                    <a:pt x="161" y="0"/>
                  </a:moveTo>
                  <a:lnTo>
                    <a:pt x="0" y="20"/>
                  </a:lnTo>
                  <a:lnTo>
                    <a:pt x="0" y="101"/>
                  </a:lnTo>
                  <a:lnTo>
                    <a:pt x="60" y="121"/>
                  </a:lnTo>
                  <a:lnTo>
                    <a:pt x="121" y="121"/>
                  </a:lnTo>
                  <a:lnTo>
                    <a:pt x="181" y="161"/>
                  </a:lnTo>
                  <a:lnTo>
                    <a:pt x="121" y="201"/>
                  </a:lnTo>
                  <a:lnTo>
                    <a:pt x="141" y="281"/>
                  </a:lnTo>
                  <a:lnTo>
                    <a:pt x="261" y="322"/>
                  </a:lnTo>
                  <a:lnTo>
                    <a:pt x="342" y="261"/>
                  </a:lnTo>
                  <a:lnTo>
                    <a:pt x="563" y="322"/>
                  </a:lnTo>
                  <a:lnTo>
                    <a:pt x="663" y="201"/>
                  </a:lnTo>
                  <a:lnTo>
                    <a:pt x="402" y="141"/>
                  </a:lnTo>
                  <a:lnTo>
                    <a:pt x="241" y="121"/>
                  </a:lnTo>
                  <a:lnTo>
                    <a:pt x="241" y="81"/>
                  </a:lnTo>
                  <a:lnTo>
                    <a:pt x="241" y="60"/>
                  </a:lnTo>
                  <a:lnTo>
                    <a:pt x="16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2914;p76">
              <a:extLst>
                <a:ext uri="{FF2B5EF4-FFF2-40B4-BE49-F238E27FC236}">
                  <a16:creationId xmlns:a16="http://schemas.microsoft.com/office/drawing/2014/main" id="{FD312DF1-81C3-4988-8303-3D40410D157B}"/>
                </a:ext>
              </a:extLst>
            </p:cNvPr>
            <p:cNvSpPr/>
            <p:nvPr/>
          </p:nvSpPr>
          <p:spPr>
            <a:xfrm>
              <a:off x="2999591" y="4294982"/>
              <a:ext cx="149107" cy="119064"/>
            </a:xfrm>
            <a:custGeom>
              <a:avLst/>
              <a:gdLst/>
              <a:ahLst/>
              <a:cxnLst/>
              <a:rect l="l" t="t" r="r" b="b"/>
              <a:pathLst>
                <a:path w="1206" h="966" extrusionOk="0">
                  <a:moveTo>
                    <a:pt x="945" y="1"/>
                  </a:moveTo>
                  <a:lnTo>
                    <a:pt x="0" y="322"/>
                  </a:lnTo>
                  <a:lnTo>
                    <a:pt x="61" y="382"/>
                  </a:lnTo>
                  <a:lnTo>
                    <a:pt x="61" y="402"/>
                  </a:lnTo>
                  <a:cubicBezTo>
                    <a:pt x="221" y="543"/>
                    <a:pt x="282" y="764"/>
                    <a:pt x="322" y="965"/>
                  </a:cubicBezTo>
                  <a:cubicBezTo>
                    <a:pt x="563" y="885"/>
                    <a:pt x="864" y="764"/>
                    <a:pt x="1186" y="664"/>
                  </a:cubicBezTo>
                  <a:cubicBezTo>
                    <a:pt x="1206" y="503"/>
                    <a:pt x="1166" y="342"/>
                    <a:pt x="1085" y="201"/>
                  </a:cubicBezTo>
                  <a:cubicBezTo>
                    <a:pt x="1045" y="121"/>
                    <a:pt x="1005" y="61"/>
                    <a:pt x="9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2" name="Google Shape;3451;p80">
            <a:extLst>
              <a:ext uri="{FF2B5EF4-FFF2-40B4-BE49-F238E27FC236}">
                <a16:creationId xmlns:a16="http://schemas.microsoft.com/office/drawing/2014/main" id="{2B3FE8FE-7628-73BB-D6B8-11B4F00094A7}"/>
              </a:ext>
            </a:extLst>
          </p:cNvPr>
          <p:cNvGrpSpPr/>
          <p:nvPr/>
        </p:nvGrpSpPr>
        <p:grpSpPr>
          <a:xfrm flipH="1">
            <a:off x="466176" y="3108746"/>
            <a:ext cx="1410608" cy="1665848"/>
            <a:chOff x="6663875" y="2084475"/>
            <a:chExt cx="1421497" cy="1665848"/>
          </a:xfrm>
        </p:grpSpPr>
        <p:sp>
          <p:nvSpPr>
            <p:cNvPr id="1113" name="Google Shape;3452;p80">
              <a:extLst>
                <a:ext uri="{FF2B5EF4-FFF2-40B4-BE49-F238E27FC236}">
                  <a16:creationId xmlns:a16="http://schemas.microsoft.com/office/drawing/2014/main" id="{2068B9B0-9316-2E6E-7439-12FE4751607A}"/>
                </a:ext>
              </a:extLst>
            </p:cNvPr>
            <p:cNvSpPr/>
            <p:nvPr/>
          </p:nvSpPr>
          <p:spPr>
            <a:xfrm>
              <a:off x="6667175" y="2581582"/>
              <a:ext cx="259361" cy="364426"/>
            </a:xfrm>
            <a:custGeom>
              <a:avLst/>
              <a:gdLst/>
              <a:ahLst/>
              <a:cxnLst/>
              <a:rect l="l" t="t" r="r" b="b"/>
              <a:pathLst>
                <a:path w="5974" h="8394" extrusionOk="0">
                  <a:moveTo>
                    <a:pt x="2571" y="0"/>
                  </a:moveTo>
                  <a:lnTo>
                    <a:pt x="2571" y="0"/>
                  </a:lnTo>
                  <a:cubicBezTo>
                    <a:pt x="4386" y="3025"/>
                    <a:pt x="0" y="4688"/>
                    <a:pt x="3327" y="8393"/>
                  </a:cubicBezTo>
                  <a:cubicBezTo>
                    <a:pt x="1512" y="5520"/>
                    <a:pt x="5974" y="4840"/>
                    <a:pt x="25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3453;p80">
              <a:extLst>
                <a:ext uri="{FF2B5EF4-FFF2-40B4-BE49-F238E27FC236}">
                  <a16:creationId xmlns:a16="http://schemas.microsoft.com/office/drawing/2014/main" id="{38381721-F7BC-3150-2F1B-974A19CA3E48}"/>
                </a:ext>
              </a:extLst>
            </p:cNvPr>
            <p:cNvSpPr/>
            <p:nvPr/>
          </p:nvSpPr>
          <p:spPr>
            <a:xfrm>
              <a:off x="6663875" y="2479816"/>
              <a:ext cx="187162" cy="259361"/>
            </a:xfrm>
            <a:custGeom>
              <a:avLst/>
              <a:gdLst/>
              <a:ahLst/>
              <a:cxnLst/>
              <a:rect l="l" t="t" r="r" b="b"/>
              <a:pathLst>
                <a:path w="4311" h="5974" extrusionOk="0">
                  <a:moveTo>
                    <a:pt x="2496" y="0"/>
                  </a:moveTo>
                  <a:cubicBezTo>
                    <a:pt x="0" y="3403"/>
                    <a:pt x="3252" y="3932"/>
                    <a:pt x="1891" y="5974"/>
                  </a:cubicBezTo>
                  <a:cubicBezTo>
                    <a:pt x="4311" y="3327"/>
                    <a:pt x="1135" y="2117"/>
                    <a:pt x="24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3454;p80">
              <a:extLst>
                <a:ext uri="{FF2B5EF4-FFF2-40B4-BE49-F238E27FC236}">
                  <a16:creationId xmlns:a16="http://schemas.microsoft.com/office/drawing/2014/main" id="{A4A2371B-5B4B-4026-B86E-33084B92BA45}"/>
                </a:ext>
              </a:extLst>
            </p:cNvPr>
            <p:cNvSpPr/>
            <p:nvPr/>
          </p:nvSpPr>
          <p:spPr>
            <a:xfrm>
              <a:off x="7090649" y="3546707"/>
              <a:ext cx="663164" cy="203616"/>
            </a:xfrm>
            <a:custGeom>
              <a:avLst/>
              <a:gdLst/>
              <a:ahLst/>
              <a:cxnLst/>
              <a:rect l="l" t="t" r="r" b="b"/>
              <a:pathLst>
                <a:path w="15275" h="4690" extrusionOk="0">
                  <a:moveTo>
                    <a:pt x="3706" y="1"/>
                  </a:moveTo>
                  <a:cubicBezTo>
                    <a:pt x="2571" y="1589"/>
                    <a:pt x="1059" y="3252"/>
                    <a:pt x="0" y="4689"/>
                  </a:cubicBezTo>
                  <a:lnTo>
                    <a:pt x="4613" y="4689"/>
                  </a:lnTo>
                  <a:cubicBezTo>
                    <a:pt x="4386" y="4235"/>
                    <a:pt x="3554" y="4009"/>
                    <a:pt x="3706" y="3706"/>
                  </a:cubicBezTo>
                  <a:cubicBezTo>
                    <a:pt x="3999" y="2925"/>
                    <a:pt x="4404" y="2718"/>
                    <a:pt x="4801" y="2718"/>
                  </a:cubicBezTo>
                  <a:cubicBezTo>
                    <a:pt x="5245" y="2718"/>
                    <a:pt x="5679" y="2978"/>
                    <a:pt x="5932" y="2978"/>
                  </a:cubicBezTo>
                  <a:cubicBezTo>
                    <a:pt x="5978" y="2978"/>
                    <a:pt x="6017" y="2970"/>
                    <a:pt x="6050" y="2950"/>
                  </a:cubicBezTo>
                  <a:cubicBezTo>
                    <a:pt x="6655" y="2723"/>
                    <a:pt x="7335" y="2421"/>
                    <a:pt x="8091" y="2118"/>
                  </a:cubicBezTo>
                  <a:lnTo>
                    <a:pt x="10587" y="3177"/>
                  </a:lnTo>
                  <a:cubicBezTo>
                    <a:pt x="9301" y="3706"/>
                    <a:pt x="8091" y="4235"/>
                    <a:pt x="7184" y="4689"/>
                  </a:cubicBezTo>
                  <a:lnTo>
                    <a:pt x="15275" y="4689"/>
                  </a:lnTo>
                  <a:cubicBezTo>
                    <a:pt x="12779" y="3630"/>
                    <a:pt x="8469" y="1740"/>
                    <a:pt x="6050" y="682"/>
                  </a:cubicBezTo>
                  <a:cubicBezTo>
                    <a:pt x="6027" y="670"/>
                    <a:pt x="5998" y="665"/>
                    <a:pt x="5963" y="665"/>
                  </a:cubicBezTo>
                  <a:cubicBezTo>
                    <a:pt x="5749" y="665"/>
                    <a:pt x="5327" y="857"/>
                    <a:pt x="4882" y="857"/>
                  </a:cubicBezTo>
                  <a:cubicBezTo>
                    <a:pt x="4458" y="857"/>
                    <a:pt x="4012" y="683"/>
                    <a:pt x="3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3455;p80">
              <a:extLst>
                <a:ext uri="{FF2B5EF4-FFF2-40B4-BE49-F238E27FC236}">
                  <a16:creationId xmlns:a16="http://schemas.microsoft.com/office/drawing/2014/main" id="{AD108F47-D5CA-37E2-73C1-2613A4D9BBDA}"/>
                </a:ext>
              </a:extLst>
            </p:cNvPr>
            <p:cNvSpPr/>
            <p:nvPr/>
          </p:nvSpPr>
          <p:spPr>
            <a:xfrm>
              <a:off x="6821430" y="2903290"/>
              <a:ext cx="272559" cy="59131"/>
            </a:xfrm>
            <a:custGeom>
              <a:avLst/>
              <a:gdLst/>
              <a:ahLst/>
              <a:cxnLst/>
              <a:rect l="l" t="t" r="r" b="b"/>
              <a:pathLst>
                <a:path w="6278" h="1362" extrusionOk="0">
                  <a:moveTo>
                    <a:pt x="6053" y="328"/>
                  </a:moveTo>
                  <a:cubicBezTo>
                    <a:pt x="6129" y="347"/>
                    <a:pt x="6205" y="364"/>
                    <a:pt x="6277" y="378"/>
                  </a:cubicBezTo>
                  <a:cubicBezTo>
                    <a:pt x="6207" y="355"/>
                    <a:pt x="6129" y="339"/>
                    <a:pt x="6053" y="328"/>
                  </a:cubicBezTo>
                  <a:close/>
                  <a:moveTo>
                    <a:pt x="5143" y="0"/>
                  </a:moveTo>
                  <a:lnTo>
                    <a:pt x="303" y="681"/>
                  </a:lnTo>
                  <a:cubicBezTo>
                    <a:pt x="303" y="681"/>
                    <a:pt x="1" y="908"/>
                    <a:pt x="1" y="1059"/>
                  </a:cubicBezTo>
                  <a:cubicBezTo>
                    <a:pt x="77" y="1135"/>
                    <a:pt x="379" y="1361"/>
                    <a:pt x="379" y="1361"/>
                  </a:cubicBezTo>
                  <a:lnTo>
                    <a:pt x="5218" y="681"/>
                  </a:lnTo>
                  <a:cubicBezTo>
                    <a:pt x="5284" y="485"/>
                    <a:pt x="5406" y="288"/>
                    <a:pt x="5585" y="288"/>
                  </a:cubicBezTo>
                  <a:cubicBezTo>
                    <a:pt x="5613" y="288"/>
                    <a:pt x="5642" y="293"/>
                    <a:pt x="5672" y="303"/>
                  </a:cubicBezTo>
                  <a:cubicBezTo>
                    <a:pt x="5724" y="303"/>
                    <a:pt x="5885" y="303"/>
                    <a:pt x="6053" y="328"/>
                  </a:cubicBezTo>
                  <a:lnTo>
                    <a:pt x="6053" y="328"/>
                  </a:lnTo>
                  <a:cubicBezTo>
                    <a:pt x="5733" y="248"/>
                    <a:pt x="5402" y="137"/>
                    <a:pt x="5218" y="76"/>
                  </a:cubicBezTo>
                  <a:cubicBezTo>
                    <a:pt x="5218" y="76"/>
                    <a:pt x="5143" y="0"/>
                    <a:pt x="5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3456;p80">
              <a:extLst>
                <a:ext uri="{FF2B5EF4-FFF2-40B4-BE49-F238E27FC236}">
                  <a16:creationId xmlns:a16="http://schemas.microsoft.com/office/drawing/2014/main" id="{8857B3D2-4952-5925-CE31-EB00A20E4330}"/>
                </a:ext>
              </a:extLst>
            </p:cNvPr>
            <p:cNvSpPr/>
            <p:nvPr/>
          </p:nvSpPr>
          <p:spPr>
            <a:xfrm>
              <a:off x="7438623" y="3277053"/>
              <a:ext cx="114963" cy="95730"/>
            </a:xfrm>
            <a:custGeom>
              <a:avLst/>
              <a:gdLst/>
              <a:ahLst/>
              <a:cxnLst/>
              <a:rect l="l" t="t" r="r" b="b"/>
              <a:pathLst>
                <a:path w="2648" h="2205" extrusionOk="0">
                  <a:moveTo>
                    <a:pt x="770" y="0"/>
                  </a:moveTo>
                  <a:cubicBezTo>
                    <a:pt x="366" y="0"/>
                    <a:pt x="1" y="292"/>
                    <a:pt x="1" y="768"/>
                  </a:cubicBezTo>
                  <a:lnTo>
                    <a:pt x="1" y="1599"/>
                  </a:lnTo>
                  <a:cubicBezTo>
                    <a:pt x="1" y="1902"/>
                    <a:pt x="303" y="2129"/>
                    <a:pt x="606" y="2129"/>
                  </a:cubicBezTo>
                  <a:lnTo>
                    <a:pt x="1513" y="2204"/>
                  </a:lnTo>
                  <a:cubicBezTo>
                    <a:pt x="1815" y="2204"/>
                    <a:pt x="2193" y="1978"/>
                    <a:pt x="2269" y="1675"/>
                  </a:cubicBezTo>
                  <a:lnTo>
                    <a:pt x="2572" y="995"/>
                  </a:lnTo>
                  <a:cubicBezTo>
                    <a:pt x="2647" y="616"/>
                    <a:pt x="2496" y="238"/>
                    <a:pt x="2118" y="238"/>
                  </a:cubicBezTo>
                  <a:lnTo>
                    <a:pt x="908" y="12"/>
                  </a:lnTo>
                  <a:cubicBezTo>
                    <a:pt x="862" y="4"/>
                    <a:pt x="815" y="0"/>
                    <a:pt x="7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3457;p80">
              <a:extLst>
                <a:ext uri="{FF2B5EF4-FFF2-40B4-BE49-F238E27FC236}">
                  <a16:creationId xmlns:a16="http://schemas.microsoft.com/office/drawing/2014/main" id="{CEF00C1F-2950-96A2-69C1-949DB69CEAD7}"/>
                </a:ext>
              </a:extLst>
            </p:cNvPr>
            <p:cNvSpPr/>
            <p:nvPr/>
          </p:nvSpPr>
          <p:spPr>
            <a:xfrm>
              <a:off x="7599477" y="3277053"/>
              <a:ext cx="114963" cy="95730"/>
            </a:xfrm>
            <a:custGeom>
              <a:avLst/>
              <a:gdLst/>
              <a:ahLst/>
              <a:cxnLst/>
              <a:rect l="l" t="t" r="r" b="b"/>
              <a:pathLst>
                <a:path w="2648" h="2205" extrusionOk="0">
                  <a:moveTo>
                    <a:pt x="1878" y="0"/>
                  </a:moveTo>
                  <a:cubicBezTo>
                    <a:pt x="1833" y="0"/>
                    <a:pt x="1786" y="4"/>
                    <a:pt x="1740" y="12"/>
                  </a:cubicBezTo>
                  <a:lnTo>
                    <a:pt x="530" y="238"/>
                  </a:lnTo>
                  <a:cubicBezTo>
                    <a:pt x="152" y="238"/>
                    <a:pt x="1" y="616"/>
                    <a:pt x="152" y="995"/>
                  </a:cubicBezTo>
                  <a:lnTo>
                    <a:pt x="379" y="1675"/>
                  </a:lnTo>
                  <a:cubicBezTo>
                    <a:pt x="454" y="1978"/>
                    <a:pt x="833" y="2204"/>
                    <a:pt x="1135" y="2204"/>
                  </a:cubicBezTo>
                  <a:lnTo>
                    <a:pt x="2042" y="2129"/>
                  </a:lnTo>
                  <a:cubicBezTo>
                    <a:pt x="2420" y="2129"/>
                    <a:pt x="2647" y="1902"/>
                    <a:pt x="2647" y="1599"/>
                  </a:cubicBezTo>
                  <a:lnTo>
                    <a:pt x="2647" y="768"/>
                  </a:lnTo>
                  <a:cubicBezTo>
                    <a:pt x="2647" y="292"/>
                    <a:pt x="2282" y="0"/>
                    <a:pt x="18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3458;p80">
              <a:extLst>
                <a:ext uri="{FF2B5EF4-FFF2-40B4-BE49-F238E27FC236}">
                  <a16:creationId xmlns:a16="http://schemas.microsoft.com/office/drawing/2014/main" id="{57812B70-0073-B7B4-13A8-C3A7AC7A1F5D}"/>
                </a:ext>
              </a:extLst>
            </p:cNvPr>
            <p:cNvSpPr/>
            <p:nvPr/>
          </p:nvSpPr>
          <p:spPr>
            <a:xfrm>
              <a:off x="6959317" y="2084475"/>
              <a:ext cx="1126055" cy="1665834"/>
            </a:xfrm>
            <a:custGeom>
              <a:avLst/>
              <a:gdLst/>
              <a:ahLst/>
              <a:cxnLst/>
              <a:rect l="l" t="t" r="r" b="b"/>
              <a:pathLst>
                <a:path w="25937" h="38370" extrusionOk="0">
                  <a:moveTo>
                    <a:pt x="19434" y="12962"/>
                  </a:moveTo>
                  <a:cubicBezTo>
                    <a:pt x="20114" y="13567"/>
                    <a:pt x="20341" y="14777"/>
                    <a:pt x="19283" y="16516"/>
                  </a:cubicBezTo>
                  <a:cubicBezTo>
                    <a:pt x="18029" y="18699"/>
                    <a:pt x="16889" y="19370"/>
                    <a:pt x="16038" y="19370"/>
                  </a:cubicBezTo>
                  <a:cubicBezTo>
                    <a:pt x="15504" y="19370"/>
                    <a:pt x="15084" y="19106"/>
                    <a:pt x="14821" y="18785"/>
                  </a:cubicBezTo>
                  <a:lnTo>
                    <a:pt x="14821" y="18785"/>
                  </a:lnTo>
                  <a:cubicBezTo>
                    <a:pt x="14983" y="18854"/>
                    <a:pt x="15166" y="18895"/>
                    <a:pt x="15367" y="18895"/>
                  </a:cubicBezTo>
                  <a:cubicBezTo>
                    <a:pt x="15826" y="18895"/>
                    <a:pt x="16384" y="18682"/>
                    <a:pt x="17014" y="18104"/>
                  </a:cubicBezTo>
                  <a:cubicBezTo>
                    <a:pt x="17619" y="17651"/>
                    <a:pt x="18224" y="16970"/>
                    <a:pt x="18829" y="15911"/>
                  </a:cubicBezTo>
                  <a:cubicBezTo>
                    <a:pt x="19585" y="14626"/>
                    <a:pt x="19661" y="13643"/>
                    <a:pt x="19434" y="12962"/>
                  </a:cubicBezTo>
                  <a:close/>
                  <a:moveTo>
                    <a:pt x="11747" y="1"/>
                  </a:moveTo>
                  <a:cubicBezTo>
                    <a:pt x="10549" y="1"/>
                    <a:pt x="9530" y="97"/>
                    <a:pt x="8848" y="259"/>
                  </a:cubicBezTo>
                  <a:cubicBezTo>
                    <a:pt x="6277" y="864"/>
                    <a:pt x="6504" y="2679"/>
                    <a:pt x="6655" y="3359"/>
                  </a:cubicBezTo>
                  <a:cubicBezTo>
                    <a:pt x="6655" y="3435"/>
                    <a:pt x="6579" y="3435"/>
                    <a:pt x="6579" y="3435"/>
                  </a:cubicBezTo>
                  <a:cubicBezTo>
                    <a:pt x="4008" y="7896"/>
                    <a:pt x="3025" y="9106"/>
                    <a:pt x="3479" y="10013"/>
                  </a:cubicBezTo>
                  <a:cubicBezTo>
                    <a:pt x="3933" y="10845"/>
                    <a:pt x="3857" y="10921"/>
                    <a:pt x="3328" y="11601"/>
                  </a:cubicBezTo>
                  <a:cubicBezTo>
                    <a:pt x="2496" y="12584"/>
                    <a:pt x="1211" y="14324"/>
                    <a:pt x="606" y="15004"/>
                  </a:cubicBezTo>
                  <a:cubicBezTo>
                    <a:pt x="1" y="15760"/>
                    <a:pt x="2194" y="16668"/>
                    <a:pt x="2194" y="16819"/>
                  </a:cubicBezTo>
                  <a:cubicBezTo>
                    <a:pt x="2269" y="18104"/>
                    <a:pt x="1740" y="18558"/>
                    <a:pt x="1967" y="18860"/>
                  </a:cubicBezTo>
                  <a:lnTo>
                    <a:pt x="3025" y="18709"/>
                  </a:lnTo>
                  <a:cubicBezTo>
                    <a:pt x="3025" y="18860"/>
                    <a:pt x="3101" y="19012"/>
                    <a:pt x="3101" y="19238"/>
                  </a:cubicBezTo>
                  <a:cubicBezTo>
                    <a:pt x="3101" y="19238"/>
                    <a:pt x="3177" y="19314"/>
                    <a:pt x="3177" y="19314"/>
                  </a:cubicBezTo>
                  <a:lnTo>
                    <a:pt x="2042" y="19541"/>
                  </a:lnTo>
                  <a:cubicBezTo>
                    <a:pt x="1967" y="19692"/>
                    <a:pt x="1967" y="19919"/>
                    <a:pt x="2042" y="20146"/>
                  </a:cubicBezTo>
                  <a:cubicBezTo>
                    <a:pt x="2345" y="20751"/>
                    <a:pt x="1967" y="21280"/>
                    <a:pt x="1891" y="21961"/>
                  </a:cubicBezTo>
                  <a:cubicBezTo>
                    <a:pt x="1740" y="23095"/>
                    <a:pt x="1664" y="24683"/>
                    <a:pt x="3706" y="24683"/>
                  </a:cubicBezTo>
                  <a:cubicBezTo>
                    <a:pt x="4462" y="24683"/>
                    <a:pt x="6201" y="24683"/>
                    <a:pt x="8092" y="24305"/>
                  </a:cubicBezTo>
                  <a:cubicBezTo>
                    <a:pt x="8092" y="24305"/>
                    <a:pt x="8092" y="24305"/>
                    <a:pt x="8092" y="24380"/>
                  </a:cubicBezTo>
                  <a:cubicBezTo>
                    <a:pt x="9453" y="24002"/>
                    <a:pt x="10814" y="23473"/>
                    <a:pt x="11948" y="22490"/>
                  </a:cubicBezTo>
                  <a:cubicBezTo>
                    <a:pt x="13082" y="21583"/>
                    <a:pt x="13914" y="20297"/>
                    <a:pt x="14216" y="18482"/>
                  </a:cubicBezTo>
                  <a:cubicBezTo>
                    <a:pt x="14368" y="18634"/>
                    <a:pt x="14519" y="18709"/>
                    <a:pt x="14746" y="18785"/>
                  </a:cubicBezTo>
                  <a:cubicBezTo>
                    <a:pt x="14519" y="20524"/>
                    <a:pt x="14065" y="21658"/>
                    <a:pt x="13309" y="22566"/>
                  </a:cubicBezTo>
                  <a:cubicBezTo>
                    <a:pt x="13612" y="22490"/>
                    <a:pt x="13914" y="22414"/>
                    <a:pt x="14292" y="22414"/>
                  </a:cubicBezTo>
                  <a:cubicBezTo>
                    <a:pt x="17014" y="22414"/>
                    <a:pt x="19661" y="25136"/>
                    <a:pt x="18375" y="27783"/>
                  </a:cubicBezTo>
                  <a:cubicBezTo>
                    <a:pt x="17392" y="29900"/>
                    <a:pt x="18829" y="31866"/>
                    <a:pt x="16409" y="31866"/>
                  </a:cubicBezTo>
                  <a:lnTo>
                    <a:pt x="16409" y="32471"/>
                  </a:lnTo>
                  <a:cubicBezTo>
                    <a:pt x="16409" y="32774"/>
                    <a:pt x="16334" y="33000"/>
                    <a:pt x="16182" y="33076"/>
                  </a:cubicBezTo>
                  <a:lnTo>
                    <a:pt x="15502" y="33303"/>
                  </a:lnTo>
                  <a:cubicBezTo>
                    <a:pt x="15351" y="33303"/>
                    <a:pt x="14821" y="33379"/>
                    <a:pt x="14746" y="33379"/>
                  </a:cubicBezTo>
                  <a:lnTo>
                    <a:pt x="13914" y="33379"/>
                  </a:lnTo>
                  <a:cubicBezTo>
                    <a:pt x="13838" y="33379"/>
                    <a:pt x="13309" y="33303"/>
                    <a:pt x="13158" y="33303"/>
                  </a:cubicBezTo>
                  <a:lnTo>
                    <a:pt x="12477" y="33152"/>
                  </a:lnTo>
                  <a:cubicBezTo>
                    <a:pt x="12250" y="33000"/>
                    <a:pt x="12175" y="32774"/>
                    <a:pt x="12175" y="32471"/>
                  </a:cubicBezTo>
                  <a:lnTo>
                    <a:pt x="12175" y="31866"/>
                  </a:lnTo>
                  <a:cubicBezTo>
                    <a:pt x="9604" y="31866"/>
                    <a:pt x="11116" y="29825"/>
                    <a:pt x="10058" y="27783"/>
                  </a:cubicBezTo>
                  <a:cubicBezTo>
                    <a:pt x="9377" y="26498"/>
                    <a:pt x="9755" y="25061"/>
                    <a:pt x="10738" y="24078"/>
                  </a:cubicBezTo>
                  <a:lnTo>
                    <a:pt x="10738" y="24078"/>
                  </a:lnTo>
                  <a:cubicBezTo>
                    <a:pt x="9906" y="24305"/>
                    <a:pt x="9075" y="24456"/>
                    <a:pt x="8092" y="24607"/>
                  </a:cubicBezTo>
                  <a:cubicBezTo>
                    <a:pt x="8092" y="25439"/>
                    <a:pt x="8394" y="26498"/>
                    <a:pt x="8394" y="30430"/>
                  </a:cubicBezTo>
                  <a:cubicBezTo>
                    <a:pt x="8394" y="30656"/>
                    <a:pt x="8319" y="30883"/>
                    <a:pt x="8243" y="31186"/>
                  </a:cubicBezTo>
                  <a:cubicBezTo>
                    <a:pt x="8302" y="31178"/>
                    <a:pt x="8359" y="31174"/>
                    <a:pt x="8414" y="31174"/>
                  </a:cubicBezTo>
                  <a:cubicBezTo>
                    <a:pt x="9394" y="31174"/>
                    <a:pt x="9548" y="32403"/>
                    <a:pt x="9906" y="32547"/>
                  </a:cubicBezTo>
                  <a:cubicBezTo>
                    <a:pt x="12326" y="33605"/>
                    <a:pt x="16939" y="35647"/>
                    <a:pt x="19434" y="36630"/>
                  </a:cubicBezTo>
                  <a:cubicBezTo>
                    <a:pt x="19467" y="36650"/>
                    <a:pt x="19506" y="36658"/>
                    <a:pt x="19551" y="36658"/>
                  </a:cubicBezTo>
                  <a:cubicBezTo>
                    <a:pt x="19804" y="36658"/>
                    <a:pt x="20240" y="36398"/>
                    <a:pt x="20697" y="36398"/>
                  </a:cubicBezTo>
                  <a:cubicBezTo>
                    <a:pt x="21104" y="36398"/>
                    <a:pt x="21528" y="36605"/>
                    <a:pt x="21854" y="37386"/>
                  </a:cubicBezTo>
                  <a:cubicBezTo>
                    <a:pt x="21929" y="37689"/>
                    <a:pt x="21097" y="37915"/>
                    <a:pt x="20871" y="38369"/>
                  </a:cubicBezTo>
                  <a:lnTo>
                    <a:pt x="23215" y="38369"/>
                  </a:lnTo>
                  <a:cubicBezTo>
                    <a:pt x="22988" y="37084"/>
                    <a:pt x="22080" y="35723"/>
                    <a:pt x="21400" y="34286"/>
                  </a:cubicBezTo>
                  <a:cubicBezTo>
                    <a:pt x="21183" y="34479"/>
                    <a:pt x="20935" y="34541"/>
                    <a:pt x="20688" y="34541"/>
                  </a:cubicBezTo>
                  <a:cubicBezTo>
                    <a:pt x="20242" y="34541"/>
                    <a:pt x="19801" y="34339"/>
                    <a:pt x="19550" y="34339"/>
                  </a:cubicBezTo>
                  <a:cubicBezTo>
                    <a:pt x="19505" y="34339"/>
                    <a:pt x="19466" y="34346"/>
                    <a:pt x="19434" y="34362"/>
                  </a:cubicBezTo>
                  <a:cubicBezTo>
                    <a:pt x="18829" y="34588"/>
                    <a:pt x="18148" y="34891"/>
                    <a:pt x="17392" y="35269"/>
                  </a:cubicBezTo>
                  <a:lnTo>
                    <a:pt x="14897" y="34135"/>
                  </a:lnTo>
                  <a:cubicBezTo>
                    <a:pt x="16334" y="33530"/>
                    <a:pt x="17619" y="33000"/>
                    <a:pt x="18602" y="32547"/>
                  </a:cubicBezTo>
                  <a:cubicBezTo>
                    <a:pt x="18929" y="32416"/>
                    <a:pt x="19142" y="31158"/>
                    <a:pt x="20169" y="31158"/>
                  </a:cubicBezTo>
                  <a:cubicBezTo>
                    <a:pt x="20331" y="31158"/>
                    <a:pt x="20513" y="31189"/>
                    <a:pt x="20719" y="31261"/>
                  </a:cubicBezTo>
                  <a:cubicBezTo>
                    <a:pt x="20719" y="27481"/>
                    <a:pt x="20266" y="22641"/>
                    <a:pt x="21929" y="20297"/>
                  </a:cubicBezTo>
                  <a:cubicBezTo>
                    <a:pt x="25861" y="14853"/>
                    <a:pt x="25937" y="10543"/>
                    <a:pt x="24198" y="5325"/>
                  </a:cubicBezTo>
                  <a:cubicBezTo>
                    <a:pt x="22891" y="1287"/>
                    <a:pt x="16128" y="1"/>
                    <a:pt x="117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3459;p80">
              <a:extLst>
                <a:ext uri="{FF2B5EF4-FFF2-40B4-BE49-F238E27FC236}">
                  <a16:creationId xmlns:a16="http://schemas.microsoft.com/office/drawing/2014/main" id="{3BD014A4-4C8B-0681-CBE3-4B6C51777BA1}"/>
                </a:ext>
              </a:extLst>
            </p:cNvPr>
            <p:cNvSpPr/>
            <p:nvPr/>
          </p:nvSpPr>
          <p:spPr>
            <a:xfrm>
              <a:off x="7537133" y="3353030"/>
              <a:ext cx="78798" cy="79276"/>
            </a:xfrm>
            <a:custGeom>
              <a:avLst/>
              <a:gdLst/>
              <a:ahLst/>
              <a:cxnLst/>
              <a:rect l="l" t="t" r="r" b="b"/>
              <a:pathLst>
                <a:path w="1815" h="1826" extrusionOk="0">
                  <a:moveTo>
                    <a:pt x="907" y="1"/>
                  </a:moveTo>
                  <a:cubicBezTo>
                    <a:pt x="756" y="1"/>
                    <a:pt x="454" y="303"/>
                    <a:pt x="227" y="757"/>
                  </a:cubicBezTo>
                  <a:cubicBezTo>
                    <a:pt x="76" y="1286"/>
                    <a:pt x="0" y="1740"/>
                    <a:pt x="227" y="1815"/>
                  </a:cubicBezTo>
                  <a:cubicBezTo>
                    <a:pt x="241" y="1822"/>
                    <a:pt x="253" y="1825"/>
                    <a:pt x="265" y="1825"/>
                  </a:cubicBezTo>
                  <a:cubicBezTo>
                    <a:pt x="383" y="1825"/>
                    <a:pt x="426" y="1513"/>
                    <a:pt x="907" y="1513"/>
                  </a:cubicBezTo>
                  <a:cubicBezTo>
                    <a:pt x="1389" y="1513"/>
                    <a:pt x="1432" y="1825"/>
                    <a:pt x="1550" y="1825"/>
                  </a:cubicBezTo>
                  <a:cubicBezTo>
                    <a:pt x="1562" y="1825"/>
                    <a:pt x="1574" y="1822"/>
                    <a:pt x="1588" y="1815"/>
                  </a:cubicBezTo>
                  <a:cubicBezTo>
                    <a:pt x="1815" y="1740"/>
                    <a:pt x="1815" y="1286"/>
                    <a:pt x="1588" y="757"/>
                  </a:cubicBezTo>
                  <a:cubicBezTo>
                    <a:pt x="1361" y="303"/>
                    <a:pt x="1134" y="1"/>
                    <a:pt x="9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20662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101" name="Google Shape;1101;p55"/>
          <p:cNvSpPr txBox="1">
            <a:spLocks noGrp="1"/>
          </p:cNvSpPr>
          <p:nvPr>
            <p:ph type="title" idx="8"/>
          </p:nvPr>
        </p:nvSpPr>
        <p:spPr>
          <a:xfrm>
            <a:off x="720000" y="53950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Consumo de tabaco</a:t>
            </a:r>
            <a:endParaRPr dirty="0"/>
          </a:p>
        </p:txBody>
      </p:sp>
      <p:grpSp>
        <p:nvGrpSpPr>
          <p:cNvPr id="1027" name="Google Shape;1027;p55"/>
          <p:cNvGrpSpPr/>
          <p:nvPr/>
        </p:nvGrpSpPr>
        <p:grpSpPr>
          <a:xfrm>
            <a:off x="5949711" y="-534941"/>
            <a:ext cx="3194286" cy="4957625"/>
            <a:chOff x="5949711" y="-534941"/>
            <a:chExt cx="3194286" cy="4957625"/>
          </a:xfrm>
        </p:grpSpPr>
        <p:sp>
          <p:nvSpPr>
            <p:cNvPr id="1028" name="Google Shape;1028;p55"/>
            <p:cNvSpPr/>
            <p:nvPr/>
          </p:nvSpPr>
          <p:spPr>
            <a:xfrm flipH="1">
              <a:off x="7743477" y="2565614"/>
              <a:ext cx="394620" cy="360226"/>
            </a:xfrm>
            <a:custGeom>
              <a:avLst/>
              <a:gdLst/>
              <a:ahLst/>
              <a:cxnLst/>
              <a:rect l="l" t="t" r="r" b="b"/>
              <a:pathLst>
                <a:path w="8846" h="8075" extrusionOk="0">
                  <a:moveTo>
                    <a:pt x="8845" y="0"/>
                  </a:moveTo>
                  <a:cubicBezTo>
                    <a:pt x="8845" y="913"/>
                    <a:pt x="5393" y="1655"/>
                    <a:pt x="1141" y="1655"/>
                  </a:cubicBezTo>
                  <a:cubicBezTo>
                    <a:pt x="742" y="1655"/>
                    <a:pt x="371" y="1626"/>
                    <a:pt x="0" y="1626"/>
                  </a:cubicBezTo>
                  <a:cubicBezTo>
                    <a:pt x="1627" y="3424"/>
                    <a:pt x="3510" y="5079"/>
                    <a:pt x="5564" y="6391"/>
                  </a:cubicBezTo>
                  <a:cubicBezTo>
                    <a:pt x="5821" y="6334"/>
                    <a:pt x="6078" y="6306"/>
                    <a:pt x="6334" y="6277"/>
                  </a:cubicBezTo>
                  <a:cubicBezTo>
                    <a:pt x="6377" y="6263"/>
                    <a:pt x="6420" y="6256"/>
                    <a:pt x="6459" y="6256"/>
                  </a:cubicBezTo>
                  <a:cubicBezTo>
                    <a:pt x="6498" y="6256"/>
                    <a:pt x="6534" y="6263"/>
                    <a:pt x="6563" y="6277"/>
                  </a:cubicBezTo>
                  <a:cubicBezTo>
                    <a:pt x="6819" y="6334"/>
                    <a:pt x="7019" y="6563"/>
                    <a:pt x="7019" y="6848"/>
                  </a:cubicBezTo>
                  <a:lnTo>
                    <a:pt x="7019" y="7219"/>
                  </a:lnTo>
                  <a:cubicBezTo>
                    <a:pt x="7618" y="7533"/>
                    <a:pt x="8217" y="7818"/>
                    <a:pt x="8845" y="8075"/>
                  </a:cubicBezTo>
                  <a:lnTo>
                    <a:pt x="8845" y="0"/>
                  </a:ln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5"/>
            <p:cNvSpPr/>
            <p:nvPr/>
          </p:nvSpPr>
          <p:spPr>
            <a:xfrm flipH="1">
              <a:off x="7889888" y="2612678"/>
              <a:ext cx="462070" cy="249548"/>
            </a:xfrm>
            <a:custGeom>
              <a:avLst/>
              <a:gdLst/>
              <a:ahLst/>
              <a:cxnLst/>
              <a:rect l="l" t="t" r="r" b="b"/>
              <a:pathLst>
                <a:path w="10358" h="5594" extrusionOk="0">
                  <a:moveTo>
                    <a:pt x="1" y="1"/>
                  </a:moveTo>
                  <a:cubicBezTo>
                    <a:pt x="1370" y="1884"/>
                    <a:pt x="2825" y="3796"/>
                    <a:pt x="4423" y="5565"/>
                  </a:cubicBezTo>
                  <a:cubicBezTo>
                    <a:pt x="4908" y="5593"/>
                    <a:pt x="5422" y="5593"/>
                    <a:pt x="5935" y="5593"/>
                  </a:cubicBezTo>
                  <a:cubicBezTo>
                    <a:pt x="7562" y="5593"/>
                    <a:pt x="9074" y="5479"/>
                    <a:pt x="10358" y="5336"/>
                  </a:cubicBezTo>
                  <a:cubicBezTo>
                    <a:pt x="8304" y="4024"/>
                    <a:pt x="6421" y="2369"/>
                    <a:pt x="4794" y="571"/>
                  </a:cubicBezTo>
                  <a:cubicBezTo>
                    <a:pt x="2883" y="514"/>
                    <a:pt x="1199" y="286"/>
                    <a:pt x="1"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5"/>
            <p:cNvSpPr/>
            <p:nvPr/>
          </p:nvSpPr>
          <p:spPr>
            <a:xfrm flipH="1">
              <a:off x="7845322" y="3072161"/>
              <a:ext cx="34394" cy="28060"/>
            </a:xfrm>
            <a:custGeom>
              <a:avLst/>
              <a:gdLst/>
              <a:ahLst/>
              <a:cxnLst/>
              <a:rect l="l" t="t" r="r" b="b"/>
              <a:pathLst>
                <a:path w="771" h="629" extrusionOk="0">
                  <a:moveTo>
                    <a:pt x="343" y="572"/>
                  </a:moveTo>
                  <a:cubicBezTo>
                    <a:pt x="229" y="572"/>
                    <a:pt x="114" y="600"/>
                    <a:pt x="0" y="629"/>
                  </a:cubicBezTo>
                  <a:cubicBezTo>
                    <a:pt x="114" y="600"/>
                    <a:pt x="229" y="572"/>
                    <a:pt x="343" y="572"/>
                  </a:cubicBezTo>
                  <a:cubicBezTo>
                    <a:pt x="599" y="515"/>
                    <a:pt x="771" y="258"/>
                    <a:pt x="771" y="1"/>
                  </a:cubicBezTo>
                  <a:cubicBezTo>
                    <a:pt x="771" y="258"/>
                    <a:pt x="599" y="515"/>
                    <a:pt x="343" y="572"/>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5"/>
            <p:cNvSpPr/>
            <p:nvPr/>
          </p:nvSpPr>
          <p:spPr>
            <a:xfrm flipH="1">
              <a:off x="7743477" y="2887609"/>
              <a:ext cx="105681" cy="281355"/>
            </a:xfrm>
            <a:custGeom>
              <a:avLst/>
              <a:gdLst/>
              <a:ahLst/>
              <a:cxnLst/>
              <a:rect l="l" t="t" r="r" b="b"/>
              <a:pathLst>
                <a:path w="2369" h="6307" extrusionOk="0">
                  <a:moveTo>
                    <a:pt x="542" y="1"/>
                  </a:moveTo>
                  <a:lnTo>
                    <a:pt x="542" y="2397"/>
                  </a:lnTo>
                  <a:lnTo>
                    <a:pt x="542" y="4594"/>
                  </a:lnTo>
                  <a:cubicBezTo>
                    <a:pt x="542" y="4880"/>
                    <a:pt x="342" y="5108"/>
                    <a:pt x="57" y="5165"/>
                  </a:cubicBezTo>
                  <a:lnTo>
                    <a:pt x="0" y="5165"/>
                  </a:lnTo>
                  <a:cubicBezTo>
                    <a:pt x="770" y="5622"/>
                    <a:pt x="1541" y="5993"/>
                    <a:pt x="2368" y="6306"/>
                  </a:cubicBezTo>
                  <a:lnTo>
                    <a:pt x="2368" y="857"/>
                  </a:lnTo>
                  <a:cubicBezTo>
                    <a:pt x="1740" y="600"/>
                    <a:pt x="1141" y="315"/>
                    <a:pt x="542"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5"/>
            <p:cNvSpPr/>
            <p:nvPr/>
          </p:nvSpPr>
          <p:spPr>
            <a:xfrm flipH="1">
              <a:off x="7743477" y="3118020"/>
              <a:ext cx="301697" cy="159124"/>
            </a:xfrm>
            <a:custGeom>
              <a:avLst/>
              <a:gdLst/>
              <a:ahLst/>
              <a:cxnLst/>
              <a:rect l="l" t="t" r="r" b="b"/>
              <a:pathLst>
                <a:path w="6763" h="3567" extrusionOk="0">
                  <a:moveTo>
                    <a:pt x="4394" y="0"/>
                  </a:moveTo>
                  <a:cubicBezTo>
                    <a:pt x="3167" y="228"/>
                    <a:pt x="1655" y="342"/>
                    <a:pt x="0" y="400"/>
                  </a:cubicBezTo>
                  <a:cubicBezTo>
                    <a:pt x="2111" y="1769"/>
                    <a:pt x="4394" y="2825"/>
                    <a:pt x="6762" y="3567"/>
                  </a:cubicBezTo>
                  <a:lnTo>
                    <a:pt x="6762" y="1141"/>
                  </a:lnTo>
                  <a:cubicBezTo>
                    <a:pt x="5935" y="828"/>
                    <a:pt x="5164" y="457"/>
                    <a:pt x="4394" y="0"/>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5"/>
            <p:cNvSpPr/>
            <p:nvPr/>
          </p:nvSpPr>
          <p:spPr>
            <a:xfrm flipH="1">
              <a:off x="7879672" y="3100176"/>
              <a:ext cx="196061" cy="15346"/>
            </a:xfrm>
            <a:custGeom>
              <a:avLst/>
              <a:gdLst/>
              <a:ahLst/>
              <a:cxnLst/>
              <a:rect l="l" t="t" r="r" b="b"/>
              <a:pathLst>
                <a:path w="4395" h="344" extrusionOk="0">
                  <a:moveTo>
                    <a:pt x="0" y="343"/>
                  </a:moveTo>
                  <a:cubicBezTo>
                    <a:pt x="1655" y="314"/>
                    <a:pt x="3139" y="200"/>
                    <a:pt x="4394" y="1"/>
                  </a:cubicBezTo>
                  <a:cubicBezTo>
                    <a:pt x="3139" y="200"/>
                    <a:pt x="1655" y="314"/>
                    <a:pt x="0" y="343"/>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5"/>
            <p:cNvSpPr/>
            <p:nvPr/>
          </p:nvSpPr>
          <p:spPr>
            <a:xfrm flipH="1">
              <a:off x="8154603" y="2565614"/>
              <a:ext cx="276270" cy="295318"/>
            </a:xfrm>
            <a:custGeom>
              <a:avLst/>
              <a:gdLst/>
              <a:ahLst/>
              <a:cxnLst/>
              <a:rect l="l" t="t" r="r" b="b"/>
              <a:pathLst>
                <a:path w="6193" h="6620" extrusionOk="0">
                  <a:moveTo>
                    <a:pt x="1" y="0"/>
                  </a:moveTo>
                  <a:lnTo>
                    <a:pt x="1" y="3481"/>
                  </a:lnTo>
                  <a:cubicBezTo>
                    <a:pt x="571" y="4537"/>
                    <a:pt x="1199" y="5564"/>
                    <a:pt x="1941" y="6534"/>
                  </a:cubicBezTo>
                  <a:cubicBezTo>
                    <a:pt x="2027" y="6391"/>
                    <a:pt x="2141" y="6306"/>
                    <a:pt x="2283" y="6277"/>
                  </a:cubicBezTo>
                  <a:cubicBezTo>
                    <a:pt x="2326" y="6263"/>
                    <a:pt x="2362" y="6256"/>
                    <a:pt x="2398" y="6256"/>
                  </a:cubicBezTo>
                  <a:cubicBezTo>
                    <a:pt x="2433" y="6256"/>
                    <a:pt x="2469" y="6263"/>
                    <a:pt x="2512" y="6277"/>
                  </a:cubicBezTo>
                  <a:cubicBezTo>
                    <a:pt x="3567" y="6448"/>
                    <a:pt x="4823" y="6563"/>
                    <a:pt x="6192" y="6620"/>
                  </a:cubicBezTo>
                  <a:cubicBezTo>
                    <a:pt x="4594" y="4851"/>
                    <a:pt x="3139" y="2939"/>
                    <a:pt x="1770" y="1056"/>
                  </a:cubicBezTo>
                  <a:cubicBezTo>
                    <a:pt x="657" y="770"/>
                    <a:pt x="1" y="400"/>
                    <a:pt x="1" y="0"/>
                  </a:cubicBezTo>
                  <a:close/>
                </a:path>
              </a:pathLst>
            </a:custGeom>
            <a:solidFill>
              <a:srgbClr val="D3B9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5"/>
            <p:cNvSpPr/>
            <p:nvPr/>
          </p:nvSpPr>
          <p:spPr>
            <a:xfrm flipH="1">
              <a:off x="8075688" y="3091254"/>
              <a:ext cx="245712" cy="24268"/>
            </a:xfrm>
            <a:custGeom>
              <a:avLst/>
              <a:gdLst/>
              <a:ahLst/>
              <a:cxnLst/>
              <a:rect l="l" t="t" r="r" b="b"/>
              <a:pathLst>
                <a:path w="5508" h="544" extrusionOk="0">
                  <a:moveTo>
                    <a:pt x="5250" y="543"/>
                  </a:moveTo>
                  <a:cubicBezTo>
                    <a:pt x="3367" y="543"/>
                    <a:pt x="1627" y="400"/>
                    <a:pt x="257" y="144"/>
                  </a:cubicBezTo>
                  <a:cubicBezTo>
                    <a:pt x="172" y="115"/>
                    <a:pt x="86" y="58"/>
                    <a:pt x="1" y="1"/>
                  </a:cubicBezTo>
                  <a:cubicBezTo>
                    <a:pt x="86" y="58"/>
                    <a:pt x="172" y="115"/>
                    <a:pt x="257" y="144"/>
                  </a:cubicBezTo>
                  <a:cubicBezTo>
                    <a:pt x="1627" y="400"/>
                    <a:pt x="3367" y="543"/>
                    <a:pt x="5250" y="543"/>
                  </a:cubicBezTo>
                  <a:cubicBezTo>
                    <a:pt x="5336" y="543"/>
                    <a:pt x="5422" y="543"/>
                    <a:pt x="5507" y="543"/>
                  </a:cubicBezTo>
                  <a:cubicBezTo>
                    <a:pt x="5422" y="543"/>
                    <a:pt x="5336" y="543"/>
                    <a:pt x="5250" y="543"/>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5"/>
            <p:cNvSpPr/>
            <p:nvPr/>
          </p:nvSpPr>
          <p:spPr>
            <a:xfrm flipH="1">
              <a:off x="7743477" y="2491785"/>
              <a:ext cx="687395" cy="147659"/>
            </a:xfrm>
            <a:custGeom>
              <a:avLst/>
              <a:gdLst/>
              <a:ahLst/>
              <a:cxnLst/>
              <a:rect l="l" t="t" r="r" b="b"/>
              <a:pathLst>
                <a:path w="15409" h="3310" extrusionOk="0">
                  <a:moveTo>
                    <a:pt x="4934" y="690"/>
                  </a:moveTo>
                  <a:cubicBezTo>
                    <a:pt x="4956" y="690"/>
                    <a:pt x="4977" y="696"/>
                    <a:pt x="4994" y="714"/>
                  </a:cubicBezTo>
                  <a:lnTo>
                    <a:pt x="5450" y="1113"/>
                  </a:lnTo>
                  <a:cubicBezTo>
                    <a:pt x="6078" y="970"/>
                    <a:pt x="6877" y="885"/>
                    <a:pt x="7704" y="885"/>
                  </a:cubicBezTo>
                  <a:cubicBezTo>
                    <a:pt x="9844" y="885"/>
                    <a:pt x="11585" y="1398"/>
                    <a:pt x="11585" y="2026"/>
                  </a:cubicBezTo>
                  <a:lnTo>
                    <a:pt x="11585" y="2055"/>
                  </a:lnTo>
                  <a:cubicBezTo>
                    <a:pt x="11585" y="2425"/>
                    <a:pt x="10329" y="2768"/>
                    <a:pt x="8675" y="2853"/>
                  </a:cubicBezTo>
                  <a:cubicBezTo>
                    <a:pt x="8418" y="2853"/>
                    <a:pt x="8161" y="2882"/>
                    <a:pt x="7904" y="2882"/>
                  </a:cubicBezTo>
                  <a:lnTo>
                    <a:pt x="7562" y="2882"/>
                  </a:lnTo>
                  <a:cubicBezTo>
                    <a:pt x="7305" y="2882"/>
                    <a:pt x="7077" y="2853"/>
                    <a:pt x="6820" y="2853"/>
                  </a:cubicBezTo>
                  <a:cubicBezTo>
                    <a:pt x="6478" y="2825"/>
                    <a:pt x="6135" y="2796"/>
                    <a:pt x="5850" y="2768"/>
                  </a:cubicBezTo>
                  <a:cubicBezTo>
                    <a:pt x="5336" y="2711"/>
                    <a:pt x="4908" y="2625"/>
                    <a:pt x="4594" y="2540"/>
                  </a:cubicBezTo>
                  <a:cubicBezTo>
                    <a:pt x="4109" y="2397"/>
                    <a:pt x="3824" y="2226"/>
                    <a:pt x="3824" y="2055"/>
                  </a:cubicBezTo>
                  <a:lnTo>
                    <a:pt x="3824" y="2026"/>
                  </a:lnTo>
                  <a:cubicBezTo>
                    <a:pt x="3824" y="1741"/>
                    <a:pt x="4224" y="1455"/>
                    <a:pt x="4880" y="1256"/>
                  </a:cubicBezTo>
                  <a:lnTo>
                    <a:pt x="4680" y="1084"/>
                  </a:lnTo>
                  <a:cubicBezTo>
                    <a:pt x="4680" y="1056"/>
                    <a:pt x="4652" y="1027"/>
                    <a:pt x="4652" y="942"/>
                  </a:cubicBezTo>
                  <a:cubicBezTo>
                    <a:pt x="4680" y="913"/>
                    <a:pt x="4680" y="856"/>
                    <a:pt x="4737" y="799"/>
                  </a:cubicBezTo>
                  <a:cubicBezTo>
                    <a:pt x="4737" y="799"/>
                    <a:pt x="4847" y="690"/>
                    <a:pt x="4934" y="690"/>
                  </a:cubicBezTo>
                  <a:close/>
                  <a:moveTo>
                    <a:pt x="7704" y="0"/>
                  </a:moveTo>
                  <a:cubicBezTo>
                    <a:pt x="3453" y="0"/>
                    <a:pt x="1" y="742"/>
                    <a:pt x="1" y="1655"/>
                  </a:cubicBezTo>
                  <a:cubicBezTo>
                    <a:pt x="1" y="2055"/>
                    <a:pt x="657" y="2425"/>
                    <a:pt x="1770" y="2711"/>
                  </a:cubicBezTo>
                  <a:cubicBezTo>
                    <a:pt x="2968" y="2996"/>
                    <a:pt x="4652" y="3224"/>
                    <a:pt x="6563" y="3281"/>
                  </a:cubicBezTo>
                  <a:cubicBezTo>
                    <a:pt x="6934" y="3281"/>
                    <a:pt x="7305" y="3310"/>
                    <a:pt x="7704" y="3310"/>
                  </a:cubicBezTo>
                  <a:cubicBezTo>
                    <a:pt x="11956" y="3310"/>
                    <a:pt x="15408" y="2568"/>
                    <a:pt x="15408" y="1655"/>
                  </a:cubicBezTo>
                  <a:cubicBezTo>
                    <a:pt x="15408" y="742"/>
                    <a:pt x="11956" y="0"/>
                    <a:pt x="7704" y="0"/>
                  </a:cubicBezTo>
                  <a:close/>
                </a:path>
              </a:pathLst>
            </a:custGeom>
            <a:solidFill>
              <a:srgbClr val="EEE1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5"/>
            <p:cNvSpPr/>
            <p:nvPr/>
          </p:nvSpPr>
          <p:spPr>
            <a:xfrm flipH="1">
              <a:off x="7914066" y="2531220"/>
              <a:ext cx="273682" cy="52238"/>
            </a:xfrm>
            <a:custGeom>
              <a:avLst/>
              <a:gdLst/>
              <a:ahLst/>
              <a:cxnLst/>
              <a:rect l="l" t="t" r="r" b="b"/>
              <a:pathLst>
                <a:path w="6135" h="1171" extrusionOk="0">
                  <a:moveTo>
                    <a:pt x="2254" y="1"/>
                  </a:moveTo>
                  <a:cubicBezTo>
                    <a:pt x="1427" y="1"/>
                    <a:pt x="628" y="86"/>
                    <a:pt x="0" y="229"/>
                  </a:cubicBezTo>
                  <a:lnTo>
                    <a:pt x="257" y="457"/>
                  </a:lnTo>
                  <a:cubicBezTo>
                    <a:pt x="856" y="372"/>
                    <a:pt x="1541" y="343"/>
                    <a:pt x="2254" y="343"/>
                  </a:cubicBezTo>
                  <a:cubicBezTo>
                    <a:pt x="4394" y="343"/>
                    <a:pt x="6135" y="686"/>
                    <a:pt x="6135" y="1171"/>
                  </a:cubicBezTo>
                  <a:lnTo>
                    <a:pt x="6135" y="1142"/>
                  </a:lnTo>
                  <a:cubicBezTo>
                    <a:pt x="6135" y="514"/>
                    <a:pt x="4394" y="1"/>
                    <a:pt x="2254" y="1"/>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5"/>
            <p:cNvSpPr/>
            <p:nvPr/>
          </p:nvSpPr>
          <p:spPr>
            <a:xfrm flipH="1">
              <a:off x="8202960" y="2547770"/>
              <a:ext cx="57324" cy="35688"/>
            </a:xfrm>
            <a:custGeom>
              <a:avLst/>
              <a:gdLst/>
              <a:ahLst/>
              <a:cxnLst/>
              <a:rect l="l" t="t" r="r" b="b"/>
              <a:pathLst>
                <a:path w="1285" h="800" extrusionOk="0">
                  <a:moveTo>
                    <a:pt x="1056" y="1"/>
                  </a:moveTo>
                  <a:cubicBezTo>
                    <a:pt x="400" y="200"/>
                    <a:pt x="0" y="486"/>
                    <a:pt x="0" y="771"/>
                  </a:cubicBezTo>
                  <a:lnTo>
                    <a:pt x="0" y="800"/>
                  </a:lnTo>
                  <a:cubicBezTo>
                    <a:pt x="0" y="543"/>
                    <a:pt x="514" y="315"/>
                    <a:pt x="1284" y="172"/>
                  </a:cubicBezTo>
                  <a:lnTo>
                    <a:pt x="1056" y="1"/>
                  </a:ln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5"/>
            <p:cNvSpPr/>
            <p:nvPr/>
          </p:nvSpPr>
          <p:spPr>
            <a:xfrm flipH="1">
              <a:off x="8126633" y="2608886"/>
              <a:ext cx="43316" cy="10216"/>
            </a:xfrm>
            <a:custGeom>
              <a:avLst/>
              <a:gdLst/>
              <a:ahLst/>
              <a:cxnLst/>
              <a:rect l="l" t="t" r="r" b="b"/>
              <a:pathLst>
                <a:path w="971" h="229" extrusionOk="0">
                  <a:moveTo>
                    <a:pt x="714" y="0"/>
                  </a:moveTo>
                  <a:lnTo>
                    <a:pt x="1" y="143"/>
                  </a:lnTo>
                  <a:cubicBezTo>
                    <a:pt x="286" y="171"/>
                    <a:pt x="629" y="200"/>
                    <a:pt x="971" y="228"/>
                  </a:cubicBezTo>
                  <a:lnTo>
                    <a:pt x="714" y="0"/>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5"/>
            <p:cNvSpPr/>
            <p:nvPr/>
          </p:nvSpPr>
          <p:spPr>
            <a:xfrm flipH="1">
              <a:off x="8158440" y="2555399"/>
              <a:ext cx="101845" cy="49696"/>
            </a:xfrm>
            <a:custGeom>
              <a:avLst/>
              <a:gdLst/>
              <a:ahLst/>
              <a:cxnLst/>
              <a:rect l="l" t="t" r="r" b="b"/>
              <a:pathLst>
                <a:path w="2283" h="1114" extrusionOk="0">
                  <a:moveTo>
                    <a:pt x="1284" y="1"/>
                  </a:moveTo>
                  <a:cubicBezTo>
                    <a:pt x="514" y="144"/>
                    <a:pt x="0" y="372"/>
                    <a:pt x="0" y="629"/>
                  </a:cubicBezTo>
                  <a:cubicBezTo>
                    <a:pt x="0" y="800"/>
                    <a:pt x="285" y="971"/>
                    <a:pt x="770" y="1114"/>
                  </a:cubicBezTo>
                  <a:lnTo>
                    <a:pt x="1455" y="999"/>
                  </a:lnTo>
                  <a:lnTo>
                    <a:pt x="2283" y="828"/>
                  </a:lnTo>
                  <a:lnTo>
                    <a:pt x="1969" y="572"/>
                  </a:lnTo>
                  <a:lnTo>
                    <a:pt x="1969" y="543"/>
                  </a:lnTo>
                  <a:lnTo>
                    <a:pt x="1284" y="1"/>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5"/>
            <p:cNvSpPr/>
            <p:nvPr/>
          </p:nvSpPr>
          <p:spPr>
            <a:xfrm flipH="1">
              <a:off x="7914066" y="2546521"/>
              <a:ext cx="262218" cy="73830"/>
            </a:xfrm>
            <a:custGeom>
              <a:avLst/>
              <a:gdLst/>
              <a:ahLst/>
              <a:cxnLst/>
              <a:rect l="l" t="t" r="r" b="b"/>
              <a:pathLst>
                <a:path w="5878" h="1655" extrusionOk="0">
                  <a:moveTo>
                    <a:pt x="1997" y="0"/>
                  </a:moveTo>
                  <a:cubicBezTo>
                    <a:pt x="1284" y="0"/>
                    <a:pt x="599" y="29"/>
                    <a:pt x="0" y="114"/>
                  </a:cubicBezTo>
                  <a:lnTo>
                    <a:pt x="314" y="343"/>
                  </a:lnTo>
                  <a:lnTo>
                    <a:pt x="371" y="400"/>
                  </a:lnTo>
                  <a:lnTo>
                    <a:pt x="999" y="913"/>
                  </a:lnTo>
                  <a:lnTo>
                    <a:pt x="1084" y="913"/>
                  </a:lnTo>
                  <a:lnTo>
                    <a:pt x="2425" y="628"/>
                  </a:lnTo>
                  <a:cubicBezTo>
                    <a:pt x="2431" y="626"/>
                    <a:pt x="2437" y="626"/>
                    <a:pt x="2443" y="626"/>
                  </a:cubicBezTo>
                  <a:cubicBezTo>
                    <a:pt x="2545" y="626"/>
                    <a:pt x="2597" y="856"/>
                    <a:pt x="2597" y="856"/>
                  </a:cubicBezTo>
                  <a:cubicBezTo>
                    <a:pt x="2597" y="913"/>
                    <a:pt x="2597" y="970"/>
                    <a:pt x="2597" y="999"/>
                  </a:cubicBezTo>
                  <a:cubicBezTo>
                    <a:pt x="2568" y="1084"/>
                    <a:pt x="2511" y="1113"/>
                    <a:pt x="2511" y="1113"/>
                  </a:cubicBezTo>
                  <a:lnTo>
                    <a:pt x="1455" y="1313"/>
                  </a:lnTo>
                  <a:lnTo>
                    <a:pt x="1512" y="1341"/>
                  </a:lnTo>
                  <a:lnTo>
                    <a:pt x="1855" y="1655"/>
                  </a:lnTo>
                  <a:lnTo>
                    <a:pt x="2197" y="1655"/>
                  </a:lnTo>
                  <a:lnTo>
                    <a:pt x="2853" y="1113"/>
                  </a:lnTo>
                  <a:lnTo>
                    <a:pt x="2911" y="1056"/>
                  </a:lnTo>
                  <a:lnTo>
                    <a:pt x="3938" y="171"/>
                  </a:lnTo>
                  <a:cubicBezTo>
                    <a:pt x="3953" y="156"/>
                    <a:pt x="3971" y="150"/>
                    <a:pt x="3990" y="150"/>
                  </a:cubicBezTo>
                  <a:cubicBezTo>
                    <a:pt x="4078" y="150"/>
                    <a:pt x="4194" y="285"/>
                    <a:pt x="4194" y="285"/>
                  </a:cubicBezTo>
                  <a:cubicBezTo>
                    <a:pt x="4252" y="343"/>
                    <a:pt x="4280" y="400"/>
                    <a:pt x="4280" y="428"/>
                  </a:cubicBezTo>
                  <a:cubicBezTo>
                    <a:pt x="4280" y="514"/>
                    <a:pt x="4252" y="542"/>
                    <a:pt x="4252" y="542"/>
                  </a:cubicBezTo>
                  <a:lnTo>
                    <a:pt x="3167" y="1455"/>
                  </a:lnTo>
                  <a:lnTo>
                    <a:pt x="3139" y="1455"/>
                  </a:lnTo>
                  <a:lnTo>
                    <a:pt x="2968" y="1626"/>
                  </a:lnTo>
                  <a:cubicBezTo>
                    <a:pt x="4622" y="1541"/>
                    <a:pt x="5878" y="1198"/>
                    <a:pt x="5878" y="828"/>
                  </a:cubicBezTo>
                  <a:cubicBezTo>
                    <a:pt x="5878" y="343"/>
                    <a:pt x="4137" y="0"/>
                    <a:pt x="1997" y="0"/>
                  </a:cubicBez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5"/>
            <p:cNvSpPr/>
            <p:nvPr/>
          </p:nvSpPr>
          <p:spPr>
            <a:xfrm flipH="1">
              <a:off x="7824935" y="2845631"/>
              <a:ext cx="524480" cy="290233"/>
            </a:xfrm>
            <a:custGeom>
              <a:avLst/>
              <a:gdLst/>
              <a:ahLst/>
              <a:cxnLst/>
              <a:rect l="l" t="t" r="r" b="b"/>
              <a:pathLst>
                <a:path w="11757" h="6506" extrusionOk="0">
                  <a:moveTo>
                    <a:pt x="457" y="0"/>
                  </a:moveTo>
                  <a:cubicBezTo>
                    <a:pt x="315" y="29"/>
                    <a:pt x="201" y="114"/>
                    <a:pt x="115" y="257"/>
                  </a:cubicBezTo>
                  <a:cubicBezTo>
                    <a:pt x="58" y="343"/>
                    <a:pt x="1" y="457"/>
                    <a:pt x="1" y="571"/>
                  </a:cubicBezTo>
                  <a:lnTo>
                    <a:pt x="1" y="3338"/>
                  </a:lnTo>
                  <a:lnTo>
                    <a:pt x="1" y="5535"/>
                  </a:lnTo>
                  <a:cubicBezTo>
                    <a:pt x="1" y="5821"/>
                    <a:pt x="201" y="6049"/>
                    <a:pt x="486" y="6106"/>
                  </a:cubicBezTo>
                  <a:cubicBezTo>
                    <a:pt x="1970" y="6363"/>
                    <a:pt x="3824" y="6506"/>
                    <a:pt x="5878" y="6506"/>
                  </a:cubicBezTo>
                  <a:lnTo>
                    <a:pt x="6820" y="6506"/>
                  </a:lnTo>
                  <a:cubicBezTo>
                    <a:pt x="8475" y="6448"/>
                    <a:pt x="9987" y="6334"/>
                    <a:pt x="11214" y="6106"/>
                  </a:cubicBezTo>
                  <a:lnTo>
                    <a:pt x="11271" y="6106"/>
                  </a:lnTo>
                  <a:cubicBezTo>
                    <a:pt x="11556" y="6049"/>
                    <a:pt x="11756" y="5821"/>
                    <a:pt x="11756" y="5535"/>
                  </a:cubicBezTo>
                  <a:lnTo>
                    <a:pt x="11756" y="3338"/>
                  </a:lnTo>
                  <a:lnTo>
                    <a:pt x="11756" y="942"/>
                  </a:lnTo>
                  <a:lnTo>
                    <a:pt x="11756" y="571"/>
                  </a:lnTo>
                  <a:cubicBezTo>
                    <a:pt x="11756" y="286"/>
                    <a:pt x="11556" y="57"/>
                    <a:pt x="11300" y="0"/>
                  </a:cubicBezTo>
                  <a:lnTo>
                    <a:pt x="11300" y="86"/>
                  </a:lnTo>
                  <a:lnTo>
                    <a:pt x="11300" y="2882"/>
                  </a:lnTo>
                  <a:lnTo>
                    <a:pt x="11300" y="3253"/>
                  </a:lnTo>
                  <a:lnTo>
                    <a:pt x="11300" y="4137"/>
                  </a:lnTo>
                  <a:lnTo>
                    <a:pt x="11300" y="5079"/>
                  </a:lnTo>
                  <a:cubicBezTo>
                    <a:pt x="11300" y="5336"/>
                    <a:pt x="11128" y="5593"/>
                    <a:pt x="10872" y="5650"/>
                  </a:cubicBezTo>
                  <a:cubicBezTo>
                    <a:pt x="10758" y="5650"/>
                    <a:pt x="10643" y="5678"/>
                    <a:pt x="10529" y="5707"/>
                  </a:cubicBezTo>
                  <a:cubicBezTo>
                    <a:pt x="9274" y="5906"/>
                    <a:pt x="7790" y="6020"/>
                    <a:pt x="6135" y="6049"/>
                  </a:cubicBezTo>
                  <a:lnTo>
                    <a:pt x="5878" y="6049"/>
                  </a:lnTo>
                  <a:cubicBezTo>
                    <a:pt x="3995" y="6049"/>
                    <a:pt x="2255" y="5906"/>
                    <a:pt x="885" y="5650"/>
                  </a:cubicBezTo>
                  <a:cubicBezTo>
                    <a:pt x="800" y="5621"/>
                    <a:pt x="714" y="5564"/>
                    <a:pt x="629" y="5507"/>
                  </a:cubicBezTo>
                  <a:cubicBezTo>
                    <a:pt x="514" y="5393"/>
                    <a:pt x="457" y="5250"/>
                    <a:pt x="457" y="5079"/>
                  </a:cubicBezTo>
                  <a:lnTo>
                    <a:pt x="457" y="3652"/>
                  </a:lnTo>
                  <a:lnTo>
                    <a:pt x="457" y="2882"/>
                  </a:lnTo>
                  <a:lnTo>
                    <a:pt x="457" y="86"/>
                  </a:lnTo>
                  <a:lnTo>
                    <a:pt x="457" y="0"/>
                  </a:ln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5"/>
            <p:cNvSpPr/>
            <p:nvPr/>
          </p:nvSpPr>
          <p:spPr>
            <a:xfrm flipH="1">
              <a:off x="7845322" y="2930881"/>
              <a:ext cx="483706" cy="184641"/>
            </a:xfrm>
            <a:custGeom>
              <a:avLst/>
              <a:gdLst/>
              <a:ahLst/>
              <a:cxnLst/>
              <a:rect l="l" t="t" r="r" b="b"/>
              <a:pathLst>
                <a:path w="10843" h="4139" extrusionOk="0">
                  <a:moveTo>
                    <a:pt x="3909" y="1"/>
                  </a:moveTo>
                  <a:cubicBezTo>
                    <a:pt x="3738" y="1"/>
                    <a:pt x="3567" y="29"/>
                    <a:pt x="3396" y="86"/>
                  </a:cubicBezTo>
                  <a:cubicBezTo>
                    <a:pt x="3538" y="914"/>
                    <a:pt x="3881" y="1656"/>
                    <a:pt x="4195" y="2426"/>
                  </a:cubicBezTo>
                  <a:cubicBezTo>
                    <a:pt x="4145" y="2433"/>
                    <a:pt x="4095" y="2437"/>
                    <a:pt x="4044" y="2437"/>
                  </a:cubicBezTo>
                  <a:cubicBezTo>
                    <a:pt x="3893" y="2437"/>
                    <a:pt x="3738" y="2405"/>
                    <a:pt x="3567" y="2340"/>
                  </a:cubicBezTo>
                  <a:cubicBezTo>
                    <a:pt x="3396" y="2340"/>
                    <a:pt x="3082" y="2027"/>
                    <a:pt x="2911" y="1855"/>
                  </a:cubicBezTo>
                  <a:cubicBezTo>
                    <a:pt x="2654" y="2255"/>
                    <a:pt x="2340" y="2455"/>
                    <a:pt x="1912" y="2455"/>
                  </a:cubicBezTo>
                  <a:cubicBezTo>
                    <a:pt x="1969" y="2141"/>
                    <a:pt x="2026" y="1827"/>
                    <a:pt x="2112" y="1513"/>
                  </a:cubicBezTo>
                  <a:cubicBezTo>
                    <a:pt x="1912" y="1456"/>
                    <a:pt x="1712" y="1399"/>
                    <a:pt x="1513" y="1342"/>
                  </a:cubicBezTo>
                  <a:cubicBezTo>
                    <a:pt x="1341" y="1599"/>
                    <a:pt x="1256" y="1884"/>
                    <a:pt x="1170" y="2198"/>
                  </a:cubicBezTo>
                  <a:cubicBezTo>
                    <a:pt x="942" y="2027"/>
                    <a:pt x="714" y="1827"/>
                    <a:pt x="485" y="1656"/>
                  </a:cubicBezTo>
                  <a:cubicBezTo>
                    <a:pt x="430" y="1640"/>
                    <a:pt x="378" y="1633"/>
                    <a:pt x="330" y="1633"/>
                  </a:cubicBezTo>
                  <a:cubicBezTo>
                    <a:pt x="206" y="1633"/>
                    <a:pt x="103" y="1680"/>
                    <a:pt x="0" y="1741"/>
                  </a:cubicBezTo>
                  <a:lnTo>
                    <a:pt x="0" y="3168"/>
                  </a:lnTo>
                  <a:cubicBezTo>
                    <a:pt x="0" y="3339"/>
                    <a:pt x="57" y="3482"/>
                    <a:pt x="172" y="3596"/>
                  </a:cubicBezTo>
                  <a:cubicBezTo>
                    <a:pt x="257" y="3653"/>
                    <a:pt x="343" y="3710"/>
                    <a:pt x="428" y="3739"/>
                  </a:cubicBezTo>
                  <a:cubicBezTo>
                    <a:pt x="1798" y="3995"/>
                    <a:pt x="3538" y="4138"/>
                    <a:pt x="5421" y="4138"/>
                  </a:cubicBezTo>
                  <a:lnTo>
                    <a:pt x="5678" y="4138"/>
                  </a:lnTo>
                  <a:cubicBezTo>
                    <a:pt x="7333" y="4109"/>
                    <a:pt x="8817" y="3995"/>
                    <a:pt x="10072" y="3796"/>
                  </a:cubicBezTo>
                  <a:cubicBezTo>
                    <a:pt x="10186" y="3767"/>
                    <a:pt x="10301" y="3739"/>
                    <a:pt x="10415" y="3739"/>
                  </a:cubicBezTo>
                  <a:cubicBezTo>
                    <a:pt x="10671" y="3682"/>
                    <a:pt x="10843" y="3425"/>
                    <a:pt x="10843" y="3168"/>
                  </a:cubicBezTo>
                  <a:lnTo>
                    <a:pt x="10843" y="2226"/>
                  </a:lnTo>
                  <a:lnTo>
                    <a:pt x="10843" y="1342"/>
                  </a:lnTo>
                  <a:cubicBezTo>
                    <a:pt x="10529" y="1313"/>
                    <a:pt x="10186" y="1256"/>
                    <a:pt x="9844" y="1114"/>
                  </a:cubicBezTo>
                  <a:cubicBezTo>
                    <a:pt x="9502" y="1627"/>
                    <a:pt x="9245" y="2112"/>
                    <a:pt x="9017" y="2683"/>
                  </a:cubicBezTo>
                  <a:cubicBezTo>
                    <a:pt x="8788" y="2512"/>
                    <a:pt x="8617" y="2084"/>
                    <a:pt x="8532" y="1741"/>
                  </a:cubicBezTo>
                  <a:cubicBezTo>
                    <a:pt x="8349" y="2125"/>
                    <a:pt x="8002" y="2298"/>
                    <a:pt x="7620" y="2298"/>
                  </a:cubicBezTo>
                  <a:cubicBezTo>
                    <a:pt x="7404" y="2298"/>
                    <a:pt x="7178" y="2243"/>
                    <a:pt x="6962" y="2141"/>
                  </a:cubicBezTo>
                  <a:cubicBezTo>
                    <a:pt x="6877" y="2141"/>
                    <a:pt x="6962" y="1656"/>
                    <a:pt x="6962" y="1370"/>
                  </a:cubicBezTo>
                  <a:lnTo>
                    <a:pt x="6962" y="1370"/>
                  </a:lnTo>
                  <a:cubicBezTo>
                    <a:pt x="6931" y="1376"/>
                    <a:pt x="6897" y="1378"/>
                    <a:pt x="6863" y="1378"/>
                  </a:cubicBezTo>
                  <a:cubicBezTo>
                    <a:pt x="6708" y="1378"/>
                    <a:pt x="6526" y="1331"/>
                    <a:pt x="6363" y="1285"/>
                  </a:cubicBezTo>
                  <a:cubicBezTo>
                    <a:pt x="6206" y="1242"/>
                    <a:pt x="6056" y="1199"/>
                    <a:pt x="5914" y="1199"/>
                  </a:cubicBezTo>
                  <a:cubicBezTo>
                    <a:pt x="5771" y="1199"/>
                    <a:pt x="5635" y="1242"/>
                    <a:pt x="5507" y="1370"/>
                  </a:cubicBezTo>
                  <a:cubicBezTo>
                    <a:pt x="5307" y="1599"/>
                    <a:pt x="5136" y="1827"/>
                    <a:pt x="4936" y="2027"/>
                  </a:cubicBezTo>
                  <a:cubicBezTo>
                    <a:pt x="4623" y="1342"/>
                    <a:pt x="4252" y="686"/>
                    <a:pt x="3909" y="1"/>
                  </a:cubicBezTo>
                  <a:close/>
                </a:path>
              </a:pathLst>
            </a:custGeom>
            <a:solidFill>
              <a:srgbClr val="402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5"/>
            <p:cNvSpPr/>
            <p:nvPr/>
          </p:nvSpPr>
          <p:spPr>
            <a:xfrm flipH="1">
              <a:off x="7845322" y="2844650"/>
              <a:ext cx="483706" cy="205920"/>
            </a:xfrm>
            <a:custGeom>
              <a:avLst/>
              <a:gdLst/>
              <a:ahLst/>
              <a:cxnLst/>
              <a:rect l="l" t="t" r="r" b="b"/>
              <a:pathLst>
                <a:path w="10843" h="4616" extrusionOk="0">
                  <a:moveTo>
                    <a:pt x="115" y="1"/>
                  </a:moveTo>
                  <a:cubicBezTo>
                    <a:pt x="79" y="1"/>
                    <a:pt x="43" y="8"/>
                    <a:pt x="0" y="22"/>
                  </a:cubicBezTo>
                  <a:lnTo>
                    <a:pt x="0" y="108"/>
                  </a:lnTo>
                  <a:lnTo>
                    <a:pt x="0" y="2904"/>
                  </a:lnTo>
                  <a:lnTo>
                    <a:pt x="0" y="3674"/>
                  </a:lnTo>
                  <a:cubicBezTo>
                    <a:pt x="103" y="3613"/>
                    <a:pt x="206" y="3566"/>
                    <a:pt x="330" y="3566"/>
                  </a:cubicBezTo>
                  <a:cubicBezTo>
                    <a:pt x="378" y="3566"/>
                    <a:pt x="430" y="3573"/>
                    <a:pt x="485" y="3589"/>
                  </a:cubicBezTo>
                  <a:cubicBezTo>
                    <a:pt x="714" y="3760"/>
                    <a:pt x="942" y="3960"/>
                    <a:pt x="1170" y="4131"/>
                  </a:cubicBezTo>
                  <a:cubicBezTo>
                    <a:pt x="1256" y="3817"/>
                    <a:pt x="1341" y="3532"/>
                    <a:pt x="1513" y="3275"/>
                  </a:cubicBezTo>
                  <a:cubicBezTo>
                    <a:pt x="1712" y="3332"/>
                    <a:pt x="1912" y="3389"/>
                    <a:pt x="2112" y="3446"/>
                  </a:cubicBezTo>
                  <a:cubicBezTo>
                    <a:pt x="2026" y="3760"/>
                    <a:pt x="1969" y="4074"/>
                    <a:pt x="1912" y="4388"/>
                  </a:cubicBezTo>
                  <a:cubicBezTo>
                    <a:pt x="2340" y="4388"/>
                    <a:pt x="2654" y="4188"/>
                    <a:pt x="2911" y="3788"/>
                  </a:cubicBezTo>
                  <a:cubicBezTo>
                    <a:pt x="3082" y="3960"/>
                    <a:pt x="3396" y="4273"/>
                    <a:pt x="3567" y="4273"/>
                  </a:cubicBezTo>
                  <a:cubicBezTo>
                    <a:pt x="3738" y="4338"/>
                    <a:pt x="3893" y="4370"/>
                    <a:pt x="4044" y="4370"/>
                  </a:cubicBezTo>
                  <a:cubicBezTo>
                    <a:pt x="4095" y="4370"/>
                    <a:pt x="4145" y="4366"/>
                    <a:pt x="4195" y="4359"/>
                  </a:cubicBezTo>
                  <a:cubicBezTo>
                    <a:pt x="3881" y="3589"/>
                    <a:pt x="3538" y="2847"/>
                    <a:pt x="3396" y="2019"/>
                  </a:cubicBezTo>
                  <a:cubicBezTo>
                    <a:pt x="3567" y="1962"/>
                    <a:pt x="3738" y="1934"/>
                    <a:pt x="3909" y="1934"/>
                  </a:cubicBezTo>
                  <a:cubicBezTo>
                    <a:pt x="4252" y="2619"/>
                    <a:pt x="4623" y="3275"/>
                    <a:pt x="4936" y="3960"/>
                  </a:cubicBezTo>
                  <a:cubicBezTo>
                    <a:pt x="5136" y="3760"/>
                    <a:pt x="5307" y="3532"/>
                    <a:pt x="5507" y="3303"/>
                  </a:cubicBezTo>
                  <a:cubicBezTo>
                    <a:pt x="5635" y="3175"/>
                    <a:pt x="5771" y="3132"/>
                    <a:pt x="5914" y="3132"/>
                  </a:cubicBezTo>
                  <a:cubicBezTo>
                    <a:pt x="6056" y="3132"/>
                    <a:pt x="6206" y="3175"/>
                    <a:pt x="6363" y="3218"/>
                  </a:cubicBezTo>
                  <a:cubicBezTo>
                    <a:pt x="6526" y="3264"/>
                    <a:pt x="6708" y="3311"/>
                    <a:pt x="6863" y="3311"/>
                  </a:cubicBezTo>
                  <a:cubicBezTo>
                    <a:pt x="6897" y="3311"/>
                    <a:pt x="6931" y="3309"/>
                    <a:pt x="6962" y="3303"/>
                  </a:cubicBezTo>
                  <a:lnTo>
                    <a:pt x="6962" y="3303"/>
                  </a:lnTo>
                  <a:cubicBezTo>
                    <a:pt x="6962" y="3589"/>
                    <a:pt x="6877" y="4074"/>
                    <a:pt x="6962" y="4074"/>
                  </a:cubicBezTo>
                  <a:cubicBezTo>
                    <a:pt x="7178" y="4176"/>
                    <a:pt x="7404" y="4231"/>
                    <a:pt x="7620" y="4231"/>
                  </a:cubicBezTo>
                  <a:cubicBezTo>
                    <a:pt x="8002" y="4231"/>
                    <a:pt x="8349" y="4058"/>
                    <a:pt x="8532" y="3674"/>
                  </a:cubicBezTo>
                  <a:cubicBezTo>
                    <a:pt x="8617" y="4017"/>
                    <a:pt x="8788" y="4445"/>
                    <a:pt x="9017" y="4616"/>
                  </a:cubicBezTo>
                  <a:cubicBezTo>
                    <a:pt x="9245" y="4045"/>
                    <a:pt x="9502" y="3560"/>
                    <a:pt x="9844" y="3047"/>
                  </a:cubicBezTo>
                  <a:cubicBezTo>
                    <a:pt x="10186" y="3189"/>
                    <a:pt x="10529" y="3246"/>
                    <a:pt x="10843" y="3275"/>
                  </a:cubicBezTo>
                  <a:lnTo>
                    <a:pt x="10843" y="2904"/>
                  </a:lnTo>
                  <a:lnTo>
                    <a:pt x="10843" y="108"/>
                  </a:lnTo>
                  <a:lnTo>
                    <a:pt x="10843" y="22"/>
                  </a:lnTo>
                  <a:cubicBezTo>
                    <a:pt x="10814" y="8"/>
                    <a:pt x="10778" y="1"/>
                    <a:pt x="10739" y="1"/>
                  </a:cubicBezTo>
                  <a:cubicBezTo>
                    <a:pt x="10700" y="1"/>
                    <a:pt x="10657" y="8"/>
                    <a:pt x="10614" y="22"/>
                  </a:cubicBezTo>
                  <a:cubicBezTo>
                    <a:pt x="10358" y="51"/>
                    <a:pt x="10101" y="79"/>
                    <a:pt x="9844" y="136"/>
                  </a:cubicBezTo>
                  <a:cubicBezTo>
                    <a:pt x="8560" y="279"/>
                    <a:pt x="7048" y="393"/>
                    <a:pt x="5421" y="393"/>
                  </a:cubicBezTo>
                  <a:cubicBezTo>
                    <a:pt x="4908" y="393"/>
                    <a:pt x="4394" y="393"/>
                    <a:pt x="3909" y="365"/>
                  </a:cubicBezTo>
                  <a:cubicBezTo>
                    <a:pt x="2540" y="308"/>
                    <a:pt x="1284" y="193"/>
                    <a:pt x="229" y="22"/>
                  </a:cubicBezTo>
                  <a:cubicBezTo>
                    <a:pt x="186" y="8"/>
                    <a:pt x="150" y="1"/>
                    <a:pt x="115" y="1"/>
                  </a:cubicBez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5"/>
            <p:cNvSpPr/>
            <p:nvPr/>
          </p:nvSpPr>
          <p:spPr>
            <a:xfrm flipH="1">
              <a:off x="7743477" y="3376401"/>
              <a:ext cx="687395" cy="197310"/>
            </a:xfrm>
            <a:custGeom>
              <a:avLst/>
              <a:gdLst/>
              <a:ahLst/>
              <a:cxnLst/>
              <a:rect l="l" t="t" r="r" b="b"/>
              <a:pathLst>
                <a:path w="15409" h="4423" extrusionOk="0">
                  <a:moveTo>
                    <a:pt x="1" y="0"/>
                  </a:moveTo>
                  <a:lnTo>
                    <a:pt x="1" y="2768"/>
                  </a:lnTo>
                  <a:cubicBezTo>
                    <a:pt x="1" y="3681"/>
                    <a:pt x="3453" y="4423"/>
                    <a:pt x="7704" y="4423"/>
                  </a:cubicBezTo>
                  <a:cubicBezTo>
                    <a:pt x="11956" y="4423"/>
                    <a:pt x="15408" y="3681"/>
                    <a:pt x="15408" y="2768"/>
                  </a:cubicBezTo>
                  <a:lnTo>
                    <a:pt x="15408" y="0"/>
                  </a:lnTo>
                  <a:cubicBezTo>
                    <a:pt x="15408" y="571"/>
                    <a:pt x="14010" y="1084"/>
                    <a:pt x="11870" y="1370"/>
                  </a:cubicBezTo>
                  <a:cubicBezTo>
                    <a:pt x="10672" y="1541"/>
                    <a:pt x="9245" y="1655"/>
                    <a:pt x="7704" y="1655"/>
                  </a:cubicBezTo>
                  <a:cubicBezTo>
                    <a:pt x="6164" y="1655"/>
                    <a:pt x="4737" y="1541"/>
                    <a:pt x="3539" y="1370"/>
                  </a:cubicBezTo>
                  <a:cubicBezTo>
                    <a:pt x="1399" y="1084"/>
                    <a:pt x="1" y="571"/>
                    <a:pt x="1" y="0"/>
                  </a:cubicBez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5"/>
            <p:cNvSpPr/>
            <p:nvPr/>
          </p:nvSpPr>
          <p:spPr>
            <a:xfrm flipH="1">
              <a:off x="7698957" y="3861312"/>
              <a:ext cx="775188" cy="453818"/>
            </a:xfrm>
            <a:custGeom>
              <a:avLst/>
              <a:gdLst/>
              <a:ahLst/>
              <a:cxnLst/>
              <a:rect l="l" t="t" r="r" b="b"/>
              <a:pathLst>
                <a:path w="17377" h="10173" extrusionOk="0">
                  <a:moveTo>
                    <a:pt x="1" y="1"/>
                  </a:moveTo>
                  <a:lnTo>
                    <a:pt x="1" y="3396"/>
                  </a:lnTo>
                  <a:cubicBezTo>
                    <a:pt x="1256" y="5650"/>
                    <a:pt x="3253" y="7476"/>
                    <a:pt x="5622" y="8361"/>
                  </a:cubicBezTo>
                  <a:cubicBezTo>
                    <a:pt x="8279" y="9440"/>
                    <a:pt x="11284" y="10172"/>
                    <a:pt x="14185" y="10172"/>
                  </a:cubicBezTo>
                  <a:cubicBezTo>
                    <a:pt x="15271" y="10172"/>
                    <a:pt x="16343" y="10070"/>
                    <a:pt x="17377" y="9845"/>
                  </a:cubicBezTo>
                  <a:lnTo>
                    <a:pt x="17377" y="1"/>
                  </a:lnTo>
                  <a:cubicBezTo>
                    <a:pt x="17377" y="1228"/>
                    <a:pt x="13468" y="2198"/>
                    <a:pt x="8674" y="2198"/>
                  </a:cubicBezTo>
                  <a:cubicBezTo>
                    <a:pt x="3881" y="2198"/>
                    <a:pt x="1" y="1228"/>
                    <a:pt x="1" y="1"/>
                  </a:cubicBezTo>
                  <a:close/>
                </a:path>
              </a:pathLst>
            </a:custGeom>
            <a:solidFill>
              <a:srgbClr val="402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5"/>
            <p:cNvSpPr/>
            <p:nvPr/>
          </p:nvSpPr>
          <p:spPr>
            <a:xfrm flipH="1">
              <a:off x="7698957" y="3815497"/>
              <a:ext cx="775188" cy="143867"/>
            </a:xfrm>
            <a:custGeom>
              <a:avLst/>
              <a:gdLst/>
              <a:ahLst/>
              <a:cxnLst/>
              <a:rect l="l" t="t" r="r" b="b"/>
              <a:pathLst>
                <a:path w="17377" h="3225" extrusionOk="0">
                  <a:moveTo>
                    <a:pt x="971" y="1"/>
                  </a:moveTo>
                  <a:cubicBezTo>
                    <a:pt x="343" y="315"/>
                    <a:pt x="1" y="657"/>
                    <a:pt x="1" y="1028"/>
                  </a:cubicBezTo>
                  <a:cubicBezTo>
                    <a:pt x="1" y="2255"/>
                    <a:pt x="3881" y="3225"/>
                    <a:pt x="8674" y="3225"/>
                  </a:cubicBezTo>
                  <a:cubicBezTo>
                    <a:pt x="13468" y="3225"/>
                    <a:pt x="17377" y="2255"/>
                    <a:pt x="17377" y="1028"/>
                  </a:cubicBezTo>
                  <a:cubicBezTo>
                    <a:pt x="17377" y="657"/>
                    <a:pt x="17006" y="315"/>
                    <a:pt x="16378" y="1"/>
                  </a:cubicBezTo>
                  <a:lnTo>
                    <a:pt x="16378" y="828"/>
                  </a:lnTo>
                  <a:cubicBezTo>
                    <a:pt x="16378" y="1741"/>
                    <a:pt x="12926" y="2483"/>
                    <a:pt x="8674" y="2483"/>
                  </a:cubicBezTo>
                  <a:cubicBezTo>
                    <a:pt x="4423" y="2483"/>
                    <a:pt x="971" y="1741"/>
                    <a:pt x="971" y="828"/>
                  </a:cubicBezTo>
                  <a:lnTo>
                    <a:pt x="971" y="1"/>
                  </a:lnTo>
                  <a:close/>
                </a:path>
              </a:pathLst>
            </a:custGeom>
            <a:solidFill>
              <a:srgbClr val="4A2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5"/>
            <p:cNvSpPr/>
            <p:nvPr/>
          </p:nvSpPr>
          <p:spPr>
            <a:xfrm flipH="1">
              <a:off x="7743477" y="2720902"/>
              <a:ext cx="687395" cy="1205407"/>
            </a:xfrm>
            <a:custGeom>
              <a:avLst/>
              <a:gdLst/>
              <a:ahLst/>
              <a:cxnLst/>
              <a:rect l="l" t="t" r="r" b="b"/>
              <a:pathLst>
                <a:path w="15409" h="27021" extrusionOk="0">
                  <a:moveTo>
                    <a:pt x="1" y="0"/>
                  </a:moveTo>
                  <a:lnTo>
                    <a:pt x="1" y="14694"/>
                  </a:lnTo>
                  <a:cubicBezTo>
                    <a:pt x="1" y="15265"/>
                    <a:pt x="1399" y="15778"/>
                    <a:pt x="3539" y="16064"/>
                  </a:cubicBezTo>
                  <a:cubicBezTo>
                    <a:pt x="4737" y="16235"/>
                    <a:pt x="6164" y="16349"/>
                    <a:pt x="7704" y="16349"/>
                  </a:cubicBezTo>
                  <a:cubicBezTo>
                    <a:pt x="9245" y="16349"/>
                    <a:pt x="10672" y="16235"/>
                    <a:pt x="11870" y="16064"/>
                  </a:cubicBezTo>
                  <a:cubicBezTo>
                    <a:pt x="14010" y="15778"/>
                    <a:pt x="15408" y="15265"/>
                    <a:pt x="15408" y="14694"/>
                  </a:cubicBezTo>
                  <a:lnTo>
                    <a:pt x="15408" y="12469"/>
                  </a:lnTo>
                  <a:cubicBezTo>
                    <a:pt x="13040" y="11727"/>
                    <a:pt x="10757" y="10671"/>
                    <a:pt x="8646" y="9302"/>
                  </a:cubicBezTo>
                  <a:lnTo>
                    <a:pt x="7704" y="9302"/>
                  </a:lnTo>
                  <a:cubicBezTo>
                    <a:pt x="5650" y="9302"/>
                    <a:pt x="3796" y="9159"/>
                    <a:pt x="2312" y="8902"/>
                  </a:cubicBezTo>
                  <a:cubicBezTo>
                    <a:pt x="2027" y="8845"/>
                    <a:pt x="1827" y="8617"/>
                    <a:pt x="1827" y="8331"/>
                  </a:cubicBezTo>
                  <a:lnTo>
                    <a:pt x="1827" y="6134"/>
                  </a:lnTo>
                  <a:lnTo>
                    <a:pt x="1827" y="3367"/>
                  </a:lnTo>
                  <a:cubicBezTo>
                    <a:pt x="1827" y="3253"/>
                    <a:pt x="1884" y="3139"/>
                    <a:pt x="1941" y="3053"/>
                  </a:cubicBezTo>
                  <a:cubicBezTo>
                    <a:pt x="1199" y="2083"/>
                    <a:pt x="571" y="1056"/>
                    <a:pt x="1" y="0"/>
                  </a:cubicBezTo>
                  <a:close/>
                  <a:moveTo>
                    <a:pt x="1" y="17462"/>
                  </a:moveTo>
                  <a:lnTo>
                    <a:pt x="1" y="19060"/>
                  </a:lnTo>
                  <a:cubicBezTo>
                    <a:pt x="1" y="19659"/>
                    <a:pt x="1399" y="20172"/>
                    <a:pt x="3539" y="20458"/>
                  </a:cubicBezTo>
                  <a:cubicBezTo>
                    <a:pt x="4737" y="20629"/>
                    <a:pt x="6164" y="20714"/>
                    <a:pt x="7704" y="20714"/>
                  </a:cubicBezTo>
                  <a:cubicBezTo>
                    <a:pt x="9245" y="20714"/>
                    <a:pt x="10672" y="20629"/>
                    <a:pt x="11870" y="20458"/>
                  </a:cubicBezTo>
                  <a:cubicBezTo>
                    <a:pt x="14010" y="20172"/>
                    <a:pt x="15408" y="19659"/>
                    <a:pt x="15408" y="19060"/>
                  </a:cubicBezTo>
                  <a:lnTo>
                    <a:pt x="15408" y="17462"/>
                  </a:lnTo>
                  <a:cubicBezTo>
                    <a:pt x="15408" y="18375"/>
                    <a:pt x="11956" y="19117"/>
                    <a:pt x="7704" y="19117"/>
                  </a:cubicBezTo>
                  <a:cubicBezTo>
                    <a:pt x="3453" y="19117"/>
                    <a:pt x="1" y="18375"/>
                    <a:pt x="1" y="17462"/>
                  </a:cubicBezTo>
                  <a:close/>
                  <a:moveTo>
                    <a:pt x="1" y="21827"/>
                  </a:moveTo>
                  <a:lnTo>
                    <a:pt x="1" y="24538"/>
                  </a:lnTo>
                  <a:lnTo>
                    <a:pt x="1" y="25365"/>
                  </a:lnTo>
                  <a:cubicBezTo>
                    <a:pt x="1" y="26278"/>
                    <a:pt x="3453" y="27020"/>
                    <a:pt x="7704" y="27020"/>
                  </a:cubicBezTo>
                  <a:cubicBezTo>
                    <a:pt x="11956" y="27020"/>
                    <a:pt x="15408" y="26278"/>
                    <a:pt x="15408" y="25365"/>
                  </a:cubicBezTo>
                  <a:lnTo>
                    <a:pt x="15408" y="24538"/>
                  </a:lnTo>
                  <a:lnTo>
                    <a:pt x="15408" y="21827"/>
                  </a:lnTo>
                  <a:cubicBezTo>
                    <a:pt x="15408" y="22740"/>
                    <a:pt x="11956" y="23482"/>
                    <a:pt x="7704" y="23482"/>
                  </a:cubicBezTo>
                  <a:cubicBezTo>
                    <a:pt x="3453" y="23482"/>
                    <a:pt x="1" y="22740"/>
                    <a:pt x="1" y="21827"/>
                  </a:cubicBezTo>
                  <a:close/>
                </a:path>
              </a:pathLst>
            </a:custGeom>
            <a:solidFill>
              <a:srgbClr val="C7A8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5"/>
            <p:cNvSpPr/>
            <p:nvPr/>
          </p:nvSpPr>
          <p:spPr>
            <a:xfrm flipH="1">
              <a:off x="7743477" y="3571124"/>
              <a:ext cx="687395" cy="197355"/>
            </a:xfrm>
            <a:custGeom>
              <a:avLst/>
              <a:gdLst/>
              <a:ahLst/>
              <a:cxnLst/>
              <a:rect l="l" t="t" r="r" b="b"/>
              <a:pathLst>
                <a:path w="15409" h="4424" extrusionOk="0">
                  <a:moveTo>
                    <a:pt x="1" y="1"/>
                  </a:moveTo>
                  <a:lnTo>
                    <a:pt x="1" y="857"/>
                  </a:lnTo>
                  <a:lnTo>
                    <a:pt x="1" y="2768"/>
                  </a:lnTo>
                  <a:cubicBezTo>
                    <a:pt x="1" y="3681"/>
                    <a:pt x="3453" y="4423"/>
                    <a:pt x="7704" y="4423"/>
                  </a:cubicBezTo>
                  <a:cubicBezTo>
                    <a:pt x="11956" y="4423"/>
                    <a:pt x="15408" y="3681"/>
                    <a:pt x="15408" y="2768"/>
                  </a:cubicBezTo>
                  <a:lnTo>
                    <a:pt x="15408" y="857"/>
                  </a:lnTo>
                  <a:lnTo>
                    <a:pt x="15408" y="1"/>
                  </a:lnTo>
                  <a:cubicBezTo>
                    <a:pt x="15408" y="600"/>
                    <a:pt x="14010" y="1113"/>
                    <a:pt x="11870" y="1399"/>
                  </a:cubicBezTo>
                  <a:cubicBezTo>
                    <a:pt x="10672" y="1570"/>
                    <a:pt x="9245" y="1655"/>
                    <a:pt x="7704" y="1655"/>
                  </a:cubicBezTo>
                  <a:cubicBezTo>
                    <a:pt x="6164" y="1655"/>
                    <a:pt x="4737" y="1570"/>
                    <a:pt x="3539" y="1399"/>
                  </a:cubicBezTo>
                  <a:cubicBezTo>
                    <a:pt x="1399" y="1113"/>
                    <a:pt x="1" y="600"/>
                    <a:pt x="1" y="1"/>
                  </a:cubicBezTo>
                  <a:close/>
                </a:path>
              </a:pathLst>
            </a:custGeom>
            <a:solidFill>
              <a:srgbClr val="AD85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5"/>
            <p:cNvSpPr/>
            <p:nvPr/>
          </p:nvSpPr>
          <p:spPr>
            <a:xfrm flipH="1">
              <a:off x="8159689" y="2522521"/>
              <a:ext cx="63703" cy="43138"/>
            </a:xfrm>
            <a:custGeom>
              <a:avLst/>
              <a:gdLst/>
              <a:ahLst/>
              <a:cxnLst/>
              <a:rect l="l" t="t" r="r" b="b"/>
              <a:pathLst>
                <a:path w="1428" h="967" extrusionOk="0">
                  <a:moveTo>
                    <a:pt x="283" y="1"/>
                  </a:moveTo>
                  <a:cubicBezTo>
                    <a:pt x="196" y="1"/>
                    <a:pt x="86" y="110"/>
                    <a:pt x="86" y="110"/>
                  </a:cubicBezTo>
                  <a:cubicBezTo>
                    <a:pt x="29" y="167"/>
                    <a:pt x="29" y="224"/>
                    <a:pt x="1" y="253"/>
                  </a:cubicBezTo>
                  <a:cubicBezTo>
                    <a:pt x="343" y="253"/>
                    <a:pt x="628" y="538"/>
                    <a:pt x="942" y="681"/>
                  </a:cubicBezTo>
                  <a:cubicBezTo>
                    <a:pt x="999" y="709"/>
                    <a:pt x="1056" y="709"/>
                    <a:pt x="1113" y="766"/>
                  </a:cubicBezTo>
                  <a:lnTo>
                    <a:pt x="1227" y="823"/>
                  </a:lnTo>
                  <a:cubicBezTo>
                    <a:pt x="1256" y="881"/>
                    <a:pt x="1285" y="909"/>
                    <a:pt x="1313" y="966"/>
                  </a:cubicBezTo>
                  <a:lnTo>
                    <a:pt x="1427" y="938"/>
                  </a:lnTo>
                  <a:lnTo>
                    <a:pt x="1370" y="881"/>
                  </a:lnTo>
                  <a:lnTo>
                    <a:pt x="1056" y="652"/>
                  </a:lnTo>
                  <a:lnTo>
                    <a:pt x="799" y="424"/>
                  </a:lnTo>
                  <a:lnTo>
                    <a:pt x="343" y="25"/>
                  </a:lnTo>
                  <a:cubicBezTo>
                    <a:pt x="326" y="7"/>
                    <a:pt x="305" y="1"/>
                    <a:pt x="283"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5"/>
            <p:cNvSpPr/>
            <p:nvPr/>
          </p:nvSpPr>
          <p:spPr>
            <a:xfrm flipH="1">
              <a:off x="8164774" y="2533763"/>
              <a:ext cx="58618" cy="45859"/>
            </a:xfrm>
            <a:custGeom>
              <a:avLst/>
              <a:gdLst/>
              <a:ahLst/>
              <a:cxnLst/>
              <a:rect l="l" t="t" r="r" b="b"/>
              <a:pathLst>
                <a:path w="1314" h="1028" extrusionOk="0">
                  <a:moveTo>
                    <a:pt x="1" y="1"/>
                  </a:moveTo>
                  <a:cubicBezTo>
                    <a:pt x="1" y="86"/>
                    <a:pt x="29" y="115"/>
                    <a:pt x="29" y="143"/>
                  </a:cubicBezTo>
                  <a:lnTo>
                    <a:pt x="229" y="315"/>
                  </a:lnTo>
                  <a:lnTo>
                    <a:pt x="457" y="486"/>
                  </a:lnTo>
                  <a:lnTo>
                    <a:pt x="1126" y="1016"/>
                  </a:lnTo>
                  <a:lnTo>
                    <a:pt x="1126" y="1016"/>
                  </a:lnTo>
                  <a:cubicBezTo>
                    <a:pt x="1119" y="992"/>
                    <a:pt x="1136" y="933"/>
                    <a:pt x="1199" y="828"/>
                  </a:cubicBezTo>
                  <a:cubicBezTo>
                    <a:pt x="1199" y="828"/>
                    <a:pt x="1256" y="743"/>
                    <a:pt x="1313" y="714"/>
                  </a:cubicBezTo>
                  <a:cubicBezTo>
                    <a:pt x="1285" y="657"/>
                    <a:pt x="1256" y="629"/>
                    <a:pt x="1227" y="571"/>
                  </a:cubicBezTo>
                  <a:lnTo>
                    <a:pt x="1113" y="514"/>
                  </a:lnTo>
                  <a:cubicBezTo>
                    <a:pt x="1056" y="457"/>
                    <a:pt x="999" y="457"/>
                    <a:pt x="942" y="429"/>
                  </a:cubicBezTo>
                  <a:cubicBezTo>
                    <a:pt x="628" y="286"/>
                    <a:pt x="343" y="1"/>
                    <a:pt x="1" y="1"/>
                  </a:cubicBezTo>
                  <a:close/>
                  <a:moveTo>
                    <a:pt x="1126" y="1016"/>
                  </a:moveTo>
                  <a:cubicBezTo>
                    <a:pt x="1129" y="1024"/>
                    <a:pt x="1134" y="1028"/>
                    <a:pt x="1142" y="1028"/>
                  </a:cubicBezTo>
                  <a:lnTo>
                    <a:pt x="1126" y="1016"/>
                  </a:ln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5"/>
            <p:cNvSpPr/>
            <p:nvPr/>
          </p:nvSpPr>
          <p:spPr>
            <a:xfrm flipH="1">
              <a:off x="8093532" y="2564321"/>
              <a:ext cx="132402" cy="56030"/>
            </a:xfrm>
            <a:custGeom>
              <a:avLst/>
              <a:gdLst/>
              <a:ahLst/>
              <a:cxnLst/>
              <a:rect l="l" t="t" r="r" b="b"/>
              <a:pathLst>
                <a:path w="2968" h="1256" extrusionOk="0">
                  <a:moveTo>
                    <a:pt x="1484" y="1"/>
                  </a:moveTo>
                  <a:lnTo>
                    <a:pt x="1370" y="29"/>
                  </a:lnTo>
                  <a:cubicBezTo>
                    <a:pt x="1313" y="58"/>
                    <a:pt x="1256" y="143"/>
                    <a:pt x="1256" y="143"/>
                  </a:cubicBezTo>
                  <a:cubicBezTo>
                    <a:pt x="1170" y="286"/>
                    <a:pt x="1170" y="343"/>
                    <a:pt x="1199" y="343"/>
                  </a:cubicBezTo>
                  <a:lnTo>
                    <a:pt x="1199" y="372"/>
                  </a:lnTo>
                  <a:lnTo>
                    <a:pt x="1513" y="628"/>
                  </a:lnTo>
                  <a:lnTo>
                    <a:pt x="685" y="799"/>
                  </a:lnTo>
                  <a:lnTo>
                    <a:pt x="0" y="914"/>
                  </a:lnTo>
                  <a:cubicBezTo>
                    <a:pt x="314" y="999"/>
                    <a:pt x="742" y="1085"/>
                    <a:pt x="1256" y="1142"/>
                  </a:cubicBezTo>
                  <a:lnTo>
                    <a:pt x="1969" y="999"/>
                  </a:lnTo>
                  <a:lnTo>
                    <a:pt x="2226" y="1227"/>
                  </a:lnTo>
                  <a:cubicBezTo>
                    <a:pt x="2483" y="1227"/>
                    <a:pt x="2711" y="1256"/>
                    <a:pt x="2968" y="1256"/>
                  </a:cubicBezTo>
                  <a:lnTo>
                    <a:pt x="2625" y="942"/>
                  </a:lnTo>
                  <a:lnTo>
                    <a:pt x="2568" y="914"/>
                  </a:lnTo>
                  <a:lnTo>
                    <a:pt x="2226" y="971"/>
                  </a:lnTo>
                  <a:cubicBezTo>
                    <a:pt x="2226" y="971"/>
                    <a:pt x="2283" y="914"/>
                    <a:pt x="2255" y="742"/>
                  </a:cubicBezTo>
                  <a:cubicBezTo>
                    <a:pt x="2255" y="742"/>
                    <a:pt x="2226" y="657"/>
                    <a:pt x="2197" y="571"/>
                  </a:cubicBezTo>
                  <a:lnTo>
                    <a:pt x="2140" y="514"/>
                  </a:lnTo>
                  <a:lnTo>
                    <a:pt x="2112" y="514"/>
                  </a:lnTo>
                  <a:lnTo>
                    <a:pt x="14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5"/>
            <p:cNvSpPr/>
            <p:nvPr/>
          </p:nvSpPr>
          <p:spPr>
            <a:xfrm flipH="1">
              <a:off x="7985308" y="2553213"/>
              <a:ext cx="63703" cy="44253"/>
            </a:xfrm>
            <a:custGeom>
              <a:avLst/>
              <a:gdLst/>
              <a:ahLst/>
              <a:cxnLst/>
              <a:rect l="l" t="t" r="r" b="b"/>
              <a:pathLst>
                <a:path w="1428" h="992" extrusionOk="0">
                  <a:moveTo>
                    <a:pt x="1137" y="0"/>
                  </a:moveTo>
                  <a:cubicBezTo>
                    <a:pt x="1118" y="0"/>
                    <a:pt x="1100" y="6"/>
                    <a:pt x="1085" y="21"/>
                  </a:cubicBezTo>
                  <a:lnTo>
                    <a:pt x="58" y="906"/>
                  </a:lnTo>
                  <a:lnTo>
                    <a:pt x="0" y="963"/>
                  </a:lnTo>
                  <a:lnTo>
                    <a:pt x="115" y="991"/>
                  </a:lnTo>
                  <a:cubicBezTo>
                    <a:pt x="143" y="934"/>
                    <a:pt x="172" y="877"/>
                    <a:pt x="200" y="849"/>
                  </a:cubicBezTo>
                  <a:lnTo>
                    <a:pt x="314" y="763"/>
                  </a:lnTo>
                  <a:cubicBezTo>
                    <a:pt x="371" y="735"/>
                    <a:pt x="428" y="706"/>
                    <a:pt x="486" y="706"/>
                  </a:cubicBezTo>
                  <a:cubicBezTo>
                    <a:pt x="786" y="570"/>
                    <a:pt x="1060" y="276"/>
                    <a:pt x="1383" y="276"/>
                  </a:cubicBezTo>
                  <a:cubicBezTo>
                    <a:pt x="1398" y="276"/>
                    <a:pt x="1412" y="277"/>
                    <a:pt x="1427" y="278"/>
                  </a:cubicBezTo>
                  <a:cubicBezTo>
                    <a:pt x="1427" y="250"/>
                    <a:pt x="1399" y="193"/>
                    <a:pt x="1341" y="135"/>
                  </a:cubicBezTo>
                  <a:cubicBezTo>
                    <a:pt x="1341" y="135"/>
                    <a:pt x="1225" y="0"/>
                    <a:pt x="1137" y="0"/>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5"/>
            <p:cNvSpPr/>
            <p:nvPr/>
          </p:nvSpPr>
          <p:spPr>
            <a:xfrm flipH="1">
              <a:off x="7985308" y="2565525"/>
              <a:ext cx="58618" cy="45948"/>
            </a:xfrm>
            <a:custGeom>
              <a:avLst/>
              <a:gdLst/>
              <a:ahLst/>
              <a:cxnLst/>
              <a:rect l="l" t="t" r="r" b="b"/>
              <a:pathLst>
                <a:path w="1314" h="1030" extrusionOk="0">
                  <a:moveTo>
                    <a:pt x="1269" y="0"/>
                  </a:moveTo>
                  <a:cubicBezTo>
                    <a:pt x="946" y="0"/>
                    <a:pt x="672" y="294"/>
                    <a:pt x="372" y="430"/>
                  </a:cubicBezTo>
                  <a:cubicBezTo>
                    <a:pt x="314" y="430"/>
                    <a:pt x="257" y="459"/>
                    <a:pt x="200" y="487"/>
                  </a:cubicBezTo>
                  <a:lnTo>
                    <a:pt x="86" y="573"/>
                  </a:lnTo>
                  <a:cubicBezTo>
                    <a:pt x="58" y="601"/>
                    <a:pt x="29" y="658"/>
                    <a:pt x="1" y="715"/>
                  </a:cubicBezTo>
                  <a:cubicBezTo>
                    <a:pt x="58" y="744"/>
                    <a:pt x="115" y="830"/>
                    <a:pt x="115" y="830"/>
                  </a:cubicBezTo>
                  <a:cubicBezTo>
                    <a:pt x="200" y="972"/>
                    <a:pt x="200" y="1029"/>
                    <a:pt x="200" y="1029"/>
                  </a:cubicBezTo>
                  <a:lnTo>
                    <a:pt x="1285" y="116"/>
                  </a:lnTo>
                  <a:cubicBezTo>
                    <a:pt x="1285" y="116"/>
                    <a:pt x="1313" y="88"/>
                    <a:pt x="1313" y="2"/>
                  </a:cubicBezTo>
                  <a:cubicBezTo>
                    <a:pt x="1298" y="1"/>
                    <a:pt x="1284" y="0"/>
                    <a:pt x="1269" y="0"/>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5"/>
            <p:cNvSpPr/>
            <p:nvPr/>
          </p:nvSpPr>
          <p:spPr>
            <a:xfrm flipH="1">
              <a:off x="8034959" y="2596127"/>
              <a:ext cx="43316" cy="24223"/>
            </a:xfrm>
            <a:custGeom>
              <a:avLst/>
              <a:gdLst/>
              <a:ahLst/>
              <a:cxnLst/>
              <a:rect l="l" t="t" r="r" b="b"/>
              <a:pathLst>
                <a:path w="971" h="543" extrusionOk="0">
                  <a:moveTo>
                    <a:pt x="656" y="1"/>
                  </a:moveTo>
                  <a:lnTo>
                    <a:pt x="0" y="543"/>
                  </a:lnTo>
                  <a:cubicBezTo>
                    <a:pt x="257" y="543"/>
                    <a:pt x="514" y="514"/>
                    <a:pt x="771" y="514"/>
                  </a:cubicBezTo>
                  <a:lnTo>
                    <a:pt x="942" y="343"/>
                  </a:lnTo>
                  <a:lnTo>
                    <a:pt x="970" y="343"/>
                  </a:lnTo>
                  <a:cubicBezTo>
                    <a:pt x="970" y="343"/>
                    <a:pt x="970" y="286"/>
                    <a:pt x="885" y="144"/>
                  </a:cubicBezTo>
                  <a:cubicBezTo>
                    <a:pt x="885" y="144"/>
                    <a:pt x="828" y="58"/>
                    <a:pt x="771" y="29"/>
                  </a:cubicBezTo>
                  <a:lnTo>
                    <a:pt x="6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5"/>
            <p:cNvSpPr/>
            <p:nvPr/>
          </p:nvSpPr>
          <p:spPr>
            <a:xfrm flipH="1">
              <a:off x="8060432" y="2574402"/>
              <a:ext cx="70038" cy="16684"/>
            </a:xfrm>
            <a:custGeom>
              <a:avLst/>
              <a:gdLst/>
              <a:ahLst/>
              <a:cxnLst/>
              <a:rect l="l" t="t" r="r" b="b"/>
              <a:pathLst>
                <a:path w="1570" h="374" extrusionOk="0">
                  <a:moveTo>
                    <a:pt x="1416" y="1"/>
                  </a:moveTo>
                  <a:cubicBezTo>
                    <a:pt x="1410" y="1"/>
                    <a:pt x="1404" y="1"/>
                    <a:pt x="1398" y="3"/>
                  </a:cubicBezTo>
                  <a:lnTo>
                    <a:pt x="57" y="288"/>
                  </a:lnTo>
                  <a:lnTo>
                    <a:pt x="0" y="288"/>
                  </a:lnTo>
                  <a:lnTo>
                    <a:pt x="57" y="345"/>
                  </a:lnTo>
                  <a:cubicBezTo>
                    <a:pt x="115" y="345"/>
                    <a:pt x="172" y="317"/>
                    <a:pt x="229" y="288"/>
                  </a:cubicBezTo>
                  <a:cubicBezTo>
                    <a:pt x="243" y="274"/>
                    <a:pt x="264" y="267"/>
                    <a:pt x="286" y="267"/>
                  </a:cubicBezTo>
                  <a:cubicBezTo>
                    <a:pt x="307" y="267"/>
                    <a:pt x="329" y="274"/>
                    <a:pt x="343" y="288"/>
                  </a:cubicBezTo>
                  <a:cubicBezTo>
                    <a:pt x="371" y="279"/>
                    <a:pt x="397" y="275"/>
                    <a:pt x="420" y="275"/>
                  </a:cubicBezTo>
                  <a:cubicBezTo>
                    <a:pt x="466" y="275"/>
                    <a:pt x="504" y="288"/>
                    <a:pt x="543" y="288"/>
                  </a:cubicBezTo>
                  <a:cubicBezTo>
                    <a:pt x="581" y="298"/>
                    <a:pt x="619" y="301"/>
                    <a:pt x="657" y="301"/>
                  </a:cubicBezTo>
                  <a:cubicBezTo>
                    <a:pt x="733" y="301"/>
                    <a:pt x="809" y="288"/>
                    <a:pt x="885" y="288"/>
                  </a:cubicBezTo>
                  <a:cubicBezTo>
                    <a:pt x="961" y="288"/>
                    <a:pt x="1040" y="285"/>
                    <a:pt x="1120" y="285"/>
                  </a:cubicBezTo>
                  <a:cubicBezTo>
                    <a:pt x="1278" y="285"/>
                    <a:pt x="1437" y="298"/>
                    <a:pt x="1570" y="374"/>
                  </a:cubicBezTo>
                  <a:cubicBezTo>
                    <a:pt x="1570" y="345"/>
                    <a:pt x="1570" y="288"/>
                    <a:pt x="1570" y="231"/>
                  </a:cubicBezTo>
                  <a:cubicBezTo>
                    <a:pt x="1570" y="231"/>
                    <a:pt x="1518" y="1"/>
                    <a:pt x="1416"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5"/>
            <p:cNvSpPr/>
            <p:nvPr/>
          </p:nvSpPr>
          <p:spPr>
            <a:xfrm flipH="1">
              <a:off x="8060432" y="2586269"/>
              <a:ext cx="67495" cy="21368"/>
            </a:xfrm>
            <a:custGeom>
              <a:avLst/>
              <a:gdLst/>
              <a:ahLst/>
              <a:cxnLst/>
              <a:rect l="l" t="t" r="r" b="b"/>
              <a:pathLst>
                <a:path w="1513" h="479" extrusionOk="0">
                  <a:moveTo>
                    <a:pt x="229" y="1"/>
                  </a:moveTo>
                  <a:cubicBezTo>
                    <a:pt x="207" y="1"/>
                    <a:pt x="186" y="8"/>
                    <a:pt x="172" y="22"/>
                  </a:cubicBezTo>
                  <a:cubicBezTo>
                    <a:pt x="115" y="51"/>
                    <a:pt x="58" y="79"/>
                    <a:pt x="0" y="79"/>
                  </a:cubicBezTo>
                  <a:cubicBezTo>
                    <a:pt x="29" y="165"/>
                    <a:pt x="58" y="250"/>
                    <a:pt x="58" y="250"/>
                  </a:cubicBezTo>
                  <a:cubicBezTo>
                    <a:pt x="86" y="422"/>
                    <a:pt x="29" y="479"/>
                    <a:pt x="29" y="479"/>
                  </a:cubicBezTo>
                  <a:lnTo>
                    <a:pt x="371" y="422"/>
                  </a:lnTo>
                  <a:lnTo>
                    <a:pt x="1427" y="222"/>
                  </a:lnTo>
                  <a:cubicBezTo>
                    <a:pt x="1427" y="222"/>
                    <a:pt x="1484" y="193"/>
                    <a:pt x="1513" y="108"/>
                  </a:cubicBezTo>
                  <a:cubicBezTo>
                    <a:pt x="1380" y="32"/>
                    <a:pt x="1221" y="19"/>
                    <a:pt x="1063" y="19"/>
                  </a:cubicBezTo>
                  <a:cubicBezTo>
                    <a:pt x="983" y="19"/>
                    <a:pt x="904" y="22"/>
                    <a:pt x="828" y="22"/>
                  </a:cubicBezTo>
                  <a:cubicBezTo>
                    <a:pt x="752" y="22"/>
                    <a:pt x="676" y="35"/>
                    <a:pt x="600" y="35"/>
                  </a:cubicBezTo>
                  <a:cubicBezTo>
                    <a:pt x="562" y="35"/>
                    <a:pt x="524" y="32"/>
                    <a:pt x="486" y="22"/>
                  </a:cubicBezTo>
                  <a:cubicBezTo>
                    <a:pt x="447" y="22"/>
                    <a:pt x="409" y="9"/>
                    <a:pt x="363" y="9"/>
                  </a:cubicBezTo>
                  <a:cubicBezTo>
                    <a:pt x="340" y="9"/>
                    <a:pt x="314" y="13"/>
                    <a:pt x="286" y="22"/>
                  </a:cubicBezTo>
                  <a:cubicBezTo>
                    <a:pt x="272" y="8"/>
                    <a:pt x="250" y="1"/>
                    <a:pt x="229" y="1"/>
                  </a:cubicBez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5"/>
            <p:cNvSpPr/>
            <p:nvPr/>
          </p:nvSpPr>
          <p:spPr>
            <a:xfrm flipH="1">
              <a:off x="7698957" y="4234251"/>
              <a:ext cx="524435" cy="80253"/>
            </a:xfrm>
            <a:custGeom>
              <a:avLst/>
              <a:gdLst/>
              <a:ahLst/>
              <a:cxnLst/>
              <a:rect l="l" t="t" r="r" b="b"/>
              <a:pathLst>
                <a:path w="11756" h="1799" extrusionOk="0">
                  <a:moveTo>
                    <a:pt x="8532" y="1798"/>
                  </a:moveTo>
                  <a:lnTo>
                    <a:pt x="8532" y="1798"/>
                  </a:lnTo>
                  <a:lnTo>
                    <a:pt x="8532" y="1798"/>
                  </a:lnTo>
                  <a:lnTo>
                    <a:pt x="8532" y="1798"/>
                  </a:lnTo>
                  <a:close/>
                  <a:moveTo>
                    <a:pt x="8532" y="1798"/>
                  </a:moveTo>
                  <a:cubicBezTo>
                    <a:pt x="5621" y="1798"/>
                    <a:pt x="2654" y="1085"/>
                    <a:pt x="1" y="1"/>
                  </a:cubicBezTo>
                  <a:cubicBezTo>
                    <a:pt x="2654" y="1085"/>
                    <a:pt x="5621" y="1798"/>
                    <a:pt x="8532" y="1798"/>
                  </a:cubicBezTo>
                  <a:close/>
                  <a:moveTo>
                    <a:pt x="11699" y="1485"/>
                  </a:moveTo>
                  <a:cubicBezTo>
                    <a:pt x="11727" y="1485"/>
                    <a:pt x="11727" y="1485"/>
                    <a:pt x="11756" y="1485"/>
                  </a:cubicBezTo>
                  <a:cubicBezTo>
                    <a:pt x="11727" y="1485"/>
                    <a:pt x="11727" y="1485"/>
                    <a:pt x="11699" y="1485"/>
                  </a:cubicBezTo>
                  <a:close/>
                </a:path>
              </a:pathLst>
            </a:custGeom>
            <a:solidFill>
              <a:srgbClr val="BBB6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5"/>
            <p:cNvSpPr/>
            <p:nvPr/>
          </p:nvSpPr>
          <p:spPr>
            <a:xfrm flipH="1">
              <a:off x="7698957" y="3861312"/>
              <a:ext cx="775188" cy="453193"/>
            </a:xfrm>
            <a:custGeom>
              <a:avLst/>
              <a:gdLst/>
              <a:ahLst/>
              <a:cxnLst/>
              <a:rect l="l" t="t" r="r" b="b"/>
              <a:pathLst>
                <a:path w="17377" h="10159" extrusionOk="0">
                  <a:moveTo>
                    <a:pt x="1" y="1"/>
                  </a:moveTo>
                  <a:lnTo>
                    <a:pt x="1" y="3396"/>
                  </a:lnTo>
                  <a:cubicBezTo>
                    <a:pt x="1256" y="5650"/>
                    <a:pt x="3253" y="7476"/>
                    <a:pt x="5622" y="8361"/>
                  </a:cubicBezTo>
                  <a:cubicBezTo>
                    <a:pt x="8275" y="9445"/>
                    <a:pt x="11242" y="10158"/>
                    <a:pt x="14153" y="10158"/>
                  </a:cubicBezTo>
                  <a:cubicBezTo>
                    <a:pt x="15237" y="10158"/>
                    <a:pt x="16293" y="10073"/>
                    <a:pt x="17320" y="9845"/>
                  </a:cubicBezTo>
                  <a:lnTo>
                    <a:pt x="17377" y="9845"/>
                  </a:lnTo>
                  <a:lnTo>
                    <a:pt x="17377" y="1"/>
                  </a:lnTo>
                  <a:cubicBezTo>
                    <a:pt x="17377" y="1228"/>
                    <a:pt x="13468" y="2198"/>
                    <a:pt x="8674" y="2198"/>
                  </a:cubicBezTo>
                  <a:cubicBezTo>
                    <a:pt x="3881" y="2198"/>
                    <a:pt x="1" y="1228"/>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5"/>
            <p:cNvSpPr/>
            <p:nvPr/>
          </p:nvSpPr>
          <p:spPr>
            <a:xfrm flipH="1">
              <a:off x="7845322" y="2522342"/>
              <a:ext cx="585551" cy="549863"/>
            </a:xfrm>
            <a:custGeom>
              <a:avLst/>
              <a:gdLst/>
              <a:ahLst/>
              <a:cxnLst/>
              <a:rect l="l" t="t" r="r" b="b"/>
              <a:pathLst>
                <a:path w="13126" h="12326" extrusionOk="0">
                  <a:moveTo>
                    <a:pt x="2283" y="12326"/>
                  </a:moveTo>
                  <a:lnTo>
                    <a:pt x="2283" y="12326"/>
                  </a:lnTo>
                  <a:lnTo>
                    <a:pt x="2283" y="7333"/>
                  </a:lnTo>
                  <a:lnTo>
                    <a:pt x="2283" y="7247"/>
                  </a:lnTo>
                  <a:cubicBezTo>
                    <a:pt x="2141" y="7276"/>
                    <a:pt x="2027" y="7361"/>
                    <a:pt x="1941" y="7504"/>
                  </a:cubicBezTo>
                  <a:lnTo>
                    <a:pt x="1941" y="7504"/>
                  </a:lnTo>
                  <a:cubicBezTo>
                    <a:pt x="1199" y="6534"/>
                    <a:pt x="571" y="5507"/>
                    <a:pt x="1" y="4451"/>
                  </a:cubicBezTo>
                  <a:lnTo>
                    <a:pt x="1" y="4451"/>
                  </a:lnTo>
                  <a:cubicBezTo>
                    <a:pt x="571" y="5507"/>
                    <a:pt x="1199" y="6534"/>
                    <a:pt x="1941" y="7504"/>
                  </a:cubicBezTo>
                  <a:cubicBezTo>
                    <a:pt x="2027" y="7361"/>
                    <a:pt x="2141" y="7276"/>
                    <a:pt x="2283" y="7247"/>
                  </a:cubicBezTo>
                  <a:cubicBezTo>
                    <a:pt x="2283" y="7247"/>
                    <a:pt x="2283" y="7247"/>
                    <a:pt x="2283" y="7247"/>
                  </a:cubicBezTo>
                  <a:cubicBezTo>
                    <a:pt x="2283" y="7247"/>
                    <a:pt x="2283" y="7247"/>
                    <a:pt x="2283" y="7247"/>
                  </a:cubicBezTo>
                  <a:lnTo>
                    <a:pt x="2283" y="7333"/>
                  </a:lnTo>
                  <a:lnTo>
                    <a:pt x="2283" y="10129"/>
                  </a:lnTo>
                  <a:lnTo>
                    <a:pt x="2283" y="10899"/>
                  </a:lnTo>
                  <a:lnTo>
                    <a:pt x="2283" y="10899"/>
                  </a:lnTo>
                  <a:lnTo>
                    <a:pt x="2283" y="12326"/>
                  </a:lnTo>
                  <a:close/>
                  <a:moveTo>
                    <a:pt x="4195" y="11613"/>
                  </a:moveTo>
                  <a:lnTo>
                    <a:pt x="4195" y="11613"/>
                  </a:lnTo>
                  <a:lnTo>
                    <a:pt x="4195" y="11613"/>
                  </a:lnTo>
                  <a:lnTo>
                    <a:pt x="4195" y="11613"/>
                  </a:lnTo>
                  <a:close/>
                  <a:moveTo>
                    <a:pt x="4195" y="11613"/>
                  </a:moveTo>
                  <a:lnTo>
                    <a:pt x="4195" y="11613"/>
                  </a:lnTo>
                  <a:lnTo>
                    <a:pt x="4195" y="11613"/>
                  </a:lnTo>
                  <a:close/>
                  <a:moveTo>
                    <a:pt x="4195" y="11613"/>
                  </a:moveTo>
                  <a:lnTo>
                    <a:pt x="4195" y="11613"/>
                  </a:lnTo>
                  <a:lnTo>
                    <a:pt x="4195" y="11613"/>
                  </a:lnTo>
                  <a:close/>
                  <a:moveTo>
                    <a:pt x="6392" y="11613"/>
                  </a:moveTo>
                  <a:lnTo>
                    <a:pt x="6392" y="11613"/>
                  </a:lnTo>
                  <a:lnTo>
                    <a:pt x="6392" y="11613"/>
                  </a:lnTo>
                  <a:lnTo>
                    <a:pt x="6392" y="11613"/>
                  </a:lnTo>
                  <a:close/>
                  <a:moveTo>
                    <a:pt x="6363" y="11613"/>
                  </a:moveTo>
                  <a:cubicBezTo>
                    <a:pt x="6221" y="11613"/>
                    <a:pt x="6078" y="11556"/>
                    <a:pt x="5878" y="11498"/>
                  </a:cubicBezTo>
                  <a:cubicBezTo>
                    <a:pt x="6078" y="11556"/>
                    <a:pt x="6221" y="11613"/>
                    <a:pt x="6363" y="11613"/>
                  </a:cubicBezTo>
                  <a:close/>
                  <a:moveTo>
                    <a:pt x="6449" y="11584"/>
                  </a:moveTo>
                  <a:cubicBezTo>
                    <a:pt x="6449" y="11584"/>
                    <a:pt x="6449" y="11584"/>
                    <a:pt x="6478" y="11584"/>
                  </a:cubicBezTo>
                  <a:cubicBezTo>
                    <a:pt x="6449" y="11584"/>
                    <a:pt x="6449" y="11584"/>
                    <a:pt x="6449" y="11584"/>
                  </a:cubicBezTo>
                  <a:close/>
                  <a:moveTo>
                    <a:pt x="5878" y="11498"/>
                  </a:moveTo>
                  <a:cubicBezTo>
                    <a:pt x="5878" y="11498"/>
                    <a:pt x="5878" y="11498"/>
                    <a:pt x="5850" y="11498"/>
                  </a:cubicBezTo>
                  <a:cubicBezTo>
                    <a:pt x="5878" y="11498"/>
                    <a:pt x="5878" y="11498"/>
                    <a:pt x="5878" y="11498"/>
                  </a:cubicBezTo>
                  <a:close/>
                  <a:moveTo>
                    <a:pt x="9901" y="11441"/>
                  </a:moveTo>
                  <a:lnTo>
                    <a:pt x="9901" y="11441"/>
                  </a:lnTo>
                  <a:lnTo>
                    <a:pt x="9901" y="11441"/>
                  </a:lnTo>
                  <a:lnTo>
                    <a:pt x="9901" y="11441"/>
                  </a:lnTo>
                  <a:close/>
                  <a:moveTo>
                    <a:pt x="9901" y="11441"/>
                  </a:moveTo>
                  <a:cubicBezTo>
                    <a:pt x="9702" y="11441"/>
                    <a:pt x="9473" y="11413"/>
                    <a:pt x="9274" y="11299"/>
                  </a:cubicBezTo>
                  <a:cubicBezTo>
                    <a:pt x="9473" y="11413"/>
                    <a:pt x="9702" y="11441"/>
                    <a:pt x="9901" y="11441"/>
                  </a:cubicBezTo>
                  <a:close/>
                  <a:moveTo>
                    <a:pt x="9274" y="11299"/>
                  </a:moveTo>
                  <a:cubicBezTo>
                    <a:pt x="9274" y="11299"/>
                    <a:pt x="9274" y="11299"/>
                    <a:pt x="9274" y="11299"/>
                  </a:cubicBezTo>
                  <a:cubicBezTo>
                    <a:pt x="9274" y="11299"/>
                    <a:pt x="9274" y="11299"/>
                    <a:pt x="9274" y="11299"/>
                  </a:cubicBezTo>
                  <a:close/>
                  <a:moveTo>
                    <a:pt x="5165" y="11042"/>
                  </a:moveTo>
                  <a:cubicBezTo>
                    <a:pt x="5165" y="11013"/>
                    <a:pt x="5165" y="11013"/>
                    <a:pt x="5165" y="11013"/>
                  </a:cubicBezTo>
                  <a:cubicBezTo>
                    <a:pt x="5165" y="11013"/>
                    <a:pt x="5165" y="11013"/>
                    <a:pt x="5165" y="11042"/>
                  </a:cubicBezTo>
                  <a:close/>
                  <a:moveTo>
                    <a:pt x="10786" y="10928"/>
                  </a:moveTo>
                  <a:cubicBezTo>
                    <a:pt x="10786" y="10928"/>
                    <a:pt x="10786" y="10928"/>
                    <a:pt x="10786" y="10928"/>
                  </a:cubicBezTo>
                  <a:cubicBezTo>
                    <a:pt x="10786" y="10928"/>
                    <a:pt x="10786" y="10928"/>
                    <a:pt x="10786" y="10928"/>
                  </a:cubicBezTo>
                  <a:close/>
                  <a:moveTo>
                    <a:pt x="10815" y="10928"/>
                  </a:moveTo>
                  <a:cubicBezTo>
                    <a:pt x="10815" y="10899"/>
                    <a:pt x="10815" y="10899"/>
                    <a:pt x="10815" y="10899"/>
                  </a:cubicBezTo>
                  <a:cubicBezTo>
                    <a:pt x="10815" y="10899"/>
                    <a:pt x="10815" y="10899"/>
                    <a:pt x="10815" y="10928"/>
                  </a:cubicBezTo>
                  <a:close/>
                  <a:moveTo>
                    <a:pt x="2283" y="10871"/>
                  </a:moveTo>
                  <a:cubicBezTo>
                    <a:pt x="2283" y="10871"/>
                    <a:pt x="2283" y="10871"/>
                    <a:pt x="2283" y="10871"/>
                  </a:cubicBezTo>
                  <a:cubicBezTo>
                    <a:pt x="2283" y="10871"/>
                    <a:pt x="2283" y="10871"/>
                    <a:pt x="2283" y="10871"/>
                  </a:cubicBezTo>
                  <a:close/>
                  <a:moveTo>
                    <a:pt x="2740" y="10814"/>
                  </a:moveTo>
                  <a:cubicBezTo>
                    <a:pt x="2683" y="10785"/>
                    <a:pt x="2654" y="10785"/>
                    <a:pt x="2597" y="10785"/>
                  </a:cubicBezTo>
                  <a:cubicBezTo>
                    <a:pt x="2654" y="10785"/>
                    <a:pt x="2683" y="10785"/>
                    <a:pt x="2740" y="10814"/>
                  </a:cubicBezTo>
                  <a:close/>
                  <a:moveTo>
                    <a:pt x="2597" y="10785"/>
                  </a:moveTo>
                  <a:lnTo>
                    <a:pt x="2597" y="10785"/>
                  </a:lnTo>
                  <a:lnTo>
                    <a:pt x="2597" y="10785"/>
                  </a:lnTo>
                  <a:lnTo>
                    <a:pt x="2597" y="10785"/>
                  </a:lnTo>
                  <a:close/>
                  <a:moveTo>
                    <a:pt x="9103" y="10528"/>
                  </a:moveTo>
                  <a:lnTo>
                    <a:pt x="9103" y="10528"/>
                  </a:lnTo>
                  <a:lnTo>
                    <a:pt x="9103" y="10528"/>
                  </a:lnTo>
                  <a:lnTo>
                    <a:pt x="9103" y="10528"/>
                  </a:lnTo>
                  <a:close/>
                  <a:moveTo>
                    <a:pt x="9103" y="10528"/>
                  </a:moveTo>
                  <a:cubicBezTo>
                    <a:pt x="8960" y="10528"/>
                    <a:pt x="8817" y="10500"/>
                    <a:pt x="8675" y="10471"/>
                  </a:cubicBezTo>
                  <a:cubicBezTo>
                    <a:pt x="8817" y="10500"/>
                    <a:pt x="8960" y="10528"/>
                    <a:pt x="9103" y="10528"/>
                  </a:cubicBezTo>
                  <a:close/>
                  <a:moveTo>
                    <a:pt x="9245" y="10528"/>
                  </a:moveTo>
                  <a:lnTo>
                    <a:pt x="9245" y="10528"/>
                  </a:lnTo>
                  <a:lnTo>
                    <a:pt x="9245" y="10528"/>
                  </a:lnTo>
                  <a:close/>
                  <a:moveTo>
                    <a:pt x="7790" y="10528"/>
                  </a:moveTo>
                  <a:cubicBezTo>
                    <a:pt x="7790" y="10528"/>
                    <a:pt x="7790" y="10528"/>
                    <a:pt x="7790" y="10500"/>
                  </a:cubicBezTo>
                  <a:cubicBezTo>
                    <a:pt x="7790" y="10528"/>
                    <a:pt x="7790" y="10528"/>
                    <a:pt x="7790" y="10528"/>
                  </a:cubicBezTo>
                  <a:close/>
                  <a:moveTo>
                    <a:pt x="8675" y="10443"/>
                  </a:moveTo>
                  <a:cubicBezTo>
                    <a:pt x="8675" y="10443"/>
                    <a:pt x="8675" y="10443"/>
                    <a:pt x="8675" y="10443"/>
                  </a:cubicBezTo>
                  <a:cubicBezTo>
                    <a:pt x="8675" y="10443"/>
                    <a:pt x="8675" y="10443"/>
                    <a:pt x="8675" y="10443"/>
                  </a:cubicBezTo>
                  <a:close/>
                  <a:moveTo>
                    <a:pt x="8646" y="10443"/>
                  </a:moveTo>
                  <a:cubicBezTo>
                    <a:pt x="8646" y="10443"/>
                    <a:pt x="8646" y="10443"/>
                    <a:pt x="8646" y="10443"/>
                  </a:cubicBezTo>
                  <a:cubicBezTo>
                    <a:pt x="8646" y="10443"/>
                    <a:pt x="8646" y="10443"/>
                    <a:pt x="8646" y="10443"/>
                  </a:cubicBezTo>
                  <a:close/>
                  <a:moveTo>
                    <a:pt x="8646" y="10443"/>
                  </a:moveTo>
                  <a:cubicBezTo>
                    <a:pt x="8646" y="10443"/>
                    <a:pt x="8646" y="10443"/>
                    <a:pt x="8646" y="10443"/>
                  </a:cubicBezTo>
                  <a:cubicBezTo>
                    <a:pt x="8646" y="10443"/>
                    <a:pt x="8646" y="10443"/>
                    <a:pt x="8646" y="10443"/>
                  </a:cubicBezTo>
                  <a:close/>
                  <a:moveTo>
                    <a:pt x="8618" y="10443"/>
                  </a:moveTo>
                  <a:cubicBezTo>
                    <a:pt x="8475" y="10414"/>
                    <a:pt x="8332" y="10357"/>
                    <a:pt x="8190" y="10357"/>
                  </a:cubicBezTo>
                  <a:cubicBezTo>
                    <a:pt x="8332" y="10357"/>
                    <a:pt x="8475" y="10414"/>
                    <a:pt x="8618" y="10443"/>
                  </a:cubicBezTo>
                  <a:close/>
                  <a:moveTo>
                    <a:pt x="8190" y="10357"/>
                  </a:moveTo>
                  <a:lnTo>
                    <a:pt x="8190" y="10357"/>
                  </a:lnTo>
                  <a:lnTo>
                    <a:pt x="8190" y="10357"/>
                  </a:lnTo>
                  <a:lnTo>
                    <a:pt x="8190" y="10357"/>
                  </a:lnTo>
                  <a:close/>
                  <a:moveTo>
                    <a:pt x="7704" y="7618"/>
                  </a:moveTo>
                  <a:cubicBezTo>
                    <a:pt x="7191" y="7618"/>
                    <a:pt x="6677" y="7618"/>
                    <a:pt x="6192" y="7590"/>
                  </a:cubicBezTo>
                  <a:cubicBezTo>
                    <a:pt x="4823" y="7533"/>
                    <a:pt x="3567" y="7418"/>
                    <a:pt x="2512" y="7247"/>
                  </a:cubicBezTo>
                  <a:lnTo>
                    <a:pt x="2512" y="7247"/>
                  </a:lnTo>
                  <a:lnTo>
                    <a:pt x="2512" y="7247"/>
                  </a:lnTo>
                  <a:cubicBezTo>
                    <a:pt x="3567" y="7418"/>
                    <a:pt x="4823" y="7533"/>
                    <a:pt x="6192" y="7590"/>
                  </a:cubicBezTo>
                  <a:lnTo>
                    <a:pt x="6192" y="7590"/>
                  </a:lnTo>
                  <a:lnTo>
                    <a:pt x="6192" y="7590"/>
                  </a:lnTo>
                  <a:cubicBezTo>
                    <a:pt x="4594" y="5821"/>
                    <a:pt x="3139" y="3909"/>
                    <a:pt x="1770" y="2026"/>
                  </a:cubicBezTo>
                  <a:lnTo>
                    <a:pt x="1770" y="2026"/>
                  </a:lnTo>
                  <a:cubicBezTo>
                    <a:pt x="3139" y="3909"/>
                    <a:pt x="4594" y="5821"/>
                    <a:pt x="6192" y="7590"/>
                  </a:cubicBezTo>
                  <a:cubicBezTo>
                    <a:pt x="6677" y="7618"/>
                    <a:pt x="7191" y="7618"/>
                    <a:pt x="7704" y="7618"/>
                  </a:cubicBezTo>
                  <a:cubicBezTo>
                    <a:pt x="9331" y="7618"/>
                    <a:pt x="10843" y="7504"/>
                    <a:pt x="12127" y="7361"/>
                  </a:cubicBezTo>
                  <a:cubicBezTo>
                    <a:pt x="10073" y="6049"/>
                    <a:pt x="8190" y="4394"/>
                    <a:pt x="6563" y="2596"/>
                  </a:cubicBezTo>
                  <a:lnTo>
                    <a:pt x="6563" y="2596"/>
                  </a:lnTo>
                  <a:cubicBezTo>
                    <a:pt x="8190" y="4394"/>
                    <a:pt x="10073" y="6049"/>
                    <a:pt x="12127" y="7361"/>
                  </a:cubicBezTo>
                  <a:cubicBezTo>
                    <a:pt x="12384" y="7304"/>
                    <a:pt x="12641" y="7276"/>
                    <a:pt x="12897" y="7247"/>
                  </a:cubicBezTo>
                  <a:cubicBezTo>
                    <a:pt x="12897" y="7247"/>
                    <a:pt x="12926" y="7247"/>
                    <a:pt x="12926" y="7247"/>
                  </a:cubicBezTo>
                  <a:cubicBezTo>
                    <a:pt x="12926" y="7247"/>
                    <a:pt x="12897" y="7247"/>
                    <a:pt x="12897" y="7247"/>
                  </a:cubicBezTo>
                  <a:cubicBezTo>
                    <a:pt x="12641" y="7276"/>
                    <a:pt x="12384" y="7304"/>
                    <a:pt x="12127" y="7361"/>
                  </a:cubicBezTo>
                  <a:cubicBezTo>
                    <a:pt x="10843" y="7504"/>
                    <a:pt x="9331" y="7618"/>
                    <a:pt x="7704" y="7618"/>
                  </a:cubicBezTo>
                  <a:moveTo>
                    <a:pt x="13126" y="7247"/>
                  </a:moveTo>
                  <a:cubicBezTo>
                    <a:pt x="13069" y="7247"/>
                    <a:pt x="13040" y="7219"/>
                    <a:pt x="12983" y="7219"/>
                  </a:cubicBezTo>
                  <a:cubicBezTo>
                    <a:pt x="13040" y="7219"/>
                    <a:pt x="13069" y="7247"/>
                    <a:pt x="13126" y="7247"/>
                  </a:cubicBezTo>
                  <a:close/>
                  <a:moveTo>
                    <a:pt x="2512" y="7247"/>
                  </a:moveTo>
                  <a:cubicBezTo>
                    <a:pt x="2483" y="7219"/>
                    <a:pt x="2455" y="7219"/>
                    <a:pt x="2426" y="7219"/>
                  </a:cubicBezTo>
                  <a:cubicBezTo>
                    <a:pt x="2455" y="7219"/>
                    <a:pt x="2483" y="7219"/>
                    <a:pt x="2512" y="7247"/>
                  </a:cubicBezTo>
                  <a:close/>
                  <a:moveTo>
                    <a:pt x="12983" y="7219"/>
                  </a:moveTo>
                  <a:lnTo>
                    <a:pt x="12983" y="7219"/>
                  </a:lnTo>
                  <a:lnTo>
                    <a:pt x="12983" y="7219"/>
                  </a:lnTo>
                  <a:lnTo>
                    <a:pt x="12983" y="7219"/>
                  </a:lnTo>
                  <a:close/>
                  <a:moveTo>
                    <a:pt x="2426" y="7219"/>
                  </a:moveTo>
                  <a:lnTo>
                    <a:pt x="2426" y="7219"/>
                  </a:lnTo>
                  <a:lnTo>
                    <a:pt x="2426" y="7219"/>
                  </a:lnTo>
                  <a:lnTo>
                    <a:pt x="2426" y="7219"/>
                  </a:lnTo>
                  <a:close/>
                  <a:moveTo>
                    <a:pt x="8304" y="1541"/>
                  </a:moveTo>
                  <a:cubicBezTo>
                    <a:pt x="8275" y="1541"/>
                    <a:pt x="8275" y="1541"/>
                    <a:pt x="8275" y="1541"/>
                  </a:cubicBezTo>
                  <a:cubicBezTo>
                    <a:pt x="8275" y="1541"/>
                    <a:pt x="8275" y="1541"/>
                    <a:pt x="8304" y="1541"/>
                  </a:cubicBezTo>
                  <a:lnTo>
                    <a:pt x="8304" y="1541"/>
                  </a:lnTo>
                  <a:close/>
                  <a:moveTo>
                    <a:pt x="8304" y="1484"/>
                  </a:moveTo>
                  <a:cubicBezTo>
                    <a:pt x="8304" y="1455"/>
                    <a:pt x="8304" y="1427"/>
                    <a:pt x="8304" y="1398"/>
                  </a:cubicBezTo>
                  <a:cubicBezTo>
                    <a:pt x="8304" y="1398"/>
                    <a:pt x="8247" y="1170"/>
                    <a:pt x="8161" y="1170"/>
                  </a:cubicBezTo>
                  <a:cubicBezTo>
                    <a:pt x="8247" y="1170"/>
                    <a:pt x="8304" y="1398"/>
                    <a:pt x="8304" y="1398"/>
                  </a:cubicBezTo>
                  <a:cubicBezTo>
                    <a:pt x="8304" y="1427"/>
                    <a:pt x="8304" y="1455"/>
                    <a:pt x="8304" y="1484"/>
                  </a:cubicBezTo>
                  <a:close/>
                  <a:moveTo>
                    <a:pt x="6706" y="1455"/>
                  </a:moveTo>
                  <a:lnTo>
                    <a:pt x="6078" y="942"/>
                  </a:lnTo>
                  <a:lnTo>
                    <a:pt x="5964" y="970"/>
                  </a:lnTo>
                  <a:cubicBezTo>
                    <a:pt x="5907" y="999"/>
                    <a:pt x="5850" y="1084"/>
                    <a:pt x="5850" y="1084"/>
                  </a:cubicBezTo>
                  <a:cubicBezTo>
                    <a:pt x="5793" y="1170"/>
                    <a:pt x="5764" y="1227"/>
                    <a:pt x="5764" y="1255"/>
                  </a:cubicBezTo>
                  <a:cubicBezTo>
                    <a:pt x="5764" y="1227"/>
                    <a:pt x="5793" y="1170"/>
                    <a:pt x="5850" y="1084"/>
                  </a:cubicBezTo>
                  <a:cubicBezTo>
                    <a:pt x="5850" y="1084"/>
                    <a:pt x="5907" y="999"/>
                    <a:pt x="5964" y="970"/>
                  </a:cubicBezTo>
                  <a:cubicBezTo>
                    <a:pt x="5936" y="913"/>
                    <a:pt x="5907" y="885"/>
                    <a:pt x="5878" y="827"/>
                  </a:cubicBezTo>
                  <a:lnTo>
                    <a:pt x="5764" y="770"/>
                  </a:lnTo>
                  <a:cubicBezTo>
                    <a:pt x="5707" y="713"/>
                    <a:pt x="5650" y="713"/>
                    <a:pt x="5593" y="685"/>
                  </a:cubicBezTo>
                  <a:lnTo>
                    <a:pt x="5593" y="685"/>
                  </a:lnTo>
                  <a:lnTo>
                    <a:pt x="5593" y="685"/>
                  </a:lnTo>
                  <a:cubicBezTo>
                    <a:pt x="5650" y="713"/>
                    <a:pt x="5707" y="713"/>
                    <a:pt x="5764" y="770"/>
                  </a:cubicBezTo>
                  <a:lnTo>
                    <a:pt x="5878" y="827"/>
                  </a:lnTo>
                  <a:cubicBezTo>
                    <a:pt x="5907" y="885"/>
                    <a:pt x="5936" y="913"/>
                    <a:pt x="5964" y="970"/>
                  </a:cubicBezTo>
                  <a:lnTo>
                    <a:pt x="6078" y="942"/>
                  </a:lnTo>
                  <a:lnTo>
                    <a:pt x="6021" y="885"/>
                  </a:lnTo>
                  <a:lnTo>
                    <a:pt x="5707" y="656"/>
                  </a:lnTo>
                  <a:lnTo>
                    <a:pt x="5450" y="428"/>
                  </a:lnTo>
                  <a:lnTo>
                    <a:pt x="4994" y="29"/>
                  </a:lnTo>
                  <a:lnTo>
                    <a:pt x="4994" y="29"/>
                  </a:lnTo>
                  <a:cubicBezTo>
                    <a:pt x="4965" y="0"/>
                    <a:pt x="4965" y="0"/>
                    <a:pt x="4937" y="0"/>
                  </a:cubicBezTo>
                  <a:cubicBezTo>
                    <a:pt x="4965" y="0"/>
                    <a:pt x="4965" y="0"/>
                    <a:pt x="4994" y="29"/>
                  </a:cubicBezTo>
                  <a:lnTo>
                    <a:pt x="4994" y="29"/>
                  </a:lnTo>
                  <a:lnTo>
                    <a:pt x="5450" y="428"/>
                  </a:lnTo>
                  <a:cubicBezTo>
                    <a:pt x="6078" y="285"/>
                    <a:pt x="6877" y="200"/>
                    <a:pt x="7704" y="200"/>
                  </a:cubicBezTo>
                  <a:cubicBezTo>
                    <a:pt x="9844" y="200"/>
                    <a:pt x="11585" y="713"/>
                    <a:pt x="11585" y="1341"/>
                  </a:cubicBezTo>
                  <a:lnTo>
                    <a:pt x="11585" y="1341"/>
                  </a:lnTo>
                  <a:cubicBezTo>
                    <a:pt x="11585" y="713"/>
                    <a:pt x="9844" y="200"/>
                    <a:pt x="7704" y="200"/>
                  </a:cubicBezTo>
                  <a:cubicBezTo>
                    <a:pt x="6877" y="200"/>
                    <a:pt x="6078" y="285"/>
                    <a:pt x="5450" y="428"/>
                  </a:cubicBezTo>
                  <a:lnTo>
                    <a:pt x="5707" y="656"/>
                  </a:lnTo>
                  <a:cubicBezTo>
                    <a:pt x="6306" y="571"/>
                    <a:pt x="6991" y="542"/>
                    <a:pt x="7704" y="542"/>
                  </a:cubicBezTo>
                  <a:cubicBezTo>
                    <a:pt x="9844" y="542"/>
                    <a:pt x="11585" y="885"/>
                    <a:pt x="11585" y="1370"/>
                  </a:cubicBezTo>
                  <a:lnTo>
                    <a:pt x="11585" y="1370"/>
                  </a:lnTo>
                  <a:lnTo>
                    <a:pt x="11585" y="1370"/>
                  </a:lnTo>
                  <a:lnTo>
                    <a:pt x="11585" y="1370"/>
                  </a:lnTo>
                  <a:lnTo>
                    <a:pt x="11585" y="1370"/>
                  </a:lnTo>
                  <a:cubicBezTo>
                    <a:pt x="11585" y="885"/>
                    <a:pt x="9844" y="542"/>
                    <a:pt x="7704" y="542"/>
                  </a:cubicBezTo>
                  <a:cubicBezTo>
                    <a:pt x="6991" y="542"/>
                    <a:pt x="6306" y="571"/>
                    <a:pt x="5707" y="656"/>
                  </a:cubicBezTo>
                  <a:lnTo>
                    <a:pt x="6021" y="885"/>
                  </a:lnTo>
                  <a:lnTo>
                    <a:pt x="6078" y="942"/>
                  </a:lnTo>
                  <a:lnTo>
                    <a:pt x="6706" y="1455"/>
                  </a:lnTo>
                  <a:lnTo>
                    <a:pt x="6734" y="1455"/>
                  </a:lnTo>
                  <a:lnTo>
                    <a:pt x="6791" y="1455"/>
                  </a:lnTo>
                  <a:lnTo>
                    <a:pt x="8132" y="1170"/>
                  </a:lnTo>
                  <a:lnTo>
                    <a:pt x="8132" y="1170"/>
                  </a:lnTo>
                  <a:cubicBezTo>
                    <a:pt x="8132" y="1170"/>
                    <a:pt x="8132" y="1170"/>
                    <a:pt x="8132" y="1170"/>
                  </a:cubicBezTo>
                  <a:cubicBezTo>
                    <a:pt x="8132" y="1170"/>
                    <a:pt x="8132" y="1170"/>
                    <a:pt x="8132" y="1170"/>
                  </a:cubicBezTo>
                  <a:lnTo>
                    <a:pt x="8132" y="1170"/>
                  </a:lnTo>
                  <a:lnTo>
                    <a:pt x="6791" y="1455"/>
                  </a:lnTo>
                  <a:lnTo>
                    <a:pt x="6734" y="1455"/>
                  </a:lnTo>
                  <a:lnTo>
                    <a:pt x="6706" y="1455"/>
                  </a:lnTo>
                  <a:close/>
                  <a:moveTo>
                    <a:pt x="8132" y="1170"/>
                  </a:moveTo>
                  <a:cubicBezTo>
                    <a:pt x="8132" y="1170"/>
                    <a:pt x="8132" y="1170"/>
                    <a:pt x="8132" y="1170"/>
                  </a:cubicBezTo>
                  <a:cubicBezTo>
                    <a:pt x="8132" y="1170"/>
                    <a:pt x="8132" y="1170"/>
                    <a:pt x="8132" y="1170"/>
                  </a:cubicBezTo>
                  <a:close/>
                  <a:moveTo>
                    <a:pt x="8161" y="1170"/>
                  </a:moveTo>
                  <a:lnTo>
                    <a:pt x="8161" y="1170"/>
                  </a:lnTo>
                  <a:lnTo>
                    <a:pt x="8161" y="1170"/>
                  </a:lnTo>
                  <a:lnTo>
                    <a:pt x="8161" y="1170"/>
                  </a:lnTo>
                  <a:close/>
                  <a:moveTo>
                    <a:pt x="9987" y="1027"/>
                  </a:moveTo>
                  <a:cubicBezTo>
                    <a:pt x="9987" y="999"/>
                    <a:pt x="9987" y="999"/>
                    <a:pt x="9987" y="970"/>
                  </a:cubicBezTo>
                  <a:lnTo>
                    <a:pt x="9987" y="970"/>
                  </a:lnTo>
                  <a:lnTo>
                    <a:pt x="9987" y="970"/>
                  </a:lnTo>
                  <a:lnTo>
                    <a:pt x="9987" y="970"/>
                  </a:lnTo>
                  <a:lnTo>
                    <a:pt x="9987" y="970"/>
                  </a:lnTo>
                  <a:cubicBezTo>
                    <a:pt x="9987" y="942"/>
                    <a:pt x="9959" y="885"/>
                    <a:pt x="9901" y="827"/>
                  </a:cubicBezTo>
                  <a:cubicBezTo>
                    <a:pt x="9901" y="827"/>
                    <a:pt x="9787" y="713"/>
                    <a:pt x="9730" y="713"/>
                  </a:cubicBezTo>
                  <a:cubicBezTo>
                    <a:pt x="9787" y="713"/>
                    <a:pt x="9901" y="827"/>
                    <a:pt x="9901" y="827"/>
                  </a:cubicBezTo>
                  <a:cubicBezTo>
                    <a:pt x="9959" y="885"/>
                    <a:pt x="9987" y="942"/>
                    <a:pt x="9987" y="970"/>
                  </a:cubicBezTo>
                  <a:cubicBezTo>
                    <a:pt x="9987" y="999"/>
                    <a:pt x="9987" y="999"/>
                    <a:pt x="9987" y="1027"/>
                  </a:cubicBezTo>
                  <a:close/>
                  <a:moveTo>
                    <a:pt x="9702" y="713"/>
                  </a:moveTo>
                  <a:lnTo>
                    <a:pt x="9702" y="713"/>
                  </a:lnTo>
                  <a:lnTo>
                    <a:pt x="9702" y="713"/>
                  </a:lnTo>
                  <a:lnTo>
                    <a:pt x="9702" y="713"/>
                  </a:lnTo>
                  <a:close/>
                  <a:moveTo>
                    <a:pt x="4880" y="0"/>
                  </a:moveTo>
                  <a:cubicBezTo>
                    <a:pt x="4908" y="0"/>
                    <a:pt x="4908" y="0"/>
                    <a:pt x="4937" y="0"/>
                  </a:cubicBezTo>
                  <a:lnTo>
                    <a:pt x="4937" y="0"/>
                  </a:lnTo>
                  <a:cubicBezTo>
                    <a:pt x="4908" y="0"/>
                    <a:pt x="4908" y="0"/>
                    <a:pt x="4880" y="0"/>
                  </a:cubicBez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5"/>
            <p:cNvSpPr/>
            <p:nvPr/>
          </p:nvSpPr>
          <p:spPr>
            <a:xfrm flipH="1">
              <a:off x="7743477" y="2565614"/>
              <a:ext cx="394620" cy="360226"/>
            </a:xfrm>
            <a:custGeom>
              <a:avLst/>
              <a:gdLst/>
              <a:ahLst/>
              <a:cxnLst/>
              <a:rect l="l" t="t" r="r" b="b"/>
              <a:pathLst>
                <a:path w="8846" h="8075" extrusionOk="0">
                  <a:moveTo>
                    <a:pt x="8845" y="0"/>
                  </a:moveTo>
                  <a:cubicBezTo>
                    <a:pt x="8845" y="913"/>
                    <a:pt x="5393" y="1655"/>
                    <a:pt x="1141" y="1655"/>
                  </a:cubicBezTo>
                  <a:cubicBezTo>
                    <a:pt x="742" y="1655"/>
                    <a:pt x="371" y="1626"/>
                    <a:pt x="0" y="1626"/>
                  </a:cubicBezTo>
                  <a:cubicBezTo>
                    <a:pt x="1627" y="3424"/>
                    <a:pt x="3510" y="5079"/>
                    <a:pt x="5564" y="6391"/>
                  </a:cubicBezTo>
                  <a:cubicBezTo>
                    <a:pt x="5821" y="6334"/>
                    <a:pt x="6078" y="6306"/>
                    <a:pt x="6334" y="6277"/>
                  </a:cubicBezTo>
                  <a:lnTo>
                    <a:pt x="6363" y="6277"/>
                  </a:lnTo>
                  <a:cubicBezTo>
                    <a:pt x="6391" y="6249"/>
                    <a:pt x="6391" y="6249"/>
                    <a:pt x="6420" y="6249"/>
                  </a:cubicBezTo>
                  <a:cubicBezTo>
                    <a:pt x="6477" y="6249"/>
                    <a:pt x="6506" y="6277"/>
                    <a:pt x="6563" y="6277"/>
                  </a:cubicBezTo>
                  <a:cubicBezTo>
                    <a:pt x="6819" y="6334"/>
                    <a:pt x="7019" y="6563"/>
                    <a:pt x="7019" y="6848"/>
                  </a:cubicBezTo>
                  <a:lnTo>
                    <a:pt x="7019" y="7219"/>
                  </a:lnTo>
                  <a:cubicBezTo>
                    <a:pt x="7618" y="7533"/>
                    <a:pt x="8217" y="7818"/>
                    <a:pt x="8845" y="8075"/>
                  </a:cubicBezTo>
                  <a:lnTo>
                    <a:pt x="8845"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5"/>
            <p:cNvSpPr/>
            <p:nvPr/>
          </p:nvSpPr>
          <p:spPr>
            <a:xfrm flipH="1">
              <a:off x="7889888" y="2612678"/>
              <a:ext cx="462070" cy="249548"/>
            </a:xfrm>
            <a:custGeom>
              <a:avLst/>
              <a:gdLst/>
              <a:ahLst/>
              <a:cxnLst/>
              <a:rect l="l" t="t" r="r" b="b"/>
              <a:pathLst>
                <a:path w="10358" h="5594" extrusionOk="0">
                  <a:moveTo>
                    <a:pt x="1" y="1"/>
                  </a:moveTo>
                  <a:cubicBezTo>
                    <a:pt x="1370" y="1884"/>
                    <a:pt x="2825" y="3796"/>
                    <a:pt x="4423" y="5565"/>
                  </a:cubicBezTo>
                  <a:cubicBezTo>
                    <a:pt x="4908" y="5593"/>
                    <a:pt x="5422" y="5593"/>
                    <a:pt x="5935" y="5593"/>
                  </a:cubicBezTo>
                  <a:cubicBezTo>
                    <a:pt x="7562" y="5593"/>
                    <a:pt x="9074" y="5479"/>
                    <a:pt x="10358" y="5336"/>
                  </a:cubicBezTo>
                  <a:cubicBezTo>
                    <a:pt x="8304" y="4024"/>
                    <a:pt x="6421" y="2369"/>
                    <a:pt x="4794" y="571"/>
                  </a:cubicBezTo>
                  <a:cubicBezTo>
                    <a:pt x="2883" y="514"/>
                    <a:pt x="1199" y="286"/>
                    <a:pt x="1"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5"/>
            <p:cNvSpPr/>
            <p:nvPr/>
          </p:nvSpPr>
          <p:spPr>
            <a:xfrm flipH="1">
              <a:off x="7845322" y="3072161"/>
              <a:ext cx="19138" cy="25517"/>
            </a:xfrm>
            <a:custGeom>
              <a:avLst/>
              <a:gdLst/>
              <a:ahLst/>
              <a:cxnLst/>
              <a:rect l="l" t="t" r="r" b="b"/>
              <a:pathLst>
                <a:path w="429" h="572" extrusionOk="0">
                  <a:moveTo>
                    <a:pt x="1" y="572"/>
                  </a:moveTo>
                  <a:cubicBezTo>
                    <a:pt x="257" y="515"/>
                    <a:pt x="429" y="258"/>
                    <a:pt x="429" y="1"/>
                  </a:cubicBezTo>
                  <a:cubicBezTo>
                    <a:pt x="429" y="258"/>
                    <a:pt x="257" y="515"/>
                    <a:pt x="1" y="572"/>
                  </a:cubicBez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5"/>
            <p:cNvSpPr/>
            <p:nvPr/>
          </p:nvSpPr>
          <p:spPr>
            <a:xfrm flipH="1">
              <a:off x="7743477" y="2887609"/>
              <a:ext cx="105681" cy="281355"/>
            </a:xfrm>
            <a:custGeom>
              <a:avLst/>
              <a:gdLst/>
              <a:ahLst/>
              <a:cxnLst/>
              <a:rect l="l" t="t" r="r" b="b"/>
              <a:pathLst>
                <a:path w="2369" h="6307" extrusionOk="0">
                  <a:moveTo>
                    <a:pt x="542" y="1"/>
                  </a:moveTo>
                  <a:lnTo>
                    <a:pt x="542" y="2397"/>
                  </a:lnTo>
                  <a:lnTo>
                    <a:pt x="542" y="4594"/>
                  </a:lnTo>
                  <a:cubicBezTo>
                    <a:pt x="542" y="4880"/>
                    <a:pt x="342" y="5108"/>
                    <a:pt x="57" y="5165"/>
                  </a:cubicBezTo>
                  <a:lnTo>
                    <a:pt x="0" y="5165"/>
                  </a:lnTo>
                  <a:cubicBezTo>
                    <a:pt x="770" y="5622"/>
                    <a:pt x="1541" y="5993"/>
                    <a:pt x="2368" y="6306"/>
                  </a:cubicBezTo>
                  <a:lnTo>
                    <a:pt x="2368" y="857"/>
                  </a:lnTo>
                  <a:cubicBezTo>
                    <a:pt x="1740" y="600"/>
                    <a:pt x="1141" y="315"/>
                    <a:pt x="542"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5"/>
            <p:cNvSpPr/>
            <p:nvPr/>
          </p:nvSpPr>
          <p:spPr>
            <a:xfrm flipH="1">
              <a:off x="7743477" y="3118020"/>
              <a:ext cx="301697" cy="159124"/>
            </a:xfrm>
            <a:custGeom>
              <a:avLst/>
              <a:gdLst/>
              <a:ahLst/>
              <a:cxnLst/>
              <a:rect l="l" t="t" r="r" b="b"/>
              <a:pathLst>
                <a:path w="6763" h="3567" extrusionOk="0">
                  <a:moveTo>
                    <a:pt x="4394" y="0"/>
                  </a:moveTo>
                  <a:cubicBezTo>
                    <a:pt x="3167" y="228"/>
                    <a:pt x="1655" y="342"/>
                    <a:pt x="0" y="400"/>
                  </a:cubicBezTo>
                  <a:cubicBezTo>
                    <a:pt x="2111" y="1769"/>
                    <a:pt x="4394" y="2825"/>
                    <a:pt x="6762" y="3567"/>
                  </a:cubicBezTo>
                  <a:lnTo>
                    <a:pt x="6762" y="1141"/>
                  </a:lnTo>
                  <a:cubicBezTo>
                    <a:pt x="5935" y="828"/>
                    <a:pt x="5164" y="457"/>
                    <a:pt x="4394"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55"/>
            <p:cNvSpPr/>
            <p:nvPr/>
          </p:nvSpPr>
          <p:spPr>
            <a:xfrm flipH="1">
              <a:off x="8154603" y="2565614"/>
              <a:ext cx="276270" cy="295318"/>
            </a:xfrm>
            <a:custGeom>
              <a:avLst/>
              <a:gdLst/>
              <a:ahLst/>
              <a:cxnLst/>
              <a:rect l="l" t="t" r="r" b="b"/>
              <a:pathLst>
                <a:path w="6193" h="6620" extrusionOk="0">
                  <a:moveTo>
                    <a:pt x="1" y="0"/>
                  </a:moveTo>
                  <a:lnTo>
                    <a:pt x="1" y="3481"/>
                  </a:lnTo>
                  <a:cubicBezTo>
                    <a:pt x="571" y="4537"/>
                    <a:pt x="1199" y="5564"/>
                    <a:pt x="1941" y="6534"/>
                  </a:cubicBezTo>
                  <a:cubicBezTo>
                    <a:pt x="2027" y="6391"/>
                    <a:pt x="2141" y="6306"/>
                    <a:pt x="2283" y="6277"/>
                  </a:cubicBezTo>
                  <a:cubicBezTo>
                    <a:pt x="2340" y="6277"/>
                    <a:pt x="2369" y="6249"/>
                    <a:pt x="2426" y="6249"/>
                  </a:cubicBezTo>
                  <a:cubicBezTo>
                    <a:pt x="2455" y="6249"/>
                    <a:pt x="2483" y="6249"/>
                    <a:pt x="2512" y="6277"/>
                  </a:cubicBezTo>
                  <a:cubicBezTo>
                    <a:pt x="3567" y="6448"/>
                    <a:pt x="4823" y="6563"/>
                    <a:pt x="6192" y="6620"/>
                  </a:cubicBezTo>
                  <a:cubicBezTo>
                    <a:pt x="4594" y="4851"/>
                    <a:pt x="3139" y="2939"/>
                    <a:pt x="1770" y="1056"/>
                  </a:cubicBezTo>
                  <a:cubicBezTo>
                    <a:pt x="657" y="770"/>
                    <a:pt x="1" y="400"/>
                    <a:pt x="1"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55"/>
            <p:cNvSpPr/>
            <p:nvPr/>
          </p:nvSpPr>
          <p:spPr>
            <a:xfrm flipH="1">
              <a:off x="7743477" y="2491785"/>
              <a:ext cx="687395" cy="147659"/>
            </a:xfrm>
            <a:custGeom>
              <a:avLst/>
              <a:gdLst/>
              <a:ahLst/>
              <a:cxnLst/>
              <a:rect l="l" t="t" r="r" b="b"/>
              <a:pathLst>
                <a:path w="15409" h="3310" extrusionOk="0">
                  <a:moveTo>
                    <a:pt x="4937" y="685"/>
                  </a:moveTo>
                  <a:cubicBezTo>
                    <a:pt x="4965" y="685"/>
                    <a:pt x="4965" y="685"/>
                    <a:pt x="4994" y="714"/>
                  </a:cubicBezTo>
                  <a:lnTo>
                    <a:pt x="5450" y="1113"/>
                  </a:lnTo>
                  <a:cubicBezTo>
                    <a:pt x="6078" y="970"/>
                    <a:pt x="6877" y="885"/>
                    <a:pt x="7704" y="885"/>
                  </a:cubicBezTo>
                  <a:cubicBezTo>
                    <a:pt x="9844" y="885"/>
                    <a:pt x="11585" y="1398"/>
                    <a:pt x="11585" y="2026"/>
                  </a:cubicBezTo>
                  <a:lnTo>
                    <a:pt x="11585" y="2055"/>
                  </a:lnTo>
                  <a:cubicBezTo>
                    <a:pt x="11585" y="2425"/>
                    <a:pt x="10329" y="2768"/>
                    <a:pt x="8675" y="2853"/>
                  </a:cubicBezTo>
                  <a:cubicBezTo>
                    <a:pt x="8418" y="2853"/>
                    <a:pt x="8161" y="2882"/>
                    <a:pt x="7904" y="2882"/>
                  </a:cubicBezTo>
                  <a:lnTo>
                    <a:pt x="7562" y="2882"/>
                  </a:lnTo>
                  <a:cubicBezTo>
                    <a:pt x="7305" y="2882"/>
                    <a:pt x="7077" y="2853"/>
                    <a:pt x="6820" y="2853"/>
                  </a:cubicBezTo>
                  <a:cubicBezTo>
                    <a:pt x="6478" y="2825"/>
                    <a:pt x="6135" y="2796"/>
                    <a:pt x="5850" y="2768"/>
                  </a:cubicBezTo>
                  <a:cubicBezTo>
                    <a:pt x="5336" y="2711"/>
                    <a:pt x="4908" y="2625"/>
                    <a:pt x="4594" y="2540"/>
                  </a:cubicBezTo>
                  <a:cubicBezTo>
                    <a:pt x="4109" y="2397"/>
                    <a:pt x="3824" y="2226"/>
                    <a:pt x="3824" y="2055"/>
                  </a:cubicBezTo>
                  <a:lnTo>
                    <a:pt x="3824" y="2026"/>
                  </a:lnTo>
                  <a:cubicBezTo>
                    <a:pt x="3824" y="1741"/>
                    <a:pt x="4224" y="1455"/>
                    <a:pt x="4880" y="1256"/>
                  </a:cubicBezTo>
                  <a:lnTo>
                    <a:pt x="4680" y="1084"/>
                  </a:lnTo>
                  <a:cubicBezTo>
                    <a:pt x="4680" y="1056"/>
                    <a:pt x="4652" y="1056"/>
                    <a:pt x="4652" y="999"/>
                  </a:cubicBezTo>
                  <a:cubicBezTo>
                    <a:pt x="4652" y="970"/>
                    <a:pt x="4652" y="970"/>
                    <a:pt x="4652" y="942"/>
                  </a:cubicBezTo>
                  <a:cubicBezTo>
                    <a:pt x="4680" y="913"/>
                    <a:pt x="4680" y="856"/>
                    <a:pt x="4737" y="799"/>
                  </a:cubicBezTo>
                  <a:lnTo>
                    <a:pt x="4766" y="799"/>
                  </a:lnTo>
                  <a:cubicBezTo>
                    <a:pt x="4794" y="771"/>
                    <a:pt x="4823" y="714"/>
                    <a:pt x="4880" y="685"/>
                  </a:cubicBezTo>
                  <a:close/>
                  <a:moveTo>
                    <a:pt x="7704" y="0"/>
                  </a:moveTo>
                  <a:cubicBezTo>
                    <a:pt x="3453" y="0"/>
                    <a:pt x="1" y="742"/>
                    <a:pt x="1" y="1655"/>
                  </a:cubicBezTo>
                  <a:cubicBezTo>
                    <a:pt x="1" y="2055"/>
                    <a:pt x="657" y="2425"/>
                    <a:pt x="1770" y="2711"/>
                  </a:cubicBezTo>
                  <a:cubicBezTo>
                    <a:pt x="2968" y="2996"/>
                    <a:pt x="4652" y="3224"/>
                    <a:pt x="6563" y="3281"/>
                  </a:cubicBezTo>
                  <a:cubicBezTo>
                    <a:pt x="6934" y="3281"/>
                    <a:pt x="7305" y="3310"/>
                    <a:pt x="7704" y="3310"/>
                  </a:cubicBezTo>
                  <a:cubicBezTo>
                    <a:pt x="11956" y="3310"/>
                    <a:pt x="15408" y="2568"/>
                    <a:pt x="15408" y="1655"/>
                  </a:cubicBezTo>
                  <a:cubicBezTo>
                    <a:pt x="15408" y="742"/>
                    <a:pt x="11956" y="0"/>
                    <a:pt x="7704"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5"/>
            <p:cNvSpPr/>
            <p:nvPr/>
          </p:nvSpPr>
          <p:spPr>
            <a:xfrm flipH="1">
              <a:off x="7914066" y="2531220"/>
              <a:ext cx="273682" cy="52238"/>
            </a:xfrm>
            <a:custGeom>
              <a:avLst/>
              <a:gdLst/>
              <a:ahLst/>
              <a:cxnLst/>
              <a:rect l="l" t="t" r="r" b="b"/>
              <a:pathLst>
                <a:path w="6135" h="1171" extrusionOk="0">
                  <a:moveTo>
                    <a:pt x="2254" y="1"/>
                  </a:moveTo>
                  <a:cubicBezTo>
                    <a:pt x="1427" y="1"/>
                    <a:pt x="628" y="86"/>
                    <a:pt x="0" y="229"/>
                  </a:cubicBezTo>
                  <a:lnTo>
                    <a:pt x="257" y="457"/>
                  </a:lnTo>
                  <a:cubicBezTo>
                    <a:pt x="856" y="372"/>
                    <a:pt x="1541" y="343"/>
                    <a:pt x="2254" y="343"/>
                  </a:cubicBezTo>
                  <a:cubicBezTo>
                    <a:pt x="4394" y="343"/>
                    <a:pt x="6135" y="686"/>
                    <a:pt x="6135" y="1171"/>
                  </a:cubicBezTo>
                  <a:lnTo>
                    <a:pt x="6135" y="1142"/>
                  </a:lnTo>
                  <a:cubicBezTo>
                    <a:pt x="6135" y="514"/>
                    <a:pt x="4394" y="1"/>
                    <a:pt x="2254" y="1"/>
                  </a:cubicBez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55"/>
            <p:cNvSpPr/>
            <p:nvPr/>
          </p:nvSpPr>
          <p:spPr>
            <a:xfrm flipH="1">
              <a:off x="8202960" y="2547770"/>
              <a:ext cx="57324" cy="35688"/>
            </a:xfrm>
            <a:custGeom>
              <a:avLst/>
              <a:gdLst/>
              <a:ahLst/>
              <a:cxnLst/>
              <a:rect l="l" t="t" r="r" b="b"/>
              <a:pathLst>
                <a:path w="1285" h="800" extrusionOk="0">
                  <a:moveTo>
                    <a:pt x="1056" y="1"/>
                  </a:moveTo>
                  <a:cubicBezTo>
                    <a:pt x="400" y="200"/>
                    <a:pt x="0" y="486"/>
                    <a:pt x="0" y="771"/>
                  </a:cubicBezTo>
                  <a:lnTo>
                    <a:pt x="0" y="800"/>
                  </a:lnTo>
                  <a:cubicBezTo>
                    <a:pt x="0" y="543"/>
                    <a:pt x="514" y="315"/>
                    <a:pt x="1284" y="172"/>
                  </a:cubicBezTo>
                  <a:lnTo>
                    <a:pt x="1056" y="1"/>
                  </a:lnTo>
                  <a:close/>
                </a:path>
              </a:pathLst>
            </a:custGeom>
            <a:solidFill>
              <a:srgbClr val="CEC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5"/>
            <p:cNvSpPr/>
            <p:nvPr/>
          </p:nvSpPr>
          <p:spPr>
            <a:xfrm flipH="1">
              <a:off x="8126633" y="2608886"/>
              <a:ext cx="43316" cy="10216"/>
            </a:xfrm>
            <a:custGeom>
              <a:avLst/>
              <a:gdLst/>
              <a:ahLst/>
              <a:cxnLst/>
              <a:rect l="l" t="t" r="r" b="b"/>
              <a:pathLst>
                <a:path w="971" h="229" extrusionOk="0">
                  <a:moveTo>
                    <a:pt x="714" y="0"/>
                  </a:moveTo>
                  <a:lnTo>
                    <a:pt x="1" y="143"/>
                  </a:lnTo>
                  <a:cubicBezTo>
                    <a:pt x="286" y="171"/>
                    <a:pt x="629" y="200"/>
                    <a:pt x="971" y="228"/>
                  </a:cubicBezTo>
                  <a:lnTo>
                    <a:pt x="714" y="0"/>
                  </a:lnTo>
                  <a:close/>
                </a:path>
              </a:pathLst>
            </a:custGeom>
            <a:solidFill>
              <a:srgbClr val="6E67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5"/>
            <p:cNvSpPr/>
            <p:nvPr/>
          </p:nvSpPr>
          <p:spPr>
            <a:xfrm flipH="1">
              <a:off x="8158440" y="2555399"/>
              <a:ext cx="101845" cy="49696"/>
            </a:xfrm>
            <a:custGeom>
              <a:avLst/>
              <a:gdLst/>
              <a:ahLst/>
              <a:cxnLst/>
              <a:rect l="l" t="t" r="r" b="b"/>
              <a:pathLst>
                <a:path w="2283" h="1114" extrusionOk="0">
                  <a:moveTo>
                    <a:pt x="1284" y="1"/>
                  </a:moveTo>
                  <a:cubicBezTo>
                    <a:pt x="514" y="144"/>
                    <a:pt x="0" y="372"/>
                    <a:pt x="0" y="629"/>
                  </a:cubicBezTo>
                  <a:cubicBezTo>
                    <a:pt x="0" y="800"/>
                    <a:pt x="285" y="971"/>
                    <a:pt x="770" y="1114"/>
                  </a:cubicBezTo>
                  <a:lnTo>
                    <a:pt x="1455" y="999"/>
                  </a:lnTo>
                  <a:lnTo>
                    <a:pt x="2283" y="828"/>
                  </a:lnTo>
                  <a:lnTo>
                    <a:pt x="1969" y="572"/>
                  </a:lnTo>
                  <a:lnTo>
                    <a:pt x="1969" y="543"/>
                  </a:lnTo>
                  <a:lnTo>
                    <a:pt x="128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5"/>
            <p:cNvSpPr/>
            <p:nvPr/>
          </p:nvSpPr>
          <p:spPr>
            <a:xfrm flipH="1">
              <a:off x="7914066" y="2546521"/>
              <a:ext cx="262218" cy="73830"/>
            </a:xfrm>
            <a:custGeom>
              <a:avLst/>
              <a:gdLst/>
              <a:ahLst/>
              <a:cxnLst/>
              <a:rect l="l" t="t" r="r" b="b"/>
              <a:pathLst>
                <a:path w="5878" h="1655" extrusionOk="0">
                  <a:moveTo>
                    <a:pt x="1997" y="0"/>
                  </a:moveTo>
                  <a:cubicBezTo>
                    <a:pt x="1284" y="0"/>
                    <a:pt x="599" y="29"/>
                    <a:pt x="0" y="114"/>
                  </a:cubicBezTo>
                  <a:lnTo>
                    <a:pt x="314" y="343"/>
                  </a:lnTo>
                  <a:lnTo>
                    <a:pt x="371" y="400"/>
                  </a:lnTo>
                  <a:lnTo>
                    <a:pt x="999" y="913"/>
                  </a:lnTo>
                  <a:lnTo>
                    <a:pt x="1084" y="913"/>
                  </a:lnTo>
                  <a:lnTo>
                    <a:pt x="2425" y="628"/>
                  </a:lnTo>
                  <a:lnTo>
                    <a:pt x="2454" y="628"/>
                  </a:lnTo>
                  <a:cubicBezTo>
                    <a:pt x="2540" y="628"/>
                    <a:pt x="2597" y="856"/>
                    <a:pt x="2597" y="856"/>
                  </a:cubicBezTo>
                  <a:cubicBezTo>
                    <a:pt x="2597" y="885"/>
                    <a:pt x="2597" y="913"/>
                    <a:pt x="2597" y="942"/>
                  </a:cubicBezTo>
                  <a:cubicBezTo>
                    <a:pt x="2597" y="970"/>
                    <a:pt x="2597" y="999"/>
                    <a:pt x="2597" y="999"/>
                  </a:cubicBezTo>
                  <a:cubicBezTo>
                    <a:pt x="2568" y="1084"/>
                    <a:pt x="2511" y="1113"/>
                    <a:pt x="2511" y="1113"/>
                  </a:cubicBezTo>
                  <a:lnTo>
                    <a:pt x="1455" y="1313"/>
                  </a:lnTo>
                  <a:lnTo>
                    <a:pt x="1512" y="1341"/>
                  </a:lnTo>
                  <a:lnTo>
                    <a:pt x="1855" y="1655"/>
                  </a:lnTo>
                  <a:lnTo>
                    <a:pt x="2197" y="1655"/>
                  </a:lnTo>
                  <a:lnTo>
                    <a:pt x="2853" y="1113"/>
                  </a:lnTo>
                  <a:lnTo>
                    <a:pt x="2911" y="1056"/>
                  </a:lnTo>
                  <a:lnTo>
                    <a:pt x="3938" y="171"/>
                  </a:lnTo>
                  <a:lnTo>
                    <a:pt x="4023" y="171"/>
                  </a:lnTo>
                  <a:cubicBezTo>
                    <a:pt x="4080" y="171"/>
                    <a:pt x="4194" y="285"/>
                    <a:pt x="4194" y="285"/>
                  </a:cubicBezTo>
                  <a:cubicBezTo>
                    <a:pt x="4252" y="343"/>
                    <a:pt x="4280" y="400"/>
                    <a:pt x="4280" y="428"/>
                  </a:cubicBezTo>
                  <a:cubicBezTo>
                    <a:pt x="4280" y="457"/>
                    <a:pt x="4280" y="457"/>
                    <a:pt x="4280" y="485"/>
                  </a:cubicBezTo>
                  <a:cubicBezTo>
                    <a:pt x="4280" y="514"/>
                    <a:pt x="4252" y="542"/>
                    <a:pt x="4252" y="542"/>
                  </a:cubicBezTo>
                  <a:lnTo>
                    <a:pt x="3167" y="1455"/>
                  </a:lnTo>
                  <a:lnTo>
                    <a:pt x="3139" y="1455"/>
                  </a:lnTo>
                  <a:lnTo>
                    <a:pt x="2968" y="1626"/>
                  </a:lnTo>
                  <a:cubicBezTo>
                    <a:pt x="4622" y="1541"/>
                    <a:pt x="5878" y="1198"/>
                    <a:pt x="5878" y="828"/>
                  </a:cubicBezTo>
                  <a:cubicBezTo>
                    <a:pt x="5878" y="343"/>
                    <a:pt x="4137" y="0"/>
                    <a:pt x="19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5"/>
            <p:cNvSpPr/>
            <p:nvPr/>
          </p:nvSpPr>
          <p:spPr>
            <a:xfrm flipH="1">
              <a:off x="7824935" y="2845631"/>
              <a:ext cx="524480" cy="290233"/>
            </a:xfrm>
            <a:custGeom>
              <a:avLst/>
              <a:gdLst/>
              <a:ahLst/>
              <a:cxnLst/>
              <a:rect l="l" t="t" r="r" b="b"/>
              <a:pathLst>
                <a:path w="11757" h="6506" extrusionOk="0">
                  <a:moveTo>
                    <a:pt x="457" y="0"/>
                  </a:moveTo>
                  <a:cubicBezTo>
                    <a:pt x="315" y="29"/>
                    <a:pt x="201" y="114"/>
                    <a:pt x="115" y="257"/>
                  </a:cubicBezTo>
                  <a:cubicBezTo>
                    <a:pt x="58" y="343"/>
                    <a:pt x="1" y="457"/>
                    <a:pt x="1" y="571"/>
                  </a:cubicBezTo>
                  <a:lnTo>
                    <a:pt x="1" y="3338"/>
                  </a:lnTo>
                  <a:lnTo>
                    <a:pt x="1" y="5535"/>
                  </a:lnTo>
                  <a:cubicBezTo>
                    <a:pt x="1" y="5821"/>
                    <a:pt x="201" y="6049"/>
                    <a:pt x="486" y="6106"/>
                  </a:cubicBezTo>
                  <a:cubicBezTo>
                    <a:pt x="1970" y="6363"/>
                    <a:pt x="3824" y="6506"/>
                    <a:pt x="5878" y="6506"/>
                  </a:cubicBezTo>
                  <a:lnTo>
                    <a:pt x="6820" y="6506"/>
                  </a:lnTo>
                  <a:cubicBezTo>
                    <a:pt x="8475" y="6448"/>
                    <a:pt x="9987" y="6334"/>
                    <a:pt x="11214" y="6106"/>
                  </a:cubicBezTo>
                  <a:lnTo>
                    <a:pt x="11271" y="6106"/>
                  </a:lnTo>
                  <a:cubicBezTo>
                    <a:pt x="11556" y="6049"/>
                    <a:pt x="11756" y="5821"/>
                    <a:pt x="11756" y="5535"/>
                  </a:cubicBezTo>
                  <a:lnTo>
                    <a:pt x="11756" y="3338"/>
                  </a:lnTo>
                  <a:lnTo>
                    <a:pt x="11756" y="942"/>
                  </a:lnTo>
                  <a:lnTo>
                    <a:pt x="11756" y="571"/>
                  </a:lnTo>
                  <a:cubicBezTo>
                    <a:pt x="11756" y="286"/>
                    <a:pt x="11556" y="57"/>
                    <a:pt x="11300" y="0"/>
                  </a:cubicBezTo>
                  <a:lnTo>
                    <a:pt x="11300" y="86"/>
                  </a:lnTo>
                  <a:lnTo>
                    <a:pt x="11300" y="2882"/>
                  </a:lnTo>
                  <a:lnTo>
                    <a:pt x="11300" y="3253"/>
                  </a:lnTo>
                  <a:lnTo>
                    <a:pt x="11300" y="4137"/>
                  </a:lnTo>
                  <a:lnTo>
                    <a:pt x="11300" y="5079"/>
                  </a:lnTo>
                  <a:cubicBezTo>
                    <a:pt x="11300" y="5336"/>
                    <a:pt x="11128" y="5593"/>
                    <a:pt x="10872" y="5650"/>
                  </a:cubicBezTo>
                  <a:cubicBezTo>
                    <a:pt x="10758" y="5650"/>
                    <a:pt x="10643" y="5678"/>
                    <a:pt x="10529" y="5707"/>
                  </a:cubicBezTo>
                  <a:cubicBezTo>
                    <a:pt x="9274" y="5906"/>
                    <a:pt x="7790" y="6020"/>
                    <a:pt x="6135" y="6049"/>
                  </a:cubicBezTo>
                  <a:lnTo>
                    <a:pt x="5878" y="6049"/>
                  </a:lnTo>
                  <a:cubicBezTo>
                    <a:pt x="3995" y="6049"/>
                    <a:pt x="2255" y="5906"/>
                    <a:pt x="885" y="5650"/>
                  </a:cubicBezTo>
                  <a:cubicBezTo>
                    <a:pt x="800" y="5621"/>
                    <a:pt x="714" y="5564"/>
                    <a:pt x="629" y="5507"/>
                  </a:cubicBezTo>
                  <a:cubicBezTo>
                    <a:pt x="514" y="5393"/>
                    <a:pt x="457" y="5250"/>
                    <a:pt x="457" y="5079"/>
                  </a:cubicBezTo>
                  <a:lnTo>
                    <a:pt x="457" y="3652"/>
                  </a:lnTo>
                  <a:lnTo>
                    <a:pt x="457" y="2882"/>
                  </a:lnTo>
                  <a:lnTo>
                    <a:pt x="457" y="86"/>
                  </a:lnTo>
                  <a:lnTo>
                    <a:pt x="457" y="0"/>
                  </a:lnTo>
                  <a:close/>
                </a:path>
              </a:pathLst>
            </a:custGeom>
            <a:solidFill>
              <a:srgbClr val="B9B4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5"/>
            <p:cNvSpPr/>
            <p:nvPr/>
          </p:nvSpPr>
          <p:spPr>
            <a:xfrm flipH="1">
              <a:off x="7845322" y="2930881"/>
              <a:ext cx="483706" cy="184641"/>
            </a:xfrm>
            <a:custGeom>
              <a:avLst/>
              <a:gdLst/>
              <a:ahLst/>
              <a:cxnLst/>
              <a:rect l="l" t="t" r="r" b="b"/>
              <a:pathLst>
                <a:path w="10843" h="4139" extrusionOk="0">
                  <a:moveTo>
                    <a:pt x="3909" y="1"/>
                  </a:moveTo>
                  <a:cubicBezTo>
                    <a:pt x="3738" y="1"/>
                    <a:pt x="3567" y="29"/>
                    <a:pt x="3396" y="86"/>
                  </a:cubicBezTo>
                  <a:cubicBezTo>
                    <a:pt x="3538" y="914"/>
                    <a:pt x="3881" y="1656"/>
                    <a:pt x="4195" y="2426"/>
                  </a:cubicBezTo>
                  <a:lnTo>
                    <a:pt x="4166" y="2426"/>
                  </a:lnTo>
                  <a:cubicBezTo>
                    <a:pt x="4138" y="2455"/>
                    <a:pt x="4109" y="2455"/>
                    <a:pt x="4109" y="2455"/>
                  </a:cubicBezTo>
                  <a:lnTo>
                    <a:pt x="4080" y="2455"/>
                  </a:lnTo>
                  <a:cubicBezTo>
                    <a:pt x="3938" y="2455"/>
                    <a:pt x="3795" y="2398"/>
                    <a:pt x="3595" y="2340"/>
                  </a:cubicBezTo>
                  <a:lnTo>
                    <a:pt x="3567" y="2340"/>
                  </a:lnTo>
                  <a:cubicBezTo>
                    <a:pt x="3396" y="2340"/>
                    <a:pt x="3082" y="2027"/>
                    <a:pt x="2911" y="1855"/>
                  </a:cubicBezTo>
                  <a:lnTo>
                    <a:pt x="2882" y="1855"/>
                  </a:lnTo>
                  <a:cubicBezTo>
                    <a:pt x="2882" y="1855"/>
                    <a:pt x="2882" y="1855"/>
                    <a:pt x="2882" y="1884"/>
                  </a:cubicBezTo>
                  <a:cubicBezTo>
                    <a:pt x="2625" y="2255"/>
                    <a:pt x="2340" y="2455"/>
                    <a:pt x="1912" y="2455"/>
                  </a:cubicBezTo>
                  <a:cubicBezTo>
                    <a:pt x="1969" y="2141"/>
                    <a:pt x="2026" y="1827"/>
                    <a:pt x="2112" y="1513"/>
                  </a:cubicBezTo>
                  <a:cubicBezTo>
                    <a:pt x="1912" y="1456"/>
                    <a:pt x="1712" y="1399"/>
                    <a:pt x="1513" y="1342"/>
                  </a:cubicBezTo>
                  <a:cubicBezTo>
                    <a:pt x="1341" y="1599"/>
                    <a:pt x="1256" y="1884"/>
                    <a:pt x="1170" y="2198"/>
                  </a:cubicBezTo>
                  <a:cubicBezTo>
                    <a:pt x="942" y="2027"/>
                    <a:pt x="714" y="1827"/>
                    <a:pt x="485" y="1656"/>
                  </a:cubicBezTo>
                  <a:lnTo>
                    <a:pt x="457" y="1656"/>
                  </a:lnTo>
                  <a:cubicBezTo>
                    <a:pt x="400" y="1627"/>
                    <a:pt x="371" y="1627"/>
                    <a:pt x="314" y="1627"/>
                  </a:cubicBezTo>
                  <a:cubicBezTo>
                    <a:pt x="200" y="1627"/>
                    <a:pt x="115" y="1656"/>
                    <a:pt x="0" y="1713"/>
                  </a:cubicBezTo>
                  <a:cubicBezTo>
                    <a:pt x="0" y="1741"/>
                    <a:pt x="0" y="1741"/>
                    <a:pt x="0" y="1741"/>
                  </a:cubicBezTo>
                  <a:lnTo>
                    <a:pt x="0" y="3168"/>
                  </a:lnTo>
                  <a:cubicBezTo>
                    <a:pt x="0" y="3339"/>
                    <a:pt x="57" y="3482"/>
                    <a:pt x="172" y="3596"/>
                  </a:cubicBezTo>
                  <a:cubicBezTo>
                    <a:pt x="257" y="3653"/>
                    <a:pt x="343" y="3710"/>
                    <a:pt x="428" y="3739"/>
                  </a:cubicBezTo>
                  <a:cubicBezTo>
                    <a:pt x="1798" y="3995"/>
                    <a:pt x="3538" y="4138"/>
                    <a:pt x="5421" y="4138"/>
                  </a:cubicBezTo>
                  <a:lnTo>
                    <a:pt x="5678" y="4138"/>
                  </a:lnTo>
                  <a:cubicBezTo>
                    <a:pt x="7333" y="4109"/>
                    <a:pt x="8817" y="3995"/>
                    <a:pt x="10072" y="3796"/>
                  </a:cubicBezTo>
                  <a:cubicBezTo>
                    <a:pt x="10186" y="3767"/>
                    <a:pt x="10301" y="3739"/>
                    <a:pt x="10415" y="3739"/>
                  </a:cubicBezTo>
                  <a:cubicBezTo>
                    <a:pt x="10671" y="3682"/>
                    <a:pt x="10843" y="3425"/>
                    <a:pt x="10843" y="3168"/>
                  </a:cubicBezTo>
                  <a:lnTo>
                    <a:pt x="10843" y="2226"/>
                  </a:lnTo>
                  <a:lnTo>
                    <a:pt x="10843" y="1342"/>
                  </a:lnTo>
                  <a:cubicBezTo>
                    <a:pt x="10529" y="1313"/>
                    <a:pt x="10186" y="1256"/>
                    <a:pt x="9844" y="1114"/>
                  </a:cubicBezTo>
                  <a:cubicBezTo>
                    <a:pt x="9502" y="1627"/>
                    <a:pt x="9245" y="2112"/>
                    <a:pt x="9017" y="2683"/>
                  </a:cubicBezTo>
                  <a:cubicBezTo>
                    <a:pt x="8788" y="2512"/>
                    <a:pt x="8617" y="2084"/>
                    <a:pt x="8532" y="1741"/>
                  </a:cubicBezTo>
                  <a:cubicBezTo>
                    <a:pt x="8532" y="1741"/>
                    <a:pt x="8532" y="1741"/>
                    <a:pt x="8532" y="1770"/>
                  </a:cubicBezTo>
                  <a:lnTo>
                    <a:pt x="8503" y="1770"/>
                  </a:lnTo>
                  <a:cubicBezTo>
                    <a:pt x="8332" y="2141"/>
                    <a:pt x="7989" y="2283"/>
                    <a:pt x="7618" y="2283"/>
                  </a:cubicBezTo>
                  <a:cubicBezTo>
                    <a:pt x="7419" y="2283"/>
                    <a:pt x="7190" y="2255"/>
                    <a:pt x="6991" y="2141"/>
                  </a:cubicBezTo>
                  <a:lnTo>
                    <a:pt x="6962" y="2141"/>
                  </a:lnTo>
                  <a:cubicBezTo>
                    <a:pt x="6934" y="2141"/>
                    <a:pt x="6934" y="2084"/>
                    <a:pt x="6934" y="1998"/>
                  </a:cubicBezTo>
                  <a:cubicBezTo>
                    <a:pt x="6934" y="1827"/>
                    <a:pt x="6962" y="1542"/>
                    <a:pt x="6962" y="1370"/>
                  </a:cubicBezTo>
                  <a:lnTo>
                    <a:pt x="6820" y="1370"/>
                  </a:lnTo>
                  <a:cubicBezTo>
                    <a:pt x="6677" y="1370"/>
                    <a:pt x="6534" y="1342"/>
                    <a:pt x="6392" y="1313"/>
                  </a:cubicBezTo>
                  <a:cubicBezTo>
                    <a:pt x="6392" y="1313"/>
                    <a:pt x="6392" y="1285"/>
                    <a:pt x="6392" y="1285"/>
                  </a:cubicBezTo>
                  <a:lnTo>
                    <a:pt x="6335" y="1285"/>
                  </a:lnTo>
                  <a:cubicBezTo>
                    <a:pt x="6192" y="1256"/>
                    <a:pt x="6049" y="1199"/>
                    <a:pt x="5907" y="1199"/>
                  </a:cubicBezTo>
                  <a:cubicBezTo>
                    <a:pt x="5764" y="1199"/>
                    <a:pt x="5621" y="1256"/>
                    <a:pt x="5507" y="1342"/>
                  </a:cubicBezTo>
                  <a:cubicBezTo>
                    <a:pt x="5507" y="1370"/>
                    <a:pt x="5507" y="1370"/>
                    <a:pt x="5507" y="1370"/>
                  </a:cubicBezTo>
                  <a:cubicBezTo>
                    <a:pt x="5307" y="1599"/>
                    <a:pt x="5136" y="1827"/>
                    <a:pt x="4936" y="2027"/>
                  </a:cubicBezTo>
                  <a:cubicBezTo>
                    <a:pt x="4623" y="1342"/>
                    <a:pt x="4252" y="686"/>
                    <a:pt x="39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5"/>
            <p:cNvSpPr/>
            <p:nvPr/>
          </p:nvSpPr>
          <p:spPr>
            <a:xfrm flipH="1">
              <a:off x="7845322" y="2844337"/>
              <a:ext cx="483706" cy="206232"/>
            </a:xfrm>
            <a:custGeom>
              <a:avLst/>
              <a:gdLst/>
              <a:ahLst/>
              <a:cxnLst/>
              <a:rect l="l" t="t" r="r" b="b"/>
              <a:pathLst>
                <a:path w="10843" h="4623" extrusionOk="0">
                  <a:moveTo>
                    <a:pt x="143" y="1"/>
                  </a:moveTo>
                  <a:cubicBezTo>
                    <a:pt x="86" y="1"/>
                    <a:pt x="57" y="29"/>
                    <a:pt x="0" y="29"/>
                  </a:cubicBezTo>
                  <a:lnTo>
                    <a:pt x="0" y="115"/>
                  </a:lnTo>
                  <a:lnTo>
                    <a:pt x="0" y="2911"/>
                  </a:lnTo>
                  <a:lnTo>
                    <a:pt x="0" y="3653"/>
                  </a:lnTo>
                  <a:cubicBezTo>
                    <a:pt x="115" y="3596"/>
                    <a:pt x="200" y="3567"/>
                    <a:pt x="314" y="3567"/>
                  </a:cubicBezTo>
                  <a:cubicBezTo>
                    <a:pt x="371" y="3567"/>
                    <a:pt x="400" y="3567"/>
                    <a:pt x="457" y="3596"/>
                  </a:cubicBezTo>
                  <a:lnTo>
                    <a:pt x="485" y="3596"/>
                  </a:lnTo>
                  <a:cubicBezTo>
                    <a:pt x="714" y="3767"/>
                    <a:pt x="942" y="3967"/>
                    <a:pt x="1170" y="4138"/>
                  </a:cubicBezTo>
                  <a:cubicBezTo>
                    <a:pt x="1256" y="3824"/>
                    <a:pt x="1341" y="3539"/>
                    <a:pt x="1513" y="3282"/>
                  </a:cubicBezTo>
                  <a:cubicBezTo>
                    <a:pt x="1712" y="3339"/>
                    <a:pt x="1912" y="3396"/>
                    <a:pt x="2112" y="3453"/>
                  </a:cubicBezTo>
                  <a:cubicBezTo>
                    <a:pt x="2026" y="3767"/>
                    <a:pt x="1969" y="4081"/>
                    <a:pt x="1912" y="4395"/>
                  </a:cubicBezTo>
                  <a:cubicBezTo>
                    <a:pt x="2340" y="4395"/>
                    <a:pt x="2625" y="4195"/>
                    <a:pt x="2882" y="3824"/>
                  </a:cubicBezTo>
                  <a:cubicBezTo>
                    <a:pt x="2882" y="3795"/>
                    <a:pt x="2882" y="3795"/>
                    <a:pt x="2882" y="3795"/>
                  </a:cubicBezTo>
                  <a:lnTo>
                    <a:pt x="2911" y="3795"/>
                  </a:lnTo>
                  <a:cubicBezTo>
                    <a:pt x="3082" y="3967"/>
                    <a:pt x="3396" y="4280"/>
                    <a:pt x="3567" y="4280"/>
                  </a:cubicBezTo>
                  <a:lnTo>
                    <a:pt x="3595" y="4280"/>
                  </a:lnTo>
                  <a:cubicBezTo>
                    <a:pt x="3795" y="4338"/>
                    <a:pt x="3938" y="4395"/>
                    <a:pt x="4080" y="4395"/>
                  </a:cubicBezTo>
                  <a:lnTo>
                    <a:pt x="4109" y="4395"/>
                  </a:lnTo>
                  <a:cubicBezTo>
                    <a:pt x="4109" y="4395"/>
                    <a:pt x="4138" y="4395"/>
                    <a:pt x="4166" y="4366"/>
                  </a:cubicBezTo>
                  <a:lnTo>
                    <a:pt x="4195" y="4366"/>
                  </a:lnTo>
                  <a:cubicBezTo>
                    <a:pt x="3881" y="3596"/>
                    <a:pt x="3538" y="2854"/>
                    <a:pt x="3396" y="2026"/>
                  </a:cubicBezTo>
                  <a:cubicBezTo>
                    <a:pt x="3567" y="1969"/>
                    <a:pt x="3738" y="1941"/>
                    <a:pt x="3909" y="1941"/>
                  </a:cubicBezTo>
                  <a:cubicBezTo>
                    <a:pt x="4252" y="2626"/>
                    <a:pt x="4623" y="3282"/>
                    <a:pt x="4936" y="3967"/>
                  </a:cubicBezTo>
                  <a:cubicBezTo>
                    <a:pt x="5136" y="3767"/>
                    <a:pt x="5307" y="3539"/>
                    <a:pt x="5507" y="3310"/>
                  </a:cubicBezTo>
                  <a:cubicBezTo>
                    <a:pt x="5507" y="3310"/>
                    <a:pt x="5507" y="3310"/>
                    <a:pt x="5507" y="3282"/>
                  </a:cubicBezTo>
                  <a:cubicBezTo>
                    <a:pt x="5621" y="3196"/>
                    <a:pt x="5764" y="3139"/>
                    <a:pt x="5907" y="3139"/>
                  </a:cubicBezTo>
                  <a:cubicBezTo>
                    <a:pt x="6049" y="3139"/>
                    <a:pt x="6192" y="3196"/>
                    <a:pt x="6335" y="3225"/>
                  </a:cubicBezTo>
                  <a:lnTo>
                    <a:pt x="6392" y="3225"/>
                  </a:lnTo>
                  <a:cubicBezTo>
                    <a:pt x="6392" y="3225"/>
                    <a:pt x="6392" y="3253"/>
                    <a:pt x="6392" y="3253"/>
                  </a:cubicBezTo>
                  <a:cubicBezTo>
                    <a:pt x="6534" y="3282"/>
                    <a:pt x="6677" y="3310"/>
                    <a:pt x="6820" y="3310"/>
                  </a:cubicBezTo>
                  <a:lnTo>
                    <a:pt x="6962" y="3310"/>
                  </a:lnTo>
                  <a:cubicBezTo>
                    <a:pt x="6962" y="3482"/>
                    <a:pt x="6934" y="3767"/>
                    <a:pt x="6934" y="3938"/>
                  </a:cubicBezTo>
                  <a:cubicBezTo>
                    <a:pt x="6934" y="4024"/>
                    <a:pt x="6934" y="4081"/>
                    <a:pt x="6962" y="4081"/>
                  </a:cubicBezTo>
                  <a:lnTo>
                    <a:pt x="6991" y="4081"/>
                  </a:lnTo>
                  <a:cubicBezTo>
                    <a:pt x="7190" y="4195"/>
                    <a:pt x="7419" y="4223"/>
                    <a:pt x="7618" y="4223"/>
                  </a:cubicBezTo>
                  <a:cubicBezTo>
                    <a:pt x="7989" y="4223"/>
                    <a:pt x="8332" y="4081"/>
                    <a:pt x="8503" y="3710"/>
                  </a:cubicBezTo>
                  <a:lnTo>
                    <a:pt x="8532" y="3710"/>
                  </a:lnTo>
                  <a:cubicBezTo>
                    <a:pt x="8532" y="3681"/>
                    <a:pt x="8532" y="3681"/>
                    <a:pt x="8532" y="3681"/>
                  </a:cubicBezTo>
                  <a:cubicBezTo>
                    <a:pt x="8617" y="4024"/>
                    <a:pt x="8788" y="4452"/>
                    <a:pt x="9017" y="4623"/>
                  </a:cubicBezTo>
                  <a:cubicBezTo>
                    <a:pt x="9245" y="4052"/>
                    <a:pt x="9502" y="3567"/>
                    <a:pt x="9844" y="3054"/>
                  </a:cubicBezTo>
                  <a:cubicBezTo>
                    <a:pt x="10186" y="3196"/>
                    <a:pt x="10529" y="3253"/>
                    <a:pt x="10843" y="3282"/>
                  </a:cubicBezTo>
                  <a:lnTo>
                    <a:pt x="10843" y="2911"/>
                  </a:lnTo>
                  <a:lnTo>
                    <a:pt x="10843" y="115"/>
                  </a:lnTo>
                  <a:lnTo>
                    <a:pt x="10843" y="29"/>
                  </a:lnTo>
                  <a:cubicBezTo>
                    <a:pt x="10786" y="29"/>
                    <a:pt x="10757" y="1"/>
                    <a:pt x="10700" y="1"/>
                  </a:cubicBezTo>
                  <a:cubicBezTo>
                    <a:pt x="10671" y="1"/>
                    <a:pt x="10671" y="1"/>
                    <a:pt x="10643" y="29"/>
                  </a:cubicBezTo>
                  <a:lnTo>
                    <a:pt x="10614" y="29"/>
                  </a:lnTo>
                  <a:cubicBezTo>
                    <a:pt x="10358" y="58"/>
                    <a:pt x="10101" y="86"/>
                    <a:pt x="9844" y="143"/>
                  </a:cubicBezTo>
                  <a:cubicBezTo>
                    <a:pt x="8560" y="286"/>
                    <a:pt x="7048" y="400"/>
                    <a:pt x="5421" y="400"/>
                  </a:cubicBezTo>
                  <a:cubicBezTo>
                    <a:pt x="4908" y="400"/>
                    <a:pt x="4394" y="400"/>
                    <a:pt x="3909" y="372"/>
                  </a:cubicBezTo>
                  <a:cubicBezTo>
                    <a:pt x="2540" y="315"/>
                    <a:pt x="1284" y="200"/>
                    <a:pt x="229" y="29"/>
                  </a:cubicBezTo>
                  <a:cubicBezTo>
                    <a:pt x="200" y="1"/>
                    <a:pt x="172" y="1"/>
                    <a:pt x="1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5"/>
            <p:cNvSpPr/>
            <p:nvPr/>
          </p:nvSpPr>
          <p:spPr>
            <a:xfrm flipH="1">
              <a:off x="7743477" y="3376401"/>
              <a:ext cx="687395" cy="197310"/>
            </a:xfrm>
            <a:custGeom>
              <a:avLst/>
              <a:gdLst/>
              <a:ahLst/>
              <a:cxnLst/>
              <a:rect l="l" t="t" r="r" b="b"/>
              <a:pathLst>
                <a:path w="15409" h="4423" extrusionOk="0">
                  <a:moveTo>
                    <a:pt x="1" y="0"/>
                  </a:moveTo>
                  <a:lnTo>
                    <a:pt x="1" y="2768"/>
                  </a:lnTo>
                  <a:cubicBezTo>
                    <a:pt x="1" y="3681"/>
                    <a:pt x="3453" y="4423"/>
                    <a:pt x="7704" y="4423"/>
                  </a:cubicBezTo>
                  <a:cubicBezTo>
                    <a:pt x="11956" y="4423"/>
                    <a:pt x="15408" y="3681"/>
                    <a:pt x="15408" y="2768"/>
                  </a:cubicBezTo>
                  <a:lnTo>
                    <a:pt x="15408" y="0"/>
                  </a:lnTo>
                  <a:cubicBezTo>
                    <a:pt x="15408" y="571"/>
                    <a:pt x="14010" y="1084"/>
                    <a:pt x="11870" y="1370"/>
                  </a:cubicBezTo>
                  <a:cubicBezTo>
                    <a:pt x="10672" y="1541"/>
                    <a:pt x="9245" y="1655"/>
                    <a:pt x="7704" y="1655"/>
                  </a:cubicBezTo>
                  <a:cubicBezTo>
                    <a:pt x="6164" y="1655"/>
                    <a:pt x="4737" y="1541"/>
                    <a:pt x="3539" y="1370"/>
                  </a:cubicBezTo>
                  <a:cubicBezTo>
                    <a:pt x="1399" y="1084"/>
                    <a:pt x="1" y="571"/>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55"/>
            <p:cNvSpPr/>
            <p:nvPr/>
          </p:nvSpPr>
          <p:spPr>
            <a:xfrm flipH="1">
              <a:off x="8181325" y="2533763"/>
              <a:ext cx="40774" cy="19138"/>
            </a:xfrm>
            <a:custGeom>
              <a:avLst/>
              <a:gdLst/>
              <a:ahLst/>
              <a:cxnLst/>
              <a:rect l="l" t="t" r="r" b="b"/>
              <a:pathLst>
                <a:path w="914" h="429" extrusionOk="0">
                  <a:moveTo>
                    <a:pt x="913" y="429"/>
                  </a:moveTo>
                  <a:cubicBezTo>
                    <a:pt x="885" y="429"/>
                    <a:pt x="885" y="429"/>
                    <a:pt x="885" y="429"/>
                  </a:cubicBezTo>
                  <a:cubicBezTo>
                    <a:pt x="885" y="429"/>
                    <a:pt x="885" y="429"/>
                    <a:pt x="913" y="429"/>
                  </a:cubicBezTo>
                  <a:close/>
                  <a:moveTo>
                    <a:pt x="856" y="400"/>
                  </a:moveTo>
                  <a:cubicBezTo>
                    <a:pt x="856" y="400"/>
                    <a:pt x="828" y="400"/>
                    <a:pt x="828" y="400"/>
                  </a:cubicBezTo>
                  <a:cubicBezTo>
                    <a:pt x="828" y="400"/>
                    <a:pt x="856" y="400"/>
                    <a:pt x="856" y="400"/>
                  </a:cubicBezTo>
                  <a:close/>
                  <a:moveTo>
                    <a:pt x="828" y="400"/>
                  </a:moveTo>
                  <a:cubicBezTo>
                    <a:pt x="571" y="229"/>
                    <a:pt x="314" y="1"/>
                    <a:pt x="0" y="1"/>
                  </a:cubicBezTo>
                  <a:cubicBezTo>
                    <a:pt x="314" y="1"/>
                    <a:pt x="571" y="229"/>
                    <a:pt x="828" y="400"/>
                  </a:cubicBezTo>
                  <a:close/>
                  <a:moveTo>
                    <a:pt x="0" y="1"/>
                  </a:moveTo>
                  <a:lnTo>
                    <a:pt x="0" y="1"/>
                  </a:lnTo>
                  <a:lnTo>
                    <a:pt x="0" y="1"/>
                  </a:lnTo>
                  <a:lnTo>
                    <a:pt x="0" y="1"/>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55"/>
            <p:cNvSpPr/>
            <p:nvPr/>
          </p:nvSpPr>
          <p:spPr>
            <a:xfrm flipH="1">
              <a:off x="7698957" y="3815497"/>
              <a:ext cx="775188" cy="143867"/>
            </a:xfrm>
            <a:custGeom>
              <a:avLst/>
              <a:gdLst/>
              <a:ahLst/>
              <a:cxnLst/>
              <a:rect l="l" t="t" r="r" b="b"/>
              <a:pathLst>
                <a:path w="17377" h="3225" extrusionOk="0">
                  <a:moveTo>
                    <a:pt x="971" y="1"/>
                  </a:moveTo>
                  <a:cubicBezTo>
                    <a:pt x="343" y="315"/>
                    <a:pt x="1" y="657"/>
                    <a:pt x="1" y="1028"/>
                  </a:cubicBezTo>
                  <a:cubicBezTo>
                    <a:pt x="1" y="2255"/>
                    <a:pt x="3881" y="3225"/>
                    <a:pt x="8674" y="3225"/>
                  </a:cubicBezTo>
                  <a:cubicBezTo>
                    <a:pt x="13468" y="3225"/>
                    <a:pt x="17377" y="2255"/>
                    <a:pt x="17377" y="1028"/>
                  </a:cubicBezTo>
                  <a:cubicBezTo>
                    <a:pt x="17377" y="657"/>
                    <a:pt x="17006" y="315"/>
                    <a:pt x="16378" y="1"/>
                  </a:cubicBezTo>
                  <a:lnTo>
                    <a:pt x="16378" y="828"/>
                  </a:lnTo>
                  <a:cubicBezTo>
                    <a:pt x="16378" y="1741"/>
                    <a:pt x="12926" y="2483"/>
                    <a:pt x="8674" y="2483"/>
                  </a:cubicBezTo>
                  <a:cubicBezTo>
                    <a:pt x="4423" y="2483"/>
                    <a:pt x="971" y="1741"/>
                    <a:pt x="971" y="828"/>
                  </a:cubicBezTo>
                  <a:lnTo>
                    <a:pt x="97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5"/>
            <p:cNvSpPr/>
            <p:nvPr/>
          </p:nvSpPr>
          <p:spPr>
            <a:xfrm flipH="1">
              <a:off x="7743477" y="2720902"/>
              <a:ext cx="687395" cy="1205407"/>
            </a:xfrm>
            <a:custGeom>
              <a:avLst/>
              <a:gdLst/>
              <a:ahLst/>
              <a:cxnLst/>
              <a:rect l="l" t="t" r="r" b="b"/>
              <a:pathLst>
                <a:path w="15409" h="27021" extrusionOk="0">
                  <a:moveTo>
                    <a:pt x="1" y="0"/>
                  </a:moveTo>
                  <a:lnTo>
                    <a:pt x="1" y="14694"/>
                  </a:lnTo>
                  <a:cubicBezTo>
                    <a:pt x="1" y="15265"/>
                    <a:pt x="1399" y="15778"/>
                    <a:pt x="3539" y="16064"/>
                  </a:cubicBezTo>
                  <a:cubicBezTo>
                    <a:pt x="4737" y="16235"/>
                    <a:pt x="6164" y="16349"/>
                    <a:pt x="7704" y="16349"/>
                  </a:cubicBezTo>
                  <a:cubicBezTo>
                    <a:pt x="9245" y="16349"/>
                    <a:pt x="10672" y="16235"/>
                    <a:pt x="11870" y="16064"/>
                  </a:cubicBezTo>
                  <a:cubicBezTo>
                    <a:pt x="14010" y="15778"/>
                    <a:pt x="15408" y="15265"/>
                    <a:pt x="15408" y="14694"/>
                  </a:cubicBezTo>
                  <a:lnTo>
                    <a:pt x="15408" y="12469"/>
                  </a:lnTo>
                  <a:cubicBezTo>
                    <a:pt x="13040" y="11727"/>
                    <a:pt x="10757" y="10671"/>
                    <a:pt x="8646" y="9302"/>
                  </a:cubicBezTo>
                  <a:lnTo>
                    <a:pt x="7704" y="9302"/>
                  </a:lnTo>
                  <a:cubicBezTo>
                    <a:pt x="5650" y="9302"/>
                    <a:pt x="3796" y="9159"/>
                    <a:pt x="2312" y="8902"/>
                  </a:cubicBezTo>
                  <a:cubicBezTo>
                    <a:pt x="2027" y="8845"/>
                    <a:pt x="1827" y="8617"/>
                    <a:pt x="1827" y="8331"/>
                  </a:cubicBezTo>
                  <a:lnTo>
                    <a:pt x="1827" y="6134"/>
                  </a:lnTo>
                  <a:lnTo>
                    <a:pt x="1827" y="3367"/>
                  </a:lnTo>
                  <a:cubicBezTo>
                    <a:pt x="1827" y="3253"/>
                    <a:pt x="1884" y="3139"/>
                    <a:pt x="1941" y="3053"/>
                  </a:cubicBezTo>
                  <a:cubicBezTo>
                    <a:pt x="1199" y="2083"/>
                    <a:pt x="571" y="1056"/>
                    <a:pt x="1" y="0"/>
                  </a:cubicBezTo>
                  <a:close/>
                  <a:moveTo>
                    <a:pt x="1" y="17462"/>
                  </a:moveTo>
                  <a:lnTo>
                    <a:pt x="1" y="19060"/>
                  </a:lnTo>
                  <a:cubicBezTo>
                    <a:pt x="1" y="19659"/>
                    <a:pt x="1399" y="20172"/>
                    <a:pt x="3539" y="20458"/>
                  </a:cubicBezTo>
                  <a:cubicBezTo>
                    <a:pt x="4737" y="20629"/>
                    <a:pt x="6164" y="20714"/>
                    <a:pt x="7704" y="20714"/>
                  </a:cubicBezTo>
                  <a:cubicBezTo>
                    <a:pt x="9245" y="20714"/>
                    <a:pt x="10672" y="20629"/>
                    <a:pt x="11870" y="20458"/>
                  </a:cubicBezTo>
                  <a:cubicBezTo>
                    <a:pt x="14010" y="20172"/>
                    <a:pt x="15408" y="19659"/>
                    <a:pt x="15408" y="19060"/>
                  </a:cubicBezTo>
                  <a:lnTo>
                    <a:pt x="15408" y="17462"/>
                  </a:lnTo>
                  <a:cubicBezTo>
                    <a:pt x="15408" y="18375"/>
                    <a:pt x="11956" y="19117"/>
                    <a:pt x="7704" y="19117"/>
                  </a:cubicBezTo>
                  <a:cubicBezTo>
                    <a:pt x="3453" y="19117"/>
                    <a:pt x="1" y="18375"/>
                    <a:pt x="1" y="17462"/>
                  </a:cubicBezTo>
                  <a:close/>
                  <a:moveTo>
                    <a:pt x="1" y="21827"/>
                  </a:moveTo>
                  <a:lnTo>
                    <a:pt x="1" y="24538"/>
                  </a:lnTo>
                  <a:lnTo>
                    <a:pt x="1" y="25365"/>
                  </a:lnTo>
                  <a:cubicBezTo>
                    <a:pt x="1" y="26278"/>
                    <a:pt x="3453" y="27020"/>
                    <a:pt x="7704" y="27020"/>
                  </a:cubicBezTo>
                  <a:cubicBezTo>
                    <a:pt x="11956" y="27020"/>
                    <a:pt x="15408" y="26278"/>
                    <a:pt x="15408" y="25365"/>
                  </a:cubicBezTo>
                  <a:lnTo>
                    <a:pt x="15408" y="24538"/>
                  </a:lnTo>
                  <a:lnTo>
                    <a:pt x="15408" y="21827"/>
                  </a:lnTo>
                  <a:cubicBezTo>
                    <a:pt x="15408" y="22740"/>
                    <a:pt x="11956" y="23482"/>
                    <a:pt x="7704" y="23482"/>
                  </a:cubicBezTo>
                  <a:cubicBezTo>
                    <a:pt x="3453" y="23482"/>
                    <a:pt x="1" y="22740"/>
                    <a:pt x="1" y="2182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5"/>
            <p:cNvSpPr/>
            <p:nvPr/>
          </p:nvSpPr>
          <p:spPr>
            <a:xfrm flipH="1">
              <a:off x="7743477" y="3571124"/>
              <a:ext cx="687395" cy="197355"/>
            </a:xfrm>
            <a:custGeom>
              <a:avLst/>
              <a:gdLst/>
              <a:ahLst/>
              <a:cxnLst/>
              <a:rect l="l" t="t" r="r" b="b"/>
              <a:pathLst>
                <a:path w="15409" h="4424" extrusionOk="0">
                  <a:moveTo>
                    <a:pt x="1" y="1"/>
                  </a:moveTo>
                  <a:lnTo>
                    <a:pt x="1" y="857"/>
                  </a:lnTo>
                  <a:lnTo>
                    <a:pt x="1" y="2768"/>
                  </a:lnTo>
                  <a:cubicBezTo>
                    <a:pt x="1" y="3681"/>
                    <a:pt x="3453" y="4423"/>
                    <a:pt x="7704" y="4423"/>
                  </a:cubicBezTo>
                  <a:cubicBezTo>
                    <a:pt x="11956" y="4423"/>
                    <a:pt x="15408" y="3681"/>
                    <a:pt x="15408" y="2768"/>
                  </a:cubicBezTo>
                  <a:lnTo>
                    <a:pt x="15408" y="857"/>
                  </a:lnTo>
                  <a:lnTo>
                    <a:pt x="15408" y="1"/>
                  </a:lnTo>
                  <a:cubicBezTo>
                    <a:pt x="15408" y="600"/>
                    <a:pt x="14010" y="1113"/>
                    <a:pt x="11870" y="1399"/>
                  </a:cubicBezTo>
                  <a:cubicBezTo>
                    <a:pt x="10672" y="1570"/>
                    <a:pt x="9245" y="1655"/>
                    <a:pt x="7704" y="1655"/>
                  </a:cubicBezTo>
                  <a:cubicBezTo>
                    <a:pt x="6164" y="1655"/>
                    <a:pt x="4737" y="1570"/>
                    <a:pt x="3539" y="1399"/>
                  </a:cubicBezTo>
                  <a:cubicBezTo>
                    <a:pt x="1399" y="1113"/>
                    <a:pt x="1" y="600"/>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55"/>
            <p:cNvSpPr/>
            <p:nvPr/>
          </p:nvSpPr>
          <p:spPr>
            <a:xfrm flipH="1">
              <a:off x="8159689" y="2522342"/>
              <a:ext cx="63703" cy="43316"/>
            </a:xfrm>
            <a:custGeom>
              <a:avLst/>
              <a:gdLst/>
              <a:ahLst/>
              <a:cxnLst/>
              <a:rect l="l" t="t" r="r" b="b"/>
              <a:pathLst>
                <a:path w="1428" h="971" extrusionOk="0">
                  <a:moveTo>
                    <a:pt x="229" y="0"/>
                  </a:moveTo>
                  <a:cubicBezTo>
                    <a:pt x="172" y="29"/>
                    <a:pt x="143" y="86"/>
                    <a:pt x="115" y="114"/>
                  </a:cubicBezTo>
                  <a:lnTo>
                    <a:pt x="86" y="114"/>
                  </a:lnTo>
                  <a:cubicBezTo>
                    <a:pt x="29" y="171"/>
                    <a:pt x="29" y="228"/>
                    <a:pt x="1" y="257"/>
                  </a:cubicBezTo>
                  <a:lnTo>
                    <a:pt x="29" y="257"/>
                  </a:lnTo>
                  <a:cubicBezTo>
                    <a:pt x="343" y="257"/>
                    <a:pt x="600" y="485"/>
                    <a:pt x="857" y="656"/>
                  </a:cubicBezTo>
                  <a:lnTo>
                    <a:pt x="885" y="656"/>
                  </a:lnTo>
                  <a:cubicBezTo>
                    <a:pt x="885" y="656"/>
                    <a:pt x="914" y="656"/>
                    <a:pt x="914" y="685"/>
                  </a:cubicBezTo>
                  <a:lnTo>
                    <a:pt x="942" y="685"/>
                  </a:lnTo>
                  <a:cubicBezTo>
                    <a:pt x="999" y="713"/>
                    <a:pt x="1056" y="713"/>
                    <a:pt x="1113" y="770"/>
                  </a:cubicBezTo>
                  <a:lnTo>
                    <a:pt x="1227" y="827"/>
                  </a:lnTo>
                  <a:cubicBezTo>
                    <a:pt x="1256" y="885"/>
                    <a:pt x="1285" y="913"/>
                    <a:pt x="1313" y="970"/>
                  </a:cubicBezTo>
                  <a:lnTo>
                    <a:pt x="1427" y="942"/>
                  </a:lnTo>
                  <a:lnTo>
                    <a:pt x="1370" y="885"/>
                  </a:lnTo>
                  <a:lnTo>
                    <a:pt x="1056" y="656"/>
                  </a:lnTo>
                  <a:lnTo>
                    <a:pt x="799" y="428"/>
                  </a:lnTo>
                  <a:lnTo>
                    <a:pt x="343" y="29"/>
                  </a:lnTo>
                  <a:cubicBezTo>
                    <a:pt x="314" y="0"/>
                    <a:pt x="314" y="0"/>
                    <a:pt x="286"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55"/>
            <p:cNvSpPr/>
            <p:nvPr/>
          </p:nvSpPr>
          <p:spPr>
            <a:xfrm flipH="1">
              <a:off x="8164774" y="2533763"/>
              <a:ext cx="58618" cy="45859"/>
            </a:xfrm>
            <a:custGeom>
              <a:avLst/>
              <a:gdLst/>
              <a:ahLst/>
              <a:cxnLst/>
              <a:rect l="l" t="t" r="r" b="b"/>
              <a:pathLst>
                <a:path w="1314" h="1028" extrusionOk="0">
                  <a:moveTo>
                    <a:pt x="1" y="1"/>
                  </a:moveTo>
                  <a:cubicBezTo>
                    <a:pt x="1" y="29"/>
                    <a:pt x="1" y="29"/>
                    <a:pt x="1" y="58"/>
                  </a:cubicBezTo>
                  <a:cubicBezTo>
                    <a:pt x="1" y="115"/>
                    <a:pt x="29" y="115"/>
                    <a:pt x="29" y="143"/>
                  </a:cubicBezTo>
                  <a:lnTo>
                    <a:pt x="229" y="315"/>
                  </a:lnTo>
                  <a:lnTo>
                    <a:pt x="457" y="486"/>
                  </a:lnTo>
                  <a:lnTo>
                    <a:pt x="1113" y="1005"/>
                  </a:lnTo>
                  <a:lnTo>
                    <a:pt x="1113" y="1005"/>
                  </a:lnTo>
                  <a:cubicBezTo>
                    <a:pt x="1113" y="1004"/>
                    <a:pt x="1113" y="1002"/>
                    <a:pt x="1113" y="999"/>
                  </a:cubicBezTo>
                  <a:cubicBezTo>
                    <a:pt x="1113" y="971"/>
                    <a:pt x="1142" y="914"/>
                    <a:pt x="1199" y="828"/>
                  </a:cubicBezTo>
                  <a:cubicBezTo>
                    <a:pt x="1199" y="828"/>
                    <a:pt x="1256" y="743"/>
                    <a:pt x="1313" y="714"/>
                  </a:cubicBezTo>
                  <a:cubicBezTo>
                    <a:pt x="1285" y="657"/>
                    <a:pt x="1256" y="629"/>
                    <a:pt x="1227" y="571"/>
                  </a:cubicBezTo>
                  <a:lnTo>
                    <a:pt x="1113" y="514"/>
                  </a:lnTo>
                  <a:cubicBezTo>
                    <a:pt x="1056" y="457"/>
                    <a:pt x="999" y="457"/>
                    <a:pt x="942" y="429"/>
                  </a:cubicBezTo>
                  <a:lnTo>
                    <a:pt x="914" y="429"/>
                  </a:lnTo>
                  <a:cubicBezTo>
                    <a:pt x="914" y="400"/>
                    <a:pt x="885" y="400"/>
                    <a:pt x="885" y="400"/>
                  </a:cubicBezTo>
                  <a:lnTo>
                    <a:pt x="857" y="400"/>
                  </a:lnTo>
                  <a:cubicBezTo>
                    <a:pt x="600" y="229"/>
                    <a:pt x="343" y="1"/>
                    <a:pt x="29" y="1"/>
                  </a:cubicBezTo>
                  <a:close/>
                  <a:moveTo>
                    <a:pt x="1113" y="1005"/>
                  </a:moveTo>
                  <a:cubicBezTo>
                    <a:pt x="1113" y="1028"/>
                    <a:pt x="1115" y="1028"/>
                    <a:pt x="1142" y="1028"/>
                  </a:cubicBezTo>
                  <a:lnTo>
                    <a:pt x="1113" y="1005"/>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55"/>
            <p:cNvSpPr/>
            <p:nvPr/>
          </p:nvSpPr>
          <p:spPr>
            <a:xfrm flipH="1">
              <a:off x="8093532" y="2564321"/>
              <a:ext cx="132402" cy="56030"/>
            </a:xfrm>
            <a:custGeom>
              <a:avLst/>
              <a:gdLst/>
              <a:ahLst/>
              <a:cxnLst/>
              <a:rect l="l" t="t" r="r" b="b"/>
              <a:pathLst>
                <a:path w="2968" h="1256" extrusionOk="0">
                  <a:moveTo>
                    <a:pt x="1484" y="1"/>
                  </a:moveTo>
                  <a:lnTo>
                    <a:pt x="1370" y="29"/>
                  </a:lnTo>
                  <a:cubicBezTo>
                    <a:pt x="1313" y="58"/>
                    <a:pt x="1256" y="143"/>
                    <a:pt x="1256" y="143"/>
                  </a:cubicBezTo>
                  <a:cubicBezTo>
                    <a:pt x="1199" y="229"/>
                    <a:pt x="1170" y="286"/>
                    <a:pt x="1170" y="314"/>
                  </a:cubicBezTo>
                  <a:cubicBezTo>
                    <a:pt x="1170" y="343"/>
                    <a:pt x="1170" y="343"/>
                    <a:pt x="1199" y="343"/>
                  </a:cubicBezTo>
                  <a:lnTo>
                    <a:pt x="1199" y="372"/>
                  </a:lnTo>
                  <a:lnTo>
                    <a:pt x="1513" y="628"/>
                  </a:lnTo>
                  <a:lnTo>
                    <a:pt x="685" y="799"/>
                  </a:lnTo>
                  <a:lnTo>
                    <a:pt x="0" y="914"/>
                  </a:lnTo>
                  <a:cubicBezTo>
                    <a:pt x="314" y="999"/>
                    <a:pt x="742" y="1085"/>
                    <a:pt x="1256" y="1142"/>
                  </a:cubicBezTo>
                  <a:lnTo>
                    <a:pt x="1969" y="999"/>
                  </a:lnTo>
                  <a:lnTo>
                    <a:pt x="2226" y="1227"/>
                  </a:lnTo>
                  <a:cubicBezTo>
                    <a:pt x="2483" y="1227"/>
                    <a:pt x="2711" y="1256"/>
                    <a:pt x="2968" y="1256"/>
                  </a:cubicBezTo>
                  <a:lnTo>
                    <a:pt x="2625" y="942"/>
                  </a:lnTo>
                  <a:lnTo>
                    <a:pt x="2568" y="914"/>
                  </a:lnTo>
                  <a:lnTo>
                    <a:pt x="2226" y="971"/>
                  </a:lnTo>
                  <a:cubicBezTo>
                    <a:pt x="2226" y="971"/>
                    <a:pt x="2255" y="942"/>
                    <a:pt x="2255" y="828"/>
                  </a:cubicBezTo>
                  <a:cubicBezTo>
                    <a:pt x="2255" y="799"/>
                    <a:pt x="2255" y="771"/>
                    <a:pt x="2255" y="742"/>
                  </a:cubicBezTo>
                  <a:cubicBezTo>
                    <a:pt x="2255" y="742"/>
                    <a:pt x="2226" y="657"/>
                    <a:pt x="2197" y="571"/>
                  </a:cubicBezTo>
                  <a:lnTo>
                    <a:pt x="2140" y="514"/>
                  </a:lnTo>
                  <a:lnTo>
                    <a:pt x="2112" y="514"/>
                  </a:lnTo>
                  <a:lnTo>
                    <a:pt x="14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55"/>
            <p:cNvSpPr/>
            <p:nvPr/>
          </p:nvSpPr>
          <p:spPr>
            <a:xfrm flipH="1">
              <a:off x="7985308" y="2565614"/>
              <a:ext cx="40774" cy="17844"/>
            </a:xfrm>
            <a:custGeom>
              <a:avLst/>
              <a:gdLst/>
              <a:ahLst/>
              <a:cxnLst/>
              <a:rect l="l" t="t" r="r" b="b"/>
              <a:pathLst>
                <a:path w="914" h="400" extrusionOk="0">
                  <a:moveTo>
                    <a:pt x="0" y="400"/>
                  </a:moveTo>
                  <a:cubicBezTo>
                    <a:pt x="0" y="400"/>
                    <a:pt x="0" y="400"/>
                    <a:pt x="0" y="400"/>
                  </a:cubicBezTo>
                  <a:cubicBezTo>
                    <a:pt x="0" y="400"/>
                    <a:pt x="0" y="400"/>
                    <a:pt x="0" y="400"/>
                  </a:cubicBezTo>
                  <a:close/>
                  <a:moveTo>
                    <a:pt x="0" y="400"/>
                  </a:moveTo>
                  <a:cubicBezTo>
                    <a:pt x="0" y="400"/>
                    <a:pt x="0" y="400"/>
                    <a:pt x="0" y="400"/>
                  </a:cubicBezTo>
                  <a:cubicBezTo>
                    <a:pt x="0" y="400"/>
                    <a:pt x="0" y="400"/>
                    <a:pt x="0" y="400"/>
                  </a:cubicBezTo>
                  <a:close/>
                  <a:moveTo>
                    <a:pt x="0" y="400"/>
                  </a:moveTo>
                  <a:lnTo>
                    <a:pt x="0" y="400"/>
                  </a:lnTo>
                  <a:lnTo>
                    <a:pt x="0" y="400"/>
                  </a:lnTo>
                  <a:close/>
                  <a:moveTo>
                    <a:pt x="29" y="400"/>
                  </a:moveTo>
                  <a:cubicBezTo>
                    <a:pt x="29" y="400"/>
                    <a:pt x="57" y="371"/>
                    <a:pt x="57" y="371"/>
                  </a:cubicBezTo>
                  <a:cubicBezTo>
                    <a:pt x="57" y="371"/>
                    <a:pt x="29" y="400"/>
                    <a:pt x="29" y="400"/>
                  </a:cubicBezTo>
                  <a:close/>
                  <a:moveTo>
                    <a:pt x="57" y="371"/>
                  </a:moveTo>
                  <a:cubicBezTo>
                    <a:pt x="57" y="371"/>
                    <a:pt x="57" y="371"/>
                    <a:pt x="57" y="371"/>
                  </a:cubicBezTo>
                  <a:cubicBezTo>
                    <a:pt x="57" y="371"/>
                    <a:pt x="57" y="371"/>
                    <a:pt x="57" y="371"/>
                  </a:cubicBezTo>
                  <a:close/>
                  <a:moveTo>
                    <a:pt x="86" y="343"/>
                  </a:moveTo>
                  <a:cubicBezTo>
                    <a:pt x="86" y="343"/>
                    <a:pt x="114" y="343"/>
                    <a:pt x="114" y="343"/>
                  </a:cubicBezTo>
                  <a:cubicBezTo>
                    <a:pt x="114" y="343"/>
                    <a:pt x="86" y="343"/>
                    <a:pt x="86" y="343"/>
                  </a:cubicBezTo>
                  <a:close/>
                  <a:moveTo>
                    <a:pt x="114" y="343"/>
                  </a:moveTo>
                  <a:lnTo>
                    <a:pt x="143" y="314"/>
                  </a:lnTo>
                  <a:lnTo>
                    <a:pt x="114" y="343"/>
                  </a:lnTo>
                  <a:close/>
                  <a:moveTo>
                    <a:pt x="913" y="0"/>
                  </a:moveTo>
                  <a:cubicBezTo>
                    <a:pt x="885" y="0"/>
                    <a:pt x="885" y="0"/>
                    <a:pt x="885" y="0"/>
                  </a:cubicBezTo>
                  <a:cubicBezTo>
                    <a:pt x="885" y="0"/>
                    <a:pt x="885" y="0"/>
                    <a:pt x="913" y="0"/>
                  </a:cubicBezTo>
                  <a:close/>
                  <a:moveTo>
                    <a:pt x="885" y="0"/>
                  </a:moveTo>
                  <a:lnTo>
                    <a:pt x="885" y="0"/>
                  </a:lnTo>
                  <a:lnTo>
                    <a:pt x="885" y="0"/>
                  </a:lnTo>
                  <a:lnTo>
                    <a:pt x="885" y="0"/>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55"/>
            <p:cNvSpPr/>
            <p:nvPr/>
          </p:nvSpPr>
          <p:spPr>
            <a:xfrm flipH="1">
              <a:off x="7985308" y="2554149"/>
              <a:ext cx="63703" cy="43316"/>
            </a:xfrm>
            <a:custGeom>
              <a:avLst/>
              <a:gdLst/>
              <a:ahLst/>
              <a:cxnLst/>
              <a:rect l="l" t="t" r="r" b="b"/>
              <a:pathLst>
                <a:path w="1428" h="971" extrusionOk="0">
                  <a:moveTo>
                    <a:pt x="1085" y="0"/>
                  </a:moveTo>
                  <a:lnTo>
                    <a:pt x="58" y="885"/>
                  </a:lnTo>
                  <a:lnTo>
                    <a:pt x="0" y="942"/>
                  </a:lnTo>
                  <a:lnTo>
                    <a:pt x="115" y="970"/>
                  </a:lnTo>
                  <a:cubicBezTo>
                    <a:pt x="143" y="913"/>
                    <a:pt x="172" y="856"/>
                    <a:pt x="200" y="828"/>
                  </a:cubicBezTo>
                  <a:lnTo>
                    <a:pt x="314" y="742"/>
                  </a:lnTo>
                  <a:cubicBezTo>
                    <a:pt x="371" y="714"/>
                    <a:pt x="428" y="685"/>
                    <a:pt x="486" y="685"/>
                  </a:cubicBezTo>
                  <a:cubicBezTo>
                    <a:pt x="514" y="657"/>
                    <a:pt x="514" y="657"/>
                    <a:pt x="514" y="657"/>
                  </a:cubicBezTo>
                  <a:lnTo>
                    <a:pt x="543" y="657"/>
                  </a:lnTo>
                  <a:cubicBezTo>
                    <a:pt x="543" y="657"/>
                    <a:pt x="571" y="628"/>
                    <a:pt x="571" y="628"/>
                  </a:cubicBezTo>
                  <a:cubicBezTo>
                    <a:pt x="600" y="628"/>
                    <a:pt x="600" y="628"/>
                    <a:pt x="600" y="600"/>
                  </a:cubicBezTo>
                  <a:lnTo>
                    <a:pt x="628" y="600"/>
                  </a:lnTo>
                  <a:lnTo>
                    <a:pt x="657" y="571"/>
                  </a:lnTo>
                  <a:cubicBezTo>
                    <a:pt x="885" y="428"/>
                    <a:pt x="1113" y="257"/>
                    <a:pt x="1399" y="257"/>
                  </a:cubicBezTo>
                  <a:lnTo>
                    <a:pt x="1427" y="257"/>
                  </a:lnTo>
                  <a:cubicBezTo>
                    <a:pt x="1427" y="229"/>
                    <a:pt x="1399" y="172"/>
                    <a:pt x="1341" y="114"/>
                  </a:cubicBezTo>
                  <a:cubicBezTo>
                    <a:pt x="1341" y="114"/>
                    <a:pt x="1227" y="0"/>
                    <a:pt x="1170"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55"/>
            <p:cNvSpPr/>
            <p:nvPr/>
          </p:nvSpPr>
          <p:spPr>
            <a:xfrm flipH="1">
              <a:off x="7985308" y="2565614"/>
              <a:ext cx="58618" cy="45859"/>
            </a:xfrm>
            <a:custGeom>
              <a:avLst/>
              <a:gdLst/>
              <a:ahLst/>
              <a:cxnLst/>
              <a:rect l="l" t="t" r="r" b="b"/>
              <a:pathLst>
                <a:path w="1314" h="1028" extrusionOk="0">
                  <a:moveTo>
                    <a:pt x="1285" y="0"/>
                  </a:moveTo>
                  <a:cubicBezTo>
                    <a:pt x="999" y="0"/>
                    <a:pt x="771" y="171"/>
                    <a:pt x="543" y="314"/>
                  </a:cubicBezTo>
                  <a:lnTo>
                    <a:pt x="514" y="343"/>
                  </a:lnTo>
                  <a:lnTo>
                    <a:pt x="486" y="343"/>
                  </a:lnTo>
                  <a:cubicBezTo>
                    <a:pt x="486" y="371"/>
                    <a:pt x="486" y="371"/>
                    <a:pt x="457" y="371"/>
                  </a:cubicBezTo>
                  <a:cubicBezTo>
                    <a:pt x="457" y="371"/>
                    <a:pt x="429" y="400"/>
                    <a:pt x="429" y="400"/>
                  </a:cubicBezTo>
                  <a:lnTo>
                    <a:pt x="400" y="400"/>
                  </a:lnTo>
                  <a:cubicBezTo>
                    <a:pt x="400" y="400"/>
                    <a:pt x="400" y="400"/>
                    <a:pt x="372" y="428"/>
                  </a:cubicBezTo>
                  <a:cubicBezTo>
                    <a:pt x="314" y="428"/>
                    <a:pt x="257" y="457"/>
                    <a:pt x="200" y="485"/>
                  </a:cubicBezTo>
                  <a:lnTo>
                    <a:pt x="86" y="571"/>
                  </a:lnTo>
                  <a:cubicBezTo>
                    <a:pt x="58" y="599"/>
                    <a:pt x="29" y="656"/>
                    <a:pt x="1" y="713"/>
                  </a:cubicBezTo>
                  <a:cubicBezTo>
                    <a:pt x="58" y="742"/>
                    <a:pt x="115" y="828"/>
                    <a:pt x="115" y="828"/>
                  </a:cubicBezTo>
                  <a:cubicBezTo>
                    <a:pt x="172" y="913"/>
                    <a:pt x="200" y="970"/>
                    <a:pt x="200" y="999"/>
                  </a:cubicBezTo>
                  <a:cubicBezTo>
                    <a:pt x="200" y="1027"/>
                    <a:pt x="200" y="1027"/>
                    <a:pt x="200" y="1027"/>
                  </a:cubicBezTo>
                  <a:lnTo>
                    <a:pt x="1285" y="114"/>
                  </a:lnTo>
                  <a:cubicBezTo>
                    <a:pt x="1285" y="114"/>
                    <a:pt x="1313" y="86"/>
                    <a:pt x="1313" y="57"/>
                  </a:cubicBezTo>
                  <a:cubicBezTo>
                    <a:pt x="1313" y="29"/>
                    <a:pt x="1313" y="29"/>
                    <a:pt x="1313"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55"/>
            <p:cNvSpPr/>
            <p:nvPr/>
          </p:nvSpPr>
          <p:spPr>
            <a:xfrm flipH="1">
              <a:off x="8034959" y="2596127"/>
              <a:ext cx="43316" cy="24223"/>
            </a:xfrm>
            <a:custGeom>
              <a:avLst/>
              <a:gdLst/>
              <a:ahLst/>
              <a:cxnLst/>
              <a:rect l="l" t="t" r="r" b="b"/>
              <a:pathLst>
                <a:path w="971" h="543" extrusionOk="0">
                  <a:moveTo>
                    <a:pt x="656" y="1"/>
                  </a:moveTo>
                  <a:lnTo>
                    <a:pt x="0" y="543"/>
                  </a:lnTo>
                  <a:cubicBezTo>
                    <a:pt x="257" y="543"/>
                    <a:pt x="514" y="514"/>
                    <a:pt x="771" y="514"/>
                  </a:cubicBezTo>
                  <a:lnTo>
                    <a:pt x="942" y="343"/>
                  </a:lnTo>
                  <a:lnTo>
                    <a:pt x="970" y="343"/>
                  </a:lnTo>
                  <a:cubicBezTo>
                    <a:pt x="970" y="343"/>
                    <a:pt x="970" y="343"/>
                    <a:pt x="970" y="315"/>
                  </a:cubicBezTo>
                  <a:cubicBezTo>
                    <a:pt x="970" y="286"/>
                    <a:pt x="942" y="229"/>
                    <a:pt x="885" y="144"/>
                  </a:cubicBezTo>
                  <a:cubicBezTo>
                    <a:pt x="885" y="144"/>
                    <a:pt x="828" y="58"/>
                    <a:pt x="771" y="29"/>
                  </a:cubicBezTo>
                  <a:lnTo>
                    <a:pt x="6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5"/>
            <p:cNvSpPr/>
            <p:nvPr/>
          </p:nvSpPr>
          <p:spPr>
            <a:xfrm flipH="1">
              <a:off x="8061681" y="2585956"/>
              <a:ext cx="54781" cy="5130"/>
            </a:xfrm>
            <a:custGeom>
              <a:avLst/>
              <a:gdLst/>
              <a:ahLst/>
              <a:cxnLst/>
              <a:rect l="l" t="t" r="r" b="b"/>
              <a:pathLst>
                <a:path w="1228" h="115" extrusionOk="0">
                  <a:moveTo>
                    <a:pt x="1227" y="115"/>
                  </a:moveTo>
                  <a:cubicBezTo>
                    <a:pt x="1227" y="115"/>
                    <a:pt x="1227" y="115"/>
                    <a:pt x="1227" y="115"/>
                  </a:cubicBezTo>
                  <a:cubicBezTo>
                    <a:pt x="1227" y="115"/>
                    <a:pt x="1227" y="115"/>
                    <a:pt x="1227" y="115"/>
                  </a:cubicBezTo>
                  <a:close/>
                  <a:moveTo>
                    <a:pt x="1227" y="115"/>
                  </a:moveTo>
                  <a:cubicBezTo>
                    <a:pt x="1113" y="58"/>
                    <a:pt x="999" y="29"/>
                    <a:pt x="885" y="29"/>
                  </a:cubicBezTo>
                  <a:cubicBezTo>
                    <a:pt x="999" y="29"/>
                    <a:pt x="1113" y="58"/>
                    <a:pt x="1227" y="115"/>
                  </a:cubicBezTo>
                  <a:close/>
                  <a:moveTo>
                    <a:pt x="343" y="29"/>
                  </a:moveTo>
                  <a:lnTo>
                    <a:pt x="343" y="29"/>
                  </a:lnTo>
                  <a:cubicBezTo>
                    <a:pt x="400" y="29"/>
                    <a:pt x="485" y="29"/>
                    <a:pt x="571" y="29"/>
                  </a:cubicBezTo>
                  <a:cubicBezTo>
                    <a:pt x="628" y="29"/>
                    <a:pt x="714" y="29"/>
                    <a:pt x="799" y="29"/>
                  </a:cubicBezTo>
                  <a:lnTo>
                    <a:pt x="799" y="29"/>
                  </a:lnTo>
                  <a:cubicBezTo>
                    <a:pt x="714" y="29"/>
                    <a:pt x="628" y="29"/>
                    <a:pt x="571" y="29"/>
                  </a:cubicBezTo>
                  <a:cubicBezTo>
                    <a:pt x="485" y="29"/>
                    <a:pt x="400" y="29"/>
                    <a:pt x="343" y="29"/>
                  </a:cubicBezTo>
                  <a:close/>
                  <a:moveTo>
                    <a:pt x="314" y="29"/>
                  </a:moveTo>
                  <a:cubicBezTo>
                    <a:pt x="286" y="29"/>
                    <a:pt x="257" y="29"/>
                    <a:pt x="257" y="29"/>
                  </a:cubicBezTo>
                  <a:cubicBezTo>
                    <a:pt x="257" y="29"/>
                    <a:pt x="286" y="29"/>
                    <a:pt x="314" y="29"/>
                  </a:cubicBezTo>
                  <a:close/>
                  <a:moveTo>
                    <a:pt x="143" y="29"/>
                  </a:moveTo>
                  <a:cubicBezTo>
                    <a:pt x="114" y="29"/>
                    <a:pt x="86" y="29"/>
                    <a:pt x="57" y="1"/>
                  </a:cubicBezTo>
                  <a:cubicBezTo>
                    <a:pt x="86" y="29"/>
                    <a:pt x="114" y="29"/>
                    <a:pt x="143" y="29"/>
                  </a:cubicBezTo>
                  <a:close/>
                  <a:moveTo>
                    <a:pt x="29" y="29"/>
                  </a:moveTo>
                  <a:cubicBezTo>
                    <a:pt x="29" y="29"/>
                    <a:pt x="0" y="1"/>
                    <a:pt x="0" y="1"/>
                  </a:cubicBezTo>
                  <a:cubicBezTo>
                    <a:pt x="0" y="1"/>
                    <a:pt x="29" y="29"/>
                    <a:pt x="29" y="29"/>
                  </a:cubicBezTo>
                  <a:cubicBezTo>
                    <a:pt x="57" y="29"/>
                    <a:pt x="57" y="29"/>
                    <a:pt x="57" y="29"/>
                  </a:cubicBezTo>
                  <a:cubicBezTo>
                    <a:pt x="57" y="29"/>
                    <a:pt x="57" y="29"/>
                    <a:pt x="29" y="29"/>
                  </a:cubicBezTo>
                  <a:close/>
                  <a:moveTo>
                    <a:pt x="57" y="1"/>
                  </a:moveTo>
                  <a:lnTo>
                    <a:pt x="57" y="1"/>
                  </a:lnTo>
                  <a:lnTo>
                    <a:pt x="57" y="1"/>
                  </a:lnTo>
                  <a:lnTo>
                    <a:pt x="57" y="1"/>
                  </a:lnTo>
                  <a:close/>
                  <a:moveTo>
                    <a:pt x="0" y="1"/>
                  </a:moveTo>
                  <a:lnTo>
                    <a:pt x="0" y="1"/>
                  </a:lnTo>
                  <a:lnTo>
                    <a:pt x="0" y="1"/>
                  </a:lnTo>
                  <a:lnTo>
                    <a:pt x="0" y="1"/>
                  </a:lnTo>
                  <a:close/>
                </a:path>
              </a:pathLst>
            </a:custGeom>
            <a:solidFill>
              <a:srgbClr val="EDE9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55"/>
            <p:cNvSpPr/>
            <p:nvPr/>
          </p:nvSpPr>
          <p:spPr>
            <a:xfrm flipH="1">
              <a:off x="8060432" y="2574492"/>
              <a:ext cx="70038" cy="16595"/>
            </a:xfrm>
            <a:custGeom>
              <a:avLst/>
              <a:gdLst/>
              <a:ahLst/>
              <a:cxnLst/>
              <a:rect l="l" t="t" r="r" b="b"/>
              <a:pathLst>
                <a:path w="1570" h="372" extrusionOk="0">
                  <a:moveTo>
                    <a:pt x="1398" y="1"/>
                  </a:moveTo>
                  <a:lnTo>
                    <a:pt x="57" y="286"/>
                  </a:lnTo>
                  <a:lnTo>
                    <a:pt x="0" y="286"/>
                  </a:lnTo>
                  <a:lnTo>
                    <a:pt x="57" y="343"/>
                  </a:lnTo>
                  <a:cubicBezTo>
                    <a:pt x="115" y="343"/>
                    <a:pt x="172" y="315"/>
                    <a:pt x="229" y="286"/>
                  </a:cubicBezTo>
                  <a:cubicBezTo>
                    <a:pt x="257" y="286"/>
                    <a:pt x="286" y="286"/>
                    <a:pt x="314" y="258"/>
                  </a:cubicBezTo>
                  <a:cubicBezTo>
                    <a:pt x="314" y="258"/>
                    <a:pt x="343" y="286"/>
                    <a:pt x="343" y="286"/>
                  </a:cubicBezTo>
                  <a:lnTo>
                    <a:pt x="371" y="286"/>
                  </a:lnTo>
                  <a:cubicBezTo>
                    <a:pt x="371" y="286"/>
                    <a:pt x="371" y="258"/>
                    <a:pt x="371" y="258"/>
                  </a:cubicBezTo>
                  <a:cubicBezTo>
                    <a:pt x="400" y="286"/>
                    <a:pt x="428" y="286"/>
                    <a:pt x="457" y="286"/>
                  </a:cubicBezTo>
                  <a:lnTo>
                    <a:pt x="1199" y="286"/>
                  </a:lnTo>
                  <a:cubicBezTo>
                    <a:pt x="1313" y="286"/>
                    <a:pt x="1427" y="315"/>
                    <a:pt x="1541" y="372"/>
                  </a:cubicBezTo>
                  <a:lnTo>
                    <a:pt x="1570" y="372"/>
                  </a:lnTo>
                  <a:cubicBezTo>
                    <a:pt x="1570" y="372"/>
                    <a:pt x="1570" y="343"/>
                    <a:pt x="1570" y="315"/>
                  </a:cubicBezTo>
                  <a:cubicBezTo>
                    <a:pt x="1570" y="286"/>
                    <a:pt x="1570" y="258"/>
                    <a:pt x="1570" y="229"/>
                  </a:cubicBezTo>
                  <a:cubicBezTo>
                    <a:pt x="1570" y="229"/>
                    <a:pt x="1513" y="1"/>
                    <a:pt x="1427"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55"/>
            <p:cNvSpPr/>
            <p:nvPr/>
          </p:nvSpPr>
          <p:spPr>
            <a:xfrm flipH="1">
              <a:off x="8060432" y="2585956"/>
              <a:ext cx="67495" cy="21680"/>
            </a:xfrm>
            <a:custGeom>
              <a:avLst/>
              <a:gdLst/>
              <a:ahLst/>
              <a:cxnLst/>
              <a:rect l="l" t="t" r="r" b="b"/>
              <a:pathLst>
                <a:path w="1513" h="486" extrusionOk="0">
                  <a:moveTo>
                    <a:pt x="257" y="1"/>
                  </a:moveTo>
                  <a:cubicBezTo>
                    <a:pt x="229" y="29"/>
                    <a:pt x="200" y="29"/>
                    <a:pt x="172" y="29"/>
                  </a:cubicBezTo>
                  <a:cubicBezTo>
                    <a:pt x="115" y="58"/>
                    <a:pt x="58" y="86"/>
                    <a:pt x="0" y="86"/>
                  </a:cubicBezTo>
                  <a:cubicBezTo>
                    <a:pt x="29" y="172"/>
                    <a:pt x="58" y="257"/>
                    <a:pt x="58" y="257"/>
                  </a:cubicBezTo>
                  <a:cubicBezTo>
                    <a:pt x="58" y="286"/>
                    <a:pt x="58" y="314"/>
                    <a:pt x="58" y="343"/>
                  </a:cubicBezTo>
                  <a:cubicBezTo>
                    <a:pt x="58" y="457"/>
                    <a:pt x="29" y="486"/>
                    <a:pt x="29" y="486"/>
                  </a:cubicBezTo>
                  <a:lnTo>
                    <a:pt x="371" y="429"/>
                  </a:lnTo>
                  <a:lnTo>
                    <a:pt x="1427" y="229"/>
                  </a:lnTo>
                  <a:cubicBezTo>
                    <a:pt x="1427" y="229"/>
                    <a:pt x="1484" y="200"/>
                    <a:pt x="1513" y="115"/>
                  </a:cubicBezTo>
                  <a:lnTo>
                    <a:pt x="1484" y="115"/>
                  </a:lnTo>
                  <a:cubicBezTo>
                    <a:pt x="1370" y="58"/>
                    <a:pt x="1256" y="29"/>
                    <a:pt x="1142" y="29"/>
                  </a:cubicBezTo>
                  <a:lnTo>
                    <a:pt x="400" y="29"/>
                  </a:lnTo>
                  <a:cubicBezTo>
                    <a:pt x="371" y="29"/>
                    <a:pt x="343" y="29"/>
                    <a:pt x="314" y="1"/>
                  </a:cubicBezTo>
                  <a:cubicBezTo>
                    <a:pt x="314" y="1"/>
                    <a:pt x="314" y="29"/>
                    <a:pt x="314" y="29"/>
                  </a:cubicBezTo>
                  <a:lnTo>
                    <a:pt x="286" y="29"/>
                  </a:lnTo>
                  <a:cubicBezTo>
                    <a:pt x="286" y="29"/>
                    <a:pt x="257" y="1"/>
                    <a:pt x="257" y="1"/>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55"/>
            <p:cNvSpPr/>
            <p:nvPr/>
          </p:nvSpPr>
          <p:spPr>
            <a:xfrm flipH="1">
              <a:off x="7698957" y="4012807"/>
              <a:ext cx="775188" cy="409877"/>
            </a:xfrm>
            <a:custGeom>
              <a:avLst/>
              <a:gdLst/>
              <a:ahLst/>
              <a:cxnLst/>
              <a:rect l="l" t="t" r="r" b="b"/>
              <a:pathLst>
                <a:path w="17377" h="9188" extrusionOk="0">
                  <a:moveTo>
                    <a:pt x="1" y="0"/>
                  </a:moveTo>
                  <a:lnTo>
                    <a:pt x="1" y="6962"/>
                  </a:lnTo>
                  <a:cubicBezTo>
                    <a:pt x="1" y="8189"/>
                    <a:pt x="3881" y="9188"/>
                    <a:pt x="8674" y="9188"/>
                  </a:cubicBezTo>
                  <a:cubicBezTo>
                    <a:pt x="13468" y="9188"/>
                    <a:pt x="17377" y="8189"/>
                    <a:pt x="17377" y="6962"/>
                  </a:cubicBezTo>
                  <a:lnTo>
                    <a:pt x="17377" y="6449"/>
                  </a:lnTo>
                  <a:lnTo>
                    <a:pt x="17320" y="6449"/>
                  </a:lnTo>
                  <a:cubicBezTo>
                    <a:pt x="16293" y="6677"/>
                    <a:pt x="15237" y="6762"/>
                    <a:pt x="14153" y="6762"/>
                  </a:cubicBezTo>
                  <a:cubicBezTo>
                    <a:pt x="11242" y="6762"/>
                    <a:pt x="8275" y="6049"/>
                    <a:pt x="5622" y="4965"/>
                  </a:cubicBezTo>
                  <a:cubicBezTo>
                    <a:pt x="3253" y="4080"/>
                    <a:pt x="1256" y="2254"/>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55"/>
            <p:cNvSpPr/>
            <p:nvPr/>
          </p:nvSpPr>
          <p:spPr>
            <a:xfrm rot="1784650">
              <a:off x="6456089" y="-166418"/>
              <a:ext cx="2181528" cy="2620644"/>
            </a:xfrm>
            <a:custGeom>
              <a:avLst/>
              <a:gdLst/>
              <a:ahLst/>
              <a:cxnLst/>
              <a:rect l="l" t="t" r="r" b="b"/>
              <a:pathLst>
                <a:path w="48905" h="58749" extrusionOk="0">
                  <a:moveTo>
                    <a:pt x="18447" y="40259"/>
                  </a:moveTo>
                  <a:cubicBezTo>
                    <a:pt x="18781" y="41169"/>
                    <a:pt x="18860" y="42154"/>
                    <a:pt x="18860" y="43113"/>
                  </a:cubicBezTo>
                  <a:cubicBezTo>
                    <a:pt x="18889" y="46251"/>
                    <a:pt x="18346" y="50103"/>
                    <a:pt x="20658" y="52643"/>
                  </a:cubicBezTo>
                  <a:cubicBezTo>
                    <a:pt x="22483" y="54610"/>
                    <a:pt x="25293" y="55357"/>
                    <a:pt x="27974" y="55357"/>
                  </a:cubicBezTo>
                  <a:cubicBezTo>
                    <a:pt x="28521" y="55357"/>
                    <a:pt x="29062" y="55326"/>
                    <a:pt x="29588" y="55268"/>
                  </a:cubicBezTo>
                  <a:lnTo>
                    <a:pt x="29588" y="55268"/>
                  </a:lnTo>
                  <a:cubicBezTo>
                    <a:pt x="29474" y="55325"/>
                    <a:pt x="29360" y="55410"/>
                    <a:pt x="29246" y="55496"/>
                  </a:cubicBezTo>
                  <a:cubicBezTo>
                    <a:pt x="28590" y="55924"/>
                    <a:pt x="27962" y="56380"/>
                    <a:pt x="27334" y="56723"/>
                  </a:cubicBezTo>
                  <a:cubicBezTo>
                    <a:pt x="26992" y="56865"/>
                    <a:pt x="26678" y="57037"/>
                    <a:pt x="26335" y="57151"/>
                  </a:cubicBezTo>
                  <a:cubicBezTo>
                    <a:pt x="26022" y="57265"/>
                    <a:pt x="25651" y="57350"/>
                    <a:pt x="25308" y="57408"/>
                  </a:cubicBezTo>
                  <a:cubicBezTo>
                    <a:pt x="24937" y="57465"/>
                    <a:pt x="24566" y="57493"/>
                    <a:pt x="24196" y="57522"/>
                  </a:cubicBezTo>
                  <a:cubicBezTo>
                    <a:pt x="23825" y="57550"/>
                    <a:pt x="23425" y="57550"/>
                    <a:pt x="23054" y="57550"/>
                  </a:cubicBezTo>
                  <a:cubicBezTo>
                    <a:pt x="22312" y="57522"/>
                    <a:pt x="21571" y="57436"/>
                    <a:pt x="20857" y="57236"/>
                  </a:cubicBezTo>
                  <a:cubicBezTo>
                    <a:pt x="20743" y="57208"/>
                    <a:pt x="20658" y="57179"/>
                    <a:pt x="20572" y="57179"/>
                  </a:cubicBezTo>
                  <a:lnTo>
                    <a:pt x="20315" y="57065"/>
                  </a:lnTo>
                  <a:cubicBezTo>
                    <a:pt x="20230" y="57037"/>
                    <a:pt x="20144" y="57008"/>
                    <a:pt x="20058" y="56980"/>
                  </a:cubicBezTo>
                  <a:lnTo>
                    <a:pt x="19944" y="56923"/>
                  </a:lnTo>
                  <a:lnTo>
                    <a:pt x="19802" y="56865"/>
                  </a:lnTo>
                  <a:cubicBezTo>
                    <a:pt x="19630" y="56808"/>
                    <a:pt x="19488" y="56694"/>
                    <a:pt x="19317" y="56609"/>
                  </a:cubicBezTo>
                  <a:cubicBezTo>
                    <a:pt x="19174" y="56495"/>
                    <a:pt x="19031" y="56409"/>
                    <a:pt x="18889" y="56295"/>
                  </a:cubicBezTo>
                  <a:cubicBezTo>
                    <a:pt x="18803" y="56238"/>
                    <a:pt x="18746" y="56181"/>
                    <a:pt x="18689" y="56095"/>
                  </a:cubicBezTo>
                  <a:cubicBezTo>
                    <a:pt x="18603" y="56038"/>
                    <a:pt x="18546" y="55981"/>
                    <a:pt x="18489" y="55924"/>
                  </a:cubicBezTo>
                  <a:cubicBezTo>
                    <a:pt x="18346" y="55781"/>
                    <a:pt x="18232" y="55639"/>
                    <a:pt x="18147" y="55467"/>
                  </a:cubicBezTo>
                  <a:cubicBezTo>
                    <a:pt x="17918" y="55154"/>
                    <a:pt x="17776" y="54811"/>
                    <a:pt x="17633" y="54469"/>
                  </a:cubicBezTo>
                  <a:cubicBezTo>
                    <a:pt x="17376" y="53727"/>
                    <a:pt x="17291" y="52957"/>
                    <a:pt x="17291" y="52186"/>
                  </a:cubicBezTo>
                  <a:cubicBezTo>
                    <a:pt x="17319" y="51387"/>
                    <a:pt x="17433" y="50617"/>
                    <a:pt x="17605" y="49847"/>
                  </a:cubicBezTo>
                  <a:cubicBezTo>
                    <a:pt x="17776" y="49105"/>
                    <a:pt x="18004" y="48334"/>
                    <a:pt x="18204" y="47564"/>
                  </a:cubicBezTo>
                  <a:cubicBezTo>
                    <a:pt x="18404" y="46822"/>
                    <a:pt x="18575" y="46023"/>
                    <a:pt x="18689" y="45224"/>
                  </a:cubicBezTo>
                  <a:cubicBezTo>
                    <a:pt x="18746" y="44825"/>
                    <a:pt x="18774" y="44425"/>
                    <a:pt x="18803" y="43997"/>
                  </a:cubicBezTo>
                  <a:cubicBezTo>
                    <a:pt x="18832" y="43798"/>
                    <a:pt x="18832" y="43598"/>
                    <a:pt x="18832" y="43398"/>
                  </a:cubicBezTo>
                  <a:lnTo>
                    <a:pt x="18832" y="43084"/>
                  </a:lnTo>
                  <a:lnTo>
                    <a:pt x="18832" y="42771"/>
                  </a:lnTo>
                  <a:cubicBezTo>
                    <a:pt x="18803" y="41972"/>
                    <a:pt x="18717" y="41144"/>
                    <a:pt x="18461" y="40345"/>
                  </a:cubicBezTo>
                  <a:cubicBezTo>
                    <a:pt x="18461" y="40320"/>
                    <a:pt x="18455" y="40290"/>
                    <a:pt x="18447" y="40259"/>
                  </a:cubicBezTo>
                  <a:close/>
                  <a:moveTo>
                    <a:pt x="12298" y="1"/>
                  </a:moveTo>
                  <a:cubicBezTo>
                    <a:pt x="13039" y="315"/>
                    <a:pt x="13753" y="686"/>
                    <a:pt x="14380" y="1199"/>
                  </a:cubicBezTo>
                  <a:cubicBezTo>
                    <a:pt x="17804" y="4024"/>
                    <a:pt x="14295" y="9302"/>
                    <a:pt x="12355" y="11842"/>
                  </a:cubicBezTo>
                  <a:cubicBezTo>
                    <a:pt x="10329" y="14495"/>
                    <a:pt x="7847" y="16749"/>
                    <a:pt x="5421" y="19060"/>
                  </a:cubicBezTo>
                  <a:cubicBezTo>
                    <a:pt x="2397" y="21885"/>
                    <a:pt x="0" y="25337"/>
                    <a:pt x="1227" y="29646"/>
                  </a:cubicBezTo>
                  <a:cubicBezTo>
                    <a:pt x="2226" y="33184"/>
                    <a:pt x="5593" y="35381"/>
                    <a:pt x="8988" y="36180"/>
                  </a:cubicBezTo>
                  <a:cubicBezTo>
                    <a:pt x="11499" y="36750"/>
                    <a:pt x="15351" y="36722"/>
                    <a:pt x="17376" y="38662"/>
                  </a:cubicBezTo>
                  <a:cubicBezTo>
                    <a:pt x="17405" y="38690"/>
                    <a:pt x="17433" y="38747"/>
                    <a:pt x="17433" y="38805"/>
                  </a:cubicBezTo>
                  <a:lnTo>
                    <a:pt x="17519" y="39061"/>
                  </a:lnTo>
                  <a:lnTo>
                    <a:pt x="17605" y="39347"/>
                  </a:lnTo>
                  <a:cubicBezTo>
                    <a:pt x="17662" y="39546"/>
                    <a:pt x="17690" y="39718"/>
                    <a:pt x="17747" y="39917"/>
                  </a:cubicBezTo>
                  <a:cubicBezTo>
                    <a:pt x="17747" y="40003"/>
                    <a:pt x="17776" y="40117"/>
                    <a:pt x="17776" y="40203"/>
                  </a:cubicBezTo>
                  <a:cubicBezTo>
                    <a:pt x="17804" y="40288"/>
                    <a:pt x="17804" y="40374"/>
                    <a:pt x="17833" y="40488"/>
                  </a:cubicBezTo>
                  <a:cubicBezTo>
                    <a:pt x="17918" y="41230"/>
                    <a:pt x="17918" y="42000"/>
                    <a:pt x="17861" y="42771"/>
                  </a:cubicBezTo>
                  <a:cubicBezTo>
                    <a:pt x="17833" y="43541"/>
                    <a:pt x="17719" y="44283"/>
                    <a:pt x="17576" y="45053"/>
                  </a:cubicBezTo>
                  <a:cubicBezTo>
                    <a:pt x="17462" y="45823"/>
                    <a:pt x="17291" y="46594"/>
                    <a:pt x="17177" y="47364"/>
                  </a:cubicBezTo>
                  <a:cubicBezTo>
                    <a:pt x="16948" y="48933"/>
                    <a:pt x="16834" y="50560"/>
                    <a:pt x="16891" y="52186"/>
                  </a:cubicBezTo>
                  <a:cubicBezTo>
                    <a:pt x="16920" y="52985"/>
                    <a:pt x="17005" y="53784"/>
                    <a:pt x="17234" y="54583"/>
                  </a:cubicBezTo>
                  <a:cubicBezTo>
                    <a:pt x="17291" y="54783"/>
                    <a:pt x="17348" y="54982"/>
                    <a:pt x="17433" y="55182"/>
                  </a:cubicBezTo>
                  <a:cubicBezTo>
                    <a:pt x="17462" y="55268"/>
                    <a:pt x="17519" y="55353"/>
                    <a:pt x="17548" y="55467"/>
                  </a:cubicBezTo>
                  <a:cubicBezTo>
                    <a:pt x="17605" y="55553"/>
                    <a:pt x="17633" y="55639"/>
                    <a:pt x="17690" y="55753"/>
                  </a:cubicBezTo>
                  <a:cubicBezTo>
                    <a:pt x="17747" y="55838"/>
                    <a:pt x="17776" y="55924"/>
                    <a:pt x="17833" y="56009"/>
                  </a:cubicBezTo>
                  <a:cubicBezTo>
                    <a:pt x="17890" y="56095"/>
                    <a:pt x="17947" y="56181"/>
                    <a:pt x="18004" y="56295"/>
                  </a:cubicBezTo>
                  <a:cubicBezTo>
                    <a:pt x="18090" y="56380"/>
                    <a:pt x="18147" y="56437"/>
                    <a:pt x="18204" y="56523"/>
                  </a:cubicBezTo>
                  <a:cubicBezTo>
                    <a:pt x="18261" y="56637"/>
                    <a:pt x="18346" y="56694"/>
                    <a:pt x="18404" y="56780"/>
                  </a:cubicBezTo>
                  <a:cubicBezTo>
                    <a:pt x="18546" y="56951"/>
                    <a:pt x="18717" y="57094"/>
                    <a:pt x="18889" y="57236"/>
                  </a:cubicBezTo>
                  <a:lnTo>
                    <a:pt x="19117" y="57436"/>
                  </a:lnTo>
                  <a:cubicBezTo>
                    <a:pt x="19202" y="57493"/>
                    <a:pt x="19317" y="57550"/>
                    <a:pt x="19402" y="57607"/>
                  </a:cubicBezTo>
                  <a:lnTo>
                    <a:pt x="19545" y="57693"/>
                  </a:lnTo>
                  <a:lnTo>
                    <a:pt x="19659" y="57778"/>
                  </a:lnTo>
                  <a:cubicBezTo>
                    <a:pt x="19773" y="57836"/>
                    <a:pt x="19859" y="57893"/>
                    <a:pt x="19944" y="57921"/>
                  </a:cubicBezTo>
                  <a:lnTo>
                    <a:pt x="20230" y="58064"/>
                  </a:lnTo>
                  <a:cubicBezTo>
                    <a:pt x="20344" y="58092"/>
                    <a:pt x="20429" y="58149"/>
                    <a:pt x="20543" y="58178"/>
                  </a:cubicBezTo>
                  <a:cubicBezTo>
                    <a:pt x="21342" y="58492"/>
                    <a:pt x="22170" y="58634"/>
                    <a:pt x="22997" y="58692"/>
                  </a:cubicBezTo>
                  <a:cubicBezTo>
                    <a:pt x="23397" y="58749"/>
                    <a:pt x="23825" y="58749"/>
                    <a:pt x="24224" y="58749"/>
                  </a:cubicBezTo>
                  <a:cubicBezTo>
                    <a:pt x="24652" y="58749"/>
                    <a:pt x="25052" y="58720"/>
                    <a:pt x="25480" y="58692"/>
                  </a:cubicBezTo>
                  <a:cubicBezTo>
                    <a:pt x="25908" y="58634"/>
                    <a:pt x="26335" y="58549"/>
                    <a:pt x="26763" y="58406"/>
                  </a:cubicBezTo>
                  <a:cubicBezTo>
                    <a:pt x="26878" y="58349"/>
                    <a:pt x="26963" y="58321"/>
                    <a:pt x="27077" y="58292"/>
                  </a:cubicBezTo>
                  <a:cubicBezTo>
                    <a:pt x="27163" y="58235"/>
                    <a:pt x="27277" y="58206"/>
                    <a:pt x="27363" y="58149"/>
                  </a:cubicBezTo>
                  <a:cubicBezTo>
                    <a:pt x="27477" y="58121"/>
                    <a:pt x="27562" y="58064"/>
                    <a:pt x="27677" y="58007"/>
                  </a:cubicBezTo>
                  <a:lnTo>
                    <a:pt x="27819" y="57950"/>
                  </a:lnTo>
                  <a:lnTo>
                    <a:pt x="27962" y="57864"/>
                  </a:lnTo>
                  <a:cubicBezTo>
                    <a:pt x="28333" y="57664"/>
                    <a:pt x="28675" y="57436"/>
                    <a:pt x="29018" y="57179"/>
                  </a:cubicBezTo>
                  <a:cubicBezTo>
                    <a:pt x="29331" y="56951"/>
                    <a:pt x="29645" y="56694"/>
                    <a:pt x="29959" y="56437"/>
                  </a:cubicBezTo>
                  <a:cubicBezTo>
                    <a:pt x="30587" y="55952"/>
                    <a:pt x="31186" y="55467"/>
                    <a:pt x="31814" y="55068"/>
                  </a:cubicBezTo>
                  <a:cubicBezTo>
                    <a:pt x="32013" y="54954"/>
                    <a:pt x="32242" y="54811"/>
                    <a:pt x="32441" y="54697"/>
                  </a:cubicBezTo>
                  <a:cubicBezTo>
                    <a:pt x="34924" y="54069"/>
                    <a:pt x="37377" y="53185"/>
                    <a:pt x="39917" y="52785"/>
                  </a:cubicBezTo>
                  <a:cubicBezTo>
                    <a:pt x="42456" y="52386"/>
                    <a:pt x="44625" y="52557"/>
                    <a:pt x="46080" y="50446"/>
                  </a:cubicBezTo>
                  <a:cubicBezTo>
                    <a:pt x="46674" y="49604"/>
                    <a:pt x="47933" y="49128"/>
                    <a:pt x="48629" y="49128"/>
                  </a:cubicBezTo>
                  <a:cubicBezTo>
                    <a:pt x="48735" y="49128"/>
                    <a:pt x="48829" y="49139"/>
                    <a:pt x="48904" y="49162"/>
                  </a:cubicBezTo>
                  <a:cubicBezTo>
                    <a:pt x="48531" y="48838"/>
                    <a:pt x="48150" y="48710"/>
                    <a:pt x="47771" y="48710"/>
                  </a:cubicBezTo>
                  <a:cubicBezTo>
                    <a:pt x="46414" y="48710"/>
                    <a:pt x="45076" y="50353"/>
                    <a:pt x="44140" y="50531"/>
                  </a:cubicBezTo>
                  <a:cubicBezTo>
                    <a:pt x="43728" y="50614"/>
                    <a:pt x="43313" y="50640"/>
                    <a:pt x="42896" y="50640"/>
                  </a:cubicBezTo>
                  <a:cubicBezTo>
                    <a:pt x="42137" y="50640"/>
                    <a:pt x="41371" y="50552"/>
                    <a:pt x="40605" y="50552"/>
                  </a:cubicBezTo>
                  <a:cubicBezTo>
                    <a:pt x="40480" y="50552"/>
                    <a:pt x="40355" y="50554"/>
                    <a:pt x="40231" y="50560"/>
                  </a:cubicBezTo>
                  <a:cubicBezTo>
                    <a:pt x="37235" y="50617"/>
                    <a:pt x="34467" y="52015"/>
                    <a:pt x="31471" y="52215"/>
                  </a:cubicBezTo>
                  <a:cubicBezTo>
                    <a:pt x="31218" y="52231"/>
                    <a:pt x="30961" y="52240"/>
                    <a:pt x="30701" y="52240"/>
                  </a:cubicBezTo>
                  <a:cubicBezTo>
                    <a:pt x="27824" y="52240"/>
                    <a:pt x="24617" y="51196"/>
                    <a:pt x="23283" y="48448"/>
                  </a:cubicBezTo>
                  <a:cubicBezTo>
                    <a:pt x="22370" y="46565"/>
                    <a:pt x="22227" y="44311"/>
                    <a:pt x="21428" y="42371"/>
                  </a:cubicBezTo>
                  <a:cubicBezTo>
                    <a:pt x="20601" y="40402"/>
                    <a:pt x="19174" y="38662"/>
                    <a:pt x="17462" y="37378"/>
                  </a:cubicBezTo>
                  <a:cubicBezTo>
                    <a:pt x="14808" y="35352"/>
                    <a:pt x="10643" y="34610"/>
                    <a:pt x="9016" y="31415"/>
                  </a:cubicBezTo>
                  <a:lnTo>
                    <a:pt x="8959" y="31301"/>
                  </a:lnTo>
                  <a:cubicBezTo>
                    <a:pt x="8959" y="30844"/>
                    <a:pt x="8959" y="30359"/>
                    <a:pt x="9016" y="29903"/>
                  </a:cubicBezTo>
                  <a:cubicBezTo>
                    <a:pt x="9074" y="29475"/>
                    <a:pt x="9159" y="29047"/>
                    <a:pt x="9245" y="28647"/>
                  </a:cubicBezTo>
                  <a:cubicBezTo>
                    <a:pt x="9302" y="28419"/>
                    <a:pt x="9330" y="28219"/>
                    <a:pt x="9416" y="28019"/>
                  </a:cubicBezTo>
                  <a:cubicBezTo>
                    <a:pt x="9444" y="27934"/>
                    <a:pt x="9473" y="27820"/>
                    <a:pt x="9501" y="27734"/>
                  </a:cubicBezTo>
                  <a:lnTo>
                    <a:pt x="9616" y="27420"/>
                  </a:lnTo>
                  <a:cubicBezTo>
                    <a:pt x="9644" y="27335"/>
                    <a:pt x="9701" y="27220"/>
                    <a:pt x="9730" y="27135"/>
                  </a:cubicBezTo>
                  <a:cubicBezTo>
                    <a:pt x="9758" y="27021"/>
                    <a:pt x="9815" y="26935"/>
                    <a:pt x="9844" y="26850"/>
                  </a:cubicBezTo>
                  <a:cubicBezTo>
                    <a:pt x="9929" y="26650"/>
                    <a:pt x="10015" y="26450"/>
                    <a:pt x="10101" y="26279"/>
                  </a:cubicBezTo>
                  <a:cubicBezTo>
                    <a:pt x="10300" y="25879"/>
                    <a:pt x="10500" y="25537"/>
                    <a:pt x="10728" y="25195"/>
                  </a:cubicBezTo>
                  <a:lnTo>
                    <a:pt x="10900" y="24938"/>
                  </a:lnTo>
                  <a:lnTo>
                    <a:pt x="11099" y="24681"/>
                  </a:lnTo>
                  <a:cubicBezTo>
                    <a:pt x="11156" y="24596"/>
                    <a:pt x="11213" y="24510"/>
                    <a:pt x="11270" y="24424"/>
                  </a:cubicBezTo>
                  <a:cubicBezTo>
                    <a:pt x="11328" y="24339"/>
                    <a:pt x="11385" y="24253"/>
                    <a:pt x="11470" y="24168"/>
                  </a:cubicBezTo>
                  <a:cubicBezTo>
                    <a:pt x="11727" y="23854"/>
                    <a:pt x="12012" y="23511"/>
                    <a:pt x="12298" y="23197"/>
                  </a:cubicBezTo>
                  <a:cubicBezTo>
                    <a:pt x="13439" y="21971"/>
                    <a:pt x="14780" y="20829"/>
                    <a:pt x="16149" y="19659"/>
                  </a:cubicBezTo>
                  <a:cubicBezTo>
                    <a:pt x="16834" y="19089"/>
                    <a:pt x="17519" y="18490"/>
                    <a:pt x="18175" y="17833"/>
                  </a:cubicBezTo>
                  <a:cubicBezTo>
                    <a:pt x="18803" y="17149"/>
                    <a:pt x="19402" y="16435"/>
                    <a:pt x="19944" y="15665"/>
                  </a:cubicBezTo>
                  <a:cubicBezTo>
                    <a:pt x="20458" y="14895"/>
                    <a:pt x="20914" y="14096"/>
                    <a:pt x="21314" y="13268"/>
                  </a:cubicBezTo>
                  <a:cubicBezTo>
                    <a:pt x="21685" y="12441"/>
                    <a:pt x="22027" y="11585"/>
                    <a:pt x="22312" y="10700"/>
                  </a:cubicBezTo>
                  <a:cubicBezTo>
                    <a:pt x="22455" y="10272"/>
                    <a:pt x="22569" y="9816"/>
                    <a:pt x="22655" y="9359"/>
                  </a:cubicBezTo>
                  <a:cubicBezTo>
                    <a:pt x="22740" y="8874"/>
                    <a:pt x="22797" y="8418"/>
                    <a:pt x="22826" y="7933"/>
                  </a:cubicBezTo>
                  <a:cubicBezTo>
                    <a:pt x="22855" y="6991"/>
                    <a:pt x="22769" y="6050"/>
                    <a:pt x="22598" y="5137"/>
                  </a:cubicBezTo>
                  <a:cubicBezTo>
                    <a:pt x="22398" y="4224"/>
                    <a:pt x="22084" y="3310"/>
                    <a:pt x="21685" y="2483"/>
                  </a:cubicBezTo>
                  <a:cubicBezTo>
                    <a:pt x="21514" y="2055"/>
                    <a:pt x="21285" y="1627"/>
                    <a:pt x="21028" y="1228"/>
                  </a:cubicBezTo>
                  <a:cubicBezTo>
                    <a:pt x="20914" y="1028"/>
                    <a:pt x="20800" y="828"/>
                    <a:pt x="20658" y="628"/>
                  </a:cubicBezTo>
                  <a:cubicBezTo>
                    <a:pt x="20543" y="429"/>
                    <a:pt x="20401" y="258"/>
                    <a:pt x="20258" y="58"/>
                  </a:cubicBezTo>
                  <a:lnTo>
                    <a:pt x="20201" y="1"/>
                  </a:lnTo>
                  <a:lnTo>
                    <a:pt x="18689" y="1"/>
                  </a:lnTo>
                  <a:cubicBezTo>
                    <a:pt x="18832" y="258"/>
                    <a:pt x="19003" y="514"/>
                    <a:pt x="19145" y="800"/>
                  </a:cubicBezTo>
                  <a:cubicBezTo>
                    <a:pt x="19602" y="1542"/>
                    <a:pt x="19973" y="2312"/>
                    <a:pt x="20315" y="3082"/>
                  </a:cubicBezTo>
                  <a:cubicBezTo>
                    <a:pt x="20658" y="3881"/>
                    <a:pt x="20943" y="4680"/>
                    <a:pt x="21228" y="5507"/>
                  </a:cubicBezTo>
                  <a:cubicBezTo>
                    <a:pt x="21485" y="6306"/>
                    <a:pt x="21742" y="7134"/>
                    <a:pt x="21884" y="7990"/>
                  </a:cubicBezTo>
                  <a:cubicBezTo>
                    <a:pt x="21942" y="8418"/>
                    <a:pt x="21999" y="8846"/>
                    <a:pt x="21970" y="9274"/>
                  </a:cubicBezTo>
                  <a:cubicBezTo>
                    <a:pt x="21942" y="9702"/>
                    <a:pt x="21884" y="10130"/>
                    <a:pt x="21799" y="10558"/>
                  </a:cubicBezTo>
                  <a:cubicBezTo>
                    <a:pt x="21571" y="11414"/>
                    <a:pt x="21228" y="12241"/>
                    <a:pt x="20800" y="12983"/>
                  </a:cubicBezTo>
                  <a:cubicBezTo>
                    <a:pt x="20572" y="13382"/>
                    <a:pt x="20344" y="13753"/>
                    <a:pt x="20058" y="14096"/>
                  </a:cubicBezTo>
                  <a:cubicBezTo>
                    <a:pt x="19944" y="14267"/>
                    <a:pt x="19802" y="14438"/>
                    <a:pt x="19659" y="14609"/>
                  </a:cubicBezTo>
                  <a:cubicBezTo>
                    <a:pt x="19516" y="14752"/>
                    <a:pt x="19374" y="14923"/>
                    <a:pt x="19202" y="15094"/>
                  </a:cubicBezTo>
                  <a:cubicBezTo>
                    <a:pt x="18917" y="15380"/>
                    <a:pt x="18603" y="15693"/>
                    <a:pt x="18261" y="15979"/>
                  </a:cubicBezTo>
                  <a:cubicBezTo>
                    <a:pt x="17947" y="16264"/>
                    <a:pt x="17605" y="16549"/>
                    <a:pt x="17262" y="16806"/>
                  </a:cubicBezTo>
                  <a:cubicBezTo>
                    <a:pt x="16577" y="17348"/>
                    <a:pt x="15864" y="17890"/>
                    <a:pt x="15151" y="18404"/>
                  </a:cubicBezTo>
                  <a:cubicBezTo>
                    <a:pt x="14438" y="18946"/>
                    <a:pt x="13696" y="19488"/>
                    <a:pt x="12982" y="20059"/>
                  </a:cubicBezTo>
                  <a:cubicBezTo>
                    <a:pt x="12611" y="20344"/>
                    <a:pt x="12269" y="20658"/>
                    <a:pt x="11927" y="20972"/>
                  </a:cubicBezTo>
                  <a:cubicBezTo>
                    <a:pt x="11584" y="21314"/>
                    <a:pt x="11242" y="21657"/>
                    <a:pt x="10928" y="21999"/>
                  </a:cubicBezTo>
                  <a:cubicBezTo>
                    <a:pt x="10329" y="22712"/>
                    <a:pt x="9758" y="23511"/>
                    <a:pt x="9302" y="24339"/>
                  </a:cubicBezTo>
                  <a:cubicBezTo>
                    <a:pt x="9074" y="24767"/>
                    <a:pt x="8874" y="25223"/>
                    <a:pt x="8731" y="25680"/>
                  </a:cubicBezTo>
                  <a:cubicBezTo>
                    <a:pt x="8588" y="26022"/>
                    <a:pt x="8503" y="26365"/>
                    <a:pt x="8417" y="26707"/>
                  </a:cubicBezTo>
                  <a:cubicBezTo>
                    <a:pt x="8560" y="25765"/>
                    <a:pt x="8874" y="24824"/>
                    <a:pt x="9273" y="23968"/>
                  </a:cubicBezTo>
                  <a:cubicBezTo>
                    <a:pt x="11014" y="20287"/>
                    <a:pt x="14010" y="17405"/>
                    <a:pt x="15864" y="13782"/>
                  </a:cubicBezTo>
                  <a:cubicBezTo>
                    <a:pt x="17947" y="9702"/>
                    <a:pt x="18746" y="3624"/>
                    <a:pt x="162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1556;p59">
            <a:extLst>
              <a:ext uri="{FF2B5EF4-FFF2-40B4-BE49-F238E27FC236}">
                <a16:creationId xmlns:a16="http://schemas.microsoft.com/office/drawing/2014/main" id="{51EB4A98-7BCB-1046-3F4A-39EA1000D1CB}"/>
              </a:ext>
            </a:extLst>
          </p:cNvPr>
          <p:cNvSpPr txBox="1">
            <a:spLocks noGrp="1"/>
          </p:cNvSpPr>
          <p:nvPr>
            <p:ph type="title"/>
          </p:nvPr>
        </p:nvSpPr>
        <p:spPr>
          <a:xfrm>
            <a:off x="1819536" y="2098085"/>
            <a:ext cx="5502300" cy="94732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200" dirty="0">
                <a:solidFill>
                  <a:srgbClr val="4E312C"/>
                </a:solidFill>
              </a:rPr>
              <a:t>ENFERMEDAD</a:t>
            </a:r>
            <a:endParaRPr sz="4200" dirty="0">
              <a:solidFill>
                <a:srgbClr val="4E312C"/>
              </a:solidFill>
            </a:endParaRPr>
          </a:p>
        </p:txBody>
      </p:sp>
      <p:sp>
        <p:nvSpPr>
          <p:cNvPr id="8" name="Google Shape;2037;p66">
            <a:extLst>
              <a:ext uri="{FF2B5EF4-FFF2-40B4-BE49-F238E27FC236}">
                <a16:creationId xmlns:a16="http://schemas.microsoft.com/office/drawing/2014/main" id="{13477F6D-F2FE-B739-4225-A915441A7829}"/>
              </a:ext>
            </a:extLst>
          </p:cNvPr>
          <p:cNvSpPr txBox="1">
            <a:spLocks/>
          </p:cNvSpPr>
          <p:nvPr/>
        </p:nvSpPr>
        <p:spPr>
          <a:xfrm>
            <a:off x="3331384" y="3276190"/>
            <a:ext cx="2463349" cy="5803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1pPr>
            <a:lvl2pPr marL="914400" marR="0" lvl="1"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2pPr>
            <a:lvl3pPr marL="1371600" marR="0" lvl="2"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3pPr>
            <a:lvl4pPr marL="1828800" marR="0" lvl="3"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4pPr>
            <a:lvl5pPr marL="2286000" marR="0" lvl="4"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5pPr>
            <a:lvl6pPr marL="2743200" marR="0" lvl="5"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6pPr>
            <a:lvl7pPr marL="3200400" marR="0" lvl="6"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7pPr>
            <a:lvl8pPr marL="3657600" marR="0" lvl="7"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8pPr>
            <a:lvl9pPr marL="4114800" marR="0" lvl="8" indent="-317500" algn="l" rtl="0">
              <a:lnSpc>
                <a:spcPct val="100000"/>
              </a:lnSpc>
              <a:spcBef>
                <a:spcPts val="0"/>
              </a:spcBef>
              <a:spcAft>
                <a:spcPts val="0"/>
              </a:spcAft>
              <a:buClr>
                <a:schemeClr val="dk1"/>
              </a:buClr>
              <a:buSzPts val="1400"/>
              <a:buFont typeface="Cabin"/>
              <a:buNone/>
              <a:defRPr sz="1400" b="0" i="0" u="none" strike="noStrike" cap="none">
                <a:solidFill>
                  <a:schemeClr val="dk1"/>
                </a:solidFill>
                <a:latin typeface="Cabin"/>
                <a:ea typeface="Cabin"/>
                <a:cs typeface="Cabin"/>
                <a:sym typeface="Cabin"/>
              </a:defRPr>
            </a:lvl9pPr>
          </a:lstStyle>
          <a:p>
            <a:pPr marL="0" indent="0"/>
            <a:r>
              <a:rPr lang="es-ES" dirty="0"/>
              <a:t>A pesar de acudir a una consulta médica especializada</a:t>
            </a:r>
          </a:p>
        </p:txBody>
      </p:sp>
      <p:sp>
        <p:nvSpPr>
          <p:cNvPr id="9" name="Multiplicar 11">
            <a:extLst>
              <a:ext uri="{FF2B5EF4-FFF2-40B4-BE49-F238E27FC236}">
                <a16:creationId xmlns:a16="http://schemas.microsoft.com/office/drawing/2014/main" id="{84BAEA56-5B3A-55BB-E7B2-79C343E826B9}"/>
              </a:ext>
            </a:extLst>
          </p:cNvPr>
          <p:cNvSpPr/>
          <p:nvPr/>
        </p:nvSpPr>
        <p:spPr>
          <a:xfrm>
            <a:off x="2152790" y="1557155"/>
            <a:ext cx="4835792" cy="201433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0" name="Google Shape;2897;p76">
            <a:extLst>
              <a:ext uri="{FF2B5EF4-FFF2-40B4-BE49-F238E27FC236}">
                <a16:creationId xmlns:a16="http://schemas.microsoft.com/office/drawing/2014/main" id="{37018C70-4DA6-16CF-9473-A2C6BD83407F}"/>
              </a:ext>
            </a:extLst>
          </p:cNvPr>
          <p:cNvGrpSpPr/>
          <p:nvPr/>
        </p:nvGrpSpPr>
        <p:grpSpPr>
          <a:xfrm>
            <a:off x="2606795" y="4238972"/>
            <a:ext cx="944005" cy="418520"/>
            <a:chOff x="1330798" y="3603978"/>
            <a:chExt cx="944005" cy="418520"/>
          </a:xfrm>
        </p:grpSpPr>
        <p:sp>
          <p:nvSpPr>
            <p:cNvPr id="11" name="Google Shape;2898;p76">
              <a:extLst>
                <a:ext uri="{FF2B5EF4-FFF2-40B4-BE49-F238E27FC236}">
                  <a16:creationId xmlns:a16="http://schemas.microsoft.com/office/drawing/2014/main" id="{0E6DC57C-CE03-2E5E-6073-0555969B4376}"/>
                </a:ext>
              </a:extLst>
            </p:cNvPr>
            <p:cNvSpPr/>
            <p:nvPr/>
          </p:nvSpPr>
          <p:spPr>
            <a:xfrm>
              <a:off x="1595239" y="3777442"/>
              <a:ext cx="17120" cy="8631"/>
            </a:xfrm>
            <a:custGeom>
              <a:avLst/>
              <a:gdLst/>
              <a:ahLst/>
              <a:cxnLst/>
              <a:rect l="l" t="t" r="r" b="b"/>
              <a:pathLst>
                <a:path w="121" h="61" extrusionOk="0">
                  <a:moveTo>
                    <a:pt x="0" y="0"/>
                  </a:moveTo>
                  <a:cubicBezTo>
                    <a:pt x="40" y="21"/>
                    <a:pt x="81" y="41"/>
                    <a:pt x="121" y="61"/>
                  </a:cubicBezTo>
                  <a:cubicBezTo>
                    <a:pt x="81" y="41"/>
                    <a:pt x="40" y="21"/>
                    <a:pt x="0" y="0"/>
                  </a:cubicBez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99;p76">
              <a:extLst>
                <a:ext uri="{FF2B5EF4-FFF2-40B4-BE49-F238E27FC236}">
                  <a16:creationId xmlns:a16="http://schemas.microsoft.com/office/drawing/2014/main" id="{ABB4A941-3B40-018C-35C1-5F46D6AB9332}"/>
                </a:ext>
              </a:extLst>
            </p:cNvPr>
            <p:cNvSpPr/>
            <p:nvPr/>
          </p:nvSpPr>
          <p:spPr>
            <a:xfrm>
              <a:off x="1637826" y="3814370"/>
              <a:ext cx="5801" cy="11602"/>
            </a:xfrm>
            <a:custGeom>
              <a:avLst/>
              <a:gdLst/>
              <a:ahLst/>
              <a:cxnLst/>
              <a:rect l="l" t="t" r="r" b="b"/>
              <a:pathLst>
                <a:path w="41" h="82" extrusionOk="0">
                  <a:moveTo>
                    <a:pt x="41" y="81"/>
                  </a:moveTo>
                  <a:lnTo>
                    <a:pt x="1" y="1"/>
                  </a:lnTo>
                  <a:lnTo>
                    <a:pt x="41" y="81"/>
                  </a:ln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900;p76">
              <a:extLst>
                <a:ext uri="{FF2B5EF4-FFF2-40B4-BE49-F238E27FC236}">
                  <a16:creationId xmlns:a16="http://schemas.microsoft.com/office/drawing/2014/main" id="{57130176-831E-700E-8416-19D57506EB29}"/>
                </a:ext>
              </a:extLst>
            </p:cNvPr>
            <p:cNvSpPr/>
            <p:nvPr/>
          </p:nvSpPr>
          <p:spPr>
            <a:xfrm>
              <a:off x="1347777" y="3777442"/>
              <a:ext cx="312970" cy="238972"/>
            </a:xfrm>
            <a:custGeom>
              <a:avLst/>
              <a:gdLst/>
              <a:ahLst/>
              <a:cxnLst/>
              <a:rect l="l" t="t" r="r" b="b"/>
              <a:pathLst>
                <a:path w="2212" h="1689" extrusionOk="0">
                  <a:moveTo>
                    <a:pt x="1749" y="0"/>
                  </a:moveTo>
                  <a:lnTo>
                    <a:pt x="1" y="1065"/>
                  </a:lnTo>
                  <a:cubicBezTo>
                    <a:pt x="18" y="1059"/>
                    <a:pt x="37" y="1055"/>
                    <a:pt x="57" y="1055"/>
                  </a:cubicBezTo>
                  <a:cubicBezTo>
                    <a:pt x="155" y="1055"/>
                    <a:pt x="279" y="1133"/>
                    <a:pt x="363" y="1266"/>
                  </a:cubicBezTo>
                  <a:cubicBezTo>
                    <a:pt x="463" y="1427"/>
                    <a:pt x="503" y="1588"/>
                    <a:pt x="423" y="1688"/>
                  </a:cubicBezTo>
                  <a:cubicBezTo>
                    <a:pt x="523" y="1628"/>
                    <a:pt x="865" y="1407"/>
                    <a:pt x="2211" y="563"/>
                  </a:cubicBezTo>
                  <a:cubicBezTo>
                    <a:pt x="2171" y="483"/>
                    <a:pt x="2131" y="402"/>
                    <a:pt x="2091" y="342"/>
                  </a:cubicBezTo>
                  <a:lnTo>
                    <a:pt x="2051" y="262"/>
                  </a:lnTo>
                  <a:cubicBezTo>
                    <a:pt x="1990" y="181"/>
                    <a:pt x="1930" y="121"/>
                    <a:pt x="1870" y="61"/>
                  </a:cubicBezTo>
                  <a:cubicBezTo>
                    <a:pt x="1830" y="41"/>
                    <a:pt x="1789" y="21"/>
                    <a:pt x="1749"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901;p76">
              <a:extLst>
                <a:ext uri="{FF2B5EF4-FFF2-40B4-BE49-F238E27FC236}">
                  <a16:creationId xmlns:a16="http://schemas.microsoft.com/office/drawing/2014/main" id="{EB8A278E-636D-08A7-C9A5-B8E00B529D17}"/>
                </a:ext>
              </a:extLst>
            </p:cNvPr>
            <p:cNvSpPr/>
            <p:nvPr/>
          </p:nvSpPr>
          <p:spPr>
            <a:xfrm>
              <a:off x="1822609" y="3603978"/>
              <a:ext cx="452194" cy="173605"/>
            </a:xfrm>
            <a:custGeom>
              <a:avLst/>
              <a:gdLst/>
              <a:ahLst/>
              <a:cxnLst/>
              <a:rect l="l" t="t" r="r" b="b"/>
              <a:pathLst>
                <a:path w="3196" h="1227" extrusionOk="0">
                  <a:moveTo>
                    <a:pt x="2935" y="1"/>
                  </a:moveTo>
                  <a:lnTo>
                    <a:pt x="1" y="523"/>
                  </a:lnTo>
                  <a:cubicBezTo>
                    <a:pt x="322" y="704"/>
                    <a:pt x="141" y="1226"/>
                    <a:pt x="141" y="1226"/>
                  </a:cubicBezTo>
                  <a:cubicBezTo>
                    <a:pt x="925" y="1066"/>
                    <a:pt x="1890" y="865"/>
                    <a:pt x="3095" y="624"/>
                  </a:cubicBezTo>
                  <a:cubicBezTo>
                    <a:pt x="3196" y="161"/>
                    <a:pt x="2935" y="1"/>
                    <a:pt x="2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2902;p76">
              <a:extLst>
                <a:ext uri="{FF2B5EF4-FFF2-40B4-BE49-F238E27FC236}">
                  <a16:creationId xmlns:a16="http://schemas.microsoft.com/office/drawing/2014/main" id="{BE1BB082-7726-682D-668D-A9E467FB851B}"/>
                </a:ext>
              </a:extLst>
            </p:cNvPr>
            <p:cNvSpPr/>
            <p:nvPr/>
          </p:nvSpPr>
          <p:spPr>
            <a:xfrm>
              <a:off x="1330798" y="3926711"/>
              <a:ext cx="88288" cy="95787"/>
            </a:xfrm>
            <a:custGeom>
              <a:avLst/>
              <a:gdLst/>
              <a:ahLst/>
              <a:cxnLst/>
              <a:rect l="l" t="t" r="r" b="b"/>
              <a:pathLst>
                <a:path w="624" h="677" extrusionOk="0">
                  <a:moveTo>
                    <a:pt x="177" y="0"/>
                  </a:moveTo>
                  <a:cubicBezTo>
                    <a:pt x="157" y="0"/>
                    <a:pt x="138" y="4"/>
                    <a:pt x="121" y="10"/>
                  </a:cubicBezTo>
                  <a:lnTo>
                    <a:pt x="101" y="31"/>
                  </a:lnTo>
                  <a:cubicBezTo>
                    <a:pt x="0" y="91"/>
                    <a:pt x="0" y="292"/>
                    <a:pt x="121" y="453"/>
                  </a:cubicBezTo>
                  <a:lnTo>
                    <a:pt x="161" y="513"/>
                  </a:lnTo>
                  <a:cubicBezTo>
                    <a:pt x="250" y="617"/>
                    <a:pt x="350" y="677"/>
                    <a:pt x="437" y="677"/>
                  </a:cubicBezTo>
                  <a:cubicBezTo>
                    <a:pt x="468" y="677"/>
                    <a:pt x="497" y="669"/>
                    <a:pt x="523" y="654"/>
                  </a:cubicBezTo>
                  <a:lnTo>
                    <a:pt x="543" y="633"/>
                  </a:lnTo>
                  <a:cubicBezTo>
                    <a:pt x="623" y="533"/>
                    <a:pt x="583" y="372"/>
                    <a:pt x="483" y="211"/>
                  </a:cubicBezTo>
                  <a:cubicBezTo>
                    <a:pt x="399" y="78"/>
                    <a:pt x="275" y="0"/>
                    <a:pt x="1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2903;p76">
              <a:extLst>
                <a:ext uri="{FF2B5EF4-FFF2-40B4-BE49-F238E27FC236}">
                  <a16:creationId xmlns:a16="http://schemas.microsoft.com/office/drawing/2014/main" id="{3392DFDE-DA43-F39D-7395-4C443BFB85C5}"/>
                </a:ext>
              </a:extLst>
            </p:cNvPr>
            <p:cNvSpPr/>
            <p:nvPr/>
          </p:nvSpPr>
          <p:spPr>
            <a:xfrm>
              <a:off x="1743093" y="3677976"/>
              <a:ext cx="125216" cy="108096"/>
            </a:xfrm>
            <a:custGeom>
              <a:avLst/>
              <a:gdLst/>
              <a:ahLst/>
              <a:cxnLst/>
              <a:rect l="l" t="t" r="r" b="b"/>
              <a:pathLst>
                <a:path w="885" h="764" extrusionOk="0">
                  <a:moveTo>
                    <a:pt x="563" y="0"/>
                  </a:moveTo>
                  <a:cubicBezTo>
                    <a:pt x="502" y="121"/>
                    <a:pt x="502" y="181"/>
                    <a:pt x="502" y="181"/>
                  </a:cubicBezTo>
                  <a:lnTo>
                    <a:pt x="402" y="241"/>
                  </a:lnTo>
                  <a:lnTo>
                    <a:pt x="382" y="342"/>
                  </a:lnTo>
                  <a:lnTo>
                    <a:pt x="302" y="402"/>
                  </a:lnTo>
                  <a:lnTo>
                    <a:pt x="302" y="422"/>
                  </a:lnTo>
                  <a:lnTo>
                    <a:pt x="261" y="402"/>
                  </a:lnTo>
                  <a:lnTo>
                    <a:pt x="141" y="362"/>
                  </a:lnTo>
                  <a:lnTo>
                    <a:pt x="101" y="322"/>
                  </a:lnTo>
                  <a:lnTo>
                    <a:pt x="0" y="342"/>
                  </a:lnTo>
                  <a:cubicBezTo>
                    <a:pt x="101" y="462"/>
                    <a:pt x="161" y="603"/>
                    <a:pt x="201" y="764"/>
                  </a:cubicBezTo>
                  <a:lnTo>
                    <a:pt x="322" y="663"/>
                  </a:lnTo>
                  <a:lnTo>
                    <a:pt x="362" y="543"/>
                  </a:lnTo>
                  <a:lnTo>
                    <a:pt x="462" y="603"/>
                  </a:lnTo>
                  <a:cubicBezTo>
                    <a:pt x="462" y="603"/>
                    <a:pt x="402" y="623"/>
                    <a:pt x="422" y="663"/>
                  </a:cubicBezTo>
                  <a:cubicBezTo>
                    <a:pt x="442" y="703"/>
                    <a:pt x="462" y="724"/>
                    <a:pt x="482" y="724"/>
                  </a:cubicBezTo>
                  <a:cubicBezTo>
                    <a:pt x="523" y="724"/>
                    <a:pt x="603" y="744"/>
                    <a:pt x="643" y="744"/>
                  </a:cubicBezTo>
                  <a:cubicBezTo>
                    <a:pt x="683" y="724"/>
                    <a:pt x="703" y="703"/>
                    <a:pt x="703" y="703"/>
                  </a:cubicBezTo>
                  <a:cubicBezTo>
                    <a:pt x="703" y="703"/>
                    <a:pt x="884" y="181"/>
                    <a:pt x="563" y="0"/>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2904;p76">
              <a:extLst>
                <a:ext uri="{FF2B5EF4-FFF2-40B4-BE49-F238E27FC236}">
                  <a16:creationId xmlns:a16="http://schemas.microsoft.com/office/drawing/2014/main" id="{48570646-AD16-1D68-FC61-8B3A690659EB}"/>
                </a:ext>
              </a:extLst>
            </p:cNvPr>
            <p:cNvSpPr/>
            <p:nvPr/>
          </p:nvSpPr>
          <p:spPr>
            <a:xfrm>
              <a:off x="1595239" y="3703444"/>
              <a:ext cx="176435" cy="153797"/>
            </a:xfrm>
            <a:custGeom>
              <a:avLst/>
              <a:gdLst/>
              <a:ahLst/>
              <a:cxnLst/>
              <a:rect l="l" t="t" r="r" b="b"/>
              <a:pathLst>
                <a:path w="1247" h="1087" extrusionOk="0">
                  <a:moveTo>
                    <a:pt x="844" y="1"/>
                  </a:moveTo>
                  <a:lnTo>
                    <a:pt x="0" y="523"/>
                  </a:lnTo>
                  <a:cubicBezTo>
                    <a:pt x="40" y="544"/>
                    <a:pt x="81" y="564"/>
                    <a:pt x="121" y="584"/>
                  </a:cubicBezTo>
                  <a:cubicBezTo>
                    <a:pt x="181" y="644"/>
                    <a:pt x="241" y="704"/>
                    <a:pt x="302" y="785"/>
                  </a:cubicBezTo>
                  <a:lnTo>
                    <a:pt x="342" y="865"/>
                  </a:lnTo>
                  <a:cubicBezTo>
                    <a:pt x="382" y="925"/>
                    <a:pt x="422" y="1006"/>
                    <a:pt x="462" y="1086"/>
                  </a:cubicBezTo>
                  <a:cubicBezTo>
                    <a:pt x="683" y="925"/>
                    <a:pt x="945" y="765"/>
                    <a:pt x="1246" y="584"/>
                  </a:cubicBezTo>
                  <a:cubicBezTo>
                    <a:pt x="1206" y="423"/>
                    <a:pt x="1146" y="282"/>
                    <a:pt x="1045" y="162"/>
                  </a:cubicBezTo>
                  <a:cubicBezTo>
                    <a:pt x="985" y="101"/>
                    <a:pt x="925" y="41"/>
                    <a:pt x="8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2905;p76">
              <a:extLst>
                <a:ext uri="{FF2B5EF4-FFF2-40B4-BE49-F238E27FC236}">
                  <a16:creationId xmlns:a16="http://schemas.microsoft.com/office/drawing/2014/main" id="{5E2E6735-52EB-74C6-E8D1-2A2DB88ACC78}"/>
                </a:ext>
              </a:extLst>
            </p:cNvPr>
            <p:cNvSpPr/>
            <p:nvPr/>
          </p:nvSpPr>
          <p:spPr>
            <a:xfrm>
              <a:off x="1760071" y="3825830"/>
              <a:ext cx="25751" cy="19950"/>
            </a:xfrm>
            <a:custGeom>
              <a:avLst/>
              <a:gdLst/>
              <a:ahLst/>
              <a:cxnLst/>
              <a:rect l="l" t="t" r="r" b="b"/>
              <a:pathLst>
                <a:path w="182" h="141" extrusionOk="0">
                  <a:moveTo>
                    <a:pt x="101" y="0"/>
                  </a:moveTo>
                  <a:lnTo>
                    <a:pt x="21" y="40"/>
                  </a:lnTo>
                  <a:lnTo>
                    <a:pt x="1" y="40"/>
                  </a:lnTo>
                  <a:lnTo>
                    <a:pt x="1" y="60"/>
                  </a:lnTo>
                  <a:lnTo>
                    <a:pt x="21" y="121"/>
                  </a:lnTo>
                  <a:lnTo>
                    <a:pt x="81" y="141"/>
                  </a:lnTo>
                  <a:lnTo>
                    <a:pt x="182" y="80"/>
                  </a:lnTo>
                  <a:lnTo>
                    <a:pt x="10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2906;p76">
              <a:extLst>
                <a:ext uri="{FF2B5EF4-FFF2-40B4-BE49-F238E27FC236}">
                  <a16:creationId xmlns:a16="http://schemas.microsoft.com/office/drawing/2014/main" id="{F56B6843-3B65-D461-5977-6A596653531E}"/>
                </a:ext>
              </a:extLst>
            </p:cNvPr>
            <p:cNvSpPr/>
            <p:nvPr/>
          </p:nvSpPr>
          <p:spPr>
            <a:xfrm>
              <a:off x="1780021" y="3794562"/>
              <a:ext cx="96777" cy="39899"/>
            </a:xfrm>
            <a:custGeom>
              <a:avLst/>
              <a:gdLst/>
              <a:ahLst/>
              <a:cxnLst/>
              <a:rect l="l" t="t" r="r" b="b"/>
              <a:pathLst>
                <a:path w="684" h="282" extrusionOk="0">
                  <a:moveTo>
                    <a:pt x="161" y="0"/>
                  </a:moveTo>
                  <a:lnTo>
                    <a:pt x="0" y="60"/>
                  </a:lnTo>
                  <a:lnTo>
                    <a:pt x="20" y="141"/>
                  </a:lnTo>
                  <a:lnTo>
                    <a:pt x="81" y="141"/>
                  </a:lnTo>
                  <a:lnTo>
                    <a:pt x="141" y="121"/>
                  </a:lnTo>
                  <a:lnTo>
                    <a:pt x="201" y="161"/>
                  </a:lnTo>
                  <a:lnTo>
                    <a:pt x="161" y="221"/>
                  </a:lnTo>
                  <a:lnTo>
                    <a:pt x="201" y="281"/>
                  </a:lnTo>
                  <a:lnTo>
                    <a:pt x="322" y="281"/>
                  </a:lnTo>
                  <a:lnTo>
                    <a:pt x="382" y="201"/>
                  </a:lnTo>
                  <a:lnTo>
                    <a:pt x="603" y="221"/>
                  </a:lnTo>
                  <a:lnTo>
                    <a:pt x="684" y="100"/>
                  </a:lnTo>
                  <a:lnTo>
                    <a:pt x="422" y="80"/>
                  </a:lnTo>
                  <a:lnTo>
                    <a:pt x="241" y="100"/>
                  </a:lnTo>
                  <a:lnTo>
                    <a:pt x="241" y="60"/>
                  </a:lnTo>
                  <a:lnTo>
                    <a:pt x="241" y="40"/>
                  </a:lnTo>
                  <a:lnTo>
                    <a:pt x="16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9" name="Google Shape;2907;p76">
            <a:extLst>
              <a:ext uri="{FF2B5EF4-FFF2-40B4-BE49-F238E27FC236}">
                <a16:creationId xmlns:a16="http://schemas.microsoft.com/office/drawing/2014/main" id="{87AAD424-BAC0-A722-0D31-315F3242C595}"/>
              </a:ext>
            </a:extLst>
          </p:cNvPr>
          <p:cNvGrpSpPr/>
          <p:nvPr/>
        </p:nvGrpSpPr>
        <p:grpSpPr>
          <a:xfrm flipH="1">
            <a:off x="1986442" y="3996317"/>
            <a:ext cx="993281" cy="242518"/>
            <a:chOff x="2738717" y="4294982"/>
            <a:chExt cx="867191" cy="211751"/>
          </a:xfrm>
        </p:grpSpPr>
        <p:sp>
          <p:nvSpPr>
            <p:cNvPr id="1100" name="Google Shape;2908;p76">
              <a:extLst>
                <a:ext uri="{FF2B5EF4-FFF2-40B4-BE49-F238E27FC236}">
                  <a16:creationId xmlns:a16="http://schemas.microsoft.com/office/drawing/2014/main" id="{DAF55883-A3B9-7600-607D-8D8EF719277B}"/>
                </a:ext>
              </a:extLst>
            </p:cNvPr>
            <p:cNvSpPr/>
            <p:nvPr/>
          </p:nvSpPr>
          <p:spPr>
            <a:xfrm>
              <a:off x="2758622" y="4334669"/>
              <a:ext cx="280781" cy="168490"/>
            </a:xfrm>
            <a:custGeom>
              <a:avLst/>
              <a:gdLst/>
              <a:ahLst/>
              <a:cxnLst/>
              <a:rect l="l" t="t" r="r" b="b"/>
              <a:pathLst>
                <a:path w="2271" h="1367" extrusionOk="0">
                  <a:moveTo>
                    <a:pt x="1949" y="0"/>
                  </a:moveTo>
                  <a:lnTo>
                    <a:pt x="0" y="663"/>
                  </a:lnTo>
                  <a:cubicBezTo>
                    <a:pt x="121" y="663"/>
                    <a:pt x="241" y="764"/>
                    <a:pt x="322" y="945"/>
                  </a:cubicBezTo>
                  <a:cubicBezTo>
                    <a:pt x="382" y="1125"/>
                    <a:pt x="362" y="1306"/>
                    <a:pt x="281" y="1367"/>
                  </a:cubicBezTo>
                  <a:cubicBezTo>
                    <a:pt x="402" y="1326"/>
                    <a:pt x="784" y="1186"/>
                    <a:pt x="2271" y="643"/>
                  </a:cubicBezTo>
                  <a:cubicBezTo>
                    <a:pt x="2231" y="442"/>
                    <a:pt x="2170" y="221"/>
                    <a:pt x="2010" y="80"/>
                  </a:cubicBezTo>
                  <a:cubicBezTo>
                    <a:pt x="1989" y="40"/>
                    <a:pt x="1969" y="20"/>
                    <a:pt x="1949"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2909;p76">
              <a:extLst>
                <a:ext uri="{FF2B5EF4-FFF2-40B4-BE49-F238E27FC236}">
                  <a16:creationId xmlns:a16="http://schemas.microsoft.com/office/drawing/2014/main" id="{08AB6FEB-5FD9-C8CB-1BC8-C60A4E49A458}"/>
                </a:ext>
              </a:extLst>
            </p:cNvPr>
            <p:cNvSpPr/>
            <p:nvPr/>
          </p:nvSpPr>
          <p:spPr>
            <a:xfrm>
              <a:off x="3210763" y="4294982"/>
              <a:ext cx="395145" cy="94290"/>
            </a:xfrm>
            <a:custGeom>
              <a:avLst/>
              <a:gdLst/>
              <a:ahLst/>
              <a:cxnLst/>
              <a:rect l="l" t="t" r="r" b="b"/>
              <a:pathLst>
                <a:path w="3196" h="765" extrusionOk="0">
                  <a:moveTo>
                    <a:pt x="0" y="1"/>
                  </a:moveTo>
                  <a:lnTo>
                    <a:pt x="0" y="1"/>
                  </a:lnTo>
                  <a:cubicBezTo>
                    <a:pt x="282" y="222"/>
                    <a:pt x="0" y="704"/>
                    <a:pt x="0" y="704"/>
                  </a:cubicBezTo>
                  <a:cubicBezTo>
                    <a:pt x="784" y="724"/>
                    <a:pt x="1769" y="744"/>
                    <a:pt x="3015" y="764"/>
                  </a:cubicBezTo>
                  <a:cubicBezTo>
                    <a:pt x="3195" y="322"/>
                    <a:pt x="2974" y="101"/>
                    <a:pt x="2974" y="101"/>
                  </a:cubicBez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2910;p76">
              <a:extLst>
                <a:ext uri="{FF2B5EF4-FFF2-40B4-BE49-F238E27FC236}">
                  <a16:creationId xmlns:a16="http://schemas.microsoft.com/office/drawing/2014/main" id="{1C46CC4B-ECD0-92E2-5B2F-0ECD072B50C7}"/>
                </a:ext>
              </a:extLst>
            </p:cNvPr>
            <p:cNvSpPr/>
            <p:nvPr/>
          </p:nvSpPr>
          <p:spPr>
            <a:xfrm>
              <a:off x="2738717" y="4416387"/>
              <a:ext cx="67135" cy="90346"/>
            </a:xfrm>
            <a:custGeom>
              <a:avLst/>
              <a:gdLst/>
              <a:ahLst/>
              <a:cxnLst/>
              <a:rect l="l" t="t" r="r" b="b"/>
              <a:pathLst>
                <a:path w="543" h="733" extrusionOk="0">
                  <a:moveTo>
                    <a:pt x="161" y="0"/>
                  </a:moveTo>
                  <a:lnTo>
                    <a:pt x="141" y="20"/>
                  </a:lnTo>
                  <a:cubicBezTo>
                    <a:pt x="20" y="60"/>
                    <a:pt x="0" y="261"/>
                    <a:pt x="61" y="442"/>
                  </a:cubicBezTo>
                  <a:lnTo>
                    <a:pt x="101" y="503"/>
                  </a:lnTo>
                  <a:cubicBezTo>
                    <a:pt x="169" y="639"/>
                    <a:pt x="281" y="732"/>
                    <a:pt x="375" y="732"/>
                  </a:cubicBezTo>
                  <a:cubicBezTo>
                    <a:pt x="391" y="732"/>
                    <a:pt x="407" y="730"/>
                    <a:pt x="422" y="724"/>
                  </a:cubicBezTo>
                  <a:lnTo>
                    <a:pt x="442" y="704"/>
                  </a:lnTo>
                  <a:cubicBezTo>
                    <a:pt x="523" y="643"/>
                    <a:pt x="543" y="462"/>
                    <a:pt x="483" y="282"/>
                  </a:cubicBezTo>
                  <a:cubicBezTo>
                    <a:pt x="402" y="101"/>
                    <a:pt x="282" y="0"/>
                    <a:pt x="1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2911;p76">
              <a:extLst>
                <a:ext uri="{FF2B5EF4-FFF2-40B4-BE49-F238E27FC236}">
                  <a16:creationId xmlns:a16="http://schemas.microsoft.com/office/drawing/2014/main" id="{938BDD92-4015-D09E-2AC2-A46D80E60823}"/>
                </a:ext>
              </a:extLst>
            </p:cNvPr>
            <p:cNvSpPr/>
            <p:nvPr/>
          </p:nvSpPr>
          <p:spPr>
            <a:xfrm>
              <a:off x="3133737" y="4294982"/>
              <a:ext cx="111892" cy="89237"/>
            </a:xfrm>
            <a:custGeom>
              <a:avLst/>
              <a:gdLst/>
              <a:ahLst/>
              <a:cxnLst/>
              <a:rect l="l" t="t" r="r" b="b"/>
              <a:pathLst>
                <a:path w="905" h="724" extrusionOk="0">
                  <a:moveTo>
                    <a:pt x="623" y="1"/>
                  </a:moveTo>
                  <a:cubicBezTo>
                    <a:pt x="543" y="81"/>
                    <a:pt x="523" y="161"/>
                    <a:pt x="523" y="161"/>
                  </a:cubicBezTo>
                  <a:lnTo>
                    <a:pt x="422" y="181"/>
                  </a:lnTo>
                  <a:lnTo>
                    <a:pt x="382" y="282"/>
                  </a:lnTo>
                  <a:lnTo>
                    <a:pt x="302" y="322"/>
                  </a:lnTo>
                  <a:lnTo>
                    <a:pt x="282" y="342"/>
                  </a:lnTo>
                  <a:lnTo>
                    <a:pt x="242" y="322"/>
                  </a:lnTo>
                  <a:cubicBezTo>
                    <a:pt x="242" y="322"/>
                    <a:pt x="161" y="282"/>
                    <a:pt x="141" y="262"/>
                  </a:cubicBezTo>
                  <a:cubicBezTo>
                    <a:pt x="121" y="222"/>
                    <a:pt x="101" y="201"/>
                    <a:pt x="101" y="201"/>
                  </a:cubicBezTo>
                  <a:lnTo>
                    <a:pt x="0" y="201"/>
                  </a:lnTo>
                  <a:cubicBezTo>
                    <a:pt x="81" y="342"/>
                    <a:pt x="121" y="503"/>
                    <a:pt x="101" y="664"/>
                  </a:cubicBezTo>
                  <a:cubicBezTo>
                    <a:pt x="101" y="664"/>
                    <a:pt x="201" y="623"/>
                    <a:pt x="242" y="583"/>
                  </a:cubicBezTo>
                  <a:cubicBezTo>
                    <a:pt x="262" y="563"/>
                    <a:pt x="322" y="463"/>
                    <a:pt x="322" y="463"/>
                  </a:cubicBezTo>
                  <a:lnTo>
                    <a:pt x="402" y="543"/>
                  </a:lnTo>
                  <a:cubicBezTo>
                    <a:pt x="402" y="543"/>
                    <a:pt x="342" y="563"/>
                    <a:pt x="342" y="603"/>
                  </a:cubicBezTo>
                  <a:cubicBezTo>
                    <a:pt x="362" y="664"/>
                    <a:pt x="362" y="664"/>
                    <a:pt x="402" y="684"/>
                  </a:cubicBezTo>
                  <a:cubicBezTo>
                    <a:pt x="442" y="684"/>
                    <a:pt x="503" y="724"/>
                    <a:pt x="543" y="724"/>
                  </a:cubicBezTo>
                  <a:cubicBezTo>
                    <a:pt x="583" y="724"/>
                    <a:pt x="623" y="704"/>
                    <a:pt x="623" y="704"/>
                  </a:cubicBezTo>
                  <a:cubicBezTo>
                    <a:pt x="623" y="704"/>
                    <a:pt x="905" y="222"/>
                    <a:pt x="623" y="1"/>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2912;p76">
              <a:extLst>
                <a:ext uri="{FF2B5EF4-FFF2-40B4-BE49-F238E27FC236}">
                  <a16:creationId xmlns:a16="http://schemas.microsoft.com/office/drawing/2014/main" id="{9A0B97CB-85D9-C4D9-C941-ADC065B215AF}"/>
                </a:ext>
              </a:extLst>
            </p:cNvPr>
            <p:cNvSpPr/>
            <p:nvPr/>
          </p:nvSpPr>
          <p:spPr>
            <a:xfrm>
              <a:off x="3128792" y="4411457"/>
              <a:ext cx="19906" cy="14914"/>
            </a:xfrm>
            <a:custGeom>
              <a:avLst/>
              <a:gdLst/>
              <a:ahLst/>
              <a:cxnLst/>
              <a:rect l="l" t="t" r="r" b="b"/>
              <a:pathLst>
                <a:path w="161" h="121" extrusionOk="0">
                  <a:moveTo>
                    <a:pt x="20" y="0"/>
                  </a:moveTo>
                  <a:lnTo>
                    <a:pt x="0" y="20"/>
                  </a:lnTo>
                  <a:lnTo>
                    <a:pt x="0" y="100"/>
                  </a:lnTo>
                  <a:lnTo>
                    <a:pt x="60" y="121"/>
                  </a:lnTo>
                  <a:lnTo>
                    <a:pt x="161" y="80"/>
                  </a:lnTo>
                  <a:lnTo>
                    <a:pt x="10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2913;p76">
              <a:extLst>
                <a:ext uri="{FF2B5EF4-FFF2-40B4-BE49-F238E27FC236}">
                  <a16:creationId xmlns:a16="http://schemas.microsoft.com/office/drawing/2014/main" id="{AE4D05F7-CE05-9C93-98F1-4F9862431795}"/>
                </a:ext>
              </a:extLst>
            </p:cNvPr>
            <p:cNvSpPr/>
            <p:nvPr/>
          </p:nvSpPr>
          <p:spPr>
            <a:xfrm>
              <a:off x="3151170" y="4389148"/>
              <a:ext cx="82095" cy="39688"/>
            </a:xfrm>
            <a:custGeom>
              <a:avLst/>
              <a:gdLst/>
              <a:ahLst/>
              <a:cxnLst/>
              <a:rect l="l" t="t" r="r" b="b"/>
              <a:pathLst>
                <a:path w="664" h="322" extrusionOk="0">
                  <a:moveTo>
                    <a:pt x="161" y="0"/>
                  </a:moveTo>
                  <a:lnTo>
                    <a:pt x="0" y="20"/>
                  </a:lnTo>
                  <a:lnTo>
                    <a:pt x="0" y="101"/>
                  </a:lnTo>
                  <a:lnTo>
                    <a:pt x="60" y="121"/>
                  </a:lnTo>
                  <a:lnTo>
                    <a:pt x="121" y="121"/>
                  </a:lnTo>
                  <a:lnTo>
                    <a:pt x="181" y="161"/>
                  </a:lnTo>
                  <a:lnTo>
                    <a:pt x="121" y="201"/>
                  </a:lnTo>
                  <a:lnTo>
                    <a:pt x="141" y="281"/>
                  </a:lnTo>
                  <a:lnTo>
                    <a:pt x="261" y="322"/>
                  </a:lnTo>
                  <a:lnTo>
                    <a:pt x="342" y="261"/>
                  </a:lnTo>
                  <a:lnTo>
                    <a:pt x="563" y="322"/>
                  </a:lnTo>
                  <a:lnTo>
                    <a:pt x="663" y="201"/>
                  </a:lnTo>
                  <a:lnTo>
                    <a:pt x="402" y="141"/>
                  </a:lnTo>
                  <a:lnTo>
                    <a:pt x="241" y="121"/>
                  </a:lnTo>
                  <a:lnTo>
                    <a:pt x="241" y="81"/>
                  </a:lnTo>
                  <a:lnTo>
                    <a:pt x="241" y="60"/>
                  </a:lnTo>
                  <a:lnTo>
                    <a:pt x="16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2914;p76">
              <a:extLst>
                <a:ext uri="{FF2B5EF4-FFF2-40B4-BE49-F238E27FC236}">
                  <a16:creationId xmlns:a16="http://schemas.microsoft.com/office/drawing/2014/main" id="{FD312DF1-81C3-4988-8303-3D40410D157B}"/>
                </a:ext>
              </a:extLst>
            </p:cNvPr>
            <p:cNvSpPr/>
            <p:nvPr/>
          </p:nvSpPr>
          <p:spPr>
            <a:xfrm>
              <a:off x="2999591" y="4294982"/>
              <a:ext cx="149107" cy="119064"/>
            </a:xfrm>
            <a:custGeom>
              <a:avLst/>
              <a:gdLst/>
              <a:ahLst/>
              <a:cxnLst/>
              <a:rect l="l" t="t" r="r" b="b"/>
              <a:pathLst>
                <a:path w="1206" h="966" extrusionOk="0">
                  <a:moveTo>
                    <a:pt x="945" y="1"/>
                  </a:moveTo>
                  <a:lnTo>
                    <a:pt x="0" y="322"/>
                  </a:lnTo>
                  <a:lnTo>
                    <a:pt x="61" y="382"/>
                  </a:lnTo>
                  <a:lnTo>
                    <a:pt x="61" y="402"/>
                  </a:lnTo>
                  <a:cubicBezTo>
                    <a:pt x="221" y="543"/>
                    <a:pt x="282" y="764"/>
                    <a:pt x="322" y="965"/>
                  </a:cubicBezTo>
                  <a:cubicBezTo>
                    <a:pt x="563" y="885"/>
                    <a:pt x="864" y="764"/>
                    <a:pt x="1186" y="664"/>
                  </a:cubicBezTo>
                  <a:cubicBezTo>
                    <a:pt x="1206" y="503"/>
                    <a:pt x="1166" y="342"/>
                    <a:pt x="1085" y="201"/>
                  </a:cubicBezTo>
                  <a:cubicBezTo>
                    <a:pt x="1045" y="121"/>
                    <a:pt x="1005" y="61"/>
                    <a:pt x="9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2" name="Google Shape;3451;p80">
            <a:extLst>
              <a:ext uri="{FF2B5EF4-FFF2-40B4-BE49-F238E27FC236}">
                <a16:creationId xmlns:a16="http://schemas.microsoft.com/office/drawing/2014/main" id="{2B3FE8FE-7628-73BB-D6B8-11B4F00094A7}"/>
              </a:ext>
            </a:extLst>
          </p:cNvPr>
          <p:cNvGrpSpPr/>
          <p:nvPr/>
        </p:nvGrpSpPr>
        <p:grpSpPr>
          <a:xfrm flipH="1">
            <a:off x="466176" y="3108746"/>
            <a:ext cx="1410608" cy="1665848"/>
            <a:chOff x="6663875" y="2084475"/>
            <a:chExt cx="1421497" cy="1665848"/>
          </a:xfrm>
        </p:grpSpPr>
        <p:sp>
          <p:nvSpPr>
            <p:cNvPr id="1113" name="Google Shape;3452;p80">
              <a:extLst>
                <a:ext uri="{FF2B5EF4-FFF2-40B4-BE49-F238E27FC236}">
                  <a16:creationId xmlns:a16="http://schemas.microsoft.com/office/drawing/2014/main" id="{2068B9B0-9316-2E6E-7439-12FE4751607A}"/>
                </a:ext>
              </a:extLst>
            </p:cNvPr>
            <p:cNvSpPr/>
            <p:nvPr/>
          </p:nvSpPr>
          <p:spPr>
            <a:xfrm>
              <a:off x="6667175" y="2581582"/>
              <a:ext cx="259361" cy="364426"/>
            </a:xfrm>
            <a:custGeom>
              <a:avLst/>
              <a:gdLst/>
              <a:ahLst/>
              <a:cxnLst/>
              <a:rect l="l" t="t" r="r" b="b"/>
              <a:pathLst>
                <a:path w="5974" h="8394" extrusionOk="0">
                  <a:moveTo>
                    <a:pt x="2571" y="0"/>
                  </a:moveTo>
                  <a:lnTo>
                    <a:pt x="2571" y="0"/>
                  </a:lnTo>
                  <a:cubicBezTo>
                    <a:pt x="4386" y="3025"/>
                    <a:pt x="0" y="4688"/>
                    <a:pt x="3327" y="8393"/>
                  </a:cubicBezTo>
                  <a:cubicBezTo>
                    <a:pt x="1512" y="5520"/>
                    <a:pt x="5974" y="4840"/>
                    <a:pt x="25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3453;p80">
              <a:extLst>
                <a:ext uri="{FF2B5EF4-FFF2-40B4-BE49-F238E27FC236}">
                  <a16:creationId xmlns:a16="http://schemas.microsoft.com/office/drawing/2014/main" id="{38381721-F7BC-3150-2F1B-974A19CA3E48}"/>
                </a:ext>
              </a:extLst>
            </p:cNvPr>
            <p:cNvSpPr/>
            <p:nvPr/>
          </p:nvSpPr>
          <p:spPr>
            <a:xfrm>
              <a:off x="6663875" y="2479816"/>
              <a:ext cx="187162" cy="259361"/>
            </a:xfrm>
            <a:custGeom>
              <a:avLst/>
              <a:gdLst/>
              <a:ahLst/>
              <a:cxnLst/>
              <a:rect l="l" t="t" r="r" b="b"/>
              <a:pathLst>
                <a:path w="4311" h="5974" extrusionOk="0">
                  <a:moveTo>
                    <a:pt x="2496" y="0"/>
                  </a:moveTo>
                  <a:cubicBezTo>
                    <a:pt x="0" y="3403"/>
                    <a:pt x="3252" y="3932"/>
                    <a:pt x="1891" y="5974"/>
                  </a:cubicBezTo>
                  <a:cubicBezTo>
                    <a:pt x="4311" y="3327"/>
                    <a:pt x="1135" y="2117"/>
                    <a:pt x="24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3454;p80">
              <a:extLst>
                <a:ext uri="{FF2B5EF4-FFF2-40B4-BE49-F238E27FC236}">
                  <a16:creationId xmlns:a16="http://schemas.microsoft.com/office/drawing/2014/main" id="{A4A2371B-5B4B-4026-B86E-33084B92BA45}"/>
                </a:ext>
              </a:extLst>
            </p:cNvPr>
            <p:cNvSpPr/>
            <p:nvPr/>
          </p:nvSpPr>
          <p:spPr>
            <a:xfrm>
              <a:off x="7090649" y="3546707"/>
              <a:ext cx="663164" cy="203616"/>
            </a:xfrm>
            <a:custGeom>
              <a:avLst/>
              <a:gdLst/>
              <a:ahLst/>
              <a:cxnLst/>
              <a:rect l="l" t="t" r="r" b="b"/>
              <a:pathLst>
                <a:path w="15275" h="4690" extrusionOk="0">
                  <a:moveTo>
                    <a:pt x="3706" y="1"/>
                  </a:moveTo>
                  <a:cubicBezTo>
                    <a:pt x="2571" y="1589"/>
                    <a:pt x="1059" y="3252"/>
                    <a:pt x="0" y="4689"/>
                  </a:cubicBezTo>
                  <a:lnTo>
                    <a:pt x="4613" y="4689"/>
                  </a:lnTo>
                  <a:cubicBezTo>
                    <a:pt x="4386" y="4235"/>
                    <a:pt x="3554" y="4009"/>
                    <a:pt x="3706" y="3706"/>
                  </a:cubicBezTo>
                  <a:cubicBezTo>
                    <a:pt x="3999" y="2925"/>
                    <a:pt x="4404" y="2718"/>
                    <a:pt x="4801" y="2718"/>
                  </a:cubicBezTo>
                  <a:cubicBezTo>
                    <a:pt x="5245" y="2718"/>
                    <a:pt x="5679" y="2978"/>
                    <a:pt x="5932" y="2978"/>
                  </a:cubicBezTo>
                  <a:cubicBezTo>
                    <a:pt x="5978" y="2978"/>
                    <a:pt x="6017" y="2970"/>
                    <a:pt x="6050" y="2950"/>
                  </a:cubicBezTo>
                  <a:cubicBezTo>
                    <a:pt x="6655" y="2723"/>
                    <a:pt x="7335" y="2421"/>
                    <a:pt x="8091" y="2118"/>
                  </a:cubicBezTo>
                  <a:lnTo>
                    <a:pt x="10587" y="3177"/>
                  </a:lnTo>
                  <a:cubicBezTo>
                    <a:pt x="9301" y="3706"/>
                    <a:pt x="8091" y="4235"/>
                    <a:pt x="7184" y="4689"/>
                  </a:cubicBezTo>
                  <a:lnTo>
                    <a:pt x="15275" y="4689"/>
                  </a:lnTo>
                  <a:cubicBezTo>
                    <a:pt x="12779" y="3630"/>
                    <a:pt x="8469" y="1740"/>
                    <a:pt x="6050" y="682"/>
                  </a:cubicBezTo>
                  <a:cubicBezTo>
                    <a:pt x="6027" y="670"/>
                    <a:pt x="5998" y="665"/>
                    <a:pt x="5963" y="665"/>
                  </a:cubicBezTo>
                  <a:cubicBezTo>
                    <a:pt x="5749" y="665"/>
                    <a:pt x="5327" y="857"/>
                    <a:pt x="4882" y="857"/>
                  </a:cubicBezTo>
                  <a:cubicBezTo>
                    <a:pt x="4458" y="857"/>
                    <a:pt x="4012" y="683"/>
                    <a:pt x="3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3455;p80">
              <a:extLst>
                <a:ext uri="{FF2B5EF4-FFF2-40B4-BE49-F238E27FC236}">
                  <a16:creationId xmlns:a16="http://schemas.microsoft.com/office/drawing/2014/main" id="{AD108F47-D5CA-37E2-73C1-2613A4D9BBDA}"/>
                </a:ext>
              </a:extLst>
            </p:cNvPr>
            <p:cNvSpPr/>
            <p:nvPr/>
          </p:nvSpPr>
          <p:spPr>
            <a:xfrm>
              <a:off x="6821430" y="2903290"/>
              <a:ext cx="272559" cy="59131"/>
            </a:xfrm>
            <a:custGeom>
              <a:avLst/>
              <a:gdLst/>
              <a:ahLst/>
              <a:cxnLst/>
              <a:rect l="l" t="t" r="r" b="b"/>
              <a:pathLst>
                <a:path w="6278" h="1362" extrusionOk="0">
                  <a:moveTo>
                    <a:pt x="6053" y="328"/>
                  </a:moveTo>
                  <a:cubicBezTo>
                    <a:pt x="6129" y="347"/>
                    <a:pt x="6205" y="364"/>
                    <a:pt x="6277" y="378"/>
                  </a:cubicBezTo>
                  <a:cubicBezTo>
                    <a:pt x="6207" y="355"/>
                    <a:pt x="6129" y="339"/>
                    <a:pt x="6053" y="328"/>
                  </a:cubicBezTo>
                  <a:close/>
                  <a:moveTo>
                    <a:pt x="5143" y="0"/>
                  </a:moveTo>
                  <a:lnTo>
                    <a:pt x="303" y="681"/>
                  </a:lnTo>
                  <a:cubicBezTo>
                    <a:pt x="303" y="681"/>
                    <a:pt x="1" y="908"/>
                    <a:pt x="1" y="1059"/>
                  </a:cubicBezTo>
                  <a:cubicBezTo>
                    <a:pt x="77" y="1135"/>
                    <a:pt x="379" y="1361"/>
                    <a:pt x="379" y="1361"/>
                  </a:cubicBezTo>
                  <a:lnTo>
                    <a:pt x="5218" y="681"/>
                  </a:lnTo>
                  <a:cubicBezTo>
                    <a:pt x="5284" y="485"/>
                    <a:pt x="5406" y="288"/>
                    <a:pt x="5585" y="288"/>
                  </a:cubicBezTo>
                  <a:cubicBezTo>
                    <a:pt x="5613" y="288"/>
                    <a:pt x="5642" y="293"/>
                    <a:pt x="5672" y="303"/>
                  </a:cubicBezTo>
                  <a:cubicBezTo>
                    <a:pt x="5724" y="303"/>
                    <a:pt x="5885" y="303"/>
                    <a:pt x="6053" y="328"/>
                  </a:cubicBezTo>
                  <a:lnTo>
                    <a:pt x="6053" y="328"/>
                  </a:lnTo>
                  <a:cubicBezTo>
                    <a:pt x="5733" y="248"/>
                    <a:pt x="5402" y="137"/>
                    <a:pt x="5218" y="76"/>
                  </a:cubicBezTo>
                  <a:cubicBezTo>
                    <a:pt x="5218" y="76"/>
                    <a:pt x="5143" y="0"/>
                    <a:pt x="5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3456;p80">
              <a:extLst>
                <a:ext uri="{FF2B5EF4-FFF2-40B4-BE49-F238E27FC236}">
                  <a16:creationId xmlns:a16="http://schemas.microsoft.com/office/drawing/2014/main" id="{8857B3D2-4952-5925-CE31-EB00A20E4330}"/>
                </a:ext>
              </a:extLst>
            </p:cNvPr>
            <p:cNvSpPr/>
            <p:nvPr/>
          </p:nvSpPr>
          <p:spPr>
            <a:xfrm>
              <a:off x="7438623" y="3277053"/>
              <a:ext cx="114963" cy="95730"/>
            </a:xfrm>
            <a:custGeom>
              <a:avLst/>
              <a:gdLst/>
              <a:ahLst/>
              <a:cxnLst/>
              <a:rect l="l" t="t" r="r" b="b"/>
              <a:pathLst>
                <a:path w="2648" h="2205" extrusionOk="0">
                  <a:moveTo>
                    <a:pt x="770" y="0"/>
                  </a:moveTo>
                  <a:cubicBezTo>
                    <a:pt x="366" y="0"/>
                    <a:pt x="1" y="292"/>
                    <a:pt x="1" y="768"/>
                  </a:cubicBezTo>
                  <a:lnTo>
                    <a:pt x="1" y="1599"/>
                  </a:lnTo>
                  <a:cubicBezTo>
                    <a:pt x="1" y="1902"/>
                    <a:pt x="303" y="2129"/>
                    <a:pt x="606" y="2129"/>
                  </a:cubicBezTo>
                  <a:lnTo>
                    <a:pt x="1513" y="2204"/>
                  </a:lnTo>
                  <a:cubicBezTo>
                    <a:pt x="1815" y="2204"/>
                    <a:pt x="2193" y="1978"/>
                    <a:pt x="2269" y="1675"/>
                  </a:cubicBezTo>
                  <a:lnTo>
                    <a:pt x="2572" y="995"/>
                  </a:lnTo>
                  <a:cubicBezTo>
                    <a:pt x="2647" y="616"/>
                    <a:pt x="2496" y="238"/>
                    <a:pt x="2118" y="238"/>
                  </a:cubicBezTo>
                  <a:lnTo>
                    <a:pt x="908" y="12"/>
                  </a:lnTo>
                  <a:cubicBezTo>
                    <a:pt x="862" y="4"/>
                    <a:pt x="815" y="0"/>
                    <a:pt x="7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3457;p80">
              <a:extLst>
                <a:ext uri="{FF2B5EF4-FFF2-40B4-BE49-F238E27FC236}">
                  <a16:creationId xmlns:a16="http://schemas.microsoft.com/office/drawing/2014/main" id="{CEF00C1F-2950-96A2-69C1-949DB69CEAD7}"/>
                </a:ext>
              </a:extLst>
            </p:cNvPr>
            <p:cNvSpPr/>
            <p:nvPr/>
          </p:nvSpPr>
          <p:spPr>
            <a:xfrm>
              <a:off x="7599477" y="3277053"/>
              <a:ext cx="114963" cy="95730"/>
            </a:xfrm>
            <a:custGeom>
              <a:avLst/>
              <a:gdLst/>
              <a:ahLst/>
              <a:cxnLst/>
              <a:rect l="l" t="t" r="r" b="b"/>
              <a:pathLst>
                <a:path w="2648" h="2205" extrusionOk="0">
                  <a:moveTo>
                    <a:pt x="1878" y="0"/>
                  </a:moveTo>
                  <a:cubicBezTo>
                    <a:pt x="1833" y="0"/>
                    <a:pt x="1786" y="4"/>
                    <a:pt x="1740" y="12"/>
                  </a:cubicBezTo>
                  <a:lnTo>
                    <a:pt x="530" y="238"/>
                  </a:lnTo>
                  <a:cubicBezTo>
                    <a:pt x="152" y="238"/>
                    <a:pt x="1" y="616"/>
                    <a:pt x="152" y="995"/>
                  </a:cubicBezTo>
                  <a:lnTo>
                    <a:pt x="379" y="1675"/>
                  </a:lnTo>
                  <a:cubicBezTo>
                    <a:pt x="454" y="1978"/>
                    <a:pt x="833" y="2204"/>
                    <a:pt x="1135" y="2204"/>
                  </a:cubicBezTo>
                  <a:lnTo>
                    <a:pt x="2042" y="2129"/>
                  </a:lnTo>
                  <a:cubicBezTo>
                    <a:pt x="2420" y="2129"/>
                    <a:pt x="2647" y="1902"/>
                    <a:pt x="2647" y="1599"/>
                  </a:cubicBezTo>
                  <a:lnTo>
                    <a:pt x="2647" y="768"/>
                  </a:lnTo>
                  <a:cubicBezTo>
                    <a:pt x="2647" y="292"/>
                    <a:pt x="2282" y="0"/>
                    <a:pt x="18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3458;p80">
              <a:extLst>
                <a:ext uri="{FF2B5EF4-FFF2-40B4-BE49-F238E27FC236}">
                  <a16:creationId xmlns:a16="http://schemas.microsoft.com/office/drawing/2014/main" id="{57812B70-0073-B7B4-13A8-C3A7AC7A1F5D}"/>
                </a:ext>
              </a:extLst>
            </p:cNvPr>
            <p:cNvSpPr/>
            <p:nvPr/>
          </p:nvSpPr>
          <p:spPr>
            <a:xfrm>
              <a:off x="6959317" y="2084475"/>
              <a:ext cx="1126055" cy="1665834"/>
            </a:xfrm>
            <a:custGeom>
              <a:avLst/>
              <a:gdLst/>
              <a:ahLst/>
              <a:cxnLst/>
              <a:rect l="l" t="t" r="r" b="b"/>
              <a:pathLst>
                <a:path w="25937" h="38370" extrusionOk="0">
                  <a:moveTo>
                    <a:pt x="19434" y="12962"/>
                  </a:moveTo>
                  <a:cubicBezTo>
                    <a:pt x="20114" y="13567"/>
                    <a:pt x="20341" y="14777"/>
                    <a:pt x="19283" y="16516"/>
                  </a:cubicBezTo>
                  <a:cubicBezTo>
                    <a:pt x="18029" y="18699"/>
                    <a:pt x="16889" y="19370"/>
                    <a:pt x="16038" y="19370"/>
                  </a:cubicBezTo>
                  <a:cubicBezTo>
                    <a:pt x="15504" y="19370"/>
                    <a:pt x="15084" y="19106"/>
                    <a:pt x="14821" y="18785"/>
                  </a:cubicBezTo>
                  <a:lnTo>
                    <a:pt x="14821" y="18785"/>
                  </a:lnTo>
                  <a:cubicBezTo>
                    <a:pt x="14983" y="18854"/>
                    <a:pt x="15166" y="18895"/>
                    <a:pt x="15367" y="18895"/>
                  </a:cubicBezTo>
                  <a:cubicBezTo>
                    <a:pt x="15826" y="18895"/>
                    <a:pt x="16384" y="18682"/>
                    <a:pt x="17014" y="18104"/>
                  </a:cubicBezTo>
                  <a:cubicBezTo>
                    <a:pt x="17619" y="17651"/>
                    <a:pt x="18224" y="16970"/>
                    <a:pt x="18829" y="15911"/>
                  </a:cubicBezTo>
                  <a:cubicBezTo>
                    <a:pt x="19585" y="14626"/>
                    <a:pt x="19661" y="13643"/>
                    <a:pt x="19434" y="12962"/>
                  </a:cubicBezTo>
                  <a:close/>
                  <a:moveTo>
                    <a:pt x="11747" y="1"/>
                  </a:moveTo>
                  <a:cubicBezTo>
                    <a:pt x="10549" y="1"/>
                    <a:pt x="9530" y="97"/>
                    <a:pt x="8848" y="259"/>
                  </a:cubicBezTo>
                  <a:cubicBezTo>
                    <a:pt x="6277" y="864"/>
                    <a:pt x="6504" y="2679"/>
                    <a:pt x="6655" y="3359"/>
                  </a:cubicBezTo>
                  <a:cubicBezTo>
                    <a:pt x="6655" y="3435"/>
                    <a:pt x="6579" y="3435"/>
                    <a:pt x="6579" y="3435"/>
                  </a:cubicBezTo>
                  <a:cubicBezTo>
                    <a:pt x="4008" y="7896"/>
                    <a:pt x="3025" y="9106"/>
                    <a:pt x="3479" y="10013"/>
                  </a:cubicBezTo>
                  <a:cubicBezTo>
                    <a:pt x="3933" y="10845"/>
                    <a:pt x="3857" y="10921"/>
                    <a:pt x="3328" y="11601"/>
                  </a:cubicBezTo>
                  <a:cubicBezTo>
                    <a:pt x="2496" y="12584"/>
                    <a:pt x="1211" y="14324"/>
                    <a:pt x="606" y="15004"/>
                  </a:cubicBezTo>
                  <a:cubicBezTo>
                    <a:pt x="1" y="15760"/>
                    <a:pt x="2194" y="16668"/>
                    <a:pt x="2194" y="16819"/>
                  </a:cubicBezTo>
                  <a:cubicBezTo>
                    <a:pt x="2269" y="18104"/>
                    <a:pt x="1740" y="18558"/>
                    <a:pt x="1967" y="18860"/>
                  </a:cubicBezTo>
                  <a:lnTo>
                    <a:pt x="3025" y="18709"/>
                  </a:lnTo>
                  <a:cubicBezTo>
                    <a:pt x="3025" y="18860"/>
                    <a:pt x="3101" y="19012"/>
                    <a:pt x="3101" y="19238"/>
                  </a:cubicBezTo>
                  <a:cubicBezTo>
                    <a:pt x="3101" y="19238"/>
                    <a:pt x="3177" y="19314"/>
                    <a:pt x="3177" y="19314"/>
                  </a:cubicBezTo>
                  <a:lnTo>
                    <a:pt x="2042" y="19541"/>
                  </a:lnTo>
                  <a:cubicBezTo>
                    <a:pt x="1967" y="19692"/>
                    <a:pt x="1967" y="19919"/>
                    <a:pt x="2042" y="20146"/>
                  </a:cubicBezTo>
                  <a:cubicBezTo>
                    <a:pt x="2345" y="20751"/>
                    <a:pt x="1967" y="21280"/>
                    <a:pt x="1891" y="21961"/>
                  </a:cubicBezTo>
                  <a:cubicBezTo>
                    <a:pt x="1740" y="23095"/>
                    <a:pt x="1664" y="24683"/>
                    <a:pt x="3706" y="24683"/>
                  </a:cubicBezTo>
                  <a:cubicBezTo>
                    <a:pt x="4462" y="24683"/>
                    <a:pt x="6201" y="24683"/>
                    <a:pt x="8092" y="24305"/>
                  </a:cubicBezTo>
                  <a:cubicBezTo>
                    <a:pt x="8092" y="24305"/>
                    <a:pt x="8092" y="24305"/>
                    <a:pt x="8092" y="24380"/>
                  </a:cubicBezTo>
                  <a:cubicBezTo>
                    <a:pt x="9453" y="24002"/>
                    <a:pt x="10814" y="23473"/>
                    <a:pt x="11948" y="22490"/>
                  </a:cubicBezTo>
                  <a:cubicBezTo>
                    <a:pt x="13082" y="21583"/>
                    <a:pt x="13914" y="20297"/>
                    <a:pt x="14216" y="18482"/>
                  </a:cubicBezTo>
                  <a:cubicBezTo>
                    <a:pt x="14368" y="18634"/>
                    <a:pt x="14519" y="18709"/>
                    <a:pt x="14746" y="18785"/>
                  </a:cubicBezTo>
                  <a:cubicBezTo>
                    <a:pt x="14519" y="20524"/>
                    <a:pt x="14065" y="21658"/>
                    <a:pt x="13309" y="22566"/>
                  </a:cubicBezTo>
                  <a:cubicBezTo>
                    <a:pt x="13612" y="22490"/>
                    <a:pt x="13914" y="22414"/>
                    <a:pt x="14292" y="22414"/>
                  </a:cubicBezTo>
                  <a:cubicBezTo>
                    <a:pt x="17014" y="22414"/>
                    <a:pt x="19661" y="25136"/>
                    <a:pt x="18375" y="27783"/>
                  </a:cubicBezTo>
                  <a:cubicBezTo>
                    <a:pt x="17392" y="29900"/>
                    <a:pt x="18829" y="31866"/>
                    <a:pt x="16409" y="31866"/>
                  </a:cubicBezTo>
                  <a:lnTo>
                    <a:pt x="16409" y="32471"/>
                  </a:lnTo>
                  <a:cubicBezTo>
                    <a:pt x="16409" y="32774"/>
                    <a:pt x="16334" y="33000"/>
                    <a:pt x="16182" y="33076"/>
                  </a:cubicBezTo>
                  <a:lnTo>
                    <a:pt x="15502" y="33303"/>
                  </a:lnTo>
                  <a:cubicBezTo>
                    <a:pt x="15351" y="33303"/>
                    <a:pt x="14821" y="33379"/>
                    <a:pt x="14746" y="33379"/>
                  </a:cubicBezTo>
                  <a:lnTo>
                    <a:pt x="13914" y="33379"/>
                  </a:lnTo>
                  <a:cubicBezTo>
                    <a:pt x="13838" y="33379"/>
                    <a:pt x="13309" y="33303"/>
                    <a:pt x="13158" y="33303"/>
                  </a:cubicBezTo>
                  <a:lnTo>
                    <a:pt x="12477" y="33152"/>
                  </a:lnTo>
                  <a:cubicBezTo>
                    <a:pt x="12250" y="33000"/>
                    <a:pt x="12175" y="32774"/>
                    <a:pt x="12175" y="32471"/>
                  </a:cubicBezTo>
                  <a:lnTo>
                    <a:pt x="12175" y="31866"/>
                  </a:lnTo>
                  <a:cubicBezTo>
                    <a:pt x="9604" y="31866"/>
                    <a:pt x="11116" y="29825"/>
                    <a:pt x="10058" y="27783"/>
                  </a:cubicBezTo>
                  <a:cubicBezTo>
                    <a:pt x="9377" y="26498"/>
                    <a:pt x="9755" y="25061"/>
                    <a:pt x="10738" y="24078"/>
                  </a:cubicBezTo>
                  <a:lnTo>
                    <a:pt x="10738" y="24078"/>
                  </a:lnTo>
                  <a:cubicBezTo>
                    <a:pt x="9906" y="24305"/>
                    <a:pt x="9075" y="24456"/>
                    <a:pt x="8092" y="24607"/>
                  </a:cubicBezTo>
                  <a:cubicBezTo>
                    <a:pt x="8092" y="25439"/>
                    <a:pt x="8394" y="26498"/>
                    <a:pt x="8394" y="30430"/>
                  </a:cubicBezTo>
                  <a:cubicBezTo>
                    <a:pt x="8394" y="30656"/>
                    <a:pt x="8319" y="30883"/>
                    <a:pt x="8243" y="31186"/>
                  </a:cubicBezTo>
                  <a:cubicBezTo>
                    <a:pt x="8302" y="31178"/>
                    <a:pt x="8359" y="31174"/>
                    <a:pt x="8414" y="31174"/>
                  </a:cubicBezTo>
                  <a:cubicBezTo>
                    <a:pt x="9394" y="31174"/>
                    <a:pt x="9548" y="32403"/>
                    <a:pt x="9906" y="32547"/>
                  </a:cubicBezTo>
                  <a:cubicBezTo>
                    <a:pt x="12326" y="33605"/>
                    <a:pt x="16939" y="35647"/>
                    <a:pt x="19434" y="36630"/>
                  </a:cubicBezTo>
                  <a:cubicBezTo>
                    <a:pt x="19467" y="36650"/>
                    <a:pt x="19506" y="36658"/>
                    <a:pt x="19551" y="36658"/>
                  </a:cubicBezTo>
                  <a:cubicBezTo>
                    <a:pt x="19804" y="36658"/>
                    <a:pt x="20240" y="36398"/>
                    <a:pt x="20697" y="36398"/>
                  </a:cubicBezTo>
                  <a:cubicBezTo>
                    <a:pt x="21104" y="36398"/>
                    <a:pt x="21528" y="36605"/>
                    <a:pt x="21854" y="37386"/>
                  </a:cubicBezTo>
                  <a:cubicBezTo>
                    <a:pt x="21929" y="37689"/>
                    <a:pt x="21097" y="37915"/>
                    <a:pt x="20871" y="38369"/>
                  </a:cubicBezTo>
                  <a:lnTo>
                    <a:pt x="23215" y="38369"/>
                  </a:lnTo>
                  <a:cubicBezTo>
                    <a:pt x="22988" y="37084"/>
                    <a:pt x="22080" y="35723"/>
                    <a:pt x="21400" y="34286"/>
                  </a:cubicBezTo>
                  <a:cubicBezTo>
                    <a:pt x="21183" y="34479"/>
                    <a:pt x="20935" y="34541"/>
                    <a:pt x="20688" y="34541"/>
                  </a:cubicBezTo>
                  <a:cubicBezTo>
                    <a:pt x="20242" y="34541"/>
                    <a:pt x="19801" y="34339"/>
                    <a:pt x="19550" y="34339"/>
                  </a:cubicBezTo>
                  <a:cubicBezTo>
                    <a:pt x="19505" y="34339"/>
                    <a:pt x="19466" y="34346"/>
                    <a:pt x="19434" y="34362"/>
                  </a:cubicBezTo>
                  <a:cubicBezTo>
                    <a:pt x="18829" y="34588"/>
                    <a:pt x="18148" y="34891"/>
                    <a:pt x="17392" y="35269"/>
                  </a:cubicBezTo>
                  <a:lnTo>
                    <a:pt x="14897" y="34135"/>
                  </a:lnTo>
                  <a:cubicBezTo>
                    <a:pt x="16334" y="33530"/>
                    <a:pt x="17619" y="33000"/>
                    <a:pt x="18602" y="32547"/>
                  </a:cubicBezTo>
                  <a:cubicBezTo>
                    <a:pt x="18929" y="32416"/>
                    <a:pt x="19142" y="31158"/>
                    <a:pt x="20169" y="31158"/>
                  </a:cubicBezTo>
                  <a:cubicBezTo>
                    <a:pt x="20331" y="31158"/>
                    <a:pt x="20513" y="31189"/>
                    <a:pt x="20719" y="31261"/>
                  </a:cubicBezTo>
                  <a:cubicBezTo>
                    <a:pt x="20719" y="27481"/>
                    <a:pt x="20266" y="22641"/>
                    <a:pt x="21929" y="20297"/>
                  </a:cubicBezTo>
                  <a:cubicBezTo>
                    <a:pt x="25861" y="14853"/>
                    <a:pt x="25937" y="10543"/>
                    <a:pt x="24198" y="5325"/>
                  </a:cubicBezTo>
                  <a:cubicBezTo>
                    <a:pt x="22891" y="1287"/>
                    <a:pt x="16128" y="1"/>
                    <a:pt x="117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3459;p80">
              <a:extLst>
                <a:ext uri="{FF2B5EF4-FFF2-40B4-BE49-F238E27FC236}">
                  <a16:creationId xmlns:a16="http://schemas.microsoft.com/office/drawing/2014/main" id="{3BD014A4-4C8B-0681-CBE3-4B6C51777BA1}"/>
                </a:ext>
              </a:extLst>
            </p:cNvPr>
            <p:cNvSpPr/>
            <p:nvPr/>
          </p:nvSpPr>
          <p:spPr>
            <a:xfrm>
              <a:off x="7537133" y="3353030"/>
              <a:ext cx="78798" cy="79276"/>
            </a:xfrm>
            <a:custGeom>
              <a:avLst/>
              <a:gdLst/>
              <a:ahLst/>
              <a:cxnLst/>
              <a:rect l="l" t="t" r="r" b="b"/>
              <a:pathLst>
                <a:path w="1815" h="1826" extrusionOk="0">
                  <a:moveTo>
                    <a:pt x="907" y="1"/>
                  </a:moveTo>
                  <a:cubicBezTo>
                    <a:pt x="756" y="1"/>
                    <a:pt x="454" y="303"/>
                    <a:pt x="227" y="757"/>
                  </a:cubicBezTo>
                  <a:cubicBezTo>
                    <a:pt x="76" y="1286"/>
                    <a:pt x="0" y="1740"/>
                    <a:pt x="227" y="1815"/>
                  </a:cubicBezTo>
                  <a:cubicBezTo>
                    <a:pt x="241" y="1822"/>
                    <a:pt x="253" y="1825"/>
                    <a:pt x="265" y="1825"/>
                  </a:cubicBezTo>
                  <a:cubicBezTo>
                    <a:pt x="383" y="1825"/>
                    <a:pt x="426" y="1513"/>
                    <a:pt x="907" y="1513"/>
                  </a:cubicBezTo>
                  <a:cubicBezTo>
                    <a:pt x="1389" y="1513"/>
                    <a:pt x="1432" y="1825"/>
                    <a:pt x="1550" y="1825"/>
                  </a:cubicBezTo>
                  <a:cubicBezTo>
                    <a:pt x="1562" y="1825"/>
                    <a:pt x="1574" y="1822"/>
                    <a:pt x="1588" y="1815"/>
                  </a:cubicBezTo>
                  <a:cubicBezTo>
                    <a:pt x="1815" y="1740"/>
                    <a:pt x="1815" y="1286"/>
                    <a:pt x="1588" y="757"/>
                  </a:cubicBezTo>
                  <a:cubicBezTo>
                    <a:pt x="1361" y="303"/>
                    <a:pt x="1134" y="1"/>
                    <a:pt x="9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83915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cxnSp>
        <p:nvCxnSpPr>
          <p:cNvPr id="1170" name="Google Shape;1170;p57"/>
          <p:cNvCxnSpPr/>
          <p:nvPr/>
        </p:nvCxnSpPr>
        <p:spPr>
          <a:xfrm rot="10800000" flipH="1">
            <a:off x="-238500" y="270200"/>
            <a:ext cx="9615000" cy="9600"/>
          </a:xfrm>
          <a:prstGeom prst="straightConnector1">
            <a:avLst/>
          </a:prstGeom>
          <a:noFill/>
          <a:ln w="28575" cap="flat" cmpd="sng">
            <a:solidFill>
              <a:schemeClr val="accent2"/>
            </a:solidFill>
            <a:prstDash val="solid"/>
            <a:round/>
            <a:headEnd type="none" w="med" len="med"/>
            <a:tailEnd type="none" w="med" len="med"/>
          </a:ln>
        </p:spPr>
      </p:cxnSp>
      <p:cxnSp>
        <p:nvCxnSpPr>
          <p:cNvPr id="1171" name="Google Shape;1171;p57"/>
          <p:cNvCxnSpPr/>
          <p:nvPr/>
        </p:nvCxnSpPr>
        <p:spPr>
          <a:xfrm>
            <a:off x="-211500" y="4848400"/>
            <a:ext cx="9567000" cy="0"/>
          </a:xfrm>
          <a:prstGeom prst="straightConnector1">
            <a:avLst/>
          </a:prstGeom>
          <a:noFill/>
          <a:ln w="28575" cap="flat" cmpd="sng">
            <a:solidFill>
              <a:schemeClr val="accent2"/>
            </a:solidFill>
            <a:prstDash val="solid"/>
            <a:round/>
            <a:headEnd type="none" w="med" len="med"/>
            <a:tailEnd type="none" w="med" len="med"/>
          </a:ln>
        </p:spPr>
      </p:cxnSp>
      <p:sp>
        <p:nvSpPr>
          <p:cNvPr id="1172" name="Google Shape;1172;p57"/>
          <p:cNvSpPr/>
          <p:nvPr/>
        </p:nvSpPr>
        <p:spPr>
          <a:xfrm rot="5527162" flipH="1">
            <a:off x="4561453" y="2243015"/>
            <a:ext cx="4135945" cy="3418844"/>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7"/>
          <p:cNvSpPr/>
          <p:nvPr/>
        </p:nvSpPr>
        <p:spPr>
          <a:xfrm>
            <a:off x="713225" y="1253825"/>
            <a:ext cx="1171800" cy="1171800"/>
          </a:xfrm>
          <a:prstGeom prst="ellipse">
            <a:avLst/>
          </a:prstGeom>
          <a:solidFill>
            <a:schemeClr val="accent4"/>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74" name="Google Shape;1174;p57"/>
          <p:cNvSpPr txBox="1">
            <a:spLocks noGrp="1"/>
          </p:cNvSpPr>
          <p:nvPr>
            <p:ph type="title" idx="2"/>
          </p:nvPr>
        </p:nvSpPr>
        <p:spPr>
          <a:xfrm>
            <a:off x="713225" y="1309025"/>
            <a:ext cx="2025000" cy="10614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02</a:t>
            </a:r>
            <a:endParaRPr/>
          </a:p>
        </p:txBody>
      </p:sp>
      <p:sp>
        <p:nvSpPr>
          <p:cNvPr id="1175" name="Google Shape;1175;p57"/>
          <p:cNvSpPr/>
          <p:nvPr/>
        </p:nvSpPr>
        <p:spPr>
          <a:xfrm>
            <a:off x="9079500" y="4850"/>
            <a:ext cx="1321200" cy="6924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57"/>
          <p:cNvSpPr/>
          <p:nvPr/>
        </p:nvSpPr>
        <p:spPr>
          <a:xfrm>
            <a:off x="7967800" y="1885250"/>
            <a:ext cx="818700" cy="5403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57"/>
          <p:cNvSpPr txBox="1">
            <a:spLocks noGrp="1"/>
          </p:cNvSpPr>
          <p:nvPr>
            <p:ph type="ctrTitle"/>
          </p:nvPr>
        </p:nvSpPr>
        <p:spPr>
          <a:xfrm>
            <a:off x="713225" y="2634575"/>
            <a:ext cx="4794446"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200" dirty="0"/>
              <a:t>Metodología</a:t>
            </a:r>
            <a:endParaRPr sz="4200" dirty="0"/>
          </a:p>
        </p:txBody>
      </p:sp>
      <p:grpSp>
        <p:nvGrpSpPr>
          <p:cNvPr id="1179" name="Google Shape;1179;p57"/>
          <p:cNvGrpSpPr/>
          <p:nvPr/>
        </p:nvGrpSpPr>
        <p:grpSpPr>
          <a:xfrm>
            <a:off x="5112896" y="-9"/>
            <a:ext cx="5601213" cy="7015451"/>
            <a:chOff x="5396725" y="467925"/>
            <a:chExt cx="1751200" cy="2193425"/>
          </a:xfrm>
        </p:grpSpPr>
        <p:sp>
          <p:nvSpPr>
            <p:cNvPr id="1180" name="Google Shape;1180;p57"/>
            <p:cNvSpPr/>
            <p:nvPr/>
          </p:nvSpPr>
          <p:spPr>
            <a:xfrm>
              <a:off x="6160675" y="467925"/>
              <a:ext cx="963700" cy="1649900"/>
            </a:xfrm>
            <a:custGeom>
              <a:avLst/>
              <a:gdLst/>
              <a:ahLst/>
              <a:cxnLst/>
              <a:rect l="l" t="t" r="r" b="b"/>
              <a:pathLst>
                <a:path w="38548" h="65996" extrusionOk="0">
                  <a:moveTo>
                    <a:pt x="1" y="0"/>
                  </a:moveTo>
                  <a:lnTo>
                    <a:pt x="1" y="65995"/>
                  </a:lnTo>
                  <a:lnTo>
                    <a:pt x="38548" y="65995"/>
                  </a:lnTo>
                  <a:lnTo>
                    <a:pt x="38548" y="0"/>
                  </a:lnTo>
                  <a:lnTo>
                    <a:pt x="36522" y="0"/>
                  </a:lnTo>
                  <a:lnTo>
                    <a:pt x="36522" y="59975"/>
                  </a:lnTo>
                  <a:cubicBezTo>
                    <a:pt x="36522" y="60032"/>
                    <a:pt x="36522" y="60060"/>
                    <a:pt x="36494" y="60117"/>
                  </a:cubicBezTo>
                  <a:lnTo>
                    <a:pt x="36494" y="62400"/>
                  </a:lnTo>
                  <a:lnTo>
                    <a:pt x="2226" y="62400"/>
                  </a:lnTo>
                  <a:lnTo>
                    <a:pt x="2226" y="53213"/>
                  </a:lnTo>
                  <a:lnTo>
                    <a:pt x="2283" y="53213"/>
                  </a:lnTo>
                  <a:lnTo>
                    <a:pt x="2283" y="51529"/>
                  </a:lnTo>
                  <a:lnTo>
                    <a:pt x="2226" y="51529"/>
                  </a:lnTo>
                  <a:lnTo>
                    <a:pt x="2226" y="42370"/>
                  </a:lnTo>
                  <a:lnTo>
                    <a:pt x="2283" y="42370"/>
                  </a:lnTo>
                  <a:lnTo>
                    <a:pt x="2283" y="0"/>
                  </a:lnTo>
                  <a:close/>
                </a:path>
              </a:pathLst>
            </a:custGeom>
            <a:solidFill>
              <a:srgbClr val="B38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7"/>
            <p:cNvSpPr/>
            <p:nvPr/>
          </p:nvSpPr>
          <p:spPr>
            <a:xfrm>
              <a:off x="6229875" y="1756150"/>
              <a:ext cx="831025" cy="42100"/>
            </a:xfrm>
            <a:custGeom>
              <a:avLst/>
              <a:gdLst/>
              <a:ahLst/>
              <a:cxnLst/>
              <a:rect l="l" t="t" r="r" b="b"/>
              <a:pathLst>
                <a:path w="33241" h="1684" extrusionOk="0">
                  <a:moveTo>
                    <a:pt x="1" y="0"/>
                  </a:moveTo>
                  <a:lnTo>
                    <a:pt x="1" y="1684"/>
                  </a:lnTo>
                  <a:lnTo>
                    <a:pt x="33241" y="1684"/>
                  </a:lnTo>
                  <a:lnTo>
                    <a:pt x="33241" y="0"/>
                  </a:lnTo>
                  <a:close/>
                </a:path>
              </a:pathLst>
            </a:custGeom>
            <a:solidFill>
              <a:srgbClr val="5C2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7"/>
            <p:cNvSpPr/>
            <p:nvPr/>
          </p:nvSpPr>
          <p:spPr>
            <a:xfrm>
              <a:off x="6229875" y="467925"/>
              <a:ext cx="562825" cy="1059275"/>
            </a:xfrm>
            <a:custGeom>
              <a:avLst/>
              <a:gdLst/>
              <a:ahLst/>
              <a:cxnLst/>
              <a:rect l="l" t="t" r="r" b="b"/>
              <a:pathLst>
                <a:path w="22513" h="42371" extrusionOk="0">
                  <a:moveTo>
                    <a:pt x="6706" y="36892"/>
                  </a:moveTo>
                  <a:lnTo>
                    <a:pt x="6706" y="37919"/>
                  </a:lnTo>
                  <a:lnTo>
                    <a:pt x="6649" y="37919"/>
                  </a:lnTo>
                  <a:lnTo>
                    <a:pt x="6649" y="38233"/>
                  </a:lnTo>
                  <a:lnTo>
                    <a:pt x="6649" y="38262"/>
                  </a:lnTo>
                  <a:lnTo>
                    <a:pt x="6649" y="41514"/>
                  </a:lnTo>
                  <a:lnTo>
                    <a:pt x="3481" y="41514"/>
                  </a:lnTo>
                  <a:lnTo>
                    <a:pt x="3481" y="37919"/>
                  </a:lnTo>
                  <a:lnTo>
                    <a:pt x="3424" y="37919"/>
                  </a:lnTo>
                  <a:lnTo>
                    <a:pt x="3424" y="36892"/>
                  </a:lnTo>
                  <a:close/>
                  <a:moveTo>
                    <a:pt x="10529" y="36892"/>
                  </a:moveTo>
                  <a:lnTo>
                    <a:pt x="10529" y="37919"/>
                  </a:lnTo>
                  <a:lnTo>
                    <a:pt x="10472" y="37919"/>
                  </a:lnTo>
                  <a:lnTo>
                    <a:pt x="10472" y="38233"/>
                  </a:lnTo>
                  <a:lnTo>
                    <a:pt x="10472" y="38262"/>
                  </a:lnTo>
                  <a:lnTo>
                    <a:pt x="10472" y="41514"/>
                  </a:lnTo>
                  <a:lnTo>
                    <a:pt x="7305" y="41514"/>
                  </a:lnTo>
                  <a:lnTo>
                    <a:pt x="7305" y="37919"/>
                  </a:lnTo>
                  <a:lnTo>
                    <a:pt x="7248" y="37919"/>
                  </a:lnTo>
                  <a:lnTo>
                    <a:pt x="7248" y="36892"/>
                  </a:lnTo>
                  <a:close/>
                  <a:moveTo>
                    <a:pt x="14381" y="36892"/>
                  </a:moveTo>
                  <a:lnTo>
                    <a:pt x="14381" y="37919"/>
                  </a:lnTo>
                  <a:lnTo>
                    <a:pt x="14324" y="37919"/>
                  </a:lnTo>
                  <a:lnTo>
                    <a:pt x="14324" y="38233"/>
                  </a:lnTo>
                  <a:lnTo>
                    <a:pt x="14324" y="38262"/>
                  </a:lnTo>
                  <a:lnTo>
                    <a:pt x="14324" y="41514"/>
                  </a:lnTo>
                  <a:lnTo>
                    <a:pt x="11157" y="41514"/>
                  </a:lnTo>
                  <a:lnTo>
                    <a:pt x="11157" y="37919"/>
                  </a:lnTo>
                  <a:lnTo>
                    <a:pt x="11100" y="37919"/>
                  </a:lnTo>
                  <a:lnTo>
                    <a:pt x="11100" y="36892"/>
                  </a:lnTo>
                  <a:close/>
                  <a:moveTo>
                    <a:pt x="1" y="0"/>
                  </a:moveTo>
                  <a:lnTo>
                    <a:pt x="1" y="42370"/>
                  </a:lnTo>
                  <a:lnTo>
                    <a:pt x="22512" y="42370"/>
                  </a:lnTo>
                  <a:cubicBezTo>
                    <a:pt x="22027" y="42085"/>
                    <a:pt x="21571" y="41800"/>
                    <a:pt x="21086" y="41514"/>
                  </a:cubicBezTo>
                  <a:lnTo>
                    <a:pt x="18860" y="41514"/>
                  </a:lnTo>
                  <a:lnTo>
                    <a:pt x="18860" y="39917"/>
                  </a:lnTo>
                  <a:cubicBezTo>
                    <a:pt x="18632" y="39745"/>
                    <a:pt x="18404" y="39546"/>
                    <a:pt x="18176" y="39375"/>
                  </a:cubicBezTo>
                  <a:lnTo>
                    <a:pt x="18176" y="41514"/>
                  </a:lnTo>
                  <a:lnTo>
                    <a:pt x="15008" y="41514"/>
                  </a:lnTo>
                  <a:lnTo>
                    <a:pt x="15008" y="37919"/>
                  </a:lnTo>
                  <a:lnTo>
                    <a:pt x="14951" y="37919"/>
                  </a:lnTo>
                  <a:lnTo>
                    <a:pt x="14951" y="36892"/>
                  </a:lnTo>
                  <a:lnTo>
                    <a:pt x="15579" y="36892"/>
                  </a:lnTo>
                  <a:cubicBezTo>
                    <a:pt x="14409" y="35608"/>
                    <a:pt x="13325" y="34210"/>
                    <a:pt x="12355" y="32727"/>
                  </a:cubicBezTo>
                  <a:lnTo>
                    <a:pt x="1142" y="32727"/>
                  </a:lnTo>
                  <a:cubicBezTo>
                    <a:pt x="828" y="32727"/>
                    <a:pt x="543" y="32470"/>
                    <a:pt x="543" y="32127"/>
                  </a:cubicBezTo>
                  <a:lnTo>
                    <a:pt x="543" y="31756"/>
                  </a:lnTo>
                  <a:cubicBezTo>
                    <a:pt x="543" y="31414"/>
                    <a:pt x="828" y="31157"/>
                    <a:pt x="1142" y="31157"/>
                  </a:cubicBezTo>
                  <a:lnTo>
                    <a:pt x="11356" y="31157"/>
                  </a:lnTo>
                  <a:cubicBezTo>
                    <a:pt x="11242" y="30986"/>
                    <a:pt x="11157" y="30815"/>
                    <a:pt x="11042" y="30644"/>
                  </a:cubicBezTo>
                  <a:lnTo>
                    <a:pt x="2882" y="30644"/>
                  </a:lnTo>
                  <a:cubicBezTo>
                    <a:pt x="2711" y="30644"/>
                    <a:pt x="2597" y="30501"/>
                    <a:pt x="2597" y="30330"/>
                  </a:cubicBezTo>
                  <a:lnTo>
                    <a:pt x="2597" y="23796"/>
                  </a:lnTo>
                  <a:cubicBezTo>
                    <a:pt x="2597" y="23625"/>
                    <a:pt x="2711" y="23482"/>
                    <a:pt x="2882" y="23482"/>
                  </a:cubicBezTo>
                  <a:lnTo>
                    <a:pt x="7733" y="23482"/>
                  </a:lnTo>
                  <a:cubicBezTo>
                    <a:pt x="7476" y="22826"/>
                    <a:pt x="7248" y="22170"/>
                    <a:pt x="7048" y="21513"/>
                  </a:cubicBezTo>
                  <a:lnTo>
                    <a:pt x="1142" y="21513"/>
                  </a:lnTo>
                  <a:cubicBezTo>
                    <a:pt x="828" y="21513"/>
                    <a:pt x="543" y="21257"/>
                    <a:pt x="543" y="20914"/>
                  </a:cubicBezTo>
                  <a:lnTo>
                    <a:pt x="543" y="20543"/>
                  </a:lnTo>
                  <a:cubicBezTo>
                    <a:pt x="543" y="20201"/>
                    <a:pt x="828" y="19944"/>
                    <a:pt x="1142" y="19944"/>
                  </a:cubicBezTo>
                  <a:lnTo>
                    <a:pt x="6534" y="19944"/>
                  </a:lnTo>
                  <a:cubicBezTo>
                    <a:pt x="6335" y="19259"/>
                    <a:pt x="6135" y="18603"/>
                    <a:pt x="5935" y="17918"/>
                  </a:cubicBezTo>
                  <a:lnTo>
                    <a:pt x="5935" y="18946"/>
                  </a:lnTo>
                  <a:lnTo>
                    <a:pt x="2654" y="18946"/>
                  </a:lnTo>
                  <a:lnTo>
                    <a:pt x="2654" y="15208"/>
                  </a:lnTo>
                  <a:lnTo>
                    <a:pt x="2597" y="15208"/>
                  </a:lnTo>
                  <a:lnTo>
                    <a:pt x="2597" y="14124"/>
                  </a:lnTo>
                  <a:lnTo>
                    <a:pt x="5022" y="14124"/>
                  </a:lnTo>
                  <a:cubicBezTo>
                    <a:pt x="4765" y="12868"/>
                    <a:pt x="4509" y="11584"/>
                    <a:pt x="4280" y="10329"/>
                  </a:cubicBezTo>
                  <a:lnTo>
                    <a:pt x="1142" y="10329"/>
                  </a:lnTo>
                  <a:cubicBezTo>
                    <a:pt x="828" y="10329"/>
                    <a:pt x="543" y="10043"/>
                    <a:pt x="543" y="9730"/>
                  </a:cubicBezTo>
                  <a:lnTo>
                    <a:pt x="543" y="9330"/>
                  </a:lnTo>
                  <a:cubicBezTo>
                    <a:pt x="543" y="9016"/>
                    <a:pt x="828" y="8731"/>
                    <a:pt x="1142" y="8731"/>
                  </a:cubicBezTo>
                  <a:lnTo>
                    <a:pt x="4024" y="8731"/>
                  </a:lnTo>
                  <a:cubicBezTo>
                    <a:pt x="4024" y="8588"/>
                    <a:pt x="3995" y="8446"/>
                    <a:pt x="3966" y="8303"/>
                  </a:cubicBezTo>
                  <a:lnTo>
                    <a:pt x="2654" y="8303"/>
                  </a:lnTo>
                  <a:lnTo>
                    <a:pt x="2654" y="4565"/>
                  </a:lnTo>
                  <a:lnTo>
                    <a:pt x="2597" y="4565"/>
                  </a:lnTo>
                  <a:lnTo>
                    <a:pt x="2597" y="3481"/>
                  </a:lnTo>
                  <a:lnTo>
                    <a:pt x="3367" y="3481"/>
                  </a:lnTo>
                  <a:cubicBezTo>
                    <a:pt x="3253" y="2311"/>
                    <a:pt x="3139" y="1141"/>
                    <a:pt x="3053" y="0"/>
                  </a:cubicBezTo>
                  <a:close/>
                </a:path>
              </a:pathLst>
            </a:custGeom>
            <a:solidFill>
              <a:srgbClr val="5C2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7"/>
            <p:cNvSpPr/>
            <p:nvPr/>
          </p:nvSpPr>
          <p:spPr>
            <a:xfrm>
              <a:off x="6306200" y="467925"/>
              <a:ext cx="754700" cy="1059275"/>
            </a:xfrm>
            <a:custGeom>
              <a:avLst/>
              <a:gdLst/>
              <a:ahLst/>
              <a:cxnLst/>
              <a:rect l="l" t="t" r="r" b="b"/>
              <a:pathLst>
                <a:path w="30188" h="42371" extrusionOk="0">
                  <a:moveTo>
                    <a:pt x="7076" y="3481"/>
                  </a:moveTo>
                  <a:lnTo>
                    <a:pt x="7076" y="4565"/>
                  </a:lnTo>
                  <a:lnTo>
                    <a:pt x="7019" y="4565"/>
                  </a:lnTo>
                  <a:lnTo>
                    <a:pt x="7019" y="5935"/>
                  </a:lnTo>
                  <a:lnTo>
                    <a:pt x="7019" y="8303"/>
                  </a:lnTo>
                  <a:lnTo>
                    <a:pt x="3710" y="8303"/>
                  </a:lnTo>
                  <a:lnTo>
                    <a:pt x="3710" y="4565"/>
                  </a:lnTo>
                  <a:lnTo>
                    <a:pt x="3653" y="4565"/>
                  </a:lnTo>
                  <a:lnTo>
                    <a:pt x="3653" y="3481"/>
                  </a:lnTo>
                  <a:close/>
                  <a:moveTo>
                    <a:pt x="11214" y="3481"/>
                  </a:moveTo>
                  <a:lnTo>
                    <a:pt x="11214" y="4565"/>
                  </a:lnTo>
                  <a:lnTo>
                    <a:pt x="11157" y="4565"/>
                  </a:lnTo>
                  <a:lnTo>
                    <a:pt x="11157" y="5935"/>
                  </a:lnTo>
                  <a:lnTo>
                    <a:pt x="11157" y="8303"/>
                  </a:lnTo>
                  <a:lnTo>
                    <a:pt x="7847" y="8303"/>
                  </a:lnTo>
                  <a:lnTo>
                    <a:pt x="7847" y="4565"/>
                  </a:lnTo>
                  <a:lnTo>
                    <a:pt x="7790" y="4565"/>
                  </a:lnTo>
                  <a:lnTo>
                    <a:pt x="7790" y="3481"/>
                  </a:lnTo>
                  <a:close/>
                  <a:moveTo>
                    <a:pt x="22997" y="913"/>
                  </a:moveTo>
                  <a:cubicBezTo>
                    <a:pt x="23169" y="913"/>
                    <a:pt x="23283" y="1027"/>
                    <a:pt x="23311" y="1170"/>
                  </a:cubicBezTo>
                  <a:lnTo>
                    <a:pt x="28989" y="1170"/>
                  </a:lnTo>
                  <a:cubicBezTo>
                    <a:pt x="29160" y="1170"/>
                    <a:pt x="29303" y="1313"/>
                    <a:pt x="29303" y="1484"/>
                  </a:cubicBezTo>
                  <a:lnTo>
                    <a:pt x="29303" y="8018"/>
                  </a:lnTo>
                  <a:cubicBezTo>
                    <a:pt x="29303" y="8189"/>
                    <a:pt x="29160" y="8332"/>
                    <a:pt x="28989" y="8332"/>
                  </a:cubicBezTo>
                  <a:lnTo>
                    <a:pt x="23311" y="8332"/>
                  </a:lnTo>
                  <a:cubicBezTo>
                    <a:pt x="23283" y="8474"/>
                    <a:pt x="23140" y="8588"/>
                    <a:pt x="22997" y="8588"/>
                  </a:cubicBezTo>
                  <a:lnTo>
                    <a:pt x="13468" y="8588"/>
                  </a:lnTo>
                  <a:cubicBezTo>
                    <a:pt x="13296" y="8588"/>
                    <a:pt x="13154" y="8446"/>
                    <a:pt x="13154" y="8274"/>
                  </a:cubicBezTo>
                  <a:lnTo>
                    <a:pt x="13154" y="1227"/>
                  </a:lnTo>
                  <a:cubicBezTo>
                    <a:pt x="13154" y="1056"/>
                    <a:pt x="13296" y="913"/>
                    <a:pt x="13468" y="913"/>
                  </a:cubicBezTo>
                  <a:close/>
                  <a:moveTo>
                    <a:pt x="6962" y="14124"/>
                  </a:moveTo>
                  <a:lnTo>
                    <a:pt x="6962" y="15208"/>
                  </a:lnTo>
                  <a:lnTo>
                    <a:pt x="6877" y="15208"/>
                  </a:lnTo>
                  <a:lnTo>
                    <a:pt x="6877" y="15550"/>
                  </a:lnTo>
                  <a:lnTo>
                    <a:pt x="6877" y="18946"/>
                  </a:lnTo>
                  <a:lnTo>
                    <a:pt x="3596" y="18946"/>
                  </a:lnTo>
                  <a:lnTo>
                    <a:pt x="3596" y="15208"/>
                  </a:lnTo>
                  <a:lnTo>
                    <a:pt x="3538" y="15208"/>
                  </a:lnTo>
                  <a:lnTo>
                    <a:pt x="3538" y="14124"/>
                  </a:lnTo>
                  <a:close/>
                  <a:moveTo>
                    <a:pt x="10957" y="14124"/>
                  </a:moveTo>
                  <a:lnTo>
                    <a:pt x="10957" y="15208"/>
                  </a:lnTo>
                  <a:lnTo>
                    <a:pt x="10900" y="15208"/>
                  </a:lnTo>
                  <a:lnTo>
                    <a:pt x="10900" y="15550"/>
                  </a:lnTo>
                  <a:lnTo>
                    <a:pt x="10900" y="18946"/>
                  </a:lnTo>
                  <a:lnTo>
                    <a:pt x="7590" y="18946"/>
                  </a:lnTo>
                  <a:lnTo>
                    <a:pt x="7590" y="15208"/>
                  </a:lnTo>
                  <a:lnTo>
                    <a:pt x="7533" y="15208"/>
                  </a:lnTo>
                  <a:lnTo>
                    <a:pt x="7533" y="14124"/>
                  </a:lnTo>
                  <a:close/>
                  <a:moveTo>
                    <a:pt x="14951" y="14124"/>
                  </a:moveTo>
                  <a:lnTo>
                    <a:pt x="14951" y="15208"/>
                  </a:lnTo>
                  <a:lnTo>
                    <a:pt x="14894" y="15208"/>
                  </a:lnTo>
                  <a:lnTo>
                    <a:pt x="14894" y="15550"/>
                  </a:lnTo>
                  <a:lnTo>
                    <a:pt x="14894" y="18946"/>
                  </a:lnTo>
                  <a:lnTo>
                    <a:pt x="11585" y="18946"/>
                  </a:lnTo>
                  <a:lnTo>
                    <a:pt x="11585" y="15208"/>
                  </a:lnTo>
                  <a:lnTo>
                    <a:pt x="11527" y="15208"/>
                  </a:lnTo>
                  <a:lnTo>
                    <a:pt x="11527" y="14124"/>
                  </a:lnTo>
                  <a:close/>
                  <a:moveTo>
                    <a:pt x="18946" y="14124"/>
                  </a:moveTo>
                  <a:lnTo>
                    <a:pt x="18946" y="15208"/>
                  </a:lnTo>
                  <a:lnTo>
                    <a:pt x="18889" y="15208"/>
                  </a:lnTo>
                  <a:lnTo>
                    <a:pt x="18889" y="15550"/>
                  </a:lnTo>
                  <a:lnTo>
                    <a:pt x="18889" y="18946"/>
                  </a:lnTo>
                  <a:lnTo>
                    <a:pt x="15579" y="18946"/>
                  </a:lnTo>
                  <a:lnTo>
                    <a:pt x="15579" y="15208"/>
                  </a:lnTo>
                  <a:lnTo>
                    <a:pt x="15522" y="15208"/>
                  </a:lnTo>
                  <a:lnTo>
                    <a:pt x="15522" y="14124"/>
                  </a:lnTo>
                  <a:close/>
                  <a:moveTo>
                    <a:pt x="14495" y="25679"/>
                  </a:moveTo>
                  <a:lnTo>
                    <a:pt x="14495" y="26763"/>
                  </a:lnTo>
                  <a:lnTo>
                    <a:pt x="14438" y="26763"/>
                  </a:lnTo>
                  <a:lnTo>
                    <a:pt x="14438" y="28133"/>
                  </a:lnTo>
                  <a:lnTo>
                    <a:pt x="14438" y="30501"/>
                  </a:lnTo>
                  <a:lnTo>
                    <a:pt x="11128" y="30501"/>
                  </a:lnTo>
                  <a:lnTo>
                    <a:pt x="11128" y="26763"/>
                  </a:lnTo>
                  <a:lnTo>
                    <a:pt x="11071" y="26763"/>
                  </a:lnTo>
                  <a:lnTo>
                    <a:pt x="11071" y="25679"/>
                  </a:lnTo>
                  <a:close/>
                  <a:moveTo>
                    <a:pt x="18860" y="25679"/>
                  </a:moveTo>
                  <a:lnTo>
                    <a:pt x="18860" y="26763"/>
                  </a:lnTo>
                  <a:lnTo>
                    <a:pt x="18803" y="26763"/>
                  </a:lnTo>
                  <a:lnTo>
                    <a:pt x="18803" y="28133"/>
                  </a:lnTo>
                  <a:lnTo>
                    <a:pt x="18803" y="30501"/>
                  </a:lnTo>
                  <a:lnTo>
                    <a:pt x="15522" y="30501"/>
                  </a:lnTo>
                  <a:lnTo>
                    <a:pt x="15522" y="26763"/>
                  </a:lnTo>
                  <a:lnTo>
                    <a:pt x="15465" y="26763"/>
                  </a:lnTo>
                  <a:lnTo>
                    <a:pt x="15465" y="25679"/>
                  </a:lnTo>
                  <a:close/>
                  <a:moveTo>
                    <a:pt x="23254" y="25679"/>
                  </a:moveTo>
                  <a:lnTo>
                    <a:pt x="23254" y="26763"/>
                  </a:lnTo>
                  <a:lnTo>
                    <a:pt x="23197" y="26763"/>
                  </a:lnTo>
                  <a:lnTo>
                    <a:pt x="23197" y="28133"/>
                  </a:lnTo>
                  <a:lnTo>
                    <a:pt x="23197" y="30501"/>
                  </a:lnTo>
                  <a:lnTo>
                    <a:pt x="19887" y="30501"/>
                  </a:lnTo>
                  <a:lnTo>
                    <a:pt x="19887" y="26763"/>
                  </a:lnTo>
                  <a:lnTo>
                    <a:pt x="19830" y="26763"/>
                  </a:lnTo>
                  <a:lnTo>
                    <a:pt x="19830" y="25679"/>
                  </a:lnTo>
                  <a:close/>
                  <a:moveTo>
                    <a:pt x="27620" y="25679"/>
                  </a:moveTo>
                  <a:lnTo>
                    <a:pt x="27620" y="26763"/>
                  </a:lnTo>
                  <a:lnTo>
                    <a:pt x="27563" y="26763"/>
                  </a:lnTo>
                  <a:lnTo>
                    <a:pt x="27563" y="28133"/>
                  </a:lnTo>
                  <a:lnTo>
                    <a:pt x="27563" y="30501"/>
                  </a:lnTo>
                  <a:lnTo>
                    <a:pt x="24253" y="30501"/>
                  </a:lnTo>
                  <a:lnTo>
                    <a:pt x="24253" y="26763"/>
                  </a:lnTo>
                  <a:lnTo>
                    <a:pt x="24196" y="26763"/>
                  </a:lnTo>
                  <a:lnTo>
                    <a:pt x="24196" y="25679"/>
                  </a:lnTo>
                  <a:close/>
                  <a:moveTo>
                    <a:pt x="22883" y="36892"/>
                  </a:moveTo>
                  <a:lnTo>
                    <a:pt x="22883" y="37919"/>
                  </a:lnTo>
                  <a:lnTo>
                    <a:pt x="22826" y="37919"/>
                  </a:lnTo>
                  <a:lnTo>
                    <a:pt x="22826" y="38233"/>
                  </a:lnTo>
                  <a:lnTo>
                    <a:pt x="22826" y="38262"/>
                  </a:lnTo>
                  <a:lnTo>
                    <a:pt x="22826" y="41514"/>
                  </a:lnTo>
                  <a:lnTo>
                    <a:pt x="19659" y="41514"/>
                  </a:lnTo>
                  <a:lnTo>
                    <a:pt x="19659" y="37919"/>
                  </a:lnTo>
                  <a:lnTo>
                    <a:pt x="19602" y="37919"/>
                  </a:lnTo>
                  <a:lnTo>
                    <a:pt x="19602" y="36892"/>
                  </a:lnTo>
                  <a:close/>
                  <a:moveTo>
                    <a:pt x="26735" y="36892"/>
                  </a:moveTo>
                  <a:lnTo>
                    <a:pt x="26735" y="37919"/>
                  </a:lnTo>
                  <a:lnTo>
                    <a:pt x="26678" y="37919"/>
                  </a:lnTo>
                  <a:lnTo>
                    <a:pt x="26678" y="38233"/>
                  </a:lnTo>
                  <a:lnTo>
                    <a:pt x="26678" y="38262"/>
                  </a:lnTo>
                  <a:lnTo>
                    <a:pt x="26678" y="41514"/>
                  </a:lnTo>
                  <a:lnTo>
                    <a:pt x="23511" y="41514"/>
                  </a:lnTo>
                  <a:lnTo>
                    <a:pt x="23511" y="37919"/>
                  </a:lnTo>
                  <a:lnTo>
                    <a:pt x="23454" y="37919"/>
                  </a:lnTo>
                  <a:lnTo>
                    <a:pt x="23454" y="36892"/>
                  </a:lnTo>
                  <a:close/>
                  <a:moveTo>
                    <a:pt x="0" y="0"/>
                  </a:moveTo>
                  <a:cubicBezTo>
                    <a:pt x="86" y="1141"/>
                    <a:pt x="200" y="2311"/>
                    <a:pt x="314" y="3481"/>
                  </a:cubicBezTo>
                  <a:lnTo>
                    <a:pt x="2968" y="3481"/>
                  </a:lnTo>
                  <a:lnTo>
                    <a:pt x="2968" y="4565"/>
                  </a:lnTo>
                  <a:lnTo>
                    <a:pt x="2882" y="4565"/>
                  </a:lnTo>
                  <a:lnTo>
                    <a:pt x="2882" y="5935"/>
                  </a:lnTo>
                  <a:lnTo>
                    <a:pt x="2882" y="8303"/>
                  </a:lnTo>
                  <a:lnTo>
                    <a:pt x="913" y="8303"/>
                  </a:lnTo>
                  <a:cubicBezTo>
                    <a:pt x="942" y="8446"/>
                    <a:pt x="971" y="8588"/>
                    <a:pt x="971" y="8731"/>
                  </a:cubicBezTo>
                  <a:lnTo>
                    <a:pt x="29103" y="8731"/>
                  </a:lnTo>
                  <a:cubicBezTo>
                    <a:pt x="29446" y="8731"/>
                    <a:pt x="29702" y="9016"/>
                    <a:pt x="29702" y="9330"/>
                  </a:cubicBezTo>
                  <a:lnTo>
                    <a:pt x="29702" y="9730"/>
                  </a:lnTo>
                  <a:cubicBezTo>
                    <a:pt x="29702" y="10043"/>
                    <a:pt x="29446" y="10329"/>
                    <a:pt x="29103" y="10329"/>
                  </a:cubicBezTo>
                  <a:lnTo>
                    <a:pt x="1227" y="10329"/>
                  </a:lnTo>
                  <a:cubicBezTo>
                    <a:pt x="1456" y="11584"/>
                    <a:pt x="1712" y="12868"/>
                    <a:pt x="1969" y="14124"/>
                  </a:cubicBezTo>
                  <a:lnTo>
                    <a:pt x="2968" y="14124"/>
                  </a:lnTo>
                  <a:lnTo>
                    <a:pt x="2968" y="15208"/>
                  </a:lnTo>
                  <a:lnTo>
                    <a:pt x="2882" y="15208"/>
                  </a:lnTo>
                  <a:lnTo>
                    <a:pt x="2882" y="15550"/>
                  </a:lnTo>
                  <a:lnTo>
                    <a:pt x="2882" y="17918"/>
                  </a:lnTo>
                  <a:cubicBezTo>
                    <a:pt x="3082" y="18603"/>
                    <a:pt x="3282" y="19259"/>
                    <a:pt x="3481" y="19944"/>
                  </a:cubicBezTo>
                  <a:lnTo>
                    <a:pt x="29103" y="19944"/>
                  </a:lnTo>
                  <a:cubicBezTo>
                    <a:pt x="29446" y="19944"/>
                    <a:pt x="29702" y="20201"/>
                    <a:pt x="29702" y="20543"/>
                  </a:cubicBezTo>
                  <a:lnTo>
                    <a:pt x="29702" y="20914"/>
                  </a:lnTo>
                  <a:cubicBezTo>
                    <a:pt x="29702" y="21257"/>
                    <a:pt x="29446" y="21513"/>
                    <a:pt x="29103" y="21513"/>
                  </a:cubicBezTo>
                  <a:lnTo>
                    <a:pt x="3995" y="21513"/>
                  </a:lnTo>
                  <a:cubicBezTo>
                    <a:pt x="4195" y="22170"/>
                    <a:pt x="4423" y="22826"/>
                    <a:pt x="4680" y="23482"/>
                  </a:cubicBezTo>
                  <a:lnTo>
                    <a:pt x="9388" y="23482"/>
                  </a:lnTo>
                  <a:cubicBezTo>
                    <a:pt x="9559" y="23482"/>
                    <a:pt x="9701" y="23625"/>
                    <a:pt x="9701" y="23796"/>
                  </a:cubicBezTo>
                  <a:lnTo>
                    <a:pt x="9701" y="30330"/>
                  </a:lnTo>
                  <a:cubicBezTo>
                    <a:pt x="9701" y="30501"/>
                    <a:pt x="9559" y="30644"/>
                    <a:pt x="9388" y="30644"/>
                  </a:cubicBezTo>
                  <a:lnTo>
                    <a:pt x="7989" y="30644"/>
                  </a:lnTo>
                  <a:cubicBezTo>
                    <a:pt x="8104" y="30815"/>
                    <a:pt x="8189" y="30986"/>
                    <a:pt x="8303" y="31157"/>
                  </a:cubicBezTo>
                  <a:lnTo>
                    <a:pt x="29103" y="31157"/>
                  </a:lnTo>
                  <a:cubicBezTo>
                    <a:pt x="29446" y="31157"/>
                    <a:pt x="29702" y="31414"/>
                    <a:pt x="29702" y="31756"/>
                  </a:cubicBezTo>
                  <a:lnTo>
                    <a:pt x="29702" y="32127"/>
                  </a:lnTo>
                  <a:cubicBezTo>
                    <a:pt x="29702" y="32470"/>
                    <a:pt x="29446" y="32727"/>
                    <a:pt x="29103" y="32727"/>
                  </a:cubicBezTo>
                  <a:lnTo>
                    <a:pt x="9302" y="32727"/>
                  </a:lnTo>
                  <a:cubicBezTo>
                    <a:pt x="10272" y="34210"/>
                    <a:pt x="11356" y="35608"/>
                    <a:pt x="12526" y="36892"/>
                  </a:cubicBezTo>
                  <a:lnTo>
                    <a:pt x="15180" y="36892"/>
                  </a:lnTo>
                  <a:lnTo>
                    <a:pt x="15180" y="37919"/>
                  </a:lnTo>
                  <a:lnTo>
                    <a:pt x="15123" y="37919"/>
                  </a:lnTo>
                  <a:lnTo>
                    <a:pt x="15123" y="38233"/>
                  </a:lnTo>
                  <a:lnTo>
                    <a:pt x="15123" y="38262"/>
                  </a:lnTo>
                  <a:lnTo>
                    <a:pt x="15123" y="39375"/>
                  </a:lnTo>
                  <a:cubicBezTo>
                    <a:pt x="15351" y="39546"/>
                    <a:pt x="15579" y="39745"/>
                    <a:pt x="15807" y="39917"/>
                  </a:cubicBezTo>
                  <a:lnTo>
                    <a:pt x="15807" y="37919"/>
                  </a:lnTo>
                  <a:lnTo>
                    <a:pt x="15750" y="37919"/>
                  </a:lnTo>
                  <a:lnTo>
                    <a:pt x="15750" y="36892"/>
                  </a:lnTo>
                  <a:lnTo>
                    <a:pt x="19031" y="36892"/>
                  </a:lnTo>
                  <a:lnTo>
                    <a:pt x="19031" y="37919"/>
                  </a:lnTo>
                  <a:lnTo>
                    <a:pt x="18974" y="37919"/>
                  </a:lnTo>
                  <a:lnTo>
                    <a:pt x="18974" y="38233"/>
                  </a:lnTo>
                  <a:lnTo>
                    <a:pt x="18974" y="38262"/>
                  </a:lnTo>
                  <a:lnTo>
                    <a:pt x="18974" y="41514"/>
                  </a:lnTo>
                  <a:lnTo>
                    <a:pt x="18033" y="41514"/>
                  </a:lnTo>
                  <a:cubicBezTo>
                    <a:pt x="18518" y="41800"/>
                    <a:pt x="18974" y="42085"/>
                    <a:pt x="19459" y="42370"/>
                  </a:cubicBezTo>
                  <a:lnTo>
                    <a:pt x="30188" y="42370"/>
                  </a:lnTo>
                  <a:lnTo>
                    <a:pt x="30188" y="0"/>
                  </a:lnTo>
                  <a:close/>
                </a:path>
              </a:pathLst>
            </a:custGeom>
            <a:solidFill>
              <a:srgbClr val="602E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7"/>
            <p:cNvSpPr/>
            <p:nvPr/>
          </p:nvSpPr>
          <p:spPr>
            <a:xfrm>
              <a:off x="6217750" y="1756150"/>
              <a:ext cx="12150" cy="42100"/>
            </a:xfrm>
            <a:custGeom>
              <a:avLst/>
              <a:gdLst/>
              <a:ahLst/>
              <a:cxnLst/>
              <a:rect l="l" t="t" r="r" b="b"/>
              <a:pathLst>
                <a:path w="486" h="1684" extrusionOk="0">
                  <a:moveTo>
                    <a:pt x="0" y="0"/>
                  </a:moveTo>
                  <a:lnTo>
                    <a:pt x="0" y="1684"/>
                  </a:lnTo>
                  <a:lnTo>
                    <a:pt x="486" y="1684"/>
                  </a:lnTo>
                  <a:lnTo>
                    <a:pt x="486" y="0"/>
                  </a:lnTo>
                  <a:close/>
                </a:path>
              </a:pathLst>
            </a:custGeom>
            <a:solidFill>
              <a:srgbClr val="693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57"/>
            <p:cNvSpPr/>
            <p:nvPr/>
          </p:nvSpPr>
          <p:spPr>
            <a:xfrm>
              <a:off x="6217750" y="467925"/>
              <a:ext cx="12150" cy="1059275"/>
            </a:xfrm>
            <a:custGeom>
              <a:avLst/>
              <a:gdLst/>
              <a:ahLst/>
              <a:cxnLst/>
              <a:rect l="l" t="t" r="r" b="b"/>
              <a:pathLst>
                <a:path w="486" h="42371" extrusionOk="0">
                  <a:moveTo>
                    <a:pt x="0" y="0"/>
                  </a:moveTo>
                  <a:lnTo>
                    <a:pt x="0" y="42370"/>
                  </a:lnTo>
                  <a:lnTo>
                    <a:pt x="486" y="42370"/>
                  </a:lnTo>
                  <a:lnTo>
                    <a:pt x="486" y="0"/>
                  </a:lnTo>
                  <a:close/>
                </a:path>
              </a:pathLst>
            </a:custGeom>
            <a:solidFill>
              <a:srgbClr val="693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57"/>
            <p:cNvSpPr/>
            <p:nvPr/>
          </p:nvSpPr>
          <p:spPr>
            <a:xfrm>
              <a:off x="6243425" y="966525"/>
              <a:ext cx="805350" cy="39250"/>
            </a:xfrm>
            <a:custGeom>
              <a:avLst/>
              <a:gdLst/>
              <a:ahLst/>
              <a:cxnLst/>
              <a:rect l="l" t="t" r="r" b="b"/>
              <a:pathLst>
                <a:path w="32214" h="1570" extrusionOk="0">
                  <a:moveTo>
                    <a:pt x="600" y="0"/>
                  </a:moveTo>
                  <a:cubicBezTo>
                    <a:pt x="286" y="0"/>
                    <a:pt x="1" y="257"/>
                    <a:pt x="1" y="599"/>
                  </a:cubicBezTo>
                  <a:lnTo>
                    <a:pt x="1" y="970"/>
                  </a:lnTo>
                  <a:cubicBezTo>
                    <a:pt x="1" y="1313"/>
                    <a:pt x="286" y="1569"/>
                    <a:pt x="600" y="1569"/>
                  </a:cubicBezTo>
                  <a:lnTo>
                    <a:pt x="31614" y="1569"/>
                  </a:lnTo>
                  <a:cubicBezTo>
                    <a:pt x="31957" y="1569"/>
                    <a:pt x="32213" y="1313"/>
                    <a:pt x="32213" y="970"/>
                  </a:cubicBezTo>
                  <a:lnTo>
                    <a:pt x="32213" y="599"/>
                  </a:lnTo>
                  <a:cubicBezTo>
                    <a:pt x="32213" y="257"/>
                    <a:pt x="31957" y="0"/>
                    <a:pt x="31614" y="0"/>
                  </a:cubicBezTo>
                  <a:close/>
                </a:path>
              </a:pathLst>
            </a:custGeom>
            <a:solidFill>
              <a:srgbClr val="7C4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7"/>
            <p:cNvSpPr/>
            <p:nvPr/>
          </p:nvSpPr>
          <p:spPr>
            <a:xfrm>
              <a:off x="6243425" y="686175"/>
              <a:ext cx="805350" cy="39975"/>
            </a:xfrm>
            <a:custGeom>
              <a:avLst/>
              <a:gdLst/>
              <a:ahLst/>
              <a:cxnLst/>
              <a:rect l="l" t="t" r="r" b="b"/>
              <a:pathLst>
                <a:path w="32214" h="1599" extrusionOk="0">
                  <a:moveTo>
                    <a:pt x="600" y="1"/>
                  </a:moveTo>
                  <a:cubicBezTo>
                    <a:pt x="286" y="1"/>
                    <a:pt x="1" y="286"/>
                    <a:pt x="1" y="600"/>
                  </a:cubicBezTo>
                  <a:lnTo>
                    <a:pt x="1" y="1000"/>
                  </a:lnTo>
                  <a:cubicBezTo>
                    <a:pt x="1" y="1313"/>
                    <a:pt x="286" y="1599"/>
                    <a:pt x="600" y="1599"/>
                  </a:cubicBezTo>
                  <a:lnTo>
                    <a:pt x="31614" y="1599"/>
                  </a:lnTo>
                  <a:cubicBezTo>
                    <a:pt x="31957" y="1599"/>
                    <a:pt x="32213" y="1313"/>
                    <a:pt x="32213" y="1000"/>
                  </a:cubicBezTo>
                  <a:lnTo>
                    <a:pt x="32213" y="600"/>
                  </a:lnTo>
                  <a:cubicBezTo>
                    <a:pt x="32213" y="286"/>
                    <a:pt x="31957" y="1"/>
                    <a:pt x="31614" y="1"/>
                  </a:cubicBezTo>
                  <a:close/>
                </a:path>
              </a:pathLst>
            </a:custGeom>
            <a:solidFill>
              <a:srgbClr val="7C4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57"/>
            <p:cNvSpPr/>
            <p:nvPr/>
          </p:nvSpPr>
          <p:spPr>
            <a:xfrm>
              <a:off x="6243425" y="1246850"/>
              <a:ext cx="805350" cy="39250"/>
            </a:xfrm>
            <a:custGeom>
              <a:avLst/>
              <a:gdLst/>
              <a:ahLst/>
              <a:cxnLst/>
              <a:rect l="l" t="t" r="r" b="b"/>
              <a:pathLst>
                <a:path w="32214" h="1570" extrusionOk="0">
                  <a:moveTo>
                    <a:pt x="600" y="0"/>
                  </a:moveTo>
                  <a:cubicBezTo>
                    <a:pt x="286" y="0"/>
                    <a:pt x="1" y="257"/>
                    <a:pt x="1" y="599"/>
                  </a:cubicBezTo>
                  <a:lnTo>
                    <a:pt x="1" y="970"/>
                  </a:lnTo>
                  <a:cubicBezTo>
                    <a:pt x="1" y="1313"/>
                    <a:pt x="286" y="1570"/>
                    <a:pt x="600" y="1570"/>
                  </a:cubicBezTo>
                  <a:lnTo>
                    <a:pt x="31614" y="1570"/>
                  </a:lnTo>
                  <a:cubicBezTo>
                    <a:pt x="31957" y="1570"/>
                    <a:pt x="32213" y="1313"/>
                    <a:pt x="32213" y="970"/>
                  </a:cubicBezTo>
                  <a:lnTo>
                    <a:pt x="32213" y="599"/>
                  </a:lnTo>
                  <a:cubicBezTo>
                    <a:pt x="32213" y="257"/>
                    <a:pt x="31957" y="0"/>
                    <a:pt x="31614" y="0"/>
                  </a:cubicBezTo>
                  <a:close/>
                </a:path>
              </a:pathLst>
            </a:custGeom>
            <a:solidFill>
              <a:srgbClr val="7C4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57"/>
            <p:cNvSpPr/>
            <p:nvPr/>
          </p:nvSpPr>
          <p:spPr>
            <a:xfrm>
              <a:off x="6216325" y="1661275"/>
              <a:ext cx="82775" cy="94900"/>
            </a:xfrm>
            <a:custGeom>
              <a:avLst/>
              <a:gdLst/>
              <a:ahLst/>
              <a:cxnLst/>
              <a:rect l="l" t="t" r="r" b="b"/>
              <a:pathLst>
                <a:path w="3311" h="3796" extrusionOk="0">
                  <a:moveTo>
                    <a:pt x="0" y="1"/>
                  </a:moveTo>
                  <a:lnTo>
                    <a:pt x="0" y="3795"/>
                  </a:lnTo>
                  <a:lnTo>
                    <a:pt x="3310" y="3795"/>
                  </a:lnTo>
                  <a:cubicBezTo>
                    <a:pt x="2226" y="2540"/>
                    <a:pt x="1113" y="1284"/>
                    <a:pt x="0" y="1"/>
                  </a:cubicBezTo>
                  <a:close/>
                </a:path>
              </a:pathLst>
            </a:custGeom>
            <a:solidFill>
              <a:srgbClr val="DE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57"/>
            <p:cNvSpPr/>
            <p:nvPr/>
          </p:nvSpPr>
          <p:spPr>
            <a:xfrm>
              <a:off x="6216325" y="1600650"/>
              <a:ext cx="155525" cy="155525"/>
            </a:xfrm>
            <a:custGeom>
              <a:avLst/>
              <a:gdLst/>
              <a:ahLst/>
              <a:cxnLst/>
              <a:rect l="l" t="t" r="r" b="b"/>
              <a:pathLst>
                <a:path w="6221" h="6221" extrusionOk="0">
                  <a:moveTo>
                    <a:pt x="0" y="0"/>
                  </a:moveTo>
                  <a:lnTo>
                    <a:pt x="0" y="2426"/>
                  </a:lnTo>
                  <a:cubicBezTo>
                    <a:pt x="1113" y="3709"/>
                    <a:pt x="2226" y="4965"/>
                    <a:pt x="3310" y="6220"/>
                  </a:cubicBezTo>
                  <a:lnTo>
                    <a:pt x="6220" y="6220"/>
                  </a:lnTo>
                  <a:cubicBezTo>
                    <a:pt x="4166" y="4137"/>
                    <a:pt x="2112" y="2055"/>
                    <a:pt x="0" y="0"/>
                  </a:cubicBezTo>
                  <a:close/>
                </a:path>
              </a:pathLst>
            </a:custGeom>
            <a:solidFill>
              <a:srgbClr val="ED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57"/>
            <p:cNvSpPr/>
            <p:nvPr/>
          </p:nvSpPr>
          <p:spPr>
            <a:xfrm>
              <a:off x="6216325" y="1592800"/>
              <a:ext cx="291050" cy="163375"/>
            </a:xfrm>
            <a:custGeom>
              <a:avLst/>
              <a:gdLst/>
              <a:ahLst/>
              <a:cxnLst/>
              <a:rect l="l" t="t" r="r" b="b"/>
              <a:pathLst>
                <a:path w="11642" h="6535" extrusionOk="0">
                  <a:moveTo>
                    <a:pt x="0" y="0"/>
                  </a:moveTo>
                  <a:lnTo>
                    <a:pt x="0" y="314"/>
                  </a:lnTo>
                  <a:cubicBezTo>
                    <a:pt x="2112" y="2369"/>
                    <a:pt x="4166" y="4451"/>
                    <a:pt x="6220" y="6534"/>
                  </a:cubicBezTo>
                  <a:lnTo>
                    <a:pt x="11642" y="6534"/>
                  </a:lnTo>
                  <a:cubicBezTo>
                    <a:pt x="9616" y="4394"/>
                    <a:pt x="7561" y="2226"/>
                    <a:pt x="5564" y="0"/>
                  </a:cubicBezTo>
                  <a:close/>
                </a:path>
              </a:pathLst>
            </a:custGeom>
            <a:solidFill>
              <a:srgbClr val="DE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7"/>
            <p:cNvSpPr/>
            <p:nvPr/>
          </p:nvSpPr>
          <p:spPr>
            <a:xfrm>
              <a:off x="6589375" y="1592800"/>
              <a:ext cx="313875" cy="163375"/>
            </a:xfrm>
            <a:custGeom>
              <a:avLst/>
              <a:gdLst/>
              <a:ahLst/>
              <a:cxnLst/>
              <a:rect l="l" t="t" r="r" b="b"/>
              <a:pathLst>
                <a:path w="12555" h="6535" extrusionOk="0">
                  <a:moveTo>
                    <a:pt x="1" y="0"/>
                  </a:moveTo>
                  <a:cubicBezTo>
                    <a:pt x="2084" y="2169"/>
                    <a:pt x="4138" y="4366"/>
                    <a:pt x="6192" y="6534"/>
                  </a:cubicBezTo>
                  <a:lnTo>
                    <a:pt x="12555" y="6534"/>
                  </a:lnTo>
                  <a:cubicBezTo>
                    <a:pt x="9987" y="4309"/>
                    <a:pt x="7448" y="2197"/>
                    <a:pt x="4937" y="0"/>
                  </a:cubicBezTo>
                  <a:close/>
                </a:path>
              </a:pathLst>
            </a:custGeom>
            <a:solidFill>
              <a:srgbClr val="DE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7"/>
            <p:cNvSpPr/>
            <p:nvPr/>
          </p:nvSpPr>
          <p:spPr>
            <a:xfrm>
              <a:off x="6712775" y="1592800"/>
              <a:ext cx="292475" cy="163375"/>
            </a:xfrm>
            <a:custGeom>
              <a:avLst/>
              <a:gdLst/>
              <a:ahLst/>
              <a:cxnLst/>
              <a:rect l="l" t="t" r="r" b="b"/>
              <a:pathLst>
                <a:path w="11699" h="6535" extrusionOk="0">
                  <a:moveTo>
                    <a:pt x="1" y="0"/>
                  </a:moveTo>
                  <a:cubicBezTo>
                    <a:pt x="2512" y="2197"/>
                    <a:pt x="5051" y="4309"/>
                    <a:pt x="7619" y="6534"/>
                  </a:cubicBezTo>
                  <a:lnTo>
                    <a:pt x="11699" y="6534"/>
                  </a:lnTo>
                  <a:cubicBezTo>
                    <a:pt x="8846" y="4337"/>
                    <a:pt x="5936" y="2254"/>
                    <a:pt x="3139" y="0"/>
                  </a:cubicBezTo>
                  <a:close/>
                </a:path>
              </a:pathLst>
            </a:custGeom>
            <a:solidFill>
              <a:srgbClr val="ED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57"/>
            <p:cNvSpPr/>
            <p:nvPr/>
          </p:nvSpPr>
          <p:spPr>
            <a:xfrm>
              <a:off x="6791250" y="1592800"/>
              <a:ext cx="281775" cy="163375"/>
            </a:xfrm>
            <a:custGeom>
              <a:avLst/>
              <a:gdLst/>
              <a:ahLst/>
              <a:cxnLst/>
              <a:rect l="l" t="t" r="r" b="b"/>
              <a:pathLst>
                <a:path w="11271" h="6535" extrusionOk="0">
                  <a:moveTo>
                    <a:pt x="0" y="0"/>
                  </a:moveTo>
                  <a:cubicBezTo>
                    <a:pt x="2797" y="2254"/>
                    <a:pt x="5707" y="4337"/>
                    <a:pt x="8560" y="6534"/>
                  </a:cubicBezTo>
                  <a:lnTo>
                    <a:pt x="11271" y="6534"/>
                  </a:lnTo>
                  <a:lnTo>
                    <a:pt x="11271" y="0"/>
                  </a:lnTo>
                  <a:close/>
                </a:path>
              </a:pathLst>
            </a:custGeom>
            <a:solidFill>
              <a:srgbClr val="DE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57"/>
            <p:cNvSpPr/>
            <p:nvPr/>
          </p:nvSpPr>
          <p:spPr>
            <a:xfrm>
              <a:off x="6355425" y="1592800"/>
              <a:ext cx="388775" cy="163375"/>
            </a:xfrm>
            <a:custGeom>
              <a:avLst/>
              <a:gdLst/>
              <a:ahLst/>
              <a:cxnLst/>
              <a:rect l="l" t="t" r="r" b="b"/>
              <a:pathLst>
                <a:path w="15551" h="6535" extrusionOk="0">
                  <a:moveTo>
                    <a:pt x="0" y="0"/>
                  </a:moveTo>
                  <a:cubicBezTo>
                    <a:pt x="1997" y="2226"/>
                    <a:pt x="4052" y="4394"/>
                    <a:pt x="6078" y="6534"/>
                  </a:cubicBezTo>
                  <a:lnTo>
                    <a:pt x="15550" y="6534"/>
                  </a:lnTo>
                  <a:cubicBezTo>
                    <a:pt x="13496" y="4366"/>
                    <a:pt x="11442" y="2169"/>
                    <a:pt x="9359" y="0"/>
                  </a:cubicBezTo>
                  <a:close/>
                </a:path>
              </a:pathLst>
            </a:custGeom>
            <a:solidFill>
              <a:srgbClr val="ED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7"/>
            <p:cNvSpPr/>
            <p:nvPr/>
          </p:nvSpPr>
          <p:spPr>
            <a:xfrm>
              <a:off x="6216325" y="1527175"/>
              <a:ext cx="139125" cy="65650"/>
            </a:xfrm>
            <a:custGeom>
              <a:avLst/>
              <a:gdLst/>
              <a:ahLst/>
              <a:cxnLst/>
              <a:rect l="l" t="t" r="r" b="b"/>
              <a:pathLst>
                <a:path w="5565" h="2626" extrusionOk="0">
                  <a:moveTo>
                    <a:pt x="0" y="0"/>
                  </a:moveTo>
                  <a:lnTo>
                    <a:pt x="0" y="2625"/>
                  </a:lnTo>
                  <a:lnTo>
                    <a:pt x="5564" y="2625"/>
                  </a:lnTo>
                  <a:cubicBezTo>
                    <a:pt x="4765" y="1769"/>
                    <a:pt x="3966" y="885"/>
                    <a:pt x="3167" y="0"/>
                  </a:cubicBezTo>
                  <a:close/>
                </a:path>
              </a:pathLst>
            </a:custGeom>
            <a:solidFill>
              <a:srgbClr val="C9A9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57"/>
            <p:cNvSpPr/>
            <p:nvPr/>
          </p:nvSpPr>
          <p:spPr>
            <a:xfrm>
              <a:off x="6295500" y="1527175"/>
              <a:ext cx="293900" cy="65650"/>
            </a:xfrm>
            <a:custGeom>
              <a:avLst/>
              <a:gdLst/>
              <a:ahLst/>
              <a:cxnLst/>
              <a:rect l="l" t="t" r="r" b="b"/>
              <a:pathLst>
                <a:path w="11756" h="2626" extrusionOk="0">
                  <a:moveTo>
                    <a:pt x="0" y="0"/>
                  </a:moveTo>
                  <a:cubicBezTo>
                    <a:pt x="799" y="885"/>
                    <a:pt x="1598" y="1769"/>
                    <a:pt x="2397" y="2625"/>
                  </a:cubicBezTo>
                  <a:lnTo>
                    <a:pt x="11756" y="2625"/>
                  </a:lnTo>
                  <a:cubicBezTo>
                    <a:pt x="10900" y="1741"/>
                    <a:pt x="10072" y="885"/>
                    <a:pt x="9216" y="0"/>
                  </a:cubicBezTo>
                  <a:close/>
                </a:path>
              </a:pathLst>
            </a:custGeom>
            <a:solidFill>
              <a:srgbClr val="D9C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57"/>
            <p:cNvSpPr/>
            <p:nvPr/>
          </p:nvSpPr>
          <p:spPr>
            <a:xfrm>
              <a:off x="6525900" y="1527175"/>
              <a:ext cx="186900" cy="65650"/>
            </a:xfrm>
            <a:custGeom>
              <a:avLst/>
              <a:gdLst/>
              <a:ahLst/>
              <a:cxnLst/>
              <a:rect l="l" t="t" r="r" b="b"/>
              <a:pathLst>
                <a:path w="7476" h="2626" extrusionOk="0">
                  <a:moveTo>
                    <a:pt x="0" y="0"/>
                  </a:moveTo>
                  <a:cubicBezTo>
                    <a:pt x="856" y="885"/>
                    <a:pt x="1684" y="1741"/>
                    <a:pt x="2540" y="2625"/>
                  </a:cubicBezTo>
                  <a:lnTo>
                    <a:pt x="7476" y="2625"/>
                  </a:lnTo>
                  <a:cubicBezTo>
                    <a:pt x="6477" y="1769"/>
                    <a:pt x="5479" y="885"/>
                    <a:pt x="4508" y="0"/>
                  </a:cubicBezTo>
                  <a:close/>
                </a:path>
              </a:pathLst>
            </a:custGeom>
            <a:solidFill>
              <a:srgbClr val="C9A9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57"/>
            <p:cNvSpPr/>
            <p:nvPr/>
          </p:nvSpPr>
          <p:spPr>
            <a:xfrm>
              <a:off x="6638600" y="1527175"/>
              <a:ext cx="152675" cy="65650"/>
            </a:xfrm>
            <a:custGeom>
              <a:avLst/>
              <a:gdLst/>
              <a:ahLst/>
              <a:cxnLst/>
              <a:rect l="l" t="t" r="r" b="b"/>
              <a:pathLst>
                <a:path w="6107" h="2626" extrusionOk="0">
                  <a:moveTo>
                    <a:pt x="0" y="0"/>
                  </a:moveTo>
                  <a:cubicBezTo>
                    <a:pt x="971" y="885"/>
                    <a:pt x="1969" y="1769"/>
                    <a:pt x="2968" y="2625"/>
                  </a:cubicBezTo>
                  <a:lnTo>
                    <a:pt x="6106" y="2625"/>
                  </a:lnTo>
                  <a:cubicBezTo>
                    <a:pt x="5051" y="1798"/>
                    <a:pt x="4024" y="913"/>
                    <a:pt x="3025" y="0"/>
                  </a:cubicBezTo>
                  <a:close/>
                </a:path>
              </a:pathLst>
            </a:custGeom>
            <a:solidFill>
              <a:srgbClr val="D9C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57"/>
            <p:cNvSpPr/>
            <p:nvPr/>
          </p:nvSpPr>
          <p:spPr>
            <a:xfrm>
              <a:off x="6714200" y="1527175"/>
              <a:ext cx="358825" cy="65650"/>
            </a:xfrm>
            <a:custGeom>
              <a:avLst/>
              <a:gdLst/>
              <a:ahLst/>
              <a:cxnLst/>
              <a:rect l="l" t="t" r="r" b="b"/>
              <a:pathLst>
                <a:path w="14353" h="2626" extrusionOk="0">
                  <a:moveTo>
                    <a:pt x="1" y="0"/>
                  </a:moveTo>
                  <a:cubicBezTo>
                    <a:pt x="1000" y="913"/>
                    <a:pt x="2027" y="1798"/>
                    <a:pt x="3082" y="2625"/>
                  </a:cubicBezTo>
                  <a:lnTo>
                    <a:pt x="14353" y="2625"/>
                  </a:lnTo>
                  <a:lnTo>
                    <a:pt x="14353" y="0"/>
                  </a:lnTo>
                  <a:close/>
                </a:path>
              </a:pathLst>
            </a:custGeom>
            <a:solidFill>
              <a:srgbClr val="C9A9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57"/>
            <p:cNvSpPr/>
            <p:nvPr/>
          </p:nvSpPr>
          <p:spPr>
            <a:xfrm>
              <a:off x="6216325" y="1908075"/>
              <a:ext cx="126275" cy="119875"/>
            </a:xfrm>
            <a:custGeom>
              <a:avLst/>
              <a:gdLst/>
              <a:ahLst/>
              <a:cxnLst/>
              <a:rect l="l" t="t" r="r" b="b"/>
              <a:pathLst>
                <a:path w="5051" h="4795" extrusionOk="0">
                  <a:moveTo>
                    <a:pt x="0" y="1"/>
                  </a:moveTo>
                  <a:lnTo>
                    <a:pt x="0" y="4794"/>
                  </a:lnTo>
                  <a:lnTo>
                    <a:pt x="5051" y="4794"/>
                  </a:lnTo>
                  <a:cubicBezTo>
                    <a:pt x="3339" y="3225"/>
                    <a:pt x="1655" y="1627"/>
                    <a:pt x="0" y="1"/>
                  </a:cubicBezTo>
                  <a:close/>
                </a:path>
              </a:pathLst>
            </a:custGeom>
            <a:solidFill>
              <a:srgbClr val="ED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57"/>
            <p:cNvSpPr/>
            <p:nvPr/>
          </p:nvSpPr>
          <p:spPr>
            <a:xfrm>
              <a:off x="6216325" y="1864575"/>
              <a:ext cx="295325" cy="163375"/>
            </a:xfrm>
            <a:custGeom>
              <a:avLst/>
              <a:gdLst/>
              <a:ahLst/>
              <a:cxnLst/>
              <a:rect l="l" t="t" r="r" b="b"/>
              <a:pathLst>
                <a:path w="11813" h="6535" extrusionOk="0">
                  <a:moveTo>
                    <a:pt x="0" y="0"/>
                  </a:moveTo>
                  <a:lnTo>
                    <a:pt x="0" y="1741"/>
                  </a:lnTo>
                  <a:cubicBezTo>
                    <a:pt x="1655" y="3367"/>
                    <a:pt x="3339" y="4965"/>
                    <a:pt x="5051" y="6534"/>
                  </a:cubicBezTo>
                  <a:lnTo>
                    <a:pt x="11813" y="6534"/>
                  </a:lnTo>
                  <a:cubicBezTo>
                    <a:pt x="11727" y="6420"/>
                    <a:pt x="11642" y="6277"/>
                    <a:pt x="11556" y="6163"/>
                  </a:cubicBezTo>
                  <a:cubicBezTo>
                    <a:pt x="10015" y="3995"/>
                    <a:pt x="8474" y="1969"/>
                    <a:pt x="6905" y="0"/>
                  </a:cubicBezTo>
                  <a:close/>
                </a:path>
              </a:pathLst>
            </a:custGeom>
            <a:solidFill>
              <a:srgbClr val="DE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7"/>
            <p:cNvSpPr/>
            <p:nvPr/>
          </p:nvSpPr>
          <p:spPr>
            <a:xfrm>
              <a:off x="6388950" y="1864575"/>
              <a:ext cx="244675" cy="163375"/>
            </a:xfrm>
            <a:custGeom>
              <a:avLst/>
              <a:gdLst/>
              <a:ahLst/>
              <a:cxnLst/>
              <a:rect l="l" t="t" r="r" b="b"/>
              <a:pathLst>
                <a:path w="9787" h="6535" extrusionOk="0">
                  <a:moveTo>
                    <a:pt x="0" y="0"/>
                  </a:moveTo>
                  <a:cubicBezTo>
                    <a:pt x="1569" y="1969"/>
                    <a:pt x="3110" y="3995"/>
                    <a:pt x="4651" y="6163"/>
                  </a:cubicBezTo>
                  <a:cubicBezTo>
                    <a:pt x="4737" y="6277"/>
                    <a:pt x="4822" y="6420"/>
                    <a:pt x="4908" y="6534"/>
                  </a:cubicBezTo>
                  <a:lnTo>
                    <a:pt x="9787" y="6534"/>
                  </a:lnTo>
                  <a:cubicBezTo>
                    <a:pt x="7704" y="4366"/>
                    <a:pt x="5592" y="2169"/>
                    <a:pt x="3510" y="0"/>
                  </a:cubicBezTo>
                  <a:close/>
                </a:path>
              </a:pathLst>
            </a:custGeom>
            <a:solidFill>
              <a:srgbClr val="ED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57"/>
            <p:cNvSpPr/>
            <p:nvPr/>
          </p:nvSpPr>
          <p:spPr>
            <a:xfrm>
              <a:off x="6476675" y="1864575"/>
              <a:ext cx="283925" cy="163375"/>
            </a:xfrm>
            <a:custGeom>
              <a:avLst/>
              <a:gdLst/>
              <a:ahLst/>
              <a:cxnLst/>
              <a:rect l="l" t="t" r="r" b="b"/>
              <a:pathLst>
                <a:path w="11357" h="6535" extrusionOk="0">
                  <a:moveTo>
                    <a:pt x="1" y="0"/>
                  </a:moveTo>
                  <a:cubicBezTo>
                    <a:pt x="2083" y="2169"/>
                    <a:pt x="4195" y="4366"/>
                    <a:pt x="6278" y="6534"/>
                  </a:cubicBezTo>
                  <a:lnTo>
                    <a:pt x="11356" y="6534"/>
                  </a:lnTo>
                  <a:cubicBezTo>
                    <a:pt x="9359" y="4309"/>
                    <a:pt x="7333" y="2140"/>
                    <a:pt x="5308" y="0"/>
                  </a:cubicBezTo>
                  <a:close/>
                </a:path>
              </a:pathLst>
            </a:custGeom>
            <a:solidFill>
              <a:srgbClr val="DE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57"/>
            <p:cNvSpPr/>
            <p:nvPr/>
          </p:nvSpPr>
          <p:spPr>
            <a:xfrm>
              <a:off x="6844025" y="1864575"/>
              <a:ext cx="229000" cy="163375"/>
            </a:xfrm>
            <a:custGeom>
              <a:avLst/>
              <a:gdLst/>
              <a:ahLst/>
              <a:cxnLst/>
              <a:rect l="l" t="t" r="r" b="b"/>
              <a:pathLst>
                <a:path w="9160" h="6535" extrusionOk="0">
                  <a:moveTo>
                    <a:pt x="1" y="0"/>
                  </a:moveTo>
                  <a:cubicBezTo>
                    <a:pt x="1969" y="2140"/>
                    <a:pt x="3910" y="4337"/>
                    <a:pt x="5793" y="6534"/>
                  </a:cubicBezTo>
                  <a:lnTo>
                    <a:pt x="9160" y="6534"/>
                  </a:lnTo>
                  <a:lnTo>
                    <a:pt x="9160" y="4251"/>
                  </a:lnTo>
                  <a:lnTo>
                    <a:pt x="9160" y="1912"/>
                  </a:lnTo>
                  <a:cubicBezTo>
                    <a:pt x="8503" y="1284"/>
                    <a:pt x="7847" y="628"/>
                    <a:pt x="7162" y="0"/>
                  </a:cubicBezTo>
                  <a:close/>
                </a:path>
              </a:pathLst>
            </a:custGeom>
            <a:solidFill>
              <a:srgbClr val="DEC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7"/>
            <p:cNvSpPr/>
            <p:nvPr/>
          </p:nvSpPr>
          <p:spPr>
            <a:xfrm>
              <a:off x="6609350" y="1864575"/>
              <a:ext cx="379500" cy="163375"/>
            </a:xfrm>
            <a:custGeom>
              <a:avLst/>
              <a:gdLst/>
              <a:ahLst/>
              <a:cxnLst/>
              <a:rect l="l" t="t" r="r" b="b"/>
              <a:pathLst>
                <a:path w="15180" h="6535" extrusionOk="0">
                  <a:moveTo>
                    <a:pt x="1" y="0"/>
                  </a:moveTo>
                  <a:cubicBezTo>
                    <a:pt x="2026" y="2140"/>
                    <a:pt x="4052" y="4309"/>
                    <a:pt x="6049" y="6534"/>
                  </a:cubicBezTo>
                  <a:lnTo>
                    <a:pt x="15180" y="6534"/>
                  </a:lnTo>
                  <a:cubicBezTo>
                    <a:pt x="13297" y="4337"/>
                    <a:pt x="11356" y="2140"/>
                    <a:pt x="9388" y="0"/>
                  </a:cubicBezTo>
                  <a:close/>
                </a:path>
              </a:pathLst>
            </a:custGeom>
            <a:solidFill>
              <a:srgbClr val="ED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7"/>
            <p:cNvSpPr/>
            <p:nvPr/>
          </p:nvSpPr>
          <p:spPr>
            <a:xfrm>
              <a:off x="6783400" y="1798225"/>
              <a:ext cx="239700" cy="66375"/>
            </a:xfrm>
            <a:custGeom>
              <a:avLst/>
              <a:gdLst/>
              <a:ahLst/>
              <a:cxnLst/>
              <a:rect l="l" t="t" r="r" b="b"/>
              <a:pathLst>
                <a:path w="9588" h="2655" extrusionOk="0">
                  <a:moveTo>
                    <a:pt x="0" y="1"/>
                  </a:moveTo>
                  <a:cubicBezTo>
                    <a:pt x="799" y="885"/>
                    <a:pt x="1627" y="1770"/>
                    <a:pt x="2426" y="2654"/>
                  </a:cubicBezTo>
                  <a:lnTo>
                    <a:pt x="9587" y="2654"/>
                  </a:lnTo>
                  <a:cubicBezTo>
                    <a:pt x="8931" y="2055"/>
                    <a:pt x="8275" y="1427"/>
                    <a:pt x="7590" y="828"/>
                  </a:cubicBezTo>
                  <a:cubicBezTo>
                    <a:pt x="7276" y="571"/>
                    <a:pt x="6991" y="286"/>
                    <a:pt x="6677" y="1"/>
                  </a:cubicBezTo>
                  <a:close/>
                </a:path>
              </a:pathLst>
            </a:custGeom>
            <a:solidFill>
              <a:srgbClr val="C9A9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57"/>
            <p:cNvSpPr/>
            <p:nvPr/>
          </p:nvSpPr>
          <p:spPr>
            <a:xfrm>
              <a:off x="6950325" y="1798225"/>
              <a:ext cx="122700" cy="66375"/>
            </a:xfrm>
            <a:custGeom>
              <a:avLst/>
              <a:gdLst/>
              <a:ahLst/>
              <a:cxnLst/>
              <a:rect l="l" t="t" r="r" b="b"/>
              <a:pathLst>
                <a:path w="4908" h="2655" extrusionOk="0">
                  <a:moveTo>
                    <a:pt x="0" y="1"/>
                  </a:moveTo>
                  <a:cubicBezTo>
                    <a:pt x="314" y="286"/>
                    <a:pt x="599" y="571"/>
                    <a:pt x="913" y="828"/>
                  </a:cubicBezTo>
                  <a:cubicBezTo>
                    <a:pt x="1598" y="1427"/>
                    <a:pt x="2254" y="2055"/>
                    <a:pt x="2910" y="2654"/>
                  </a:cubicBezTo>
                  <a:lnTo>
                    <a:pt x="4908" y="2654"/>
                  </a:lnTo>
                  <a:lnTo>
                    <a:pt x="4908" y="543"/>
                  </a:lnTo>
                  <a:cubicBezTo>
                    <a:pt x="4708" y="372"/>
                    <a:pt x="4508" y="172"/>
                    <a:pt x="4280" y="1"/>
                  </a:cubicBezTo>
                  <a:close/>
                </a:path>
              </a:pathLst>
            </a:custGeom>
            <a:solidFill>
              <a:srgbClr val="D9C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57"/>
            <p:cNvSpPr/>
            <p:nvPr/>
          </p:nvSpPr>
          <p:spPr>
            <a:xfrm>
              <a:off x="6547300" y="1798225"/>
              <a:ext cx="296750" cy="66375"/>
            </a:xfrm>
            <a:custGeom>
              <a:avLst/>
              <a:gdLst/>
              <a:ahLst/>
              <a:cxnLst/>
              <a:rect l="l" t="t" r="r" b="b"/>
              <a:pathLst>
                <a:path w="11870" h="2655" extrusionOk="0">
                  <a:moveTo>
                    <a:pt x="0" y="1"/>
                  </a:moveTo>
                  <a:cubicBezTo>
                    <a:pt x="828" y="885"/>
                    <a:pt x="1655" y="1770"/>
                    <a:pt x="2483" y="2654"/>
                  </a:cubicBezTo>
                  <a:lnTo>
                    <a:pt x="11870" y="2654"/>
                  </a:lnTo>
                  <a:cubicBezTo>
                    <a:pt x="11071" y="1770"/>
                    <a:pt x="10243" y="885"/>
                    <a:pt x="9444" y="1"/>
                  </a:cubicBezTo>
                  <a:close/>
                </a:path>
              </a:pathLst>
            </a:custGeom>
            <a:solidFill>
              <a:srgbClr val="D9C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57"/>
            <p:cNvSpPr/>
            <p:nvPr/>
          </p:nvSpPr>
          <p:spPr>
            <a:xfrm>
              <a:off x="6216325" y="1798225"/>
              <a:ext cx="172650" cy="66375"/>
            </a:xfrm>
            <a:custGeom>
              <a:avLst/>
              <a:gdLst/>
              <a:ahLst/>
              <a:cxnLst/>
              <a:rect l="l" t="t" r="r" b="b"/>
              <a:pathLst>
                <a:path w="6906" h="2655" extrusionOk="0">
                  <a:moveTo>
                    <a:pt x="0" y="1"/>
                  </a:moveTo>
                  <a:lnTo>
                    <a:pt x="0" y="2654"/>
                  </a:lnTo>
                  <a:lnTo>
                    <a:pt x="6905" y="2654"/>
                  </a:lnTo>
                  <a:cubicBezTo>
                    <a:pt x="6192" y="1770"/>
                    <a:pt x="5479" y="885"/>
                    <a:pt x="4737" y="1"/>
                  </a:cubicBezTo>
                  <a:close/>
                </a:path>
              </a:pathLst>
            </a:custGeom>
            <a:solidFill>
              <a:srgbClr val="C9A9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57"/>
            <p:cNvSpPr/>
            <p:nvPr/>
          </p:nvSpPr>
          <p:spPr>
            <a:xfrm>
              <a:off x="6334725" y="1798225"/>
              <a:ext cx="141975" cy="66375"/>
            </a:xfrm>
            <a:custGeom>
              <a:avLst/>
              <a:gdLst/>
              <a:ahLst/>
              <a:cxnLst/>
              <a:rect l="l" t="t" r="r" b="b"/>
              <a:pathLst>
                <a:path w="5679" h="2655" extrusionOk="0">
                  <a:moveTo>
                    <a:pt x="1" y="1"/>
                  </a:moveTo>
                  <a:cubicBezTo>
                    <a:pt x="743" y="885"/>
                    <a:pt x="1456" y="1770"/>
                    <a:pt x="2169" y="2654"/>
                  </a:cubicBezTo>
                  <a:lnTo>
                    <a:pt x="5679" y="2654"/>
                  </a:lnTo>
                  <a:cubicBezTo>
                    <a:pt x="4823" y="1770"/>
                    <a:pt x="3967" y="885"/>
                    <a:pt x="3111" y="1"/>
                  </a:cubicBezTo>
                  <a:close/>
                </a:path>
              </a:pathLst>
            </a:custGeom>
            <a:solidFill>
              <a:srgbClr val="D9C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57"/>
            <p:cNvSpPr/>
            <p:nvPr/>
          </p:nvSpPr>
          <p:spPr>
            <a:xfrm>
              <a:off x="6412475" y="1798225"/>
              <a:ext cx="196900" cy="66375"/>
            </a:xfrm>
            <a:custGeom>
              <a:avLst/>
              <a:gdLst/>
              <a:ahLst/>
              <a:cxnLst/>
              <a:rect l="l" t="t" r="r" b="b"/>
              <a:pathLst>
                <a:path w="7876" h="2655" extrusionOk="0">
                  <a:moveTo>
                    <a:pt x="1" y="1"/>
                  </a:moveTo>
                  <a:cubicBezTo>
                    <a:pt x="857" y="885"/>
                    <a:pt x="1713" y="1770"/>
                    <a:pt x="2569" y="2654"/>
                  </a:cubicBezTo>
                  <a:lnTo>
                    <a:pt x="7876" y="2654"/>
                  </a:lnTo>
                  <a:cubicBezTo>
                    <a:pt x="7048" y="1770"/>
                    <a:pt x="6221" y="885"/>
                    <a:pt x="5393" y="1"/>
                  </a:cubicBezTo>
                  <a:close/>
                </a:path>
              </a:pathLst>
            </a:custGeom>
            <a:solidFill>
              <a:srgbClr val="C9A9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57"/>
            <p:cNvSpPr/>
            <p:nvPr/>
          </p:nvSpPr>
          <p:spPr>
            <a:xfrm>
              <a:off x="6217025" y="2117800"/>
              <a:ext cx="930900" cy="194700"/>
            </a:xfrm>
            <a:custGeom>
              <a:avLst/>
              <a:gdLst/>
              <a:ahLst/>
              <a:cxnLst/>
              <a:rect l="l" t="t" r="r" b="b"/>
              <a:pathLst>
                <a:path w="37236" h="7788" extrusionOk="0">
                  <a:moveTo>
                    <a:pt x="1" y="0"/>
                  </a:moveTo>
                  <a:cubicBezTo>
                    <a:pt x="3436" y="3075"/>
                    <a:pt x="11280" y="7788"/>
                    <a:pt x="27313" y="7788"/>
                  </a:cubicBezTo>
                  <a:cubicBezTo>
                    <a:pt x="30323" y="7788"/>
                    <a:pt x="33623" y="7622"/>
                    <a:pt x="37235" y="7247"/>
                  </a:cubicBezTo>
                  <a:lnTo>
                    <a:pt x="37235" y="885"/>
                  </a:lnTo>
                  <a:cubicBezTo>
                    <a:pt x="37235" y="400"/>
                    <a:pt x="36807" y="0"/>
                    <a:pt x="36294" y="0"/>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57"/>
            <p:cNvSpPr/>
            <p:nvPr/>
          </p:nvSpPr>
          <p:spPr>
            <a:xfrm>
              <a:off x="6125025" y="2117800"/>
              <a:ext cx="1022900" cy="218275"/>
            </a:xfrm>
            <a:custGeom>
              <a:avLst/>
              <a:gdLst/>
              <a:ahLst/>
              <a:cxnLst/>
              <a:rect l="l" t="t" r="r" b="b"/>
              <a:pathLst>
                <a:path w="40916" h="8731" extrusionOk="0">
                  <a:moveTo>
                    <a:pt x="942" y="0"/>
                  </a:moveTo>
                  <a:cubicBezTo>
                    <a:pt x="428" y="0"/>
                    <a:pt x="0" y="400"/>
                    <a:pt x="0" y="885"/>
                  </a:cubicBezTo>
                  <a:lnTo>
                    <a:pt x="0" y="7846"/>
                  </a:lnTo>
                  <a:cubicBezTo>
                    <a:pt x="0" y="8332"/>
                    <a:pt x="428" y="8731"/>
                    <a:pt x="942" y="8731"/>
                  </a:cubicBezTo>
                  <a:lnTo>
                    <a:pt x="39974" y="8731"/>
                  </a:lnTo>
                  <a:cubicBezTo>
                    <a:pt x="40487" y="8731"/>
                    <a:pt x="40915" y="8332"/>
                    <a:pt x="40915" y="7846"/>
                  </a:cubicBezTo>
                  <a:lnTo>
                    <a:pt x="40915" y="7247"/>
                  </a:lnTo>
                  <a:cubicBezTo>
                    <a:pt x="37303" y="7622"/>
                    <a:pt x="34003" y="7788"/>
                    <a:pt x="30993" y="7788"/>
                  </a:cubicBezTo>
                  <a:cubicBezTo>
                    <a:pt x="14960" y="7788"/>
                    <a:pt x="7116" y="3075"/>
                    <a:pt x="3681" y="0"/>
                  </a:cubicBezTo>
                  <a:close/>
                </a:path>
              </a:pathLst>
            </a:custGeom>
            <a:solidFill>
              <a:srgbClr val="3E23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57"/>
            <p:cNvSpPr/>
            <p:nvPr/>
          </p:nvSpPr>
          <p:spPr>
            <a:xfrm>
              <a:off x="6888975" y="497150"/>
              <a:ext cx="149800" cy="179075"/>
            </a:xfrm>
            <a:custGeom>
              <a:avLst/>
              <a:gdLst/>
              <a:ahLst/>
              <a:cxnLst/>
              <a:rect l="l" t="t" r="r" b="b"/>
              <a:pathLst>
                <a:path w="5992" h="7163" extrusionOk="0">
                  <a:moveTo>
                    <a:pt x="0" y="1"/>
                  </a:moveTo>
                  <a:lnTo>
                    <a:pt x="0" y="58"/>
                  </a:lnTo>
                  <a:lnTo>
                    <a:pt x="0" y="229"/>
                  </a:lnTo>
                  <a:lnTo>
                    <a:pt x="5478" y="229"/>
                  </a:lnTo>
                  <a:cubicBezTo>
                    <a:pt x="5593" y="229"/>
                    <a:pt x="5678" y="343"/>
                    <a:pt x="5678" y="457"/>
                  </a:cubicBezTo>
                  <a:lnTo>
                    <a:pt x="5678" y="6706"/>
                  </a:lnTo>
                  <a:cubicBezTo>
                    <a:pt x="5678" y="6820"/>
                    <a:pt x="5593" y="6934"/>
                    <a:pt x="5478" y="6934"/>
                  </a:cubicBezTo>
                  <a:lnTo>
                    <a:pt x="0" y="6934"/>
                  </a:lnTo>
                  <a:lnTo>
                    <a:pt x="0" y="7105"/>
                  </a:lnTo>
                  <a:lnTo>
                    <a:pt x="0" y="7163"/>
                  </a:lnTo>
                  <a:lnTo>
                    <a:pt x="5678" y="7163"/>
                  </a:lnTo>
                  <a:cubicBezTo>
                    <a:pt x="5849" y="7163"/>
                    <a:pt x="5992" y="7020"/>
                    <a:pt x="5992" y="6849"/>
                  </a:cubicBezTo>
                  <a:lnTo>
                    <a:pt x="5992" y="315"/>
                  </a:lnTo>
                  <a:cubicBezTo>
                    <a:pt x="5992" y="144"/>
                    <a:pt x="5849" y="1"/>
                    <a:pt x="5678" y="1"/>
                  </a:cubicBezTo>
                  <a:close/>
                </a:path>
              </a:pathLst>
            </a:custGeom>
            <a:solidFill>
              <a:srgbClr val="95A8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57"/>
            <p:cNvSpPr/>
            <p:nvPr/>
          </p:nvSpPr>
          <p:spPr>
            <a:xfrm>
              <a:off x="6888975" y="502875"/>
              <a:ext cx="141975" cy="167650"/>
            </a:xfrm>
            <a:custGeom>
              <a:avLst/>
              <a:gdLst/>
              <a:ahLst/>
              <a:cxnLst/>
              <a:rect l="l" t="t" r="r" b="b"/>
              <a:pathLst>
                <a:path w="5679" h="6706" extrusionOk="0">
                  <a:moveTo>
                    <a:pt x="0" y="0"/>
                  </a:moveTo>
                  <a:lnTo>
                    <a:pt x="0" y="371"/>
                  </a:lnTo>
                  <a:lnTo>
                    <a:pt x="4965" y="371"/>
                  </a:lnTo>
                  <a:cubicBezTo>
                    <a:pt x="5193" y="371"/>
                    <a:pt x="5336" y="542"/>
                    <a:pt x="5336" y="742"/>
                  </a:cubicBezTo>
                  <a:lnTo>
                    <a:pt x="5336" y="5906"/>
                  </a:lnTo>
                  <a:cubicBezTo>
                    <a:pt x="5336" y="6106"/>
                    <a:pt x="5193" y="6277"/>
                    <a:pt x="4965" y="6277"/>
                  </a:cubicBezTo>
                  <a:lnTo>
                    <a:pt x="0" y="6277"/>
                  </a:lnTo>
                  <a:lnTo>
                    <a:pt x="0" y="6705"/>
                  </a:lnTo>
                  <a:lnTo>
                    <a:pt x="5478" y="6705"/>
                  </a:lnTo>
                  <a:cubicBezTo>
                    <a:pt x="5593" y="6705"/>
                    <a:pt x="5678" y="6591"/>
                    <a:pt x="5678" y="6477"/>
                  </a:cubicBezTo>
                  <a:lnTo>
                    <a:pt x="5678" y="228"/>
                  </a:lnTo>
                  <a:cubicBezTo>
                    <a:pt x="5678" y="114"/>
                    <a:pt x="5593" y="0"/>
                    <a:pt x="5478" y="0"/>
                  </a:cubicBezTo>
                  <a:close/>
                </a:path>
              </a:pathLst>
            </a:custGeom>
            <a:solidFill>
              <a:srgbClr val="7C4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57"/>
            <p:cNvSpPr/>
            <p:nvPr/>
          </p:nvSpPr>
          <p:spPr>
            <a:xfrm>
              <a:off x="6888975" y="512150"/>
              <a:ext cx="133400" cy="147675"/>
            </a:xfrm>
            <a:custGeom>
              <a:avLst/>
              <a:gdLst/>
              <a:ahLst/>
              <a:cxnLst/>
              <a:rect l="l" t="t" r="r" b="b"/>
              <a:pathLst>
                <a:path w="5336" h="5907" extrusionOk="0">
                  <a:moveTo>
                    <a:pt x="1541" y="457"/>
                  </a:moveTo>
                  <a:cubicBezTo>
                    <a:pt x="1598" y="457"/>
                    <a:pt x="1627" y="514"/>
                    <a:pt x="1655" y="628"/>
                  </a:cubicBezTo>
                  <a:cubicBezTo>
                    <a:pt x="1769" y="970"/>
                    <a:pt x="1855" y="1769"/>
                    <a:pt x="1883" y="2739"/>
                  </a:cubicBezTo>
                  <a:lnTo>
                    <a:pt x="1883" y="2796"/>
                  </a:lnTo>
                  <a:lnTo>
                    <a:pt x="1912" y="2796"/>
                  </a:lnTo>
                  <a:lnTo>
                    <a:pt x="1912" y="3053"/>
                  </a:lnTo>
                  <a:lnTo>
                    <a:pt x="1883" y="3053"/>
                  </a:lnTo>
                  <a:lnTo>
                    <a:pt x="1883" y="3110"/>
                  </a:lnTo>
                  <a:cubicBezTo>
                    <a:pt x="1855" y="3738"/>
                    <a:pt x="1826" y="4308"/>
                    <a:pt x="1769" y="4736"/>
                  </a:cubicBezTo>
                  <a:cubicBezTo>
                    <a:pt x="1712" y="5164"/>
                    <a:pt x="1627" y="5421"/>
                    <a:pt x="1541" y="5421"/>
                  </a:cubicBezTo>
                  <a:cubicBezTo>
                    <a:pt x="1370" y="5421"/>
                    <a:pt x="1227" y="4423"/>
                    <a:pt x="1227" y="3110"/>
                  </a:cubicBezTo>
                  <a:lnTo>
                    <a:pt x="1199" y="3110"/>
                  </a:lnTo>
                  <a:lnTo>
                    <a:pt x="1199" y="3053"/>
                  </a:lnTo>
                  <a:lnTo>
                    <a:pt x="1199" y="2796"/>
                  </a:lnTo>
                  <a:lnTo>
                    <a:pt x="1199" y="2739"/>
                  </a:lnTo>
                  <a:lnTo>
                    <a:pt x="1227" y="2739"/>
                  </a:lnTo>
                  <a:cubicBezTo>
                    <a:pt x="1227" y="1455"/>
                    <a:pt x="1370" y="457"/>
                    <a:pt x="1541" y="457"/>
                  </a:cubicBezTo>
                  <a:close/>
                  <a:moveTo>
                    <a:pt x="2825" y="457"/>
                  </a:moveTo>
                  <a:cubicBezTo>
                    <a:pt x="2882" y="457"/>
                    <a:pt x="2911" y="514"/>
                    <a:pt x="2939" y="628"/>
                  </a:cubicBezTo>
                  <a:cubicBezTo>
                    <a:pt x="3053" y="970"/>
                    <a:pt x="3139" y="1769"/>
                    <a:pt x="3167" y="2739"/>
                  </a:cubicBezTo>
                  <a:lnTo>
                    <a:pt x="3167" y="2796"/>
                  </a:lnTo>
                  <a:lnTo>
                    <a:pt x="3196" y="2796"/>
                  </a:lnTo>
                  <a:lnTo>
                    <a:pt x="3196" y="3053"/>
                  </a:lnTo>
                  <a:lnTo>
                    <a:pt x="3167" y="3053"/>
                  </a:lnTo>
                  <a:lnTo>
                    <a:pt x="3167" y="3110"/>
                  </a:lnTo>
                  <a:cubicBezTo>
                    <a:pt x="3139" y="3738"/>
                    <a:pt x="3110" y="4308"/>
                    <a:pt x="3053" y="4736"/>
                  </a:cubicBezTo>
                  <a:cubicBezTo>
                    <a:pt x="2996" y="5164"/>
                    <a:pt x="2911" y="5421"/>
                    <a:pt x="2825" y="5421"/>
                  </a:cubicBezTo>
                  <a:cubicBezTo>
                    <a:pt x="2654" y="5421"/>
                    <a:pt x="2511" y="4423"/>
                    <a:pt x="2511" y="3110"/>
                  </a:cubicBezTo>
                  <a:lnTo>
                    <a:pt x="2511" y="3053"/>
                  </a:lnTo>
                  <a:lnTo>
                    <a:pt x="2483" y="3053"/>
                  </a:lnTo>
                  <a:lnTo>
                    <a:pt x="2483" y="2796"/>
                  </a:lnTo>
                  <a:lnTo>
                    <a:pt x="2511" y="2796"/>
                  </a:lnTo>
                  <a:lnTo>
                    <a:pt x="2511" y="2739"/>
                  </a:lnTo>
                  <a:cubicBezTo>
                    <a:pt x="2511" y="1455"/>
                    <a:pt x="2654" y="457"/>
                    <a:pt x="2825" y="457"/>
                  </a:cubicBezTo>
                  <a:close/>
                  <a:moveTo>
                    <a:pt x="4109" y="457"/>
                  </a:moveTo>
                  <a:cubicBezTo>
                    <a:pt x="4166" y="457"/>
                    <a:pt x="4194" y="514"/>
                    <a:pt x="4223" y="628"/>
                  </a:cubicBezTo>
                  <a:cubicBezTo>
                    <a:pt x="4337" y="970"/>
                    <a:pt x="4423" y="1769"/>
                    <a:pt x="4451" y="2739"/>
                  </a:cubicBezTo>
                  <a:lnTo>
                    <a:pt x="4451" y="2796"/>
                  </a:lnTo>
                  <a:lnTo>
                    <a:pt x="4480" y="2796"/>
                  </a:lnTo>
                  <a:lnTo>
                    <a:pt x="4480" y="3053"/>
                  </a:lnTo>
                  <a:lnTo>
                    <a:pt x="4451" y="3053"/>
                  </a:lnTo>
                  <a:lnTo>
                    <a:pt x="4451" y="3110"/>
                  </a:lnTo>
                  <a:cubicBezTo>
                    <a:pt x="4423" y="3738"/>
                    <a:pt x="4394" y="4308"/>
                    <a:pt x="4337" y="4736"/>
                  </a:cubicBezTo>
                  <a:cubicBezTo>
                    <a:pt x="4280" y="5164"/>
                    <a:pt x="4194" y="5421"/>
                    <a:pt x="4109" y="5421"/>
                  </a:cubicBezTo>
                  <a:cubicBezTo>
                    <a:pt x="3938" y="5421"/>
                    <a:pt x="3795" y="4423"/>
                    <a:pt x="3795" y="3110"/>
                  </a:cubicBezTo>
                  <a:lnTo>
                    <a:pt x="3795" y="3053"/>
                  </a:lnTo>
                  <a:lnTo>
                    <a:pt x="3767" y="3053"/>
                  </a:lnTo>
                  <a:lnTo>
                    <a:pt x="3767" y="2796"/>
                  </a:lnTo>
                  <a:lnTo>
                    <a:pt x="3795" y="2796"/>
                  </a:lnTo>
                  <a:lnTo>
                    <a:pt x="3795" y="2739"/>
                  </a:lnTo>
                  <a:cubicBezTo>
                    <a:pt x="3795" y="1455"/>
                    <a:pt x="3938" y="457"/>
                    <a:pt x="4109" y="457"/>
                  </a:cubicBezTo>
                  <a:close/>
                  <a:moveTo>
                    <a:pt x="0" y="0"/>
                  </a:moveTo>
                  <a:lnTo>
                    <a:pt x="0" y="1427"/>
                  </a:lnTo>
                  <a:cubicBezTo>
                    <a:pt x="57" y="828"/>
                    <a:pt x="171" y="457"/>
                    <a:pt x="257" y="457"/>
                  </a:cubicBezTo>
                  <a:cubicBezTo>
                    <a:pt x="314" y="457"/>
                    <a:pt x="343" y="514"/>
                    <a:pt x="371" y="628"/>
                  </a:cubicBezTo>
                  <a:cubicBezTo>
                    <a:pt x="485" y="970"/>
                    <a:pt x="571" y="1769"/>
                    <a:pt x="599" y="2739"/>
                  </a:cubicBezTo>
                  <a:lnTo>
                    <a:pt x="599" y="2796"/>
                  </a:lnTo>
                  <a:lnTo>
                    <a:pt x="628" y="2796"/>
                  </a:lnTo>
                  <a:lnTo>
                    <a:pt x="628" y="3053"/>
                  </a:lnTo>
                  <a:lnTo>
                    <a:pt x="599" y="3053"/>
                  </a:lnTo>
                  <a:lnTo>
                    <a:pt x="599" y="3110"/>
                  </a:lnTo>
                  <a:cubicBezTo>
                    <a:pt x="571" y="3738"/>
                    <a:pt x="542" y="4308"/>
                    <a:pt x="485" y="4736"/>
                  </a:cubicBezTo>
                  <a:cubicBezTo>
                    <a:pt x="428" y="5164"/>
                    <a:pt x="343" y="5421"/>
                    <a:pt x="257" y="5421"/>
                  </a:cubicBezTo>
                  <a:cubicBezTo>
                    <a:pt x="171" y="5421"/>
                    <a:pt x="57" y="5050"/>
                    <a:pt x="0" y="4480"/>
                  </a:cubicBezTo>
                  <a:lnTo>
                    <a:pt x="0" y="5906"/>
                  </a:lnTo>
                  <a:lnTo>
                    <a:pt x="4965" y="5906"/>
                  </a:lnTo>
                  <a:cubicBezTo>
                    <a:pt x="5193" y="5906"/>
                    <a:pt x="5336" y="5735"/>
                    <a:pt x="5336" y="5535"/>
                  </a:cubicBezTo>
                  <a:lnTo>
                    <a:pt x="5336" y="371"/>
                  </a:lnTo>
                  <a:cubicBezTo>
                    <a:pt x="5336" y="171"/>
                    <a:pt x="5193" y="0"/>
                    <a:pt x="4965" y="0"/>
                  </a:cubicBezTo>
                  <a:close/>
                </a:path>
              </a:pathLst>
            </a:custGeom>
            <a:solidFill>
              <a:srgbClr val="602E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57"/>
            <p:cNvSpPr/>
            <p:nvPr/>
          </p:nvSpPr>
          <p:spPr>
            <a:xfrm>
              <a:off x="6954600" y="527825"/>
              <a:ext cx="13575" cy="52825"/>
            </a:xfrm>
            <a:custGeom>
              <a:avLst/>
              <a:gdLst/>
              <a:ahLst/>
              <a:cxnLst/>
              <a:rect l="l" t="t" r="r" b="b"/>
              <a:pathLst>
                <a:path w="543" h="2113" extrusionOk="0">
                  <a:moveTo>
                    <a:pt x="314" y="1"/>
                  </a:moveTo>
                  <a:cubicBezTo>
                    <a:pt x="114" y="686"/>
                    <a:pt x="0" y="1370"/>
                    <a:pt x="0" y="2027"/>
                  </a:cubicBezTo>
                  <a:cubicBezTo>
                    <a:pt x="57" y="1998"/>
                    <a:pt x="114" y="1970"/>
                    <a:pt x="200" y="1970"/>
                  </a:cubicBezTo>
                  <a:cubicBezTo>
                    <a:pt x="314" y="1970"/>
                    <a:pt x="428" y="2027"/>
                    <a:pt x="485" y="2112"/>
                  </a:cubicBezTo>
                  <a:lnTo>
                    <a:pt x="542" y="2112"/>
                  </a:lnTo>
                  <a:cubicBezTo>
                    <a:pt x="514" y="1142"/>
                    <a:pt x="428" y="343"/>
                    <a:pt x="314" y="1"/>
                  </a:cubicBezTo>
                  <a:close/>
                </a:path>
              </a:pathLst>
            </a:custGeom>
            <a:solidFill>
              <a:srgbClr val="C69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57"/>
            <p:cNvSpPr/>
            <p:nvPr/>
          </p:nvSpPr>
          <p:spPr>
            <a:xfrm>
              <a:off x="6955300" y="589900"/>
              <a:ext cx="12875" cy="40675"/>
            </a:xfrm>
            <a:custGeom>
              <a:avLst/>
              <a:gdLst/>
              <a:ahLst/>
              <a:cxnLst/>
              <a:rect l="l" t="t" r="r" b="b"/>
              <a:pathLst>
                <a:path w="515" h="1627" extrusionOk="0">
                  <a:moveTo>
                    <a:pt x="457" y="0"/>
                  </a:moveTo>
                  <a:cubicBezTo>
                    <a:pt x="400" y="114"/>
                    <a:pt x="286" y="171"/>
                    <a:pt x="172" y="171"/>
                  </a:cubicBezTo>
                  <a:cubicBezTo>
                    <a:pt x="115" y="171"/>
                    <a:pt x="58" y="143"/>
                    <a:pt x="1" y="114"/>
                  </a:cubicBezTo>
                  <a:lnTo>
                    <a:pt x="1" y="114"/>
                  </a:lnTo>
                  <a:cubicBezTo>
                    <a:pt x="58" y="628"/>
                    <a:pt x="172" y="1141"/>
                    <a:pt x="400" y="1626"/>
                  </a:cubicBezTo>
                  <a:cubicBezTo>
                    <a:pt x="457" y="1198"/>
                    <a:pt x="486" y="628"/>
                    <a:pt x="514" y="0"/>
                  </a:cubicBezTo>
                  <a:close/>
                </a:path>
              </a:pathLst>
            </a:custGeom>
            <a:solidFill>
              <a:srgbClr val="C69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57"/>
            <p:cNvSpPr/>
            <p:nvPr/>
          </p:nvSpPr>
          <p:spPr>
            <a:xfrm>
              <a:off x="6951750" y="523550"/>
              <a:ext cx="10725" cy="57100"/>
            </a:xfrm>
            <a:custGeom>
              <a:avLst/>
              <a:gdLst/>
              <a:ahLst/>
              <a:cxnLst/>
              <a:rect l="l" t="t" r="r" b="b"/>
              <a:pathLst>
                <a:path w="429" h="2284" extrusionOk="0">
                  <a:moveTo>
                    <a:pt x="314" y="1"/>
                  </a:moveTo>
                  <a:cubicBezTo>
                    <a:pt x="143" y="1"/>
                    <a:pt x="0" y="999"/>
                    <a:pt x="0" y="2283"/>
                  </a:cubicBezTo>
                  <a:lnTo>
                    <a:pt x="29" y="2283"/>
                  </a:lnTo>
                  <a:lnTo>
                    <a:pt x="114" y="2198"/>
                  </a:lnTo>
                  <a:cubicBezTo>
                    <a:pt x="114" y="1541"/>
                    <a:pt x="228" y="857"/>
                    <a:pt x="428" y="172"/>
                  </a:cubicBezTo>
                  <a:cubicBezTo>
                    <a:pt x="400" y="58"/>
                    <a:pt x="371" y="1"/>
                    <a:pt x="314" y="1"/>
                  </a:cubicBezTo>
                  <a:close/>
                </a:path>
              </a:pathLst>
            </a:custGeom>
            <a:solidFill>
              <a:srgbClr val="B485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57"/>
            <p:cNvSpPr/>
            <p:nvPr/>
          </p:nvSpPr>
          <p:spPr>
            <a:xfrm>
              <a:off x="6951750" y="589900"/>
              <a:ext cx="13575" cy="57800"/>
            </a:xfrm>
            <a:custGeom>
              <a:avLst/>
              <a:gdLst/>
              <a:ahLst/>
              <a:cxnLst/>
              <a:rect l="l" t="t" r="r" b="b"/>
              <a:pathLst>
                <a:path w="543" h="2312" extrusionOk="0">
                  <a:moveTo>
                    <a:pt x="0" y="0"/>
                  </a:moveTo>
                  <a:cubicBezTo>
                    <a:pt x="0" y="1313"/>
                    <a:pt x="143" y="2311"/>
                    <a:pt x="314" y="2311"/>
                  </a:cubicBezTo>
                  <a:cubicBezTo>
                    <a:pt x="400" y="2311"/>
                    <a:pt x="485" y="2054"/>
                    <a:pt x="542" y="1626"/>
                  </a:cubicBezTo>
                  <a:cubicBezTo>
                    <a:pt x="314" y="1141"/>
                    <a:pt x="200" y="628"/>
                    <a:pt x="143" y="114"/>
                  </a:cubicBezTo>
                  <a:lnTo>
                    <a:pt x="29" y="0"/>
                  </a:lnTo>
                  <a:close/>
                </a:path>
              </a:pathLst>
            </a:custGeom>
            <a:solidFill>
              <a:srgbClr val="B485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57"/>
            <p:cNvSpPr/>
            <p:nvPr/>
          </p:nvSpPr>
          <p:spPr>
            <a:xfrm>
              <a:off x="6951750" y="588475"/>
              <a:ext cx="16425" cy="5725"/>
            </a:xfrm>
            <a:custGeom>
              <a:avLst/>
              <a:gdLst/>
              <a:ahLst/>
              <a:cxnLst/>
              <a:rect l="l" t="t" r="r" b="b"/>
              <a:pathLst>
                <a:path w="657" h="229" extrusionOk="0">
                  <a:moveTo>
                    <a:pt x="0" y="0"/>
                  </a:moveTo>
                  <a:lnTo>
                    <a:pt x="0" y="57"/>
                  </a:lnTo>
                  <a:lnTo>
                    <a:pt x="29" y="57"/>
                  </a:lnTo>
                  <a:lnTo>
                    <a:pt x="143" y="171"/>
                  </a:lnTo>
                  <a:cubicBezTo>
                    <a:pt x="200" y="200"/>
                    <a:pt x="257" y="228"/>
                    <a:pt x="314" y="228"/>
                  </a:cubicBezTo>
                  <a:cubicBezTo>
                    <a:pt x="428" y="228"/>
                    <a:pt x="542" y="171"/>
                    <a:pt x="599" y="57"/>
                  </a:cubicBezTo>
                  <a:lnTo>
                    <a:pt x="656" y="57"/>
                  </a:lnTo>
                  <a:lnTo>
                    <a:pt x="656" y="0"/>
                  </a:lnTo>
                  <a:lnTo>
                    <a:pt x="542" y="0"/>
                  </a:lnTo>
                  <a:cubicBezTo>
                    <a:pt x="514" y="86"/>
                    <a:pt x="428" y="143"/>
                    <a:pt x="314" y="143"/>
                  </a:cubicBezTo>
                  <a:cubicBezTo>
                    <a:pt x="228" y="143"/>
                    <a:pt x="143" y="86"/>
                    <a:pt x="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57"/>
            <p:cNvSpPr/>
            <p:nvPr/>
          </p:nvSpPr>
          <p:spPr>
            <a:xfrm>
              <a:off x="6951750" y="577050"/>
              <a:ext cx="16425" cy="5025"/>
            </a:xfrm>
            <a:custGeom>
              <a:avLst/>
              <a:gdLst/>
              <a:ahLst/>
              <a:cxnLst/>
              <a:rect l="l" t="t" r="r" b="b"/>
              <a:pathLst>
                <a:path w="657" h="201" extrusionOk="0">
                  <a:moveTo>
                    <a:pt x="314" y="1"/>
                  </a:moveTo>
                  <a:cubicBezTo>
                    <a:pt x="228" y="1"/>
                    <a:pt x="171" y="29"/>
                    <a:pt x="114" y="58"/>
                  </a:cubicBezTo>
                  <a:lnTo>
                    <a:pt x="29" y="143"/>
                  </a:lnTo>
                  <a:lnTo>
                    <a:pt x="0" y="143"/>
                  </a:lnTo>
                  <a:lnTo>
                    <a:pt x="0" y="200"/>
                  </a:lnTo>
                  <a:lnTo>
                    <a:pt x="86" y="200"/>
                  </a:lnTo>
                  <a:cubicBezTo>
                    <a:pt x="143" y="115"/>
                    <a:pt x="228" y="58"/>
                    <a:pt x="314" y="58"/>
                  </a:cubicBezTo>
                  <a:cubicBezTo>
                    <a:pt x="428" y="58"/>
                    <a:pt x="514" y="115"/>
                    <a:pt x="542" y="200"/>
                  </a:cubicBezTo>
                  <a:lnTo>
                    <a:pt x="656" y="200"/>
                  </a:lnTo>
                  <a:lnTo>
                    <a:pt x="656" y="143"/>
                  </a:lnTo>
                  <a:lnTo>
                    <a:pt x="599" y="143"/>
                  </a:lnTo>
                  <a:cubicBezTo>
                    <a:pt x="542" y="58"/>
                    <a:pt x="428" y="1"/>
                    <a:pt x="31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57"/>
            <p:cNvSpPr/>
            <p:nvPr/>
          </p:nvSpPr>
          <p:spPr>
            <a:xfrm>
              <a:off x="6951025" y="578475"/>
              <a:ext cx="17850" cy="13575"/>
            </a:xfrm>
            <a:custGeom>
              <a:avLst/>
              <a:gdLst/>
              <a:ahLst/>
              <a:cxnLst/>
              <a:rect l="l" t="t" r="r" b="b"/>
              <a:pathLst>
                <a:path w="714" h="543" extrusionOk="0">
                  <a:moveTo>
                    <a:pt x="343" y="1"/>
                  </a:moveTo>
                  <a:cubicBezTo>
                    <a:pt x="257" y="1"/>
                    <a:pt x="172" y="58"/>
                    <a:pt x="115" y="143"/>
                  </a:cubicBezTo>
                  <a:lnTo>
                    <a:pt x="1" y="143"/>
                  </a:lnTo>
                  <a:lnTo>
                    <a:pt x="1" y="400"/>
                  </a:lnTo>
                  <a:lnTo>
                    <a:pt x="115" y="400"/>
                  </a:lnTo>
                  <a:cubicBezTo>
                    <a:pt x="172" y="486"/>
                    <a:pt x="257" y="543"/>
                    <a:pt x="343" y="543"/>
                  </a:cubicBezTo>
                  <a:cubicBezTo>
                    <a:pt x="457" y="543"/>
                    <a:pt x="543" y="486"/>
                    <a:pt x="571" y="400"/>
                  </a:cubicBezTo>
                  <a:lnTo>
                    <a:pt x="714" y="400"/>
                  </a:lnTo>
                  <a:lnTo>
                    <a:pt x="714" y="143"/>
                  </a:lnTo>
                  <a:lnTo>
                    <a:pt x="571" y="143"/>
                  </a:lnTo>
                  <a:cubicBezTo>
                    <a:pt x="543" y="58"/>
                    <a:pt x="457" y="1"/>
                    <a:pt x="343" y="1"/>
                  </a:cubicBezTo>
                  <a:close/>
                </a:path>
              </a:pathLst>
            </a:custGeom>
            <a:solidFill>
              <a:srgbClr val="95A8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57"/>
            <p:cNvSpPr/>
            <p:nvPr/>
          </p:nvSpPr>
          <p:spPr>
            <a:xfrm>
              <a:off x="6294775" y="1054975"/>
              <a:ext cx="253975" cy="179050"/>
            </a:xfrm>
            <a:custGeom>
              <a:avLst/>
              <a:gdLst/>
              <a:ahLst/>
              <a:cxnLst/>
              <a:rect l="l" t="t" r="r" b="b"/>
              <a:pathLst>
                <a:path w="10159" h="7162" extrusionOk="0">
                  <a:moveTo>
                    <a:pt x="9645" y="228"/>
                  </a:moveTo>
                  <a:cubicBezTo>
                    <a:pt x="9787" y="228"/>
                    <a:pt x="9873" y="343"/>
                    <a:pt x="9873" y="457"/>
                  </a:cubicBezTo>
                  <a:lnTo>
                    <a:pt x="9873" y="6705"/>
                  </a:lnTo>
                  <a:cubicBezTo>
                    <a:pt x="9873" y="6819"/>
                    <a:pt x="9787" y="6933"/>
                    <a:pt x="9645" y="6933"/>
                  </a:cubicBezTo>
                  <a:lnTo>
                    <a:pt x="486" y="6933"/>
                  </a:lnTo>
                  <a:cubicBezTo>
                    <a:pt x="372" y="6933"/>
                    <a:pt x="286" y="6819"/>
                    <a:pt x="286" y="6705"/>
                  </a:cubicBezTo>
                  <a:lnTo>
                    <a:pt x="286" y="457"/>
                  </a:lnTo>
                  <a:cubicBezTo>
                    <a:pt x="286" y="343"/>
                    <a:pt x="372" y="228"/>
                    <a:pt x="486" y="228"/>
                  </a:cubicBezTo>
                  <a:close/>
                  <a:moveTo>
                    <a:pt x="286" y="0"/>
                  </a:moveTo>
                  <a:cubicBezTo>
                    <a:pt x="115" y="0"/>
                    <a:pt x="1" y="143"/>
                    <a:pt x="1" y="314"/>
                  </a:cubicBezTo>
                  <a:lnTo>
                    <a:pt x="1" y="6848"/>
                  </a:lnTo>
                  <a:cubicBezTo>
                    <a:pt x="1" y="7019"/>
                    <a:pt x="115" y="7162"/>
                    <a:pt x="286" y="7162"/>
                  </a:cubicBezTo>
                  <a:lnTo>
                    <a:pt x="9845" y="7162"/>
                  </a:lnTo>
                  <a:cubicBezTo>
                    <a:pt x="10016" y="7162"/>
                    <a:pt x="10158" y="7019"/>
                    <a:pt x="10158" y="6848"/>
                  </a:cubicBezTo>
                  <a:lnTo>
                    <a:pt x="10158" y="314"/>
                  </a:lnTo>
                  <a:cubicBezTo>
                    <a:pt x="10158" y="143"/>
                    <a:pt x="10016" y="0"/>
                    <a:pt x="9845" y="0"/>
                  </a:cubicBezTo>
                  <a:close/>
                </a:path>
              </a:pathLst>
            </a:custGeom>
            <a:solidFill>
              <a:srgbClr val="95A8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57"/>
            <p:cNvSpPr/>
            <p:nvPr/>
          </p:nvSpPr>
          <p:spPr>
            <a:xfrm>
              <a:off x="6301925" y="1060675"/>
              <a:ext cx="239700" cy="167650"/>
            </a:xfrm>
            <a:custGeom>
              <a:avLst/>
              <a:gdLst/>
              <a:ahLst/>
              <a:cxnLst/>
              <a:rect l="l" t="t" r="r" b="b"/>
              <a:pathLst>
                <a:path w="9588" h="6706" extrusionOk="0">
                  <a:moveTo>
                    <a:pt x="8874" y="371"/>
                  </a:moveTo>
                  <a:cubicBezTo>
                    <a:pt x="9073" y="371"/>
                    <a:pt x="9245" y="543"/>
                    <a:pt x="9245" y="742"/>
                  </a:cubicBezTo>
                  <a:lnTo>
                    <a:pt x="9245" y="5907"/>
                  </a:lnTo>
                  <a:cubicBezTo>
                    <a:pt x="9245" y="6106"/>
                    <a:pt x="9073" y="6277"/>
                    <a:pt x="8874" y="6277"/>
                  </a:cubicBezTo>
                  <a:lnTo>
                    <a:pt x="742" y="6277"/>
                  </a:lnTo>
                  <a:cubicBezTo>
                    <a:pt x="514" y="6277"/>
                    <a:pt x="343" y="6106"/>
                    <a:pt x="343" y="5907"/>
                  </a:cubicBezTo>
                  <a:lnTo>
                    <a:pt x="343" y="742"/>
                  </a:lnTo>
                  <a:cubicBezTo>
                    <a:pt x="343" y="543"/>
                    <a:pt x="514" y="371"/>
                    <a:pt x="742" y="371"/>
                  </a:cubicBezTo>
                  <a:close/>
                  <a:moveTo>
                    <a:pt x="200" y="0"/>
                  </a:moveTo>
                  <a:cubicBezTo>
                    <a:pt x="86" y="0"/>
                    <a:pt x="0" y="115"/>
                    <a:pt x="0" y="229"/>
                  </a:cubicBezTo>
                  <a:lnTo>
                    <a:pt x="0" y="6477"/>
                  </a:lnTo>
                  <a:cubicBezTo>
                    <a:pt x="0" y="6591"/>
                    <a:pt x="86" y="6705"/>
                    <a:pt x="200" y="6705"/>
                  </a:cubicBezTo>
                  <a:lnTo>
                    <a:pt x="9359" y="6705"/>
                  </a:lnTo>
                  <a:cubicBezTo>
                    <a:pt x="9501" y="6705"/>
                    <a:pt x="9587" y="6591"/>
                    <a:pt x="9587" y="6477"/>
                  </a:cubicBezTo>
                  <a:lnTo>
                    <a:pt x="9587" y="229"/>
                  </a:lnTo>
                  <a:cubicBezTo>
                    <a:pt x="9587" y="115"/>
                    <a:pt x="9501" y="0"/>
                    <a:pt x="9359" y="0"/>
                  </a:cubicBezTo>
                  <a:close/>
                </a:path>
              </a:pathLst>
            </a:custGeom>
            <a:solidFill>
              <a:srgbClr val="7C48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57"/>
            <p:cNvSpPr/>
            <p:nvPr/>
          </p:nvSpPr>
          <p:spPr>
            <a:xfrm>
              <a:off x="6316900" y="1424450"/>
              <a:ext cx="79200" cy="81350"/>
            </a:xfrm>
            <a:custGeom>
              <a:avLst/>
              <a:gdLst/>
              <a:ahLst/>
              <a:cxnLst/>
              <a:rect l="l" t="t" r="r" b="b"/>
              <a:pathLst>
                <a:path w="3168" h="3254" extrusionOk="0">
                  <a:moveTo>
                    <a:pt x="1570" y="315"/>
                  </a:moveTo>
                  <a:cubicBezTo>
                    <a:pt x="1884" y="315"/>
                    <a:pt x="2169" y="486"/>
                    <a:pt x="2340" y="743"/>
                  </a:cubicBezTo>
                  <a:lnTo>
                    <a:pt x="2711" y="743"/>
                  </a:lnTo>
                  <a:lnTo>
                    <a:pt x="2711" y="1627"/>
                  </a:lnTo>
                  <a:lnTo>
                    <a:pt x="2340" y="1627"/>
                  </a:lnTo>
                  <a:cubicBezTo>
                    <a:pt x="2169" y="1884"/>
                    <a:pt x="1884" y="2055"/>
                    <a:pt x="1570" y="2055"/>
                  </a:cubicBezTo>
                  <a:cubicBezTo>
                    <a:pt x="1256" y="2055"/>
                    <a:pt x="971" y="1884"/>
                    <a:pt x="799" y="1627"/>
                  </a:cubicBezTo>
                  <a:lnTo>
                    <a:pt x="428" y="1627"/>
                  </a:lnTo>
                  <a:lnTo>
                    <a:pt x="428" y="743"/>
                  </a:lnTo>
                  <a:lnTo>
                    <a:pt x="799" y="743"/>
                  </a:lnTo>
                  <a:cubicBezTo>
                    <a:pt x="971" y="486"/>
                    <a:pt x="1256" y="315"/>
                    <a:pt x="1570" y="315"/>
                  </a:cubicBezTo>
                  <a:close/>
                  <a:moveTo>
                    <a:pt x="3168" y="1"/>
                  </a:moveTo>
                  <a:lnTo>
                    <a:pt x="0" y="486"/>
                  </a:lnTo>
                  <a:lnTo>
                    <a:pt x="0" y="3253"/>
                  </a:lnTo>
                  <a:lnTo>
                    <a:pt x="3168" y="3253"/>
                  </a:lnTo>
                  <a:lnTo>
                    <a:pt x="3168"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57"/>
            <p:cNvSpPr/>
            <p:nvPr/>
          </p:nvSpPr>
          <p:spPr>
            <a:xfrm>
              <a:off x="6316900" y="1415900"/>
              <a:ext cx="79200" cy="20700"/>
            </a:xfrm>
            <a:custGeom>
              <a:avLst/>
              <a:gdLst/>
              <a:ahLst/>
              <a:cxnLst/>
              <a:rect l="l" t="t" r="r" b="b"/>
              <a:pathLst>
                <a:path w="3168" h="828" extrusionOk="0">
                  <a:moveTo>
                    <a:pt x="0" y="0"/>
                  </a:moveTo>
                  <a:lnTo>
                    <a:pt x="0" y="828"/>
                  </a:lnTo>
                  <a:lnTo>
                    <a:pt x="3168" y="343"/>
                  </a:lnTo>
                  <a:lnTo>
                    <a:pt x="3168" y="314"/>
                  </a:lnTo>
                  <a:lnTo>
                    <a:pt x="3168" y="0"/>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57"/>
            <p:cNvSpPr/>
            <p:nvPr/>
          </p:nvSpPr>
          <p:spPr>
            <a:xfrm>
              <a:off x="6315475" y="1390225"/>
              <a:ext cx="82050" cy="25700"/>
            </a:xfrm>
            <a:custGeom>
              <a:avLst/>
              <a:gdLst/>
              <a:ahLst/>
              <a:cxnLst/>
              <a:rect l="l" t="t" r="r" b="b"/>
              <a:pathLst>
                <a:path w="3282" h="1028" extrusionOk="0">
                  <a:moveTo>
                    <a:pt x="0" y="0"/>
                  </a:moveTo>
                  <a:lnTo>
                    <a:pt x="0" y="1027"/>
                  </a:lnTo>
                  <a:lnTo>
                    <a:pt x="3282" y="1027"/>
                  </a:lnTo>
                  <a:lnTo>
                    <a:pt x="3282"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57"/>
            <p:cNvSpPr/>
            <p:nvPr/>
          </p:nvSpPr>
          <p:spPr>
            <a:xfrm>
              <a:off x="6327600" y="1432300"/>
              <a:ext cx="57075" cy="43550"/>
            </a:xfrm>
            <a:custGeom>
              <a:avLst/>
              <a:gdLst/>
              <a:ahLst/>
              <a:cxnLst/>
              <a:rect l="l" t="t" r="r" b="b"/>
              <a:pathLst>
                <a:path w="2283" h="1742" extrusionOk="0">
                  <a:moveTo>
                    <a:pt x="1142" y="1"/>
                  </a:moveTo>
                  <a:cubicBezTo>
                    <a:pt x="828" y="1"/>
                    <a:pt x="543" y="172"/>
                    <a:pt x="371" y="429"/>
                  </a:cubicBezTo>
                  <a:lnTo>
                    <a:pt x="0" y="429"/>
                  </a:lnTo>
                  <a:lnTo>
                    <a:pt x="0" y="1313"/>
                  </a:lnTo>
                  <a:lnTo>
                    <a:pt x="371" y="1313"/>
                  </a:lnTo>
                  <a:cubicBezTo>
                    <a:pt x="543" y="1570"/>
                    <a:pt x="828" y="1741"/>
                    <a:pt x="1142" y="1741"/>
                  </a:cubicBezTo>
                  <a:cubicBezTo>
                    <a:pt x="1456" y="1741"/>
                    <a:pt x="1741" y="1570"/>
                    <a:pt x="1912" y="1313"/>
                  </a:cubicBezTo>
                  <a:lnTo>
                    <a:pt x="2283" y="1313"/>
                  </a:lnTo>
                  <a:lnTo>
                    <a:pt x="2283" y="429"/>
                  </a:lnTo>
                  <a:lnTo>
                    <a:pt x="1912" y="429"/>
                  </a:lnTo>
                  <a:cubicBezTo>
                    <a:pt x="1741" y="172"/>
                    <a:pt x="1456" y="1"/>
                    <a:pt x="11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57"/>
            <p:cNvSpPr/>
            <p:nvPr/>
          </p:nvSpPr>
          <p:spPr>
            <a:xfrm>
              <a:off x="6412475" y="1424450"/>
              <a:ext cx="79200" cy="81350"/>
            </a:xfrm>
            <a:custGeom>
              <a:avLst/>
              <a:gdLst/>
              <a:ahLst/>
              <a:cxnLst/>
              <a:rect l="l" t="t" r="r" b="b"/>
              <a:pathLst>
                <a:path w="3168" h="3254" extrusionOk="0">
                  <a:moveTo>
                    <a:pt x="1599" y="315"/>
                  </a:moveTo>
                  <a:cubicBezTo>
                    <a:pt x="1912" y="315"/>
                    <a:pt x="2198" y="486"/>
                    <a:pt x="2369" y="743"/>
                  </a:cubicBezTo>
                  <a:lnTo>
                    <a:pt x="2711" y="743"/>
                  </a:lnTo>
                  <a:lnTo>
                    <a:pt x="2711" y="1627"/>
                  </a:lnTo>
                  <a:lnTo>
                    <a:pt x="2369" y="1627"/>
                  </a:lnTo>
                  <a:cubicBezTo>
                    <a:pt x="2198" y="1884"/>
                    <a:pt x="1912" y="2055"/>
                    <a:pt x="1599" y="2055"/>
                  </a:cubicBezTo>
                  <a:cubicBezTo>
                    <a:pt x="1256" y="2055"/>
                    <a:pt x="971" y="1884"/>
                    <a:pt x="828" y="1627"/>
                  </a:cubicBezTo>
                  <a:lnTo>
                    <a:pt x="457" y="1627"/>
                  </a:lnTo>
                  <a:lnTo>
                    <a:pt x="457" y="743"/>
                  </a:lnTo>
                  <a:lnTo>
                    <a:pt x="828" y="743"/>
                  </a:lnTo>
                  <a:cubicBezTo>
                    <a:pt x="971" y="486"/>
                    <a:pt x="1256" y="315"/>
                    <a:pt x="1599" y="315"/>
                  </a:cubicBezTo>
                  <a:close/>
                  <a:moveTo>
                    <a:pt x="3168" y="1"/>
                  </a:moveTo>
                  <a:lnTo>
                    <a:pt x="1" y="486"/>
                  </a:lnTo>
                  <a:lnTo>
                    <a:pt x="1" y="3253"/>
                  </a:lnTo>
                  <a:lnTo>
                    <a:pt x="3168" y="3253"/>
                  </a:lnTo>
                  <a:lnTo>
                    <a:pt x="3168"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57"/>
            <p:cNvSpPr/>
            <p:nvPr/>
          </p:nvSpPr>
          <p:spPr>
            <a:xfrm>
              <a:off x="6412475" y="1415900"/>
              <a:ext cx="79200" cy="20700"/>
            </a:xfrm>
            <a:custGeom>
              <a:avLst/>
              <a:gdLst/>
              <a:ahLst/>
              <a:cxnLst/>
              <a:rect l="l" t="t" r="r" b="b"/>
              <a:pathLst>
                <a:path w="3168" h="828" extrusionOk="0">
                  <a:moveTo>
                    <a:pt x="1" y="0"/>
                  </a:moveTo>
                  <a:lnTo>
                    <a:pt x="1" y="828"/>
                  </a:lnTo>
                  <a:lnTo>
                    <a:pt x="3168" y="343"/>
                  </a:lnTo>
                  <a:lnTo>
                    <a:pt x="3168" y="314"/>
                  </a:lnTo>
                  <a:lnTo>
                    <a:pt x="3168" y="0"/>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57"/>
            <p:cNvSpPr/>
            <p:nvPr/>
          </p:nvSpPr>
          <p:spPr>
            <a:xfrm>
              <a:off x="6411050" y="1390225"/>
              <a:ext cx="82050" cy="25700"/>
            </a:xfrm>
            <a:custGeom>
              <a:avLst/>
              <a:gdLst/>
              <a:ahLst/>
              <a:cxnLst/>
              <a:rect l="l" t="t" r="r" b="b"/>
              <a:pathLst>
                <a:path w="3282" h="1028" extrusionOk="0">
                  <a:moveTo>
                    <a:pt x="1" y="0"/>
                  </a:moveTo>
                  <a:lnTo>
                    <a:pt x="1" y="1027"/>
                  </a:lnTo>
                  <a:lnTo>
                    <a:pt x="3282" y="1027"/>
                  </a:lnTo>
                  <a:lnTo>
                    <a:pt x="3282"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57"/>
            <p:cNvSpPr/>
            <p:nvPr/>
          </p:nvSpPr>
          <p:spPr>
            <a:xfrm>
              <a:off x="6423900" y="1432300"/>
              <a:ext cx="56375" cy="43550"/>
            </a:xfrm>
            <a:custGeom>
              <a:avLst/>
              <a:gdLst/>
              <a:ahLst/>
              <a:cxnLst/>
              <a:rect l="l" t="t" r="r" b="b"/>
              <a:pathLst>
                <a:path w="2255" h="1742" extrusionOk="0">
                  <a:moveTo>
                    <a:pt x="1142" y="1"/>
                  </a:moveTo>
                  <a:cubicBezTo>
                    <a:pt x="799" y="1"/>
                    <a:pt x="514" y="172"/>
                    <a:pt x="371" y="429"/>
                  </a:cubicBezTo>
                  <a:lnTo>
                    <a:pt x="0" y="429"/>
                  </a:lnTo>
                  <a:lnTo>
                    <a:pt x="0" y="1313"/>
                  </a:lnTo>
                  <a:lnTo>
                    <a:pt x="371" y="1313"/>
                  </a:lnTo>
                  <a:cubicBezTo>
                    <a:pt x="514" y="1570"/>
                    <a:pt x="799" y="1741"/>
                    <a:pt x="1142" y="1741"/>
                  </a:cubicBezTo>
                  <a:cubicBezTo>
                    <a:pt x="1455" y="1741"/>
                    <a:pt x="1741" y="1570"/>
                    <a:pt x="1912" y="1313"/>
                  </a:cubicBezTo>
                  <a:lnTo>
                    <a:pt x="2254" y="1313"/>
                  </a:lnTo>
                  <a:lnTo>
                    <a:pt x="2254" y="429"/>
                  </a:lnTo>
                  <a:lnTo>
                    <a:pt x="1912" y="429"/>
                  </a:lnTo>
                  <a:cubicBezTo>
                    <a:pt x="1741" y="172"/>
                    <a:pt x="1455" y="1"/>
                    <a:pt x="11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57"/>
            <p:cNvSpPr/>
            <p:nvPr/>
          </p:nvSpPr>
          <p:spPr>
            <a:xfrm>
              <a:off x="6508775" y="1424450"/>
              <a:ext cx="79200" cy="81350"/>
            </a:xfrm>
            <a:custGeom>
              <a:avLst/>
              <a:gdLst/>
              <a:ahLst/>
              <a:cxnLst/>
              <a:rect l="l" t="t" r="r" b="b"/>
              <a:pathLst>
                <a:path w="3168" h="3254" extrusionOk="0">
                  <a:moveTo>
                    <a:pt x="1598" y="315"/>
                  </a:moveTo>
                  <a:cubicBezTo>
                    <a:pt x="1912" y="315"/>
                    <a:pt x="2198" y="486"/>
                    <a:pt x="2340" y="743"/>
                  </a:cubicBezTo>
                  <a:lnTo>
                    <a:pt x="2711" y="743"/>
                  </a:lnTo>
                  <a:lnTo>
                    <a:pt x="2711" y="1627"/>
                  </a:lnTo>
                  <a:lnTo>
                    <a:pt x="2340" y="1627"/>
                  </a:lnTo>
                  <a:cubicBezTo>
                    <a:pt x="2198" y="1884"/>
                    <a:pt x="1912" y="2055"/>
                    <a:pt x="1598" y="2055"/>
                  </a:cubicBezTo>
                  <a:cubicBezTo>
                    <a:pt x="1256" y="2055"/>
                    <a:pt x="971" y="1884"/>
                    <a:pt x="828" y="1627"/>
                  </a:cubicBezTo>
                  <a:lnTo>
                    <a:pt x="457" y="1627"/>
                  </a:lnTo>
                  <a:lnTo>
                    <a:pt x="457" y="743"/>
                  </a:lnTo>
                  <a:lnTo>
                    <a:pt x="828" y="743"/>
                  </a:lnTo>
                  <a:cubicBezTo>
                    <a:pt x="971" y="486"/>
                    <a:pt x="1256" y="315"/>
                    <a:pt x="1598" y="315"/>
                  </a:cubicBezTo>
                  <a:close/>
                  <a:moveTo>
                    <a:pt x="3168" y="1"/>
                  </a:moveTo>
                  <a:lnTo>
                    <a:pt x="1" y="486"/>
                  </a:lnTo>
                  <a:lnTo>
                    <a:pt x="1" y="3253"/>
                  </a:lnTo>
                  <a:lnTo>
                    <a:pt x="3168" y="3253"/>
                  </a:lnTo>
                  <a:lnTo>
                    <a:pt x="3168"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57"/>
            <p:cNvSpPr/>
            <p:nvPr/>
          </p:nvSpPr>
          <p:spPr>
            <a:xfrm>
              <a:off x="6508775" y="1415900"/>
              <a:ext cx="79200" cy="20700"/>
            </a:xfrm>
            <a:custGeom>
              <a:avLst/>
              <a:gdLst/>
              <a:ahLst/>
              <a:cxnLst/>
              <a:rect l="l" t="t" r="r" b="b"/>
              <a:pathLst>
                <a:path w="3168" h="828" extrusionOk="0">
                  <a:moveTo>
                    <a:pt x="1" y="0"/>
                  </a:moveTo>
                  <a:lnTo>
                    <a:pt x="1" y="828"/>
                  </a:lnTo>
                  <a:lnTo>
                    <a:pt x="3168" y="343"/>
                  </a:lnTo>
                  <a:lnTo>
                    <a:pt x="3168" y="314"/>
                  </a:lnTo>
                  <a:lnTo>
                    <a:pt x="3168" y="0"/>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57"/>
            <p:cNvSpPr/>
            <p:nvPr/>
          </p:nvSpPr>
          <p:spPr>
            <a:xfrm>
              <a:off x="6507350" y="1390225"/>
              <a:ext cx="82050" cy="25700"/>
            </a:xfrm>
            <a:custGeom>
              <a:avLst/>
              <a:gdLst/>
              <a:ahLst/>
              <a:cxnLst/>
              <a:rect l="l" t="t" r="r" b="b"/>
              <a:pathLst>
                <a:path w="3282" h="1028" extrusionOk="0">
                  <a:moveTo>
                    <a:pt x="1" y="0"/>
                  </a:moveTo>
                  <a:lnTo>
                    <a:pt x="1" y="1027"/>
                  </a:lnTo>
                  <a:lnTo>
                    <a:pt x="3282" y="1027"/>
                  </a:lnTo>
                  <a:lnTo>
                    <a:pt x="3282"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57"/>
            <p:cNvSpPr/>
            <p:nvPr/>
          </p:nvSpPr>
          <p:spPr>
            <a:xfrm>
              <a:off x="6520200" y="1432300"/>
              <a:ext cx="56375" cy="43550"/>
            </a:xfrm>
            <a:custGeom>
              <a:avLst/>
              <a:gdLst/>
              <a:ahLst/>
              <a:cxnLst/>
              <a:rect l="l" t="t" r="r" b="b"/>
              <a:pathLst>
                <a:path w="2255" h="1742" extrusionOk="0">
                  <a:moveTo>
                    <a:pt x="1141" y="1"/>
                  </a:moveTo>
                  <a:cubicBezTo>
                    <a:pt x="799" y="1"/>
                    <a:pt x="514" y="172"/>
                    <a:pt x="371" y="429"/>
                  </a:cubicBezTo>
                  <a:lnTo>
                    <a:pt x="0" y="429"/>
                  </a:lnTo>
                  <a:lnTo>
                    <a:pt x="0" y="1313"/>
                  </a:lnTo>
                  <a:lnTo>
                    <a:pt x="371" y="1313"/>
                  </a:lnTo>
                  <a:cubicBezTo>
                    <a:pt x="514" y="1570"/>
                    <a:pt x="799" y="1741"/>
                    <a:pt x="1141" y="1741"/>
                  </a:cubicBezTo>
                  <a:cubicBezTo>
                    <a:pt x="1455" y="1741"/>
                    <a:pt x="1741" y="1570"/>
                    <a:pt x="1883" y="1313"/>
                  </a:cubicBezTo>
                  <a:lnTo>
                    <a:pt x="2254" y="1313"/>
                  </a:lnTo>
                  <a:lnTo>
                    <a:pt x="2254" y="429"/>
                  </a:lnTo>
                  <a:lnTo>
                    <a:pt x="1883" y="429"/>
                  </a:lnTo>
                  <a:cubicBezTo>
                    <a:pt x="1741" y="172"/>
                    <a:pt x="1455" y="1"/>
                    <a:pt x="11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57"/>
            <p:cNvSpPr/>
            <p:nvPr/>
          </p:nvSpPr>
          <p:spPr>
            <a:xfrm>
              <a:off x="6605075" y="1424450"/>
              <a:ext cx="79200" cy="81350"/>
            </a:xfrm>
            <a:custGeom>
              <a:avLst/>
              <a:gdLst/>
              <a:ahLst/>
              <a:cxnLst/>
              <a:rect l="l" t="t" r="r" b="b"/>
              <a:pathLst>
                <a:path w="3168" h="3254" extrusionOk="0">
                  <a:moveTo>
                    <a:pt x="1598" y="315"/>
                  </a:moveTo>
                  <a:cubicBezTo>
                    <a:pt x="1912" y="315"/>
                    <a:pt x="2197" y="486"/>
                    <a:pt x="2340" y="743"/>
                  </a:cubicBezTo>
                  <a:lnTo>
                    <a:pt x="2711" y="743"/>
                  </a:lnTo>
                  <a:lnTo>
                    <a:pt x="2711" y="1627"/>
                  </a:lnTo>
                  <a:lnTo>
                    <a:pt x="2340" y="1627"/>
                  </a:lnTo>
                  <a:cubicBezTo>
                    <a:pt x="2197" y="1884"/>
                    <a:pt x="1912" y="2055"/>
                    <a:pt x="1598" y="2055"/>
                  </a:cubicBezTo>
                  <a:cubicBezTo>
                    <a:pt x="1256" y="2055"/>
                    <a:pt x="971" y="1884"/>
                    <a:pt x="828" y="1627"/>
                  </a:cubicBezTo>
                  <a:lnTo>
                    <a:pt x="457" y="1627"/>
                  </a:lnTo>
                  <a:lnTo>
                    <a:pt x="457" y="743"/>
                  </a:lnTo>
                  <a:lnTo>
                    <a:pt x="828" y="743"/>
                  </a:lnTo>
                  <a:cubicBezTo>
                    <a:pt x="971" y="486"/>
                    <a:pt x="1256" y="315"/>
                    <a:pt x="1598" y="315"/>
                  </a:cubicBezTo>
                  <a:close/>
                  <a:moveTo>
                    <a:pt x="3168" y="1"/>
                  </a:moveTo>
                  <a:lnTo>
                    <a:pt x="0" y="486"/>
                  </a:lnTo>
                  <a:lnTo>
                    <a:pt x="0" y="3253"/>
                  </a:lnTo>
                  <a:lnTo>
                    <a:pt x="3168" y="3253"/>
                  </a:lnTo>
                  <a:lnTo>
                    <a:pt x="3168" y="1114"/>
                  </a:lnTo>
                  <a:lnTo>
                    <a:pt x="3168"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57"/>
            <p:cNvSpPr/>
            <p:nvPr/>
          </p:nvSpPr>
          <p:spPr>
            <a:xfrm>
              <a:off x="6605075" y="1415900"/>
              <a:ext cx="79200" cy="20700"/>
            </a:xfrm>
            <a:custGeom>
              <a:avLst/>
              <a:gdLst/>
              <a:ahLst/>
              <a:cxnLst/>
              <a:rect l="l" t="t" r="r" b="b"/>
              <a:pathLst>
                <a:path w="3168" h="828" extrusionOk="0">
                  <a:moveTo>
                    <a:pt x="0" y="0"/>
                  </a:moveTo>
                  <a:lnTo>
                    <a:pt x="0" y="828"/>
                  </a:lnTo>
                  <a:lnTo>
                    <a:pt x="3168" y="343"/>
                  </a:lnTo>
                  <a:lnTo>
                    <a:pt x="3168" y="314"/>
                  </a:lnTo>
                  <a:lnTo>
                    <a:pt x="3168" y="0"/>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57"/>
            <p:cNvSpPr/>
            <p:nvPr/>
          </p:nvSpPr>
          <p:spPr>
            <a:xfrm>
              <a:off x="6603650" y="1390225"/>
              <a:ext cx="82050" cy="25700"/>
            </a:xfrm>
            <a:custGeom>
              <a:avLst/>
              <a:gdLst/>
              <a:ahLst/>
              <a:cxnLst/>
              <a:rect l="l" t="t" r="r" b="b"/>
              <a:pathLst>
                <a:path w="3282" h="1028" extrusionOk="0">
                  <a:moveTo>
                    <a:pt x="0" y="0"/>
                  </a:moveTo>
                  <a:lnTo>
                    <a:pt x="0" y="1027"/>
                  </a:lnTo>
                  <a:lnTo>
                    <a:pt x="3282" y="1027"/>
                  </a:lnTo>
                  <a:lnTo>
                    <a:pt x="3282"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57"/>
            <p:cNvSpPr/>
            <p:nvPr/>
          </p:nvSpPr>
          <p:spPr>
            <a:xfrm>
              <a:off x="6616475" y="1432300"/>
              <a:ext cx="56375" cy="43550"/>
            </a:xfrm>
            <a:custGeom>
              <a:avLst/>
              <a:gdLst/>
              <a:ahLst/>
              <a:cxnLst/>
              <a:rect l="l" t="t" r="r" b="b"/>
              <a:pathLst>
                <a:path w="2255" h="1742" extrusionOk="0">
                  <a:moveTo>
                    <a:pt x="1142" y="1"/>
                  </a:moveTo>
                  <a:cubicBezTo>
                    <a:pt x="800" y="1"/>
                    <a:pt x="515" y="172"/>
                    <a:pt x="372" y="429"/>
                  </a:cubicBezTo>
                  <a:lnTo>
                    <a:pt x="1" y="429"/>
                  </a:lnTo>
                  <a:lnTo>
                    <a:pt x="1" y="1313"/>
                  </a:lnTo>
                  <a:lnTo>
                    <a:pt x="372" y="1313"/>
                  </a:lnTo>
                  <a:cubicBezTo>
                    <a:pt x="515" y="1570"/>
                    <a:pt x="800" y="1741"/>
                    <a:pt x="1142" y="1741"/>
                  </a:cubicBezTo>
                  <a:cubicBezTo>
                    <a:pt x="1456" y="1741"/>
                    <a:pt x="1741" y="1570"/>
                    <a:pt x="1884" y="1313"/>
                  </a:cubicBezTo>
                  <a:lnTo>
                    <a:pt x="2255" y="1313"/>
                  </a:lnTo>
                  <a:lnTo>
                    <a:pt x="2255" y="429"/>
                  </a:lnTo>
                  <a:lnTo>
                    <a:pt x="1884" y="429"/>
                  </a:lnTo>
                  <a:cubicBezTo>
                    <a:pt x="1741" y="172"/>
                    <a:pt x="1456" y="1"/>
                    <a:pt x="11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57"/>
            <p:cNvSpPr/>
            <p:nvPr/>
          </p:nvSpPr>
          <p:spPr>
            <a:xfrm>
              <a:off x="6701375" y="1424450"/>
              <a:ext cx="79200" cy="81350"/>
            </a:xfrm>
            <a:custGeom>
              <a:avLst/>
              <a:gdLst/>
              <a:ahLst/>
              <a:cxnLst/>
              <a:rect l="l" t="t" r="r" b="b"/>
              <a:pathLst>
                <a:path w="3168" h="3254" extrusionOk="0">
                  <a:moveTo>
                    <a:pt x="1570" y="315"/>
                  </a:moveTo>
                  <a:cubicBezTo>
                    <a:pt x="1912" y="315"/>
                    <a:pt x="2197" y="486"/>
                    <a:pt x="2340" y="743"/>
                  </a:cubicBezTo>
                  <a:lnTo>
                    <a:pt x="2711" y="743"/>
                  </a:lnTo>
                  <a:lnTo>
                    <a:pt x="2711" y="1627"/>
                  </a:lnTo>
                  <a:lnTo>
                    <a:pt x="2340" y="1627"/>
                  </a:lnTo>
                  <a:cubicBezTo>
                    <a:pt x="2197" y="1884"/>
                    <a:pt x="1912" y="2055"/>
                    <a:pt x="1570" y="2055"/>
                  </a:cubicBezTo>
                  <a:cubicBezTo>
                    <a:pt x="1256" y="2055"/>
                    <a:pt x="970" y="1884"/>
                    <a:pt x="828" y="1627"/>
                  </a:cubicBezTo>
                  <a:lnTo>
                    <a:pt x="457" y="1627"/>
                  </a:lnTo>
                  <a:lnTo>
                    <a:pt x="457" y="743"/>
                  </a:lnTo>
                  <a:lnTo>
                    <a:pt x="828" y="743"/>
                  </a:lnTo>
                  <a:cubicBezTo>
                    <a:pt x="970" y="486"/>
                    <a:pt x="1256" y="315"/>
                    <a:pt x="1570" y="315"/>
                  </a:cubicBezTo>
                  <a:close/>
                  <a:moveTo>
                    <a:pt x="3167" y="1"/>
                  </a:moveTo>
                  <a:lnTo>
                    <a:pt x="0" y="486"/>
                  </a:lnTo>
                  <a:lnTo>
                    <a:pt x="0" y="1656"/>
                  </a:lnTo>
                  <a:lnTo>
                    <a:pt x="0" y="3253"/>
                  </a:lnTo>
                  <a:lnTo>
                    <a:pt x="3167" y="3253"/>
                  </a:lnTo>
                  <a:lnTo>
                    <a:pt x="3167"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57"/>
            <p:cNvSpPr/>
            <p:nvPr/>
          </p:nvSpPr>
          <p:spPr>
            <a:xfrm>
              <a:off x="6701375" y="1415900"/>
              <a:ext cx="79200" cy="20700"/>
            </a:xfrm>
            <a:custGeom>
              <a:avLst/>
              <a:gdLst/>
              <a:ahLst/>
              <a:cxnLst/>
              <a:rect l="l" t="t" r="r" b="b"/>
              <a:pathLst>
                <a:path w="3168" h="828" extrusionOk="0">
                  <a:moveTo>
                    <a:pt x="0" y="0"/>
                  </a:moveTo>
                  <a:lnTo>
                    <a:pt x="0" y="828"/>
                  </a:lnTo>
                  <a:lnTo>
                    <a:pt x="3167" y="343"/>
                  </a:lnTo>
                  <a:lnTo>
                    <a:pt x="3167" y="314"/>
                  </a:lnTo>
                  <a:lnTo>
                    <a:pt x="3167" y="0"/>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57"/>
            <p:cNvSpPr/>
            <p:nvPr/>
          </p:nvSpPr>
          <p:spPr>
            <a:xfrm>
              <a:off x="6699950" y="1390225"/>
              <a:ext cx="82050" cy="25700"/>
            </a:xfrm>
            <a:custGeom>
              <a:avLst/>
              <a:gdLst/>
              <a:ahLst/>
              <a:cxnLst/>
              <a:rect l="l" t="t" r="r" b="b"/>
              <a:pathLst>
                <a:path w="3282" h="1028" extrusionOk="0">
                  <a:moveTo>
                    <a:pt x="0" y="0"/>
                  </a:moveTo>
                  <a:lnTo>
                    <a:pt x="0" y="1027"/>
                  </a:lnTo>
                  <a:lnTo>
                    <a:pt x="3281" y="1027"/>
                  </a:lnTo>
                  <a:lnTo>
                    <a:pt x="3281"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57"/>
            <p:cNvSpPr/>
            <p:nvPr/>
          </p:nvSpPr>
          <p:spPr>
            <a:xfrm>
              <a:off x="6712775" y="1432300"/>
              <a:ext cx="56375" cy="43550"/>
            </a:xfrm>
            <a:custGeom>
              <a:avLst/>
              <a:gdLst/>
              <a:ahLst/>
              <a:cxnLst/>
              <a:rect l="l" t="t" r="r" b="b"/>
              <a:pathLst>
                <a:path w="2255" h="1742" extrusionOk="0">
                  <a:moveTo>
                    <a:pt x="1114" y="1"/>
                  </a:moveTo>
                  <a:cubicBezTo>
                    <a:pt x="800" y="1"/>
                    <a:pt x="514" y="172"/>
                    <a:pt x="372" y="429"/>
                  </a:cubicBezTo>
                  <a:lnTo>
                    <a:pt x="1" y="429"/>
                  </a:lnTo>
                  <a:lnTo>
                    <a:pt x="1" y="1313"/>
                  </a:lnTo>
                  <a:lnTo>
                    <a:pt x="372" y="1313"/>
                  </a:lnTo>
                  <a:cubicBezTo>
                    <a:pt x="514" y="1570"/>
                    <a:pt x="800" y="1741"/>
                    <a:pt x="1114" y="1741"/>
                  </a:cubicBezTo>
                  <a:cubicBezTo>
                    <a:pt x="1456" y="1741"/>
                    <a:pt x="1741" y="1570"/>
                    <a:pt x="1884" y="1313"/>
                  </a:cubicBezTo>
                  <a:lnTo>
                    <a:pt x="2255" y="1313"/>
                  </a:lnTo>
                  <a:lnTo>
                    <a:pt x="2255" y="429"/>
                  </a:lnTo>
                  <a:lnTo>
                    <a:pt x="1884" y="429"/>
                  </a:lnTo>
                  <a:cubicBezTo>
                    <a:pt x="1741" y="172"/>
                    <a:pt x="1456" y="1"/>
                    <a:pt x="111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57"/>
            <p:cNvSpPr/>
            <p:nvPr/>
          </p:nvSpPr>
          <p:spPr>
            <a:xfrm>
              <a:off x="6797675" y="1424450"/>
              <a:ext cx="79200" cy="81350"/>
            </a:xfrm>
            <a:custGeom>
              <a:avLst/>
              <a:gdLst/>
              <a:ahLst/>
              <a:cxnLst/>
              <a:rect l="l" t="t" r="r" b="b"/>
              <a:pathLst>
                <a:path w="3168" h="3254" extrusionOk="0">
                  <a:moveTo>
                    <a:pt x="1569" y="315"/>
                  </a:moveTo>
                  <a:cubicBezTo>
                    <a:pt x="1912" y="315"/>
                    <a:pt x="2197" y="486"/>
                    <a:pt x="2340" y="743"/>
                  </a:cubicBezTo>
                  <a:lnTo>
                    <a:pt x="2711" y="743"/>
                  </a:lnTo>
                  <a:lnTo>
                    <a:pt x="2711" y="1627"/>
                  </a:lnTo>
                  <a:lnTo>
                    <a:pt x="2340" y="1627"/>
                  </a:lnTo>
                  <a:cubicBezTo>
                    <a:pt x="2197" y="1884"/>
                    <a:pt x="1912" y="2055"/>
                    <a:pt x="1569" y="2055"/>
                  </a:cubicBezTo>
                  <a:cubicBezTo>
                    <a:pt x="1256" y="2055"/>
                    <a:pt x="970" y="1884"/>
                    <a:pt x="828" y="1627"/>
                  </a:cubicBezTo>
                  <a:lnTo>
                    <a:pt x="457" y="1627"/>
                  </a:lnTo>
                  <a:lnTo>
                    <a:pt x="457" y="743"/>
                  </a:lnTo>
                  <a:lnTo>
                    <a:pt x="828" y="743"/>
                  </a:lnTo>
                  <a:cubicBezTo>
                    <a:pt x="970" y="486"/>
                    <a:pt x="1256" y="315"/>
                    <a:pt x="1569" y="315"/>
                  </a:cubicBezTo>
                  <a:close/>
                  <a:moveTo>
                    <a:pt x="3167" y="1"/>
                  </a:moveTo>
                  <a:lnTo>
                    <a:pt x="0" y="486"/>
                  </a:lnTo>
                  <a:lnTo>
                    <a:pt x="0" y="3253"/>
                  </a:lnTo>
                  <a:lnTo>
                    <a:pt x="3167" y="3253"/>
                  </a:lnTo>
                  <a:lnTo>
                    <a:pt x="3167"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57"/>
            <p:cNvSpPr/>
            <p:nvPr/>
          </p:nvSpPr>
          <p:spPr>
            <a:xfrm>
              <a:off x="6797675" y="1415900"/>
              <a:ext cx="79200" cy="20700"/>
            </a:xfrm>
            <a:custGeom>
              <a:avLst/>
              <a:gdLst/>
              <a:ahLst/>
              <a:cxnLst/>
              <a:rect l="l" t="t" r="r" b="b"/>
              <a:pathLst>
                <a:path w="3168" h="828" extrusionOk="0">
                  <a:moveTo>
                    <a:pt x="0" y="0"/>
                  </a:moveTo>
                  <a:lnTo>
                    <a:pt x="0" y="828"/>
                  </a:lnTo>
                  <a:lnTo>
                    <a:pt x="3167" y="343"/>
                  </a:lnTo>
                  <a:lnTo>
                    <a:pt x="3167" y="314"/>
                  </a:lnTo>
                  <a:lnTo>
                    <a:pt x="3167" y="0"/>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57"/>
            <p:cNvSpPr/>
            <p:nvPr/>
          </p:nvSpPr>
          <p:spPr>
            <a:xfrm>
              <a:off x="6796250" y="1390225"/>
              <a:ext cx="82050" cy="25700"/>
            </a:xfrm>
            <a:custGeom>
              <a:avLst/>
              <a:gdLst/>
              <a:ahLst/>
              <a:cxnLst/>
              <a:rect l="l" t="t" r="r" b="b"/>
              <a:pathLst>
                <a:path w="3282" h="1028" extrusionOk="0">
                  <a:moveTo>
                    <a:pt x="0" y="0"/>
                  </a:moveTo>
                  <a:lnTo>
                    <a:pt x="0" y="1027"/>
                  </a:lnTo>
                  <a:lnTo>
                    <a:pt x="3281" y="1027"/>
                  </a:lnTo>
                  <a:lnTo>
                    <a:pt x="3281"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57"/>
            <p:cNvSpPr/>
            <p:nvPr/>
          </p:nvSpPr>
          <p:spPr>
            <a:xfrm>
              <a:off x="6809075" y="1432300"/>
              <a:ext cx="56375" cy="43550"/>
            </a:xfrm>
            <a:custGeom>
              <a:avLst/>
              <a:gdLst/>
              <a:ahLst/>
              <a:cxnLst/>
              <a:rect l="l" t="t" r="r" b="b"/>
              <a:pathLst>
                <a:path w="2255" h="1742" extrusionOk="0">
                  <a:moveTo>
                    <a:pt x="1113" y="1"/>
                  </a:moveTo>
                  <a:cubicBezTo>
                    <a:pt x="800" y="1"/>
                    <a:pt x="514" y="172"/>
                    <a:pt x="372" y="429"/>
                  </a:cubicBezTo>
                  <a:lnTo>
                    <a:pt x="1" y="429"/>
                  </a:lnTo>
                  <a:lnTo>
                    <a:pt x="1" y="1313"/>
                  </a:lnTo>
                  <a:lnTo>
                    <a:pt x="372" y="1313"/>
                  </a:lnTo>
                  <a:cubicBezTo>
                    <a:pt x="514" y="1570"/>
                    <a:pt x="800" y="1741"/>
                    <a:pt x="1113" y="1741"/>
                  </a:cubicBezTo>
                  <a:cubicBezTo>
                    <a:pt x="1456" y="1741"/>
                    <a:pt x="1741" y="1570"/>
                    <a:pt x="1884" y="1313"/>
                  </a:cubicBezTo>
                  <a:lnTo>
                    <a:pt x="2255" y="1313"/>
                  </a:lnTo>
                  <a:lnTo>
                    <a:pt x="2255" y="429"/>
                  </a:lnTo>
                  <a:lnTo>
                    <a:pt x="1884" y="429"/>
                  </a:lnTo>
                  <a:cubicBezTo>
                    <a:pt x="1741" y="172"/>
                    <a:pt x="1456" y="1"/>
                    <a:pt x="11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57"/>
            <p:cNvSpPr/>
            <p:nvPr/>
          </p:nvSpPr>
          <p:spPr>
            <a:xfrm>
              <a:off x="6296200" y="856675"/>
              <a:ext cx="82075" cy="84900"/>
            </a:xfrm>
            <a:custGeom>
              <a:avLst/>
              <a:gdLst/>
              <a:ahLst/>
              <a:cxnLst/>
              <a:rect l="l" t="t" r="r" b="b"/>
              <a:pathLst>
                <a:path w="3283" h="3396" extrusionOk="0">
                  <a:moveTo>
                    <a:pt x="1656" y="343"/>
                  </a:moveTo>
                  <a:cubicBezTo>
                    <a:pt x="1970" y="343"/>
                    <a:pt x="2284" y="514"/>
                    <a:pt x="2426" y="799"/>
                  </a:cubicBezTo>
                  <a:lnTo>
                    <a:pt x="2826" y="799"/>
                  </a:lnTo>
                  <a:lnTo>
                    <a:pt x="2826" y="1712"/>
                  </a:lnTo>
                  <a:lnTo>
                    <a:pt x="2426" y="1712"/>
                  </a:lnTo>
                  <a:cubicBezTo>
                    <a:pt x="2284" y="1969"/>
                    <a:pt x="1970" y="2169"/>
                    <a:pt x="1656" y="2169"/>
                  </a:cubicBezTo>
                  <a:cubicBezTo>
                    <a:pt x="1313" y="2169"/>
                    <a:pt x="1000" y="1969"/>
                    <a:pt x="857" y="1712"/>
                  </a:cubicBezTo>
                  <a:lnTo>
                    <a:pt x="458" y="1712"/>
                  </a:lnTo>
                  <a:lnTo>
                    <a:pt x="458" y="799"/>
                  </a:lnTo>
                  <a:lnTo>
                    <a:pt x="857" y="799"/>
                  </a:lnTo>
                  <a:cubicBezTo>
                    <a:pt x="1000" y="514"/>
                    <a:pt x="1313" y="343"/>
                    <a:pt x="1656" y="343"/>
                  </a:cubicBezTo>
                  <a:close/>
                  <a:moveTo>
                    <a:pt x="3282" y="0"/>
                  </a:moveTo>
                  <a:lnTo>
                    <a:pt x="1" y="514"/>
                  </a:lnTo>
                  <a:lnTo>
                    <a:pt x="1" y="3396"/>
                  </a:lnTo>
                  <a:lnTo>
                    <a:pt x="3282" y="3396"/>
                  </a:lnTo>
                  <a:lnTo>
                    <a:pt x="3282" y="2368"/>
                  </a:lnTo>
                  <a:lnTo>
                    <a:pt x="3282"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57"/>
            <p:cNvSpPr/>
            <p:nvPr/>
          </p:nvSpPr>
          <p:spPr>
            <a:xfrm>
              <a:off x="6296200" y="848100"/>
              <a:ext cx="82075" cy="21425"/>
            </a:xfrm>
            <a:custGeom>
              <a:avLst/>
              <a:gdLst/>
              <a:ahLst/>
              <a:cxnLst/>
              <a:rect l="l" t="t" r="r" b="b"/>
              <a:pathLst>
                <a:path w="3283" h="857" extrusionOk="0">
                  <a:moveTo>
                    <a:pt x="1" y="1"/>
                  </a:moveTo>
                  <a:lnTo>
                    <a:pt x="1" y="857"/>
                  </a:lnTo>
                  <a:lnTo>
                    <a:pt x="3282" y="343"/>
                  </a:lnTo>
                  <a:lnTo>
                    <a:pt x="3282" y="1"/>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57"/>
            <p:cNvSpPr/>
            <p:nvPr/>
          </p:nvSpPr>
          <p:spPr>
            <a:xfrm>
              <a:off x="6294775" y="821000"/>
              <a:ext cx="85625" cy="27125"/>
            </a:xfrm>
            <a:custGeom>
              <a:avLst/>
              <a:gdLst/>
              <a:ahLst/>
              <a:cxnLst/>
              <a:rect l="l" t="t" r="r" b="b"/>
              <a:pathLst>
                <a:path w="3425" h="1085" extrusionOk="0">
                  <a:moveTo>
                    <a:pt x="1" y="1"/>
                  </a:moveTo>
                  <a:lnTo>
                    <a:pt x="1" y="1085"/>
                  </a:lnTo>
                  <a:lnTo>
                    <a:pt x="3425" y="1085"/>
                  </a:lnTo>
                  <a:lnTo>
                    <a:pt x="3425"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57"/>
            <p:cNvSpPr/>
            <p:nvPr/>
          </p:nvSpPr>
          <p:spPr>
            <a:xfrm>
              <a:off x="6396075" y="856675"/>
              <a:ext cx="82050" cy="84900"/>
            </a:xfrm>
            <a:custGeom>
              <a:avLst/>
              <a:gdLst/>
              <a:ahLst/>
              <a:cxnLst/>
              <a:rect l="l" t="t" r="r" b="b"/>
              <a:pathLst>
                <a:path w="3282" h="3396" extrusionOk="0">
                  <a:moveTo>
                    <a:pt x="1655" y="343"/>
                  </a:moveTo>
                  <a:cubicBezTo>
                    <a:pt x="1998" y="343"/>
                    <a:pt x="2283" y="514"/>
                    <a:pt x="2426" y="799"/>
                  </a:cubicBezTo>
                  <a:lnTo>
                    <a:pt x="2825" y="799"/>
                  </a:lnTo>
                  <a:lnTo>
                    <a:pt x="2825" y="1712"/>
                  </a:lnTo>
                  <a:lnTo>
                    <a:pt x="2426" y="1712"/>
                  </a:lnTo>
                  <a:cubicBezTo>
                    <a:pt x="2283" y="1969"/>
                    <a:pt x="1998" y="2169"/>
                    <a:pt x="1655" y="2169"/>
                  </a:cubicBezTo>
                  <a:cubicBezTo>
                    <a:pt x="1313" y="2169"/>
                    <a:pt x="999" y="1969"/>
                    <a:pt x="856" y="1712"/>
                  </a:cubicBezTo>
                  <a:lnTo>
                    <a:pt x="457" y="1712"/>
                  </a:lnTo>
                  <a:lnTo>
                    <a:pt x="457" y="799"/>
                  </a:lnTo>
                  <a:lnTo>
                    <a:pt x="856" y="799"/>
                  </a:lnTo>
                  <a:cubicBezTo>
                    <a:pt x="999" y="514"/>
                    <a:pt x="1313" y="343"/>
                    <a:pt x="1655" y="343"/>
                  </a:cubicBezTo>
                  <a:close/>
                  <a:moveTo>
                    <a:pt x="3282" y="0"/>
                  </a:moveTo>
                  <a:lnTo>
                    <a:pt x="1" y="514"/>
                  </a:lnTo>
                  <a:lnTo>
                    <a:pt x="1" y="3396"/>
                  </a:lnTo>
                  <a:lnTo>
                    <a:pt x="3282" y="3396"/>
                  </a:lnTo>
                  <a:lnTo>
                    <a:pt x="3282"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57"/>
            <p:cNvSpPr/>
            <p:nvPr/>
          </p:nvSpPr>
          <p:spPr>
            <a:xfrm>
              <a:off x="6396075" y="848100"/>
              <a:ext cx="82050" cy="21425"/>
            </a:xfrm>
            <a:custGeom>
              <a:avLst/>
              <a:gdLst/>
              <a:ahLst/>
              <a:cxnLst/>
              <a:rect l="l" t="t" r="r" b="b"/>
              <a:pathLst>
                <a:path w="3282" h="857" extrusionOk="0">
                  <a:moveTo>
                    <a:pt x="1" y="1"/>
                  </a:moveTo>
                  <a:lnTo>
                    <a:pt x="1" y="857"/>
                  </a:lnTo>
                  <a:lnTo>
                    <a:pt x="3282" y="343"/>
                  </a:lnTo>
                  <a:lnTo>
                    <a:pt x="3282" y="1"/>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57"/>
            <p:cNvSpPr/>
            <p:nvPr/>
          </p:nvSpPr>
          <p:spPr>
            <a:xfrm>
              <a:off x="6394650" y="821000"/>
              <a:ext cx="85625" cy="27125"/>
            </a:xfrm>
            <a:custGeom>
              <a:avLst/>
              <a:gdLst/>
              <a:ahLst/>
              <a:cxnLst/>
              <a:rect l="l" t="t" r="r" b="b"/>
              <a:pathLst>
                <a:path w="3425" h="1085" extrusionOk="0">
                  <a:moveTo>
                    <a:pt x="0" y="1"/>
                  </a:moveTo>
                  <a:lnTo>
                    <a:pt x="0" y="1085"/>
                  </a:lnTo>
                  <a:lnTo>
                    <a:pt x="3424" y="1085"/>
                  </a:lnTo>
                  <a:lnTo>
                    <a:pt x="3424"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57"/>
            <p:cNvSpPr/>
            <p:nvPr/>
          </p:nvSpPr>
          <p:spPr>
            <a:xfrm>
              <a:off x="6495950" y="856675"/>
              <a:ext cx="82750" cy="84900"/>
            </a:xfrm>
            <a:custGeom>
              <a:avLst/>
              <a:gdLst/>
              <a:ahLst/>
              <a:cxnLst/>
              <a:rect l="l" t="t" r="r" b="b"/>
              <a:pathLst>
                <a:path w="3310" h="3396" extrusionOk="0">
                  <a:moveTo>
                    <a:pt x="1655" y="343"/>
                  </a:moveTo>
                  <a:cubicBezTo>
                    <a:pt x="1997" y="343"/>
                    <a:pt x="2283" y="514"/>
                    <a:pt x="2454" y="799"/>
                  </a:cubicBezTo>
                  <a:lnTo>
                    <a:pt x="2825" y="799"/>
                  </a:lnTo>
                  <a:lnTo>
                    <a:pt x="2825" y="1712"/>
                  </a:lnTo>
                  <a:lnTo>
                    <a:pt x="2454" y="1712"/>
                  </a:lnTo>
                  <a:cubicBezTo>
                    <a:pt x="2283" y="1969"/>
                    <a:pt x="1997" y="2169"/>
                    <a:pt x="1655" y="2169"/>
                  </a:cubicBezTo>
                  <a:cubicBezTo>
                    <a:pt x="1312" y="2169"/>
                    <a:pt x="999" y="1969"/>
                    <a:pt x="856" y="1712"/>
                  </a:cubicBezTo>
                  <a:lnTo>
                    <a:pt x="457" y="1712"/>
                  </a:lnTo>
                  <a:lnTo>
                    <a:pt x="457" y="799"/>
                  </a:lnTo>
                  <a:lnTo>
                    <a:pt x="856" y="799"/>
                  </a:lnTo>
                  <a:cubicBezTo>
                    <a:pt x="999" y="514"/>
                    <a:pt x="1312" y="343"/>
                    <a:pt x="1655" y="343"/>
                  </a:cubicBezTo>
                  <a:close/>
                  <a:moveTo>
                    <a:pt x="3310" y="0"/>
                  </a:moveTo>
                  <a:lnTo>
                    <a:pt x="0" y="514"/>
                  </a:lnTo>
                  <a:lnTo>
                    <a:pt x="0" y="3396"/>
                  </a:lnTo>
                  <a:lnTo>
                    <a:pt x="3310" y="3396"/>
                  </a:lnTo>
                  <a:lnTo>
                    <a:pt x="3310"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57"/>
            <p:cNvSpPr/>
            <p:nvPr/>
          </p:nvSpPr>
          <p:spPr>
            <a:xfrm>
              <a:off x="6495950" y="848100"/>
              <a:ext cx="82750" cy="21425"/>
            </a:xfrm>
            <a:custGeom>
              <a:avLst/>
              <a:gdLst/>
              <a:ahLst/>
              <a:cxnLst/>
              <a:rect l="l" t="t" r="r" b="b"/>
              <a:pathLst>
                <a:path w="3310" h="857" extrusionOk="0">
                  <a:moveTo>
                    <a:pt x="0" y="1"/>
                  </a:moveTo>
                  <a:lnTo>
                    <a:pt x="0" y="857"/>
                  </a:lnTo>
                  <a:lnTo>
                    <a:pt x="3310" y="343"/>
                  </a:lnTo>
                  <a:lnTo>
                    <a:pt x="3310" y="1"/>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57"/>
            <p:cNvSpPr/>
            <p:nvPr/>
          </p:nvSpPr>
          <p:spPr>
            <a:xfrm>
              <a:off x="6494500" y="821000"/>
              <a:ext cx="85625" cy="27125"/>
            </a:xfrm>
            <a:custGeom>
              <a:avLst/>
              <a:gdLst/>
              <a:ahLst/>
              <a:cxnLst/>
              <a:rect l="l" t="t" r="r" b="b"/>
              <a:pathLst>
                <a:path w="3425" h="1085" extrusionOk="0">
                  <a:moveTo>
                    <a:pt x="1" y="1"/>
                  </a:moveTo>
                  <a:lnTo>
                    <a:pt x="1" y="1085"/>
                  </a:lnTo>
                  <a:lnTo>
                    <a:pt x="3425" y="1085"/>
                  </a:lnTo>
                  <a:lnTo>
                    <a:pt x="3425" y="1"/>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57"/>
            <p:cNvSpPr/>
            <p:nvPr/>
          </p:nvSpPr>
          <p:spPr>
            <a:xfrm>
              <a:off x="6507350" y="865225"/>
              <a:ext cx="59225" cy="45675"/>
            </a:xfrm>
            <a:custGeom>
              <a:avLst/>
              <a:gdLst/>
              <a:ahLst/>
              <a:cxnLst/>
              <a:rect l="l" t="t" r="r" b="b"/>
              <a:pathLst>
                <a:path w="2369" h="1827" extrusionOk="0">
                  <a:moveTo>
                    <a:pt x="1199" y="1"/>
                  </a:moveTo>
                  <a:cubicBezTo>
                    <a:pt x="856" y="1"/>
                    <a:pt x="543" y="172"/>
                    <a:pt x="400" y="457"/>
                  </a:cubicBezTo>
                  <a:lnTo>
                    <a:pt x="1" y="457"/>
                  </a:lnTo>
                  <a:lnTo>
                    <a:pt x="1" y="1370"/>
                  </a:lnTo>
                  <a:lnTo>
                    <a:pt x="400" y="1370"/>
                  </a:lnTo>
                  <a:cubicBezTo>
                    <a:pt x="543" y="1627"/>
                    <a:pt x="856" y="1827"/>
                    <a:pt x="1199" y="1827"/>
                  </a:cubicBezTo>
                  <a:cubicBezTo>
                    <a:pt x="1541" y="1827"/>
                    <a:pt x="1827" y="1627"/>
                    <a:pt x="1998" y="1370"/>
                  </a:cubicBezTo>
                  <a:lnTo>
                    <a:pt x="2369" y="1370"/>
                  </a:lnTo>
                  <a:lnTo>
                    <a:pt x="2369" y="457"/>
                  </a:lnTo>
                  <a:lnTo>
                    <a:pt x="1998" y="457"/>
                  </a:lnTo>
                  <a:cubicBezTo>
                    <a:pt x="1827" y="172"/>
                    <a:pt x="1541" y="1"/>
                    <a:pt x="11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57"/>
            <p:cNvSpPr/>
            <p:nvPr/>
          </p:nvSpPr>
          <p:spPr>
            <a:xfrm>
              <a:off x="6595800" y="856675"/>
              <a:ext cx="82775" cy="84900"/>
            </a:xfrm>
            <a:custGeom>
              <a:avLst/>
              <a:gdLst/>
              <a:ahLst/>
              <a:cxnLst/>
              <a:rect l="l" t="t" r="r" b="b"/>
              <a:pathLst>
                <a:path w="3311" h="3396" extrusionOk="0">
                  <a:moveTo>
                    <a:pt x="1655" y="343"/>
                  </a:moveTo>
                  <a:cubicBezTo>
                    <a:pt x="1998" y="343"/>
                    <a:pt x="2283" y="514"/>
                    <a:pt x="2454" y="799"/>
                  </a:cubicBezTo>
                  <a:lnTo>
                    <a:pt x="2825" y="799"/>
                  </a:lnTo>
                  <a:lnTo>
                    <a:pt x="2825" y="1712"/>
                  </a:lnTo>
                  <a:lnTo>
                    <a:pt x="2454" y="1712"/>
                  </a:lnTo>
                  <a:cubicBezTo>
                    <a:pt x="2283" y="1969"/>
                    <a:pt x="1998" y="2169"/>
                    <a:pt x="1655" y="2169"/>
                  </a:cubicBezTo>
                  <a:cubicBezTo>
                    <a:pt x="1313" y="2169"/>
                    <a:pt x="999" y="1969"/>
                    <a:pt x="856" y="1712"/>
                  </a:cubicBezTo>
                  <a:lnTo>
                    <a:pt x="486" y="1712"/>
                  </a:lnTo>
                  <a:lnTo>
                    <a:pt x="486" y="799"/>
                  </a:lnTo>
                  <a:lnTo>
                    <a:pt x="856" y="799"/>
                  </a:lnTo>
                  <a:cubicBezTo>
                    <a:pt x="999" y="514"/>
                    <a:pt x="1313" y="343"/>
                    <a:pt x="1655" y="343"/>
                  </a:cubicBezTo>
                  <a:close/>
                  <a:moveTo>
                    <a:pt x="3310" y="0"/>
                  </a:moveTo>
                  <a:lnTo>
                    <a:pt x="1" y="514"/>
                  </a:lnTo>
                  <a:lnTo>
                    <a:pt x="1" y="3396"/>
                  </a:lnTo>
                  <a:lnTo>
                    <a:pt x="3310" y="3396"/>
                  </a:lnTo>
                  <a:lnTo>
                    <a:pt x="3310"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57"/>
            <p:cNvSpPr/>
            <p:nvPr/>
          </p:nvSpPr>
          <p:spPr>
            <a:xfrm>
              <a:off x="6595800" y="848100"/>
              <a:ext cx="82775" cy="21425"/>
            </a:xfrm>
            <a:custGeom>
              <a:avLst/>
              <a:gdLst/>
              <a:ahLst/>
              <a:cxnLst/>
              <a:rect l="l" t="t" r="r" b="b"/>
              <a:pathLst>
                <a:path w="3311" h="857" extrusionOk="0">
                  <a:moveTo>
                    <a:pt x="1" y="1"/>
                  </a:moveTo>
                  <a:lnTo>
                    <a:pt x="1" y="857"/>
                  </a:lnTo>
                  <a:lnTo>
                    <a:pt x="3310" y="343"/>
                  </a:lnTo>
                  <a:lnTo>
                    <a:pt x="3310" y="1"/>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57"/>
            <p:cNvSpPr/>
            <p:nvPr/>
          </p:nvSpPr>
          <p:spPr>
            <a:xfrm>
              <a:off x="6607925" y="865225"/>
              <a:ext cx="58525" cy="45675"/>
            </a:xfrm>
            <a:custGeom>
              <a:avLst/>
              <a:gdLst/>
              <a:ahLst/>
              <a:cxnLst/>
              <a:rect l="l" t="t" r="r" b="b"/>
              <a:pathLst>
                <a:path w="2341" h="1827" extrusionOk="0">
                  <a:moveTo>
                    <a:pt x="1170" y="1"/>
                  </a:moveTo>
                  <a:cubicBezTo>
                    <a:pt x="828" y="1"/>
                    <a:pt x="514" y="172"/>
                    <a:pt x="371" y="457"/>
                  </a:cubicBezTo>
                  <a:lnTo>
                    <a:pt x="1" y="457"/>
                  </a:lnTo>
                  <a:lnTo>
                    <a:pt x="1" y="1370"/>
                  </a:lnTo>
                  <a:lnTo>
                    <a:pt x="371" y="1370"/>
                  </a:lnTo>
                  <a:cubicBezTo>
                    <a:pt x="514" y="1627"/>
                    <a:pt x="828" y="1827"/>
                    <a:pt x="1170" y="1827"/>
                  </a:cubicBezTo>
                  <a:cubicBezTo>
                    <a:pt x="1513" y="1827"/>
                    <a:pt x="1798" y="1627"/>
                    <a:pt x="1969" y="1370"/>
                  </a:cubicBezTo>
                  <a:lnTo>
                    <a:pt x="2340" y="1370"/>
                  </a:lnTo>
                  <a:lnTo>
                    <a:pt x="2340" y="457"/>
                  </a:lnTo>
                  <a:lnTo>
                    <a:pt x="1969" y="457"/>
                  </a:lnTo>
                  <a:cubicBezTo>
                    <a:pt x="1798" y="172"/>
                    <a:pt x="1513" y="1"/>
                    <a:pt x="11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57"/>
            <p:cNvSpPr/>
            <p:nvPr/>
          </p:nvSpPr>
          <p:spPr>
            <a:xfrm>
              <a:off x="6695675" y="856675"/>
              <a:ext cx="82750" cy="84900"/>
            </a:xfrm>
            <a:custGeom>
              <a:avLst/>
              <a:gdLst/>
              <a:ahLst/>
              <a:cxnLst/>
              <a:rect l="l" t="t" r="r" b="b"/>
              <a:pathLst>
                <a:path w="3310" h="3396" extrusionOk="0">
                  <a:moveTo>
                    <a:pt x="1655" y="343"/>
                  </a:moveTo>
                  <a:cubicBezTo>
                    <a:pt x="1997" y="343"/>
                    <a:pt x="2283" y="514"/>
                    <a:pt x="2454" y="799"/>
                  </a:cubicBezTo>
                  <a:lnTo>
                    <a:pt x="2825" y="799"/>
                  </a:lnTo>
                  <a:lnTo>
                    <a:pt x="2825" y="1712"/>
                  </a:lnTo>
                  <a:lnTo>
                    <a:pt x="2454" y="1712"/>
                  </a:lnTo>
                  <a:cubicBezTo>
                    <a:pt x="2283" y="1969"/>
                    <a:pt x="1997" y="2169"/>
                    <a:pt x="1655" y="2169"/>
                  </a:cubicBezTo>
                  <a:cubicBezTo>
                    <a:pt x="1313" y="2169"/>
                    <a:pt x="999" y="1969"/>
                    <a:pt x="856" y="1712"/>
                  </a:cubicBezTo>
                  <a:lnTo>
                    <a:pt x="485" y="1712"/>
                  </a:lnTo>
                  <a:lnTo>
                    <a:pt x="485" y="799"/>
                  </a:lnTo>
                  <a:lnTo>
                    <a:pt x="856" y="799"/>
                  </a:lnTo>
                  <a:cubicBezTo>
                    <a:pt x="999" y="514"/>
                    <a:pt x="1313" y="343"/>
                    <a:pt x="1655" y="343"/>
                  </a:cubicBezTo>
                  <a:close/>
                  <a:moveTo>
                    <a:pt x="3310" y="0"/>
                  </a:moveTo>
                  <a:lnTo>
                    <a:pt x="0" y="514"/>
                  </a:lnTo>
                  <a:lnTo>
                    <a:pt x="0" y="3396"/>
                  </a:lnTo>
                  <a:lnTo>
                    <a:pt x="3310" y="3396"/>
                  </a:lnTo>
                  <a:lnTo>
                    <a:pt x="3310" y="0"/>
                  </a:lnTo>
                  <a:close/>
                </a:path>
              </a:pathLst>
            </a:custGeom>
            <a:solidFill>
              <a:srgbClr val="DF95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57"/>
            <p:cNvSpPr/>
            <p:nvPr/>
          </p:nvSpPr>
          <p:spPr>
            <a:xfrm>
              <a:off x="6695675" y="848100"/>
              <a:ext cx="82750" cy="21425"/>
            </a:xfrm>
            <a:custGeom>
              <a:avLst/>
              <a:gdLst/>
              <a:ahLst/>
              <a:cxnLst/>
              <a:rect l="l" t="t" r="r" b="b"/>
              <a:pathLst>
                <a:path w="3310" h="857" extrusionOk="0">
                  <a:moveTo>
                    <a:pt x="0" y="1"/>
                  </a:moveTo>
                  <a:lnTo>
                    <a:pt x="0" y="857"/>
                  </a:lnTo>
                  <a:lnTo>
                    <a:pt x="3310" y="343"/>
                  </a:lnTo>
                  <a:lnTo>
                    <a:pt x="3310" y="1"/>
                  </a:lnTo>
                  <a:close/>
                </a:path>
              </a:pathLst>
            </a:custGeom>
            <a:solidFill>
              <a:srgbClr val="C87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57"/>
            <p:cNvSpPr/>
            <p:nvPr/>
          </p:nvSpPr>
          <p:spPr>
            <a:xfrm>
              <a:off x="6707800" y="865225"/>
              <a:ext cx="58500" cy="45675"/>
            </a:xfrm>
            <a:custGeom>
              <a:avLst/>
              <a:gdLst/>
              <a:ahLst/>
              <a:cxnLst/>
              <a:rect l="l" t="t" r="r" b="b"/>
              <a:pathLst>
                <a:path w="2340" h="1827" extrusionOk="0">
                  <a:moveTo>
                    <a:pt x="1170" y="1"/>
                  </a:moveTo>
                  <a:cubicBezTo>
                    <a:pt x="828" y="1"/>
                    <a:pt x="514" y="172"/>
                    <a:pt x="371" y="457"/>
                  </a:cubicBezTo>
                  <a:lnTo>
                    <a:pt x="0" y="457"/>
                  </a:lnTo>
                  <a:lnTo>
                    <a:pt x="0" y="1370"/>
                  </a:lnTo>
                  <a:lnTo>
                    <a:pt x="371" y="1370"/>
                  </a:lnTo>
                  <a:cubicBezTo>
                    <a:pt x="514" y="1627"/>
                    <a:pt x="828" y="1827"/>
                    <a:pt x="1170" y="1827"/>
                  </a:cubicBezTo>
                  <a:cubicBezTo>
                    <a:pt x="1512" y="1827"/>
                    <a:pt x="1798" y="1627"/>
                    <a:pt x="1969" y="1370"/>
                  </a:cubicBezTo>
                  <a:lnTo>
                    <a:pt x="2340" y="1370"/>
                  </a:lnTo>
                  <a:lnTo>
                    <a:pt x="2340" y="457"/>
                  </a:lnTo>
                  <a:lnTo>
                    <a:pt x="1969" y="457"/>
                  </a:lnTo>
                  <a:cubicBezTo>
                    <a:pt x="1798" y="172"/>
                    <a:pt x="1512" y="1"/>
                    <a:pt x="11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57"/>
            <p:cNvSpPr/>
            <p:nvPr/>
          </p:nvSpPr>
          <p:spPr>
            <a:xfrm>
              <a:off x="6502350" y="616275"/>
              <a:ext cx="82775" cy="59225"/>
            </a:xfrm>
            <a:custGeom>
              <a:avLst/>
              <a:gdLst/>
              <a:ahLst/>
              <a:cxnLst/>
              <a:rect l="l" t="t" r="r" b="b"/>
              <a:pathLst>
                <a:path w="3311" h="2369" extrusionOk="0">
                  <a:moveTo>
                    <a:pt x="3311" y="1"/>
                  </a:moveTo>
                  <a:lnTo>
                    <a:pt x="2968" y="58"/>
                  </a:lnTo>
                  <a:lnTo>
                    <a:pt x="2968" y="1855"/>
                  </a:lnTo>
                  <a:lnTo>
                    <a:pt x="400" y="1855"/>
                  </a:lnTo>
                  <a:lnTo>
                    <a:pt x="400" y="457"/>
                  </a:lnTo>
                  <a:lnTo>
                    <a:pt x="1" y="514"/>
                  </a:lnTo>
                  <a:lnTo>
                    <a:pt x="1" y="2369"/>
                  </a:lnTo>
                  <a:lnTo>
                    <a:pt x="3311" y="2369"/>
                  </a:lnTo>
                  <a:lnTo>
                    <a:pt x="3311" y="1"/>
                  </a:lnTo>
                  <a:close/>
                </a:path>
              </a:pathLst>
            </a:custGeom>
            <a:solidFill>
              <a:srgbClr val="B5A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57"/>
            <p:cNvSpPr/>
            <p:nvPr/>
          </p:nvSpPr>
          <p:spPr>
            <a:xfrm>
              <a:off x="6502350" y="582050"/>
              <a:ext cx="82775" cy="47100"/>
            </a:xfrm>
            <a:custGeom>
              <a:avLst/>
              <a:gdLst/>
              <a:ahLst/>
              <a:cxnLst/>
              <a:rect l="l" t="t" r="r" b="b"/>
              <a:pathLst>
                <a:path w="3311" h="1884" extrusionOk="0">
                  <a:moveTo>
                    <a:pt x="1" y="0"/>
                  </a:moveTo>
                  <a:lnTo>
                    <a:pt x="1" y="1883"/>
                  </a:lnTo>
                  <a:lnTo>
                    <a:pt x="400" y="1826"/>
                  </a:lnTo>
                  <a:lnTo>
                    <a:pt x="400" y="428"/>
                  </a:lnTo>
                  <a:lnTo>
                    <a:pt x="2968" y="428"/>
                  </a:lnTo>
                  <a:lnTo>
                    <a:pt x="2968" y="1427"/>
                  </a:lnTo>
                  <a:lnTo>
                    <a:pt x="3311" y="1370"/>
                  </a:lnTo>
                  <a:lnTo>
                    <a:pt x="3311" y="0"/>
                  </a:lnTo>
                  <a:close/>
                </a:path>
              </a:pathLst>
            </a:custGeom>
            <a:solidFill>
              <a:srgbClr val="9890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57"/>
            <p:cNvSpPr/>
            <p:nvPr/>
          </p:nvSpPr>
          <p:spPr>
            <a:xfrm>
              <a:off x="6500925" y="554950"/>
              <a:ext cx="85625" cy="27125"/>
            </a:xfrm>
            <a:custGeom>
              <a:avLst/>
              <a:gdLst/>
              <a:ahLst/>
              <a:cxnLst/>
              <a:rect l="l" t="t" r="r" b="b"/>
              <a:pathLst>
                <a:path w="3425" h="1085" extrusionOk="0">
                  <a:moveTo>
                    <a:pt x="1" y="0"/>
                  </a:moveTo>
                  <a:lnTo>
                    <a:pt x="1" y="1084"/>
                  </a:lnTo>
                  <a:lnTo>
                    <a:pt x="3425" y="1084"/>
                  </a:lnTo>
                  <a:lnTo>
                    <a:pt x="3425" y="0"/>
                  </a:lnTo>
                  <a:close/>
                </a:path>
              </a:pathLst>
            </a:custGeom>
            <a:solidFill>
              <a:srgbClr val="B5A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57"/>
            <p:cNvSpPr/>
            <p:nvPr/>
          </p:nvSpPr>
          <p:spPr>
            <a:xfrm>
              <a:off x="6512350" y="617700"/>
              <a:ext cx="64225" cy="44975"/>
            </a:xfrm>
            <a:custGeom>
              <a:avLst/>
              <a:gdLst/>
              <a:ahLst/>
              <a:cxnLst/>
              <a:rect l="l" t="t" r="r" b="b"/>
              <a:pathLst>
                <a:path w="2569" h="1799" extrusionOk="0">
                  <a:moveTo>
                    <a:pt x="2568" y="1"/>
                  </a:moveTo>
                  <a:lnTo>
                    <a:pt x="0" y="400"/>
                  </a:lnTo>
                  <a:lnTo>
                    <a:pt x="0" y="1798"/>
                  </a:lnTo>
                  <a:lnTo>
                    <a:pt x="2568" y="1798"/>
                  </a:lnTo>
                  <a:lnTo>
                    <a:pt x="2568" y="1"/>
                  </a:lnTo>
                  <a:close/>
                </a:path>
              </a:pathLst>
            </a:custGeom>
            <a:solidFill>
              <a:srgbClr val="8F85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57"/>
            <p:cNvSpPr/>
            <p:nvPr/>
          </p:nvSpPr>
          <p:spPr>
            <a:xfrm>
              <a:off x="6512350" y="592750"/>
              <a:ext cx="64225" cy="34975"/>
            </a:xfrm>
            <a:custGeom>
              <a:avLst/>
              <a:gdLst/>
              <a:ahLst/>
              <a:cxnLst/>
              <a:rect l="l" t="t" r="r" b="b"/>
              <a:pathLst>
                <a:path w="2569" h="1399" extrusionOk="0">
                  <a:moveTo>
                    <a:pt x="0" y="0"/>
                  </a:moveTo>
                  <a:lnTo>
                    <a:pt x="0" y="1398"/>
                  </a:lnTo>
                  <a:lnTo>
                    <a:pt x="2568" y="999"/>
                  </a:lnTo>
                  <a:lnTo>
                    <a:pt x="2568" y="0"/>
                  </a:lnTo>
                  <a:close/>
                </a:path>
              </a:pathLst>
            </a:custGeom>
            <a:solidFill>
              <a:srgbClr val="6D6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57"/>
            <p:cNvSpPr/>
            <p:nvPr/>
          </p:nvSpPr>
          <p:spPr>
            <a:xfrm>
              <a:off x="6398925" y="616275"/>
              <a:ext cx="82775" cy="59225"/>
            </a:xfrm>
            <a:custGeom>
              <a:avLst/>
              <a:gdLst/>
              <a:ahLst/>
              <a:cxnLst/>
              <a:rect l="l" t="t" r="r" b="b"/>
              <a:pathLst>
                <a:path w="3311" h="2369" extrusionOk="0">
                  <a:moveTo>
                    <a:pt x="3310" y="1"/>
                  </a:moveTo>
                  <a:lnTo>
                    <a:pt x="2968" y="58"/>
                  </a:lnTo>
                  <a:lnTo>
                    <a:pt x="2968" y="1855"/>
                  </a:lnTo>
                  <a:lnTo>
                    <a:pt x="400" y="1855"/>
                  </a:lnTo>
                  <a:lnTo>
                    <a:pt x="400" y="457"/>
                  </a:lnTo>
                  <a:lnTo>
                    <a:pt x="1" y="514"/>
                  </a:lnTo>
                  <a:lnTo>
                    <a:pt x="1" y="2369"/>
                  </a:lnTo>
                  <a:lnTo>
                    <a:pt x="3310" y="2369"/>
                  </a:lnTo>
                  <a:lnTo>
                    <a:pt x="3310" y="1"/>
                  </a:lnTo>
                  <a:close/>
                </a:path>
              </a:pathLst>
            </a:custGeom>
            <a:solidFill>
              <a:srgbClr val="B5A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57"/>
            <p:cNvSpPr/>
            <p:nvPr/>
          </p:nvSpPr>
          <p:spPr>
            <a:xfrm>
              <a:off x="6398925" y="582050"/>
              <a:ext cx="82775" cy="47100"/>
            </a:xfrm>
            <a:custGeom>
              <a:avLst/>
              <a:gdLst/>
              <a:ahLst/>
              <a:cxnLst/>
              <a:rect l="l" t="t" r="r" b="b"/>
              <a:pathLst>
                <a:path w="3311" h="1884" extrusionOk="0">
                  <a:moveTo>
                    <a:pt x="1" y="0"/>
                  </a:moveTo>
                  <a:lnTo>
                    <a:pt x="1" y="1883"/>
                  </a:lnTo>
                  <a:lnTo>
                    <a:pt x="400" y="1826"/>
                  </a:lnTo>
                  <a:lnTo>
                    <a:pt x="400" y="428"/>
                  </a:lnTo>
                  <a:lnTo>
                    <a:pt x="2968" y="428"/>
                  </a:lnTo>
                  <a:lnTo>
                    <a:pt x="2968" y="1427"/>
                  </a:lnTo>
                  <a:lnTo>
                    <a:pt x="3310" y="1370"/>
                  </a:lnTo>
                  <a:lnTo>
                    <a:pt x="3310" y="0"/>
                  </a:lnTo>
                  <a:close/>
                </a:path>
              </a:pathLst>
            </a:custGeom>
            <a:solidFill>
              <a:srgbClr val="9890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57"/>
            <p:cNvSpPr/>
            <p:nvPr/>
          </p:nvSpPr>
          <p:spPr>
            <a:xfrm>
              <a:off x="6397500" y="554950"/>
              <a:ext cx="85625" cy="27125"/>
            </a:xfrm>
            <a:custGeom>
              <a:avLst/>
              <a:gdLst/>
              <a:ahLst/>
              <a:cxnLst/>
              <a:rect l="l" t="t" r="r" b="b"/>
              <a:pathLst>
                <a:path w="3425" h="1085" extrusionOk="0">
                  <a:moveTo>
                    <a:pt x="1" y="0"/>
                  </a:moveTo>
                  <a:lnTo>
                    <a:pt x="1" y="1084"/>
                  </a:lnTo>
                  <a:lnTo>
                    <a:pt x="3424" y="1084"/>
                  </a:lnTo>
                  <a:lnTo>
                    <a:pt x="3424" y="0"/>
                  </a:lnTo>
                  <a:close/>
                </a:path>
              </a:pathLst>
            </a:custGeom>
            <a:solidFill>
              <a:srgbClr val="B5A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57"/>
            <p:cNvSpPr/>
            <p:nvPr/>
          </p:nvSpPr>
          <p:spPr>
            <a:xfrm>
              <a:off x="6408925" y="617700"/>
              <a:ext cx="64200" cy="44975"/>
            </a:xfrm>
            <a:custGeom>
              <a:avLst/>
              <a:gdLst/>
              <a:ahLst/>
              <a:cxnLst/>
              <a:rect l="l" t="t" r="r" b="b"/>
              <a:pathLst>
                <a:path w="2568" h="1799" extrusionOk="0">
                  <a:moveTo>
                    <a:pt x="2568" y="1"/>
                  </a:moveTo>
                  <a:lnTo>
                    <a:pt x="0" y="400"/>
                  </a:lnTo>
                  <a:lnTo>
                    <a:pt x="0" y="1798"/>
                  </a:lnTo>
                  <a:lnTo>
                    <a:pt x="2568" y="1798"/>
                  </a:lnTo>
                  <a:lnTo>
                    <a:pt x="2568" y="1"/>
                  </a:lnTo>
                  <a:close/>
                </a:path>
              </a:pathLst>
            </a:custGeom>
            <a:solidFill>
              <a:srgbClr val="8F85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57"/>
            <p:cNvSpPr/>
            <p:nvPr/>
          </p:nvSpPr>
          <p:spPr>
            <a:xfrm>
              <a:off x="6408925" y="592750"/>
              <a:ext cx="64200" cy="34975"/>
            </a:xfrm>
            <a:custGeom>
              <a:avLst/>
              <a:gdLst/>
              <a:ahLst/>
              <a:cxnLst/>
              <a:rect l="l" t="t" r="r" b="b"/>
              <a:pathLst>
                <a:path w="2568" h="1399" extrusionOk="0">
                  <a:moveTo>
                    <a:pt x="0" y="0"/>
                  </a:moveTo>
                  <a:lnTo>
                    <a:pt x="0" y="1398"/>
                  </a:lnTo>
                  <a:lnTo>
                    <a:pt x="2568" y="999"/>
                  </a:lnTo>
                  <a:lnTo>
                    <a:pt x="2568" y="0"/>
                  </a:lnTo>
                  <a:close/>
                </a:path>
              </a:pathLst>
            </a:custGeom>
            <a:solidFill>
              <a:srgbClr val="6D6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57"/>
            <p:cNvSpPr/>
            <p:nvPr/>
          </p:nvSpPr>
          <p:spPr>
            <a:xfrm>
              <a:off x="6296200" y="616275"/>
              <a:ext cx="82075" cy="59225"/>
            </a:xfrm>
            <a:custGeom>
              <a:avLst/>
              <a:gdLst/>
              <a:ahLst/>
              <a:cxnLst/>
              <a:rect l="l" t="t" r="r" b="b"/>
              <a:pathLst>
                <a:path w="3283" h="2369" extrusionOk="0">
                  <a:moveTo>
                    <a:pt x="3282" y="1"/>
                  </a:moveTo>
                  <a:lnTo>
                    <a:pt x="2940" y="58"/>
                  </a:lnTo>
                  <a:lnTo>
                    <a:pt x="2940" y="1855"/>
                  </a:lnTo>
                  <a:lnTo>
                    <a:pt x="372" y="1855"/>
                  </a:lnTo>
                  <a:lnTo>
                    <a:pt x="372" y="457"/>
                  </a:lnTo>
                  <a:lnTo>
                    <a:pt x="1" y="514"/>
                  </a:lnTo>
                  <a:lnTo>
                    <a:pt x="1" y="2369"/>
                  </a:lnTo>
                  <a:lnTo>
                    <a:pt x="3282" y="2369"/>
                  </a:lnTo>
                  <a:lnTo>
                    <a:pt x="3282" y="1"/>
                  </a:lnTo>
                  <a:close/>
                </a:path>
              </a:pathLst>
            </a:custGeom>
            <a:solidFill>
              <a:srgbClr val="B5A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57"/>
            <p:cNvSpPr/>
            <p:nvPr/>
          </p:nvSpPr>
          <p:spPr>
            <a:xfrm>
              <a:off x="6296200" y="582050"/>
              <a:ext cx="82075" cy="47100"/>
            </a:xfrm>
            <a:custGeom>
              <a:avLst/>
              <a:gdLst/>
              <a:ahLst/>
              <a:cxnLst/>
              <a:rect l="l" t="t" r="r" b="b"/>
              <a:pathLst>
                <a:path w="3283" h="1884" extrusionOk="0">
                  <a:moveTo>
                    <a:pt x="1" y="0"/>
                  </a:moveTo>
                  <a:lnTo>
                    <a:pt x="1" y="1883"/>
                  </a:lnTo>
                  <a:lnTo>
                    <a:pt x="372" y="1826"/>
                  </a:lnTo>
                  <a:lnTo>
                    <a:pt x="372" y="428"/>
                  </a:lnTo>
                  <a:lnTo>
                    <a:pt x="2940" y="428"/>
                  </a:lnTo>
                  <a:lnTo>
                    <a:pt x="2940" y="1427"/>
                  </a:lnTo>
                  <a:lnTo>
                    <a:pt x="3282" y="1370"/>
                  </a:lnTo>
                  <a:lnTo>
                    <a:pt x="3282" y="0"/>
                  </a:lnTo>
                  <a:close/>
                </a:path>
              </a:pathLst>
            </a:custGeom>
            <a:solidFill>
              <a:srgbClr val="9890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57"/>
            <p:cNvSpPr/>
            <p:nvPr/>
          </p:nvSpPr>
          <p:spPr>
            <a:xfrm>
              <a:off x="6294775" y="554950"/>
              <a:ext cx="85625" cy="27125"/>
            </a:xfrm>
            <a:custGeom>
              <a:avLst/>
              <a:gdLst/>
              <a:ahLst/>
              <a:cxnLst/>
              <a:rect l="l" t="t" r="r" b="b"/>
              <a:pathLst>
                <a:path w="3425" h="1085" extrusionOk="0">
                  <a:moveTo>
                    <a:pt x="1" y="0"/>
                  </a:moveTo>
                  <a:lnTo>
                    <a:pt x="1" y="1084"/>
                  </a:lnTo>
                  <a:lnTo>
                    <a:pt x="3425" y="1084"/>
                  </a:lnTo>
                  <a:lnTo>
                    <a:pt x="3425" y="0"/>
                  </a:lnTo>
                  <a:close/>
                </a:path>
              </a:pathLst>
            </a:custGeom>
            <a:solidFill>
              <a:srgbClr val="B5A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57"/>
            <p:cNvSpPr/>
            <p:nvPr/>
          </p:nvSpPr>
          <p:spPr>
            <a:xfrm>
              <a:off x="6305475" y="617700"/>
              <a:ext cx="64225" cy="44975"/>
            </a:xfrm>
            <a:custGeom>
              <a:avLst/>
              <a:gdLst/>
              <a:ahLst/>
              <a:cxnLst/>
              <a:rect l="l" t="t" r="r" b="b"/>
              <a:pathLst>
                <a:path w="2569" h="1799" extrusionOk="0">
                  <a:moveTo>
                    <a:pt x="2569" y="1"/>
                  </a:moveTo>
                  <a:lnTo>
                    <a:pt x="1" y="400"/>
                  </a:lnTo>
                  <a:lnTo>
                    <a:pt x="1" y="1798"/>
                  </a:lnTo>
                  <a:lnTo>
                    <a:pt x="2569" y="1798"/>
                  </a:lnTo>
                  <a:lnTo>
                    <a:pt x="2569" y="1"/>
                  </a:lnTo>
                  <a:close/>
                </a:path>
              </a:pathLst>
            </a:custGeom>
            <a:solidFill>
              <a:srgbClr val="8F85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57"/>
            <p:cNvSpPr/>
            <p:nvPr/>
          </p:nvSpPr>
          <p:spPr>
            <a:xfrm>
              <a:off x="6305475" y="592750"/>
              <a:ext cx="64225" cy="34975"/>
            </a:xfrm>
            <a:custGeom>
              <a:avLst/>
              <a:gdLst/>
              <a:ahLst/>
              <a:cxnLst/>
              <a:rect l="l" t="t" r="r" b="b"/>
              <a:pathLst>
                <a:path w="2569" h="1399" extrusionOk="0">
                  <a:moveTo>
                    <a:pt x="1" y="0"/>
                  </a:moveTo>
                  <a:lnTo>
                    <a:pt x="1" y="1398"/>
                  </a:lnTo>
                  <a:lnTo>
                    <a:pt x="2569" y="999"/>
                  </a:lnTo>
                  <a:lnTo>
                    <a:pt x="2569" y="0"/>
                  </a:lnTo>
                  <a:close/>
                </a:path>
              </a:pathLst>
            </a:custGeom>
            <a:solidFill>
              <a:srgbClr val="6D6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57"/>
            <p:cNvSpPr/>
            <p:nvPr/>
          </p:nvSpPr>
          <p:spPr>
            <a:xfrm>
              <a:off x="6803375" y="1171225"/>
              <a:ext cx="82775" cy="59250"/>
            </a:xfrm>
            <a:custGeom>
              <a:avLst/>
              <a:gdLst/>
              <a:ahLst/>
              <a:cxnLst/>
              <a:rect l="l" t="t" r="r" b="b"/>
              <a:pathLst>
                <a:path w="3311" h="2370" extrusionOk="0">
                  <a:moveTo>
                    <a:pt x="3310" y="1"/>
                  </a:moveTo>
                  <a:lnTo>
                    <a:pt x="2939" y="58"/>
                  </a:lnTo>
                  <a:lnTo>
                    <a:pt x="2939" y="1855"/>
                  </a:lnTo>
                  <a:lnTo>
                    <a:pt x="371" y="1855"/>
                  </a:lnTo>
                  <a:lnTo>
                    <a:pt x="371" y="486"/>
                  </a:lnTo>
                  <a:lnTo>
                    <a:pt x="0" y="543"/>
                  </a:lnTo>
                  <a:lnTo>
                    <a:pt x="0" y="2369"/>
                  </a:lnTo>
                  <a:lnTo>
                    <a:pt x="3310" y="2369"/>
                  </a:lnTo>
                  <a:lnTo>
                    <a:pt x="3310" y="1"/>
                  </a:lnTo>
                  <a:close/>
                </a:path>
              </a:pathLst>
            </a:custGeom>
            <a:solidFill>
              <a:srgbClr val="C3D0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57"/>
            <p:cNvSpPr/>
            <p:nvPr/>
          </p:nvSpPr>
          <p:spPr>
            <a:xfrm>
              <a:off x="6803375" y="1137000"/>
              <a:ext cx="82775" cy="47800"/>
            </a:xfrm>
            <a:custGeom>
              <a:avLst/>
              <a:gdLst/>
              <a:ahLst/>
              <a:cxnLst/>
              <a:rect l="l" t="t" r="r" b="b"/>
              <a:pathLst>
                <a:path w="3311" h="1912" extrusionOk="0">
                  <a:moveTo>
                    <a:pt x="0" y="0"/>
                  </a:moveTo>
                  <a:lnTo>
                    <a:pt x="0" y="1912"/>
                  </a:lnTo>
                  <a:lnTo>
                    <a:pt x="371" y="1855"/>
                  </a:lnTo>
                  <a:lnTo>
                    <a:pt x="371" y="428"/>
                  </a:lnTo>
                  <a:lnTo>
                    <a:pt x="2939" y="428"/>
                  </a:lnTo>
                  <a:lnTo>
                    <a:pt x="2939" y="1427"/>
                  </a:lnTo>
                  <a:lnTo>
                    <a:pt x="3310" y="1370"/>
                  </a:lnTo>
                  <a:lnTo>
                    <a:pt x="3310" y="0"/>
                  </a:lnTo>
                  <a:close/>
                </a:path>
              </a:pathLst>
            </a:custGeom>
            <a:solidFill>
              <a:srgbClr val="A3B2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57"/>
            <p:cNvSpPr/>
            <p:nvPr/>
          </p:nvSpPr>
          <p:spPr>
            <a:xfrm>
              <a:off x="6801950" y="1109900"/>
              <a:ext cx="85625" cy="27125"/>
            </a:xfrm>
            <a:custGeom>
              <a:avLst/>
              <a:gdLst/>
              <a:ahLst/>
              <a:cxnLst/>
              <a:rect l="l" t="t" r="r" b="b"/>
              <a:pathLst>
                <a:path w="3425" h="1085" extrusionOk="0">
                  <a:moveTo>
                    <a:pt x="0" y="0"/>
                  </a:moveTo>
                  <a:lnTo>
                    <a:pt x="0" y="1084"/>
                  </a:lnTo>
                  <a:lnTo>
                    <a:pt x="3424" y="1084"/>
                  </a:lnTo>
                  <a:lnTo>
                    <a:pt x="3424" y="0"/>
                  </a:lnTo>
                  <a:close/>
                </a:path>
              </a:pathLst>
            </a:custGeom>
            <a:solidFill>
              <a:srgbClr val="C3D0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57"/>
            <p:cNvSpPr/>
            <p:nvPr/>
          </p:nvSpPr>
          <p:spPr>
            <a:xfrm>
              <a:off x="6812650" y="1172650"/>
              <a:ext cx="64225" cy="44975"/>
            </a:xfrm>
            <a:custGeom>
              <a:avLst/>
              <a:gdLst/>
              <a:ahLst/>
              <a:cxnLst/>
              <a:rect l="l" t="t" r="r" b="b"/>
              <a:pathLst>
                <a:path w="2569" h="1799" extrusionOk="0">
                  <a:moveTo>
                    <a:pt x="2568" y="1"/>
                  </a:moveTo>
                  <a:lnTo>
                    <a:pt x="0" y="429"/>
                  </a:lnTo>
                  <a:lnTo>
                    <a:pt x="0" y="1798"/>
                  </a:lnTo>
                  <a:lnTo>
                    <a:pt x="2568" y="1798"/>
                  </a:lnTo>
                  <a:lnTo>
                    <a:pt x="256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57"/>
            <p:cNvSpPr/>
            <p:nvPr/>
          </p:nvSpPr>
          <p:spPr>
            <a:xfrm>
              <a:off x="6812650" y="1147700"/>
              <a:ext cx="64225" cy="35675"/>
            </a:xfrm>
            <a:custGeom>
              <a:avLst/>
              <a:gdLst/>
              <a:ahLst/>
              <a:cxnLst/>
              <a:rect l="l" t="t" r="r" b="b"/>
              <a:pathLst>
                <a:path w="2569" h="1427" extrusionOk="0">
                  <a:moveTo>
                    <a:pt x="0" y="0"/>
                  </a:moveTo>
                  <a:lnTo>
                    <a:pt x="0" y="1427"/>
                  </a:lnTo>
                  <a:lnTo>
                    <a:pt x="2568" y="999"/>
                  </a:lnTo>
                  <a:lnTo>
                    <a:pt x="2568" y="0"/>
                  </a:lnTo>
                  <a:close/>
                </a:path>
              </a:pathLst>
            </a:custGeom>
            <a:solidFill>
              <a:srgbClr val="EDDF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57"/>
            <p:cNvSpPr/>
            <p:nvPr/>
          </p:nvSpPr>
          <p:spPr>
            <a:xfrm>
              <a:off x="6912500" y="1171225"/>
              <a:ext cx="82775" cy="59250"/>
            </a:xfrm>
            <a:custGeom>
              <a:avLst/>
              <a:gdLst/>
              <a:ahLst/>
              <a:cxnLst/>
              <a:rect l="l" t="t" r="r" b="b"/>
              <a:pathLst>
                <a:path w="3311" h="2370" extrusionOk="0">
                  <a:moveTo>
                    <a:pt x="3311" y="1"/>
                  </a:moveTo>
                  <a:lnTo>
                    <a:pt x="2968" y="58"/>
                  </a:lnTo>
                  <a:lnTo>
                    <a:pt x="2968" y="1855"/>
                  </a:lnTo>
                  <a:lnTo>
                    <a:pt x="400" y="1855"/>
                  </a:lnTo>
                  <a:lnTo>
                    <a:pt x="400" y="486"/>
                  </a:lnTo>
                  <a:lnTo>
                    <a:pt x="1" y="543"/>
                  </a:lnTo>
                  <a:lnTo>
                    <a:pt x="1" y="2369"/>
                  </a:lnTo>
                  <a:lnTo>
                    <a:pt x="3311" y="2369"/>
                  </a:lnTo>
                  <a:lnTo>
                    <a:pt x="3311" y="1"/>
                  </a:lnTo>
                  <a:close/>
                </a:path>
              </a:pathLst>
            </a:custGeom>
            <a:solidFill>
              <a:srgbClr val="C3D0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57"/>
            <p:cNvSpPr/>
            <p:nvPr/>
          </p:nvSpPr>
          <p:spPr>
            <a:xfrm>
              <a:off x="6912500" y="1137000"/>
              <a:ext cx="82775" cy="47800"/>
            </a:xfrm>
            <a:custGeom>
              <a:avLst/>
              <a:gdLst/>
              <a:ahLst/>
              <a:cxnLst/>
              <a:rect l="l" t="t" r="r" b="b"/>
              <a:pathLst>
                <a:path w="3311" h="1912" extrusionOk="0">
                  <a:moveTo>
                    <a:pt x="1" y="0"/>
                  </a:moveTo>
                  <a:lnTo>
                    <a:pt x="1" y="1912"/>
                  </a:lnTo>
                  <a:lnTo>
                    <a:pt x="400" y="1855"/>
                  </a:lnTo>
                  <a:lnTo>
                    <a:pt x="400" y="428"/>
                  </a:lnTo>
                  <a:lnTo>
                    <a:pt x="2968" y="428"/>
                  </a:lnTo>
                  <a:lnTo>
                    <a:pt x="2968" y="1427"/>
                  </a:lnTo>
                  <a:lnTo>
                    <a:pt x="3311" y="1370"/>
                  </a:lnTo>
                  <a:lnTo>
                    <a:pt x="3311" y="0"/>
                  </a:lnTo>
                  <a:close/>
                </a:path>
              </a:pathLst>
            </a:custGeom>
            <a:solidFill>
              <a:srgbClr val="A3B2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57"/>
            <p:cNvSpPr/>
            <p:nvPr/>
          </p:nvSpPr>
          <p:spPr>
            <a:xfrm>
              <a:off x="6911075" y="1109900"/>
              <a:ext cx="85625" cy="27125"/>
            </a:xfrm>
            <a:custGeom>
              <a:avLst/>
              <a:gdLst/>
              <a:ahLst/>
              <a:cxnLst/>
              <a:rect l="l" t="t" r="r" b="b"/>
              <a:pathLst>
                <a:path w="3425" h="1085" extrusionOk="0">
                  <a:moveTo>
                    <a:pt x="1" y="0"/>
                  </a:moveTo>
                  <a:lnTo>
                    <a:pt x="1" y="1084"/>
                  </a:lnTo>
                  <a:lnTo>
                    <a:pt x="3425" y="1084"/>
                  </a:lnTo>
                  <a:lnTo>
                    <a:pt x="3425" y="0"/>
                  </a:lnTo>
                  <a:close/>
                </a:path>
              </a:pathLst>
            </a:custGeom>
            <a:solidFill>
              <a:srgbClr val="C3D0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57"/>
            <p:cNvSpPr/>
            <p:nvPr/>
          </p:nvSpPr>
          <p:spPr>
            <a:xfrm>
              <a:off x="6922500" y="1172650"/>
              <a:ext cx="64225" cy="44975"/>
            </a:xfrm>
            <a:custGeom>
              <a:avLst/>
              <a:gdLst/>
              <a:ahLst/>
              <a:cxnLst/>
              <a:rect l="l" t="t" r="r" b="b"/>
              <a:pathLst>
                <a:path w="2569" h="1799" extrusionOk="0">
                  <a:moveTo>
                    <a:pt x="2568" y="1"/>
                  </a:moveTo>
                  <a:lnTo>
                    <a:pt x="0" y="429"/>
                  </a:lnTo>
                  <a:lnTo>
                    <a:pt x="0" y="1798"/>
                  </a:lnTo>
                  <a:lnTo>
                    <a:pt x="2568" y="1798"/>
                  </a:lnTo>
                  <a:lnTo>
                    <a:pt x="256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57"/>
            <p:cNvSpPr/>
            <p:nvPr/>
          </p:nvSpPr>
          <p:spPr>
            <a:xfrm>
              <a:off x="6922500" y="1147700"/>
              <a:ext cx="64225" cy="35675"/>
            </a:xfrm>
            <a:custGeom>
              <a:avLst/>
              <a:gdLst/>
              <a:ahLst/>
              <a:cxnLst/>
              <a:rect l="l" t="t" r="r" b="b"/>
              <a:pathLst>
                <a:path w="2569" h="1427" extrusionOk="0">
                  <a:moveTo>
                    <a:pt x="0" y="0"/>
                  </a:moveTo>
                  <a:lnTo>
                    <a:pt x="0" y="1427"/>
                  </a:lnTo>
                  <a:lnTo>
                    <a:pt x="2568" y="999"/>
                  </a:lnTo>
                  <a:lnTo>
                    <a:pt x="2568" y="0"/>
                  </a:lnTo>
                  <a:close/>
                </a:path>
              </a:pathLst>
            </a:custGeom>
            <a:solidFill>
              <a:srgbClr val="EDDF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57"/>
            <p:cNvSpPr/>
            <p:nvPr/>
          </p:nvSpPr>
          <p:spPr>
            <a:xfrm>
              <a:off x="6694225" y="1171225"/>
              <a:ext cx="82075" cy="59250"/>
            </a:xfrm>
            <a:custGeom>
              <a:avLst/>
              <a:gdLst/>
              <a:ahLst/>
              <a:cxnLst/>
              <a:rect l="l" t="t" r="r" b="b"/>
              <a:pathLst>
                <a:path w="3283" h="2370" extrusionOk="0">
                  <a:moveTo>
                    <a:pt x="3282" y="1"/>
                  </a:moveTo>
                  <a:lnTo>
                    <a:pt x="2940" y="58"/>
                  </a:lnTo>
                  <a:lnTo>
                    <a:pt x="2940" y="1855"/>
                  </a:lnTo>
                  <a:lnTo>
                    <a:pt x="372" y="1855"/>
                  </a:lnTo>
                  <a:lnTo>
                    <a:pt x="372" y="486"/>
                  </a:lnTo>
                  <a:lnTo>
                    <a:pt x="1" y="543"/>
                  </a:lnTo>
                  <a:lnTo>
                    <a:pt x="1" y="2369"/>
                  </a:lnTo>
                  <a:lnTo>
                    <a:pt x="3282" y="2369"/>
                  </a:lnTo>
                  <a:lnTo>
                    <a:pt x="3282" y="1"/>
                  </a:lnTo>
                  <a:close/>
                </a:path>
              </a:pathLst>
            </a:custGeom>
            <a:solidFill>
              <a:srgbClr val="C3D0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57"/>
            <p:cNvSpPr/>
            <p:nvPr/>
          </p:nvSpPr>
          <p:spPr>
            <a:xfrm>
              <a:off x="6694225" y="1137000"/>
              <a:ext cx="82075" cy="47800"/>
            </a:xfrm>
            <a:custGeom>
              <a:avLst/>
              <a:gdLst/>
              <a:ahLst/>
              <a:cxnLst/>
              <a:rect l="l" t="t" r="r" b="b"/>
              <a:pathLst>
                <a:path w="3283" h="1912" extrusionOk="0">
                  <a:moveTo>
                    <a:pt x="1" y="0"/>
                  </a:moveTo>
                  <a:lnTo>
                    <a:pt x="1" y="1912"/>
                  </a:lnTo>
                  <a:lnTo>
                    <a:pt x="372" y="1855"/>
                  </a:lnTo>
                  <a:lnTo>
                    <a:pt x="372" y="428"/>
                  </a:lnTo>
                  <a:lnTo>
                    <a:pt x="2940" y="428"/>
                  </a:lnTo>
                  <a:lnTo>
                    <a:pt x="2940" y="1427"/>
                  </a:lnTo>
                  <a:lnTo>
                    <a:pt x="3282" y="1370"/>
                  </a:lnTo>
                  <a:lnTo>
                    <a:pt x="3282" y="0"/>
                  </a:lnTo>
                  <a:close/>
                </a:path>
              </a:pathLst>
            </a:custGeom>
            <a:solidFill>
              <a:srgbClr val="A3B2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57"/>
            <p:cNvSpPr/>
            <p:nvPr/>
          </p:nvSpPr>
          <p:spPr>
            <a:xfrm>
              <a:off x="6692800" y="1109900"/>
              <a:ext cx="84925" cy="27125"/>
            </a:xfrm>
            <a:custGeom>
              <a:avLst/>
              <a:gdLst/>
              <a:ahLst/>
              <a:cxnLst/>
              <a:rect l="l" t="t" r="r" b="b"/>
              <a:pathLst>
                <a:path w="3397" h="1085" extrusionOk="0">
                  <a:moveTo>
                    <a:pt x="1" y="0"/>
                  </a:moveTo>
                  <a:lnTo>
                    <a:pt x="1" y="1084"/>
                  </a:lnTo>
                  <a:lnTo>
                    <a:pt x="3396" y="1084"/>
                  </a:lnTo>
                  <a:lnTo>
                    <a:pt x="3396" y="0"/>
                  </a:lnTo>
                  <a:close/>
                </a:path>
              </a:pathLst>
            </a:custGeom>
            <a:solidFill>
              <a:srgbClr val="C3D0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57"/>
            <p:cNvSpPr/>
            <p:nvPr/>
          </p:nvSpPr>
          <p:spPr>
            <a:xfrm>
              <a:off x="6703500" y="1172650"/>
              <a:ext cx="64225" cy="44975"/>
            </a:xfrm>
            <a:custGeom>
              <a:avLst/>
              <a:gdLst/>
              <a:ahLst/>
              <a:cxnLst/>
              <a:rect l="l" t="t" r="r" b="b"/>
              <a:pathLst>
                <a:path w="2569" h="1799" extrusionOk="0">
                  <a:moveTo>
                    <a:pt x="2569" y="1"/>
                  </a:moveTo>
                  <a:lnTo>
                    <a:pt x="1" y="429"/>
                  </a:lnTo>
                  <a:lnTo>
                    <a:pt x="1" y="1798"/>
                  </a:lnTo>
                  <a:lnTo>
                    <a:pt x="2569" y="1798"/>
                  </a:lnTo>
                  <a:lnTo>
                    <a:pt x="25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57"/>
            <p:cNvSpPr/>
            <p:nvPr/>
          </p:nvSpPr>
          <p:spPr>
            <a:xfrm>
              <a:off x="6703500" y="1147700"/>
              <a:ext cx="64225" cy="35675"/>
            </a:xfrm>
            <a:custGeom>
              <a:avLst/>
              <a:gdLst/>
              <a:ahLst/>
              <a:cxnLst/>
              <a:rect l="l" t="t" r="r" b="b"/>
              <a:pathLst>
                <a:path w="2569" h="1427" extrusionOk="0">
                  <a:moveTo>
                    <a:pt x="1" y="0"/>
                  </a:moveTo>
                  <a:lnTo>
                    <a:pt x="1" y="1427"/>
                  </a:lnTo>
                  <a:lnTo>
                    <a:pt x="2569" y="999"/>
                  </a:lnTo>
                  <a:lnTo>
                    <a:pt x="2569" y="0"/>
                  </a:lnTo>
                  <a:close/>
                </a:path>
              </a:pathLst>
            </a:custGeom>
            <a:solidFill>
              <a:srgbClr val="EDDF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57"/>
            <p:cNvSpPr/>
            <p:nvPr/>
          </p:nvSpPr>
          <p:spPr>
            <a:xfrm>
              <a:off x="6584400" y="1171225"/>
              <a:ext cx="82750" cy="59250"/>
            </a:xfrm>
            <a:custGeom>
              <a:avLst/>
              <a:gdLst/>
              <a:ahLst/>
              <a:cxnLst/>
              <a:rect l="l" t="t" r="r" b="b"/>
              <a:pathLst>
                <a:path w="3310" h="2370" extrusionOk="0">
                  <a:moveTo>
                    <a:pt x="3310" y="1"/>
                  </a:moveTo>
                  <a:lnTo>
                    <a:pt x="2967" y="58"/>
                  </a:lnTo>
                  <a:lnTo>
                    <a:pt x="2967" y="1855"/>
                  </a:lnTo>
                  <a:lnTo>
                    <a:pt x="371" y="1855"/>
                  </a:lnTo>
                  <a:lnTo>
                    <a:pt x="371" y="486"/>
                  </a:lnTo>
                  <a:lnTo>
                    <a:pt x="0" y="543"/>
                  </a:lnTo>
                  <a:lnTo>
                    <a:pt x="0" y="2369"/>
                  </a:lnTo>
                  <a:lnTo>
                    <a:pt x="3310" y="2369"/>
                  </a:lnTo>
                  <a:lnTo>
                    <a:pt x="3310" y="1"/>
                  </a:lnTo>
                  <a:close/>
                </a:path>
              </a:pathLst>
            </a:custGeom>
            <a:solidFill>
              <a:srgbClr val="C3D0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57"/>
            <p:cNvSpPr/>
            <p:nvPr/>
          </p:nvSpPr>
          <p:spPr>
            <a:xfrm>
              <a:off x="6584400" y="1137000"/>
              <a:ext cx="82750" cy="47800"/>
            </a:xfrm>
            <a:custGeom>
              <a:avLst/>
              <a:gdLst/>
              <a:ahLst/>
              <a:cxnLst/>
              <a:rect l="l" t="t" r="r" b="b"/>
              <a:pathLst>
                <a:path w="3310" h="1912" extrusionOk="0">
                  <a:moveTo>
                    <a:pt x="0" y="0"/>
                  </a:moveTo>
                  <a:lnTo>
                    <a:pt x="0" y="1912"/>
                  </a:lnTo>
                  <a:lnTo>
                    <a:pt x="371" y="1855"/>
                  </a:lnTo>
                  <a:lnTo>
                    <a:pt x="371" y="428"/>
                  </a:lnTo>
                  <a:lnTo>
                    <a:pt x="2967" y="428"/>
                  </a:lnTo>
                  <a:lnTo>
                    <a:pt x="2967" y="1427"/>
                  </a:lnTo>
                  <a:lnTo>
                    <a:pt x="3310" y="1370"/>
                  </a:lnTo>
                  <a:lnTo>
                    <a:pt x="3310" y="0"/>
                  </a:lnTo>
                  <a:close/>
                </a:path>
              </a:pathLst>
            </a:custGeom>
            <a:solidFill>
              <a:srgbClr val="A3B2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57"/>
            <p:cNvSpPr/>
            <p:nvPr/>
          </p:nvSpPr>
          <p:spPr>
            <a:xfrm>
              <a:off x="6582950" y="1109900"/>
              <a:ext cx="85625" cy="27125"/>
            </a:xfrm>
            <a:custGeom>
              <a:avLst/>
              <a:gdLst/>
              <a:ahLst/>
              <a:cxnLst/>
              <a:rect l="l" t="t" r="r" b="b"/>
              <a:pathLst>
                <a:path w="3425" h="1085" extrusionOk="0">
                  <a:moveTo>
                    <a:pt x="1" y="0"/>
                  </a:moveTo>
                  <a:lnTo>
                    <a:pt x="1" y="1084"/>
                  </a:lnTo>
                  <a:lnTo>
                    <a:pt x="3425" y="1084"/>
                  </a:lnTo>
                  <a:lnTo>
                    <a:pt x="3425" y="0"/>
                  </a:lnTo>
                  <a:close/>
                </a:path>
              </a:pathLst>
            </a:custGeom>
            <a:solidFill>
              <a:srgbClr val="C3D0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57"/>
            <p:cNvSpPr/>
            <p:nvPr/>
          </p:nvSpPr>
          <p:spPr>
            <a:xfrm>
              <a:off x="6593650" y="1172650"/>
              <a:ext cx="64950" cy="44975"/>
            </a:xfrm>
            <a:custGeom>
              <a:avLst/>
              <a:gdLst/>
              <a:ahLst/>
              <a:cxnLst/>
              <a:rect l="l" t="t" r="r" b="b"/>
              <a:pathLst>
                <a:path w="2598" h="1799" extrusionOk="0">
                  <a:moveTo>
                    <a:pt x="2597" y="1"/>
                  </a:moveTo>
                  <a:lnTo>
                    <a:pt x="1" y="429"/>
                  </a:lnTo>
                  <a:lnTo>
                    <a:pt x="1" y="1798"/>
                  </a:lnTo>
                  <a:lnTo>
                    <a:pt x="2597" y="1798"/>
                  </a:lnTo>
                  <a:lnTo>
                    <a:pt x="259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57"/>
            <p:cNvSpPr/>
            <p:nvPr/>
          </p:nvSpPr>
          <p:spPr>
            <a:xfrm>
              <a:off x="6593650" y="1147700"/>
              <a:ext cx="64950" cy="35675"/>
            </a:xfrm>
            <a:custGeom>
              <a:avLst/>
              <a:gdLst/>
              <a:ahLst/>
              <a:cxnLst/>
              <a:rect l="l" t="t" r="r" b="b"/>
              <a:pathLst>
                <a:path w="2598" h="1427" extrusionOk="0">
                  <a:moveTo>
                    <a:pt x="1" y="0"/>
                  </a:moveTo>
                  <a:lnTo>
                    <a:pt x="1" y="1427"/>
                  </a:lnTo>
                  <a:lnTo>
                    <a:pt x="2597" y="999"/>
                  </a:lnTo>
                  <a:lnTo>
                    <a:pt x="2597" y="0"/>
                  </a:lnTo>
                  <a:close/>
                </a:path>
              </a:pathLst>
            </a:custGeom>
            <a:solidFill>
              <a:srgbClr val="EDDF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57"/>
            <p:cNvSpPr/>
            <p:nvPr/>
          </p:nvSpPr>
          <p:spPr>
            <a:xfrm>
              <a:off x="6218600" y="523550"/>
              <a:ext cx="717475" cy="1789000"/>
            </a:xfrm>
            <a:custGeom>
              <a:avLst/>
              <a:gdLst/>
              <a:ahLst/>
              <a:cxnLst/>
              <a:rect l="l" t="t" r="r" b="b"/>
              <a:pathLst>
                <a:path w="28699" h="71560" extrusionOk="0">
                  <a:moveTo>
                    <a:pt x="27071" y="1"/>
                  </a:moveTo>
                  <a:lnTo>
                    <a:pt x="27071" y="1"/>
                  </a:lnTo>
                  <a:cubicBezTo>
                    <a:pt x="26986" y="3"/>
                    <a:pt x="26872" y="373"/>
                    <a:pt x="26815" y="942"/>
                  </a:cubicBezTo>
                  <a:lnTo>
                    <a:pt x="26815" y="971"/>
                  </a:lnTo>
                  <a:cubicBezTo>
                    <a:pt x="26872" y="373"/>
                    <a:pt x="26986" y="3"/>
                    <a:pt x="27071" y="1"/>
                  </a:cubicBezTo>
                  <a:close/>
                  <a:moveTo>
                    <a:pt x="28698" y="2654"/>
                  </a:moveTo>
                  <a:lnTo>
                    <a:pt x="28698" y="2654"/>
                  </a:lnTo>
                  <a:cubicBezTo>
                    <a:pt x="28670" y="2968"/>
                    <a:pt x="28670" y="3282"/>
                    <a:pt x="28670" y="3539"/>
                  </a:cubicBezTo>
                  <a:cubicBezTo>
                    <a:pt x="28670" y="3282"/>
                    <a:pt x="28698" y="2968"/>
                    <a:pt x="28698" y="2654"/>
                  </a:cubicBezTo>
                  <a:close/>
                  <a:moveTo>
                    <a:pt x="28042" y="2882"/>
                  </a:moveTo>
                  <a:cubicBezTo>
                    <a:pt x="28071" y="3967"/>
                    <a:pt x="28185" y="4794"/>
                    <a:pt x="28327" y="4965"/>
                  </a:cubicBezTo>
                  <a:cubicBezTo>
                    <a:pt x="28185" y="4794"/>
                    <a:pt x="28071" y="3938"/>
                    <a:pt x="28042" y="2882"/>
                  </a:cubicBezTo>
                  <a:close/>
                  <a:moveTo>
                    <a:pt x="1" y="63804"/>
                  </a:moveTo>
                  <a:lnTo>
                    <a:pt x="1" y="63804"/>
                  </a:lnTo>
                  <a:cubicBezTo>
                    <a:pt x="3456" y="66885"/>
                    <a:pt x="11302" y="71559"/>
                    <a:pt x="27272" y="71559"/>
                  </a:cubicBezTo>
                  <a:cubicBezTo>
                    <a:pt x="11331" y="71559"/>
                    <a:pt x="3456" y="66885"/>
                    <a:pt x="1" y="63804"/>
                  </a:cubicBezTo>
                  <a:close/>
                </a:path>
              </a:pathLst>
            </a:custGeom>
            <a:solidFill>
              <a:srgbClr val="F4F2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57"/>
            <p:cNvSpPr/>
            <p:nvPr/>
          </p:nvSpPr>
          <p:spPr>
            <a:xfrm>
              <a:off x="6160675" y="467925"/>
              <a:ext cx="963700" cy="1649900"/>
            </a:xfrm>
            <a:custGeom>
              <a:avLst/>
              <a:gdLst/>
              <a:ahLst/>
              <a:cxnLst/>
              <a:rect l="l" t="t" r="r" b="b"/>
              <a:pathLst>
                <a:path w="38548" h="65996" extrusionOk="0">
                  <a:moveTo>
                    <a:pt x="1" y="0"/>
                  </a:moveTo>
                  <a:lnTo>
                    <a:pt x="1" y="65995"/>
                  </a:lnTo>
                  <a:lnTo>
                    <a:pt x="38548" y="65995"/>
                  </a:lnTo>
                  <a:lnTo>
                    <a:pt x="38548" y="0"/>
                  </a:lnTo>
                  <a:lnTo>
                    <a:pt x="36522" y="0"/>
                  </a:lnTo>
                  <a:lnTo>
                    <a:pt x="36522" y="59975"/>
                  </a:lnTo>
                  <a:cubicBezTo>
                    <a:pt x="36522" y="60032"/>
                    <a:pt x="36522" y="60060"/>
                    <a:pt x="36494" y="60117"/>
                  </a:cubicBezTo>
                  <a:lnTo>
                    <a:pt x="36494" y="62400"/>
                  </a:lnTo>
                  <a:lnTo>
                    <a:pt x="2226" y="62400"/>
                  </a:lnTo>
                  <a:lnTo>
                    <a:pt x="2226" y="53213"/>
                  </a:lnTo>
                  <a:lnTo>
                    <a:pt x="2283" y="53213"/>
                  </a:lnTo>
                  <a:lnTo>
                    <a:pt x="2283" y="51529"/>
                  </a:lnTo>
                  <a:lnTo>
                    <a:pt x="2226" y="51529"/>
                  </a:lnTo>
                  <a:lnTo>
                    <a:pt x="2226" y="42370"/>
                  </a:lnTo>
                  <a:lnTo>
                    <a:pt x="2283" y="42370"/>
                  </a:lnTo>
                  <a:lnTo>
                    <a:pt x="2283" y="0"/>
                  </a:lnTo>
                  <a:close/>
                </a:path>
              </a:pathLst>
            </a:custGeom>
            <a:solidFill>
              <a:srgbClr val="CD2C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57"/>
            <p:cNvSpPr/>
            <p:nvPr/>
          </p:nvSpPr>
          <p:spPr>
            <a:xfrm>
              <a:off x="6229875" y="1756150"/>
              <a:ext cx="831025" cy="42100"/>
            </a:xfrm>
            <a:custGeom>
              <a:avLst/>
              <a:gdLst/>
              <a:ahLst/>
              <a:cxnLst/>
              <a:rect l="l" t="t" r="r" b="b"/>
              <a:pathLst>
                <a:path w="33241" h="1684" extrusionOk="0">
                  <a:moveTo>
                    <a:pt x="1" y="0"/>
                  </a:moveTo>
                  <a:lnTo>
                    <a:pt x="1" y="1684"/>
                  </a:lnTo>
                  <a:lnTo>
                    <a:pt x="33241" y="1684"/>
                  </a:lnTo>
                  <a:lnTo>
                    <a:pt x="33241" y="0"/>
                  </a:lnTo>
                  <a:close/>
                </a:path>
              </a:pathLst>
            </a:custGeom>
            <a:solidFill>
              <a:srgbClr val="CD2C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57"/>
            <p:cNvSpPr/>
            <p:nvPr/>
          </p:nvSpPr>
          <p:spPr>
            <a:xfrm>
              <a:off x="6229875" y="467925"/>
              <a:ext cx="562825" cy="1059275"/>
            </a:xfrm>
            <a:custGeom>
              <a:avLst/>
              <a:gdLst/>
              <a:ahLst/>
              <a:cxnLst/>
              <a:rect l="l" t="t" r="r" b="b"/>
              <a:pathLst>
                <a:path w="22513" h="42371" extrusionOk="0">
                  <a:moveTo>
                    <a:pt x="6706" y="36892"/>
                  </a:moveTo>
                  <a:lnTo>
                    <a:pt x="6706" y="37919"/>
                  </a:lnTo>
                  <a:lnTo>
                    <a:pt x="6649" y="37919"/>
                  </a:lnTo>
                  <a:lnTo>
                    <a:pt x="6649" y="38233"/>
                  </a:lnTo>
                  <a:lnTo>
                    <a:pt x="6649" y="38262"/>
                  </a:lnTo>
                  <a:lnTo>
                    <a:pt x="6649" y="41514"/>
                  </a:lnTo>
                  <a:lnTo>
                    <a:pt x="3481" y="41514"/>
                  </a:lnTo>
                  <a:lnTo>
                    <a:pt x="3481" y="37919"/>
                  </a:lnTo>
                  <a:lnTo>
                    <a:pt x="3424" y="37919"/>
                  </a:lnTo>
                  <a:lnTo>
                    <a:pt x="3424" y="36892"/>
                  </a:lnTo>
                  <a:close/>
                  <a:moveTo>
                    <a:pt x="10529" y="36892"/>
                  </a:moveTo>
                  <a:lnTo>
                    <a:pt x="10529" y="37919"/>
                  </a:lnTo>
                  <a:lnTo>
                    <a:pt x="10472" y="37919"/>
                  </a:lnTo>
                  <a:lnTo>
                    <a:pt x="10472" y="38233"/>
                  </a:lnTo>
                  <a:lnTo>
                    <a:pt x="10472" y="38262"/>
                  </a:lnTo>
                  <a:lnTo>
                    <a:pt x="10472" y="41514"/>
                  </a:lnTo>
                  <a:lnTo>
                    <a:pt x="7305" y="41514"/>
                  </a:lnTo>
                  <a:lnTo>
                    <a:pt x="7305" y="37919"/>
                  </a:lnTo>
                  <a:lnTo>
                    <a:pt x="7248" y="37919"/>
                  </a:lnTo>
                  <a:lnTo>
                    <a:pt x="7248" y="36892"/>
                  </a:lnTo>
                  <a:close/>
                  <a:moveTo>
                    <a:pt x="14381" y="36892"/>
                  </a:moveTo>
                  <a:lnTo>
                    <a:pt x="14381" y="37919"/>
                  </a:lnTo>
                  <a:lnTo>
                    <a:pt x="14324" y="37919"/>
                  </a:lnTo>
                  <a:lnTo>
                    <a:pt x="14324" y="38233"/>
                  </a:lnTo>
                  <a:lnTo>
                    <a:pt x="14324" y="38262"/>
                  </a:lnTo>
                  <a:lnTo>
                    <a:pt x="14324" y="41514"/>
                  </a:lnTo>
                  <a:lnTo>
                    <a:pt x="11157" y="41514"/>
                  </a:lnTo>
                  <a:lnTo>
                    <a:pt x="11157" y="37919"/>
                  </a:lnTo>
                  <a:lnTo>
                    <a:pt x="11100" y="37919"/>
                  </a:lnTo>
                  <a:lnTo>
                    <a:pt x="11100" y="36892"/>
                  </a:lnTo>
                  <a:close/>
                  <a:moveTo>
                    <a:pt x="1" y="0"/>
                  </a:moveTo>
                  <a:lnTo>
                    <a:pt x="1" y="42370"/>
                  </a:lnTo>
                  <a:lnTo>
                    <a:pt x="22512" y="42370"/>
                  </a:lnTo>
                  <a:cubicBezTo>
                    <a:pt x="22027" y="42085"/>
                    <a:pt x="21571" y="41800"/>
                    <a:pt x="21086" y="41514"/>
                  </a:cubicBezTo>
                  <a:lnTo>
                    <a:pt x="18860" y="41514"/>
                  </a:lnTo>
                  <a:lnTo>
                    <a:pt x="18860" y="39917"/>
                  </a:lnTo>
                  <a:cubicBezTo>
                    <a:pt x="18632" y="39745"/>
                    <a:pt x="18404" y="39546"/>
                    <a:pt x="18176" y="39375"/>
                  </a:cubicBezTo>
                  <a:lnTo>
                    <a:pt x="18176" y="41514"/>
                  </a:lnTo>
                  <a:lnTo>
                    <a:pt x="15008" y="41514"/>
                  </a:lnTo>
                  <a:lnTo>
                    <a:pt x="15008" y="37919"/>
                  </a:lnTo>
                  <a:lnTo>
                    <a:pt x="14951" y="37919"/>
                  </a:lnTo>
                  <a:lnTo>
                    <a:pt x="14951" y="36892"/>
                  </a:lnTo>
                  <a:lnTo>
                    <a:pt x="15579" y="36892"/>
                  </a:lnTo>
                  <a:cubicBezTo>
                    <a:pt x="14409" y="35608"/>
                    <a:pt x="13325" y="34210"/>
                    <a:pt x="12355" y="32727"/>
                  </a:cubicBezTo>
                  <a:lnTo>
                    <a:pt x="1142" y="32727"/>
                  </a:lnTo>
                  <a:cubicBezTo>
                    <a:pt x="885" y="32727"/>
                    <a:pt x="685" y="32584"/>
                    <a:pt x="600" y="32356"/>
                  </a:cubicBezTo>
                  <a:cubicBezTo>
                    <a:pt x="571" y="32299"/>
                    <a:pt x="543" y="32213"/>
                    <a:pt x="543" y="32127"/>
                  </a:cubicBezTo>
                  <a:lnTo>
                    <a:pt x="543" y="31756"/>
                  </a:lnTo>
                  <a:lnTo>
                    <a:pt x="543" y="31728"/>
                  </a:lnTo>
                  <a:cubicBezTo>
                    <a:pt x="571" y="31414"/>
                    <a:pt x="828" y="31157"/>
                    <a:pt x="1142" y="31157"/>
                  </a:cubicBezTo>
                  <a:lnTo>
                    <a:pt x="11356" y="31157"/>
                  </a:lnTo>
                  <a:cubicBezTo>
                    <a:pt x="11242" y="30986"/>
                    <a:pt x="11157" y="30815"/>
                    <a:pt x="11042" y="30644"/>
                  </a:cubicBezTo>
                  <a:lnTo>
                    <a:pt x="2882" y="30644"/>
                  </a:lnTo>
                  <a:cubicBezTo>
                    <a:pt x="2768" y="30644"/>
                    <a:pt x="2654" y="30558"/>
                    <a:pt x="2625" y="30473"/>
                  </a:cubicBezTo>
                  <a:cubicBezTo>
                    <a:pt x="2597" y="30415"/>
                    <a:pt x="2597" y="30387"/>
                    <a:pt x="2597" y="30330"/>
                  </a:cubicBezTo>
                  <a:lnTo>
                    <a:pt x="2597" y="23796"/>
                  </a:lnTo>
                  <a:cubicBezTo>
                    <a:pt x="2597" y="23625"/>
                    <a:pt x="2711" y="23482"/>
                    <a:pt x="2882" y="23482"/>
                  </a:cubicBezTo>
                  <a:lnTo>
                    <a:pt x="7733" y="23482"/>
                  </a:lnTo>
                  <a:cubicBezTo>
                    <a:pt x="7476" y="22826"/>
                    <a:pt x="7248" y="22170"/>
                    <a:pt x="7048" y="21513"/>
                  </a:cubicBezTo>
                  <a:lnTo>
                    <a:pt x="1142" y="21513"/>
                  </a:lnTo>
                  <a:cubicBezTo>
                    <a:pt x="828" y="21513"/>
                    <a:pt x="543" y="21257"/>
                    <a:pt x="543" y="20914"/>
                  </a:cubicBezTo>
                  <a:lnTo>
                    <a:pt x="543" y="20543"/>
                  </a:lnTo>
                  <a:cubicBezTo>
                    <a:pt x="543" y="20201"/>
                    <a:pt x="828" y="19944"/>
                    <a:pt x="1142" y="19944"/>
                  </a:cubicBezTo>
                  <a:lnTo>
                    <a:pt x="6534" y="19944"/>
                  </a:lnTo>
                  <a:cubicBezTo>
                    <a:pt x="6335" y="19259"/>
                    <a:pt x="6135" y="18603"/>
                    <a:pt x="5935" y="17918"/>
                  </a:cubicBezTo>
                  <a:lnTo>
                    <a:pt x="5935" y="18946"/>
                  </a:lnTo>
                  <a:lnTo>
                    <a:pt x="2654" y="18946"/>
                  </a:lnTo>
                  <a:lnTo>
                    <a:pt x="2654" y="15208"/>
                  </a:lnTo>
                  <a:lnTo>
                    <a:pt x="2597" y="15208"/>
                  </a:lnTo>
                  <a:lnTo>
                    <a:pt x="2597" y="14124"/>
                  </a:lnTo>
                  <a:lnTo>
                    <a:pt x="5022" y="14124"/>
                  </a:lnTo>
                  <a:cubicBezTo>
                    <a:pt x="4765" y="12868"/>
                    <a:pt x="4509" y="11584"/>
                    <a:pt x="4280" y="10329"/>
                  </a:cubicBezTo>
                  <a:lnTo>
                    <a:pt x="1142" y="10329"/>
                  </a:lnTo>
                  <a:cubicBezTo>
                    <a:pt x="799" y="10300"/>
                    <a:pt x="543" y="10043"/>
                    <a:pt x="543" y="9730"/>
                  </a:cubicBezTo>
                  <a:lnTo>
                    <a:pt x="543" y="9330"/>
                  </a:lnTo>
                  <a:cubicBezTo>
                    <a:pt x="543" y="9016"/>
                    <a:pt x="828" y="8731"/>
                    <a:pt x="1142" y="8731"/>
                  </a:cubicBezTo>
                  <a:lnTo>
                    <a:pt x="4024" y="8731"/>
                  </a:lnTo>
                  <a:cubicBezTo>
                    <a:pt x="4024" y="8588"/>
                    <a:pt x="3995" y="8446"/>
                    <a:pt x="3966" y="8303"/>
                  </a:cubicBezTo>
                  <a:lnTo>
                    <a:pt x="2654" y="8303"/>
                  </a:lnTo>
                  <a:lnTo>
                    <a:pt x="2654" y="4565"/>
                  </a:lnTo>
                  <a:lnTo>
                    <a:pt x="2597" y="4565"/>
                  </a:lnTo>
                  <a:lnTo>
                    <a:pt x="2597" y="3481"/>
                  </a:lnTo>
                  <a:lnTo>
                    <a:pt x="3367" y="3481"/>
                  </a:lnTo>
                  <a:cubicBezTo>
                    <a:pt x="3253" y="2311"/>
                    <a:pt x="3139" y="1141"/>
                    <a:pt x="3053" y="0"/>
                  </a:cubicBezTo>
                  <a:close/>
                </a:path>
              </a:pathLst>
            </a:custGeom>
            <a:solidFill>
              <a:srgbClr val="4E3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57"/>
            <p:cNvSpPr/>
            <p:nvPr/>
          </p:nvSpPr>
          <p:spPr>
            <a:xfrm>
              <a:off x="6306200" y="467925"/>
              <a:ext cx="754700" cy="1059275"/>
            </a:xfrm>
            <a:custGeom>
              <a:avLst/>
              <a:gdLst/>
              <a:ahLst/>
              <a:cxnLst/>
              <a:rect l="l" t="t" r="r" b="b"/>
              <a:pathLst>
                <a:path w="30188" h="42371" extrusionOk="0">
                  <a:moveTo>
                    <a:pt x="7076" y="3481"/>
                  </a:moveTo>
                  <a:lnTo>
                    <a:pt x="7076" y="4565"/>
                  </a:lnTo>
                  <a:lnTo>
                    <a:pt x="7019" y="4565"/>
                  </a:lnTo>
                  <a:lnTo>
                    <a:pt x="7019" y="5935"/>
                  </a:lnTo>
                  <a:lnTo>
                    <a:pt x="7019" y="8303"/>
                  </a:lnTo>
                  <a:lnTo>
                    <a:pt x="3710" y="8303"/>
                  </a:lnTo>
                  <a:lnTo>
                    <a:pt x="3710" y="4565"/>
                  </a:lnTo>
                  <a:lnTo>
                    <a:pt x="3653" y="4565"/>
                  </a:lnTo>
                  <a:lnTo>
                    <a:pt x="3653" y="3481"/>
                  </a:lnTo>
                  <a:close/>
                  <a:moveTo>
                    <a:pt x="11214" y="3481"/>
                  </a:moveTo>
                  <a:lnTo>
                    <a:pt x="11214" y="4565"/>
                  </a:lnTo>
                  <a:lnTo>
                    <a:pt x="11157" y="4565"/>
                  </a:lnTo>
                  <a:lnTo>
                    <a:pt x="11157" y="5935"/>
                  </a:lnTo>
                  <a:lnTo>
                    <a:pt x="11157" y="8303"/>
                  </a:lnTo>
                  <a:lnTo>
                    <a:pt x="7847" y="8303"/>
                  </a:lnTo>
                  <a:lnTo>
                    <a:pt x="7847" y="4565"/>
                  </a:lnTo>
                  <a:lnTo>
                    <a:pt x="7790" y="4565"/>
                  </a:lnTo>
                  <a:lnTo>
                    <a:pt x="7790" y="3481"/>
                  </a:lnTo>
                  <a:close/>
                  <a:moveTo>
                    <a:pt x="22997" y="913"/>
                  </a:moveTo>
                  <a:cubicBezTo>
                    <a:pt x="23140" y="913"/>
                    <a:pt x="23226" y="999"/>
                    <a:pt x="23283" y="1084"/>
                  </a:cubicBezTo>
                  <a:cubicBezTo>
                    <a:pt x="23311" y="1113"/>
                    <a:pt x="23311" y="1141"/>
                    <a:pt x="23311" y="1170"/>
                  </a:cubicBezTo>
                  <a:lnTo>
                    <a:pt x="28989" y="1170"/>
                  </a:lnTo>
                  <a:cubicBezTo>
                    <a:pt x="29160" y="1170"/>
                    <a:pt x="29303" y="1313"/>
                    <a:pt x="29303" y="1484"/>
                  </a:cubicBezTo>
                  <a:lnTo>
                    <a:pt x="29303" y="8018"/>
                  </a:lnTo>
                  <a:cubicBezTo>
                    <a:pt x="29303" y="8046"/>
                    <a:pt x="29274" y="8046"/>
                    <a:pt x="29274" y="8046"/>
                  </a:cubicBezTo>
                  <a:cubicBezTo>
                    <a:pt x="29274" y="8217"/>
                    <a:pt x="29160" y="8332"/>
                    <a:pt x="28989" y="8332"/>
                  </a:cubicBezTo>
                  <a:lnTo>
                    <a:pt x="23311" y="8332"/>
                  </a:lnTo>
                  <a:cubicBezTo>
                    <a:pt x="23311" y="8332"/>
                    <a:pt x="23311" y="8360"/>
                    <a:pt x="23311" y="8360"/>
                  </a:cubicBezTo>
                  <a:cubicBezTo>
                    <a:pt x="23254" y="8474"/>
                    <a:pt x="23140" y="8588"/>
                    <a:pt x="22997" y="8588"/>
                  </a:cubicBezTo>
                  <a:lnTo>
                    <a:pt x="13468" y="8588"/>
                  </a:lnTo>
                  <a:cubicBezTo>
                    <a:pt x="13354" y="8588"/>
                    <a:pt x="13239" y="8531"/>
                    <a:pt x="13211" y="8417"/>
                  </a:cubicBezTo>
                  <a:cubicBezTo>
                    <a:pt x="13182" y="8389"/>
                    <a:pt x="13154" y="8332"/>
                    <a:pt x="13154" y="8274"/>
                  </a:cubicBezTo>
                  <a:lnTo>
                    <a:pt x="13154" y="1227"/>
                  </a:lnTo>
                  <a:cubicBezTo>
                    <a:pt x="13154" y="1113"/>
                    <a:pt x="13211" y="1027"/>
                    <a:pt x="13296" y="970"/>
                  </a:cubicBezTo>
                  <a:cubicBezTo>
                    <a:pt x="13354" y="942"/>
                    <a:pt x="13411" y="913"/>
                    <a:pt x="13468" y="913"/>
                  </a:cubicBezTo>
                  <a:close/>
                  <a:moveTo>
                    <a:pt x="6962" y="14124"/>
                  </a:moveTo>
                  <a:lnTo>
                    <a:pt x="6962" y="15208"/>
                  </a:lnTo>
                  <a:lnTo>
                    <a:pt x="6877" y="15208"/>
                  </a:lnTo>
                  <a:lnTo>
                    <a:pt x="6877" y="15550"/>
                  </a:lnTo>
                  <a:lnTo>
                    <a:pt x="6877" y="18946"/>
                  </a:lnTo>
                  <a:lnTo>
                    <a:pt x="3596" y="18946"/>
                  </a:lnTo>
                  <a:lnTo>
                    <a:pt x="3596" y="15208"/>
                  </a:lnTo>
                  <a:lnTo>
                    <a:pt x="3538" y="15208"/>
                  </a:lnTo>
                  <a:lnTo>
                    <a:pt x="3538" y="14124"/>
                  </a:lnTo>
                  <a:close/>
                  <a:moveTo>
                    <a:pt x="10957" y="14124"/>
                  </a:moveTo>
                  <a:lnTo>
                    <a:pt x="10957" y="15208"/>
                  </a:lnTo>
                  <a:lnTo>
                    <a:pt x="10900" y="15208"/>
                  </a:lnTo>
                  <a:lnTo>
                    <a:pt x="10900" y="15550"/>
                  </a:lnTo>
                  <a:lnTo>
                    <a:pt x="10900" y="18946"/>
                  </a:lnTo>
                  <a:lnTo>
                    <a:pt x="7590" y="18946"/>
                  </a:lnTo>
                  <a:lnTo>
                    <a:pt x="7590" y="15208"/>
                  </a:lnTo>
                  <a:lnTo>
                    <a:pt x="7533" y="15208"/>
                  </a:lnTo>
                  <a:lnTo>
                    <a:pt x="7533" y="14124"/>
                  </a:lnTo>
                  <a:close/>
                  <a:moveTo>
                    <a:pt x="14951" y="14124"/>
                  </a:moveTo>
                  <a:lnTo>
                    <a:pt x="14951" y="15208"/>
                  </a:lnTo>
                  <a:lnTo>
                    <a:pt x="14894" y="15208"/>
                  </a:lnTo>
                  <a:lnTo>
                    <a:pt x="14894" y="15550"/>
                  </a:lnTo>
                  <a:lnTo>
                    <a:pt x="14894" y="18946"/>
                  </a:lnTo>
                  <a:lnTo>
                    <a:pt x="11585" y="18946"/>
                  </a:lnTo>
                  <a:lnTo>
                    <a:pt x="11585" y="15208"/>
                  </a:lnTo>
                  <a:lnTo>
                    <a:pt x="11527" y="15208"/>
                  </a:lnTo>
                  <a:lnTo>
                    <a:pt x="11527" y="14124"/>
                  </a:lnTo>
                  <a:close/>
                  <a:moveTo>
                    <a:pt x="18946" y="14124"/>
                  </a:moveTo>
                  <a:lnTo>
                    <a:pt x="18946" y="15208"/>
                  </a:lnTo>
                  <a:lnTo>
                    <a:pt x="18889" y="15208"/>
                  </a:lnTo>
                  <a:lnTo>
                    <a:pt x="18889" y="15550"/>
                  </a:lnTo>
                  <a:lnTo>
                    <a:pt x="18889" y="18946"/>
                  </a:lnTo>
                  <a:lnTo>
                    <a:pt x="15579" y="18946"/>
                  </a:lnTo>
                  <a:lnTo>
                    <a:pt x="15579" y="15208"/>
                  </a:lnTo>
                  <a:lnTo>
                    <a:pt x="15522" y="15208"/>
                  </a:lnTo>
                  <a:lnTo>
                    <a:pt x="15522" y="14124"/>
                  </a:lnTo>
                  <a:close/>
                  <a:moveTo>
                    <a:pt x="14495" y="25679"/>
                  </a:moveTo>
                  <a:lnTo>
                    <a:pt x="14495" y="26763"/>
                  </a:lnTo>
                  <a:lnTo>
                    <a:pt x="14438" y="26763"/>
                  </a:lnTo>
                  <a:lnTo>
                    <a:pt x="14438" y="28133"/>
                  </a:lnTo>
                  <a:lnTo>
                    <a:pt x="14438" y="30501"/>
                  </a:lnTo>
                  <a:lnTo>
                    <a:pt x="11128" y="30501"/>
                  </a:lnTo>
                  <a:lnTo>
                    <a:pt x="11128" y="26763"/>
                  </a:lnTo>
                  <a:lnTo>
                    <a:pt x="11071" y="26763"/>
                  </a:lnTo>
                  <a:lnTo>
                    <a:pt x="11071" y="25679"/>
                  </a:lnTo>
                  <a:close/>
                  <a:moveTo>
                    <a:pt x="18860" y="25679"/>
                  </a:moveTo>
                  <a:lnTo>
                    <a:pt x="18860" y="26763"/>
                  </a:lnTo>
                  <a:lnTo>
                    <a:pt x="18803" y="26763"/>
                  </a:lnTo>
                  <a:lnTo>
                    <a:pt x="18803" y="28133"/>
                  </a:lnTo>
                  <a:lnTo>
                    <a:pt x="18803" y="30501"/>
                  </a:lnTo>
                  <a:lnTo>
                    <a:pt x="15522" y="30501"/>
                  </a:lnTo>
                  <a:lnTo>
                    <a:pt x="15522" y="26763"/>
                  </a:lnTo>
                  <a:lnTo>
                    <a:pt x="15465" y="26763"/>
                  </a:lnTo>
                  <a:lnTo>
                    <a:pt x="15465" y="25679"/>
                  </a:lnTo>
                  <a:close/>
                  <a:moveTo>
                    <a:pt x="23254" y="25679"/>
                  </a:moveTo>
                  <a:lnTo>
                    <a:pt x="23254" y="26763"/>
                  </a:lnTo>
                  <a:lnTo>
                    <a:pt x="23197" y="26763"/>
                  </a:lnTo>
                  <a:lnTo>
                    <a:pt x="23197" y="28133"/>
                  </a:lnTo>
                  <a:lnTo>
                    <a:pt x="23197" y="30501"/>
                  </a:lnTo>
                  <a:lnTo>
                    <a:pt x="19887" y="30501"/>
                  </a:lnTo>
                  <a:lnTo>
                    <a:pt x="19887" y="26763"/>
                  </a:lnTo>
                  <a:lnTo>
                    <a:pt x="19830" y="26763"/>
                  </a:lnTo>
                  <a:lnTo>
                    <a:pt x="19830" y="25679"/>
                  </a:lnTo>
                  <a:close/>
                  <a:moveTo>
                    <a:pt x="27620" y="25679"/>
                  </a:moveTo>
                  <a:lnTo>
                    <a:pt x="27620" y="26763"/>
                  </a:lnTo>
                  <a:lnTo>
                    <a:pt x="27563" y="26763"/>
                  </a:lnTo>
                  <a:lnTo>
                    <a:pt x="27563" y="28133"/>
                  </a:lnTo>
                  <a:lnTo>
                    <a:pt x="27563" y="30501"/>
                  </a:lnTo>
                  <a:lnTo>
                    <a:pt x="24253" y="30501"/>
                  </a:lnTo>
                  <a:lnTo>
                    <a:pt x="24253" y="26763"/>
                  </a:lnTo>
                  <a:lnTo>
                    <a:pt x="24196" y="26763"/>
                  </a:lnTo>
                  <a:lnTo>
                    <a:pt x="24196" y="25679"/>
                  </a:lnTo>
                  <a:close/>
                  <a:moveTo>
                    <a:pt x="22883" y="36892"/>
                  </a:moveTo>
                  <a:lnTo>
                    <a:pt x="22883" y="37919"/>
                  </a:lnTo>
                  <a:lnTo>
                    <a:pt x="22826" y="37919"/>
                  </a:lnTo>
                  <a:lnTo>
                    <a:pt x="22826" y="38233"/>
                  </a:lnTo>
                  <a:lnTo>
                    <a:pt x="22826" y="38262"/>
                  </a:lnTo>
                  <a:lnTo>
                    <a:pt x="22826" y="41514"/>
                  </a:lnTo>
                  <a:lnTo>
                    <a:pt x="19659" y="41514"/>
                  </a:lnTo>
                  <a:lnTo>
                    <a:pt x="19659" y="37919"/>
                  </a:lnTo>
                  <a:lnTo>
                    <a:pt x="19602" y="37919"/>
                  </a:lnTo>
                  <a:lnTo>
                    <a:pt x="19602" y="36892"/>
                  </a:lnTo>
                  <a:close/>
                  <a:moveTo>
                    <a:pt x="26735" y="36892"/>
                  </a:moveTo>
                  <a:lnTo>
                    <a:pt x="26735" y="37919"/>
                  </a:lnTo>
                  <a:lnTo>
                    <a:pt x="26678" y="37919"/>
                  </a:lnTo>
                  <a:lnTo>
                    <a:pt x="26678" y="38233"/>
                  </a:lnTo>
                  <a:lnTo>
                    <a:pt x="26678" y="38262"/>
                  </a:lnTo>
                  <a:lnTo>
                    <a:pt x="26678" y="41514"/>
                  </a:lnTo>
                  <a:lnTo>
                    <a:pt x="23511" y="41514"/>
                  </a:lnTo>
                  <a:lnTo>
                    <a:pt x="23511" y="37919"/>
                  </a:lnTo>
                  <a:lnTo>
                    <a:pt x="23454" y="37919"/>
                  </a:lnTo>
                  <a:lnTo>
                    <a:pt x="23454" y="36892"/>
                  </a:lnTo>
                  <a:close/>
                  <a:moveTo>
                    <a:pt x="0" y="0"/>
                  </a:moveTo>
                  <a:cubicBezTo>
                    <a:pt x="86" y="1141"/>
                    <a:pt x="200" y="2311"/>
                    <a:pt x="314" y="3481"/>
                  </a:cubicBezTo>
                  <a:lnTo>
                    <a:pt x="2968" y="3481"/>
                  </a:lnTo>
                  <a:lnTo>
                    <a:pt x="2968" y="4565"/>
                  </a:lnTo>
                  <a:lnTo>
                    <a:pt x="2882" y="4565"/>
                  </a:lnTo>
                  <a:lnTo>
                    <a:pt x="2882" y="5935"/>
                  </a:lnTo>
                  <a:lnTo>
                    <a:pt x="2882" y="8303"/>
                  </a:lnTo>
                  <a:lnTo>
                    <a:pt x="913" y="8303"/>
                  </a:lnTo>
                  <a:cubicBezTo>
                    <a:pt x="942" y="8446"/>
                    <a:pt x="971" y="8588"/>
                    <a:pt x="971" y="8731"/>
                  </a:cubicBezTo>
                  <a:lnTo>
                    <a:pt x="29103" y="8731"/>
                  </a:lnTo>
                  <a:cubicBezTo>
                    <a:pt x="29446" y="8731"/>
                    <a:pt x="29702" y="9016"/>
                    <a:pt x="29702" y="9330"/>
                  </a:cubicBezTo>
                  <a:lnTo>
                    <a:pt x="29702" y="9730"/>
                  </a:lnTo>
                  <a:cubicBezTo>
                    <a:pt x="29702" y="10043"/>
                    <a:pt x="29446" y="10300"/>
                    <a:pt x="29132" y="10329"/>
                  </a:cubicBezTo>
                  <a:lnTo>
                    <a:pt x="1227" y="10329"/>
                  </a:lnTo>
                  <a:cubicBezTo>
                    <a:pt x="1456" y="11584"/>
                    <a:pt x="1712" y="12868"/>
                    <a:pt x="1969" y="14124"/>
                  </a:cubicBezTo>
                  <a:lnTo>
                    <a:pt x="2968" y="14124"/>
                  </a:lnTo>
                  <a:lnTo>
                    <a:pt x="2968" y="15208"/>
                  </a:lnTo>
                  <a:lnTo>
                    <a:pt x="2882" y="15208"/>
                  </a:lnTo>
                  <a:lnTo>
                    <a:pt x="2882" y="15550"/>
                  </a:lnTo>
                  <a:lnTo>
                    <a:pt x="2882" y="17918"/>
                  </a:lnTo>
                  <a:cubicBezTo>
                    <a:pt x="3082" y="18603"/>
                    <a:pt x="3282" y="19259"/>
                    <a:pt x="3481" y="19944"/>
                  </a:cubicBezTo>
                  <a:lnTo>
                    <a:pt x="29103" y="19944"/>
                  </a:lnTo>
                  <a:cubicBezTo>
                    <a:pt x="29446" y="19944"/>
                    <a:pt x="29702" y="20201"/>
                    <a:pt x="29702" y="20543"/>
                  </a:cubicBezTo>
                  <a:lnTo>
                    <a:pt x="29702" y="20914"/>
                  </a:lnTo>
                  <a:cubicBezTo>
                    <a:pt x="29702" y="21257"/>
                    <a:pt x="29446" y="21513"/>
                    <a:pt x="29103" y="21513"/>
                  </a:cubicBezTo>
                  <a:lnTo>
                    <a:pt x="3995" y="21513"/>
                  </a:lnTo>
                  <a:cubicBezTo>
                    <a:pt x="4195" y="22170"/>
                    <a:pt x="4423" y="22826"/>
                    <a:pt x="4680" y="23482"/>
                  </a:cubicBezTo>
                  <a:lnTo>
                    <a:pt x="9388" y="23482"/>
                  </a:lnTo>
                  <a:cubicBezTo>
                    <a:pt x="9559" y="23482"/>
                    <a:pt x="9701" y="23625"/>
                    <a:pt x="9701" y="23796"/>
                  </a:cubicBezTo>
                  <a:lnTo>
                    <a:pt x="9701" y="30330"/>
                  </a:lnTo>
                  <a:cubicBezTo>
                    <a:pt x="9701" y="30501"/>
                    <a:pt x="9559" y="30644"/>
                    <a:pt x="9388" y="30644"/>
                  </a:cubicBezTo>
                  <a:lnTo>
                    <a:pt x="7989" y="30644"/>
                  </a:lnTo>
                  <a:cubicBezTo>
                    <a:pt x="8104" y="30815"/>
                    <a:pt x="8189" y="30986"/>
                    <a:pt x="8303" y="31157"/>
                  </a:cubicBezTo>
                  <a:lnTo>
                    <a:pt x="29103" y="31157"/>
                  </a:lnTo>
                  <a:cubicBezTo>
                    <a:pt x="29446" y="31157"/>
                    <a:pt x="29702" y="31414"/>
                    <a:pt x="29702" y="31728"/>
                  </a:cubicBezTo>
                  <a:lnTo>
                    <a:pt x="29702" y="31756"/>
                  </a:lnTo>
                  <a:lnTo>
                    <a:pt x="29702" y="32127"/>
                  </a:lnTo>
                  <a:cubicBezTo>
                    <a:pt x="29702" y="32213"/>
                    <a:pt x="29674" y="32299"/>
                    <a:pt x="29645" y="32356"/>
                  </a:cubicBezTo>
                  <a:cubicBezTo>
                    <a:pt x="29560" y="32584"/>
                    <a:pt x="29360" y="32727"/>
                    <a:pt x="29132" y="32727"/>
                  </a:cubicBezTo>
                  <a:lnTo>
                    <a:pt x="9302" y="32727"/>
                  </a:lnTo>
                  <a:cubicBezTo>
                    <a:pt x="10272" y="34210"/>
                    <a:pt x="11356" y="35608"/>
                    <a:pt x="12526" y="36892"/>
                  </a:cubicBezTo>
                  <a:lnTo>
                    <a:pt x="15180" y="36892"/>
                  </a:lnTo>
                  <a:lnTo>
                    <a:pt x="15180" y="37919"/>
                  </a:lnTo>
                  <a:lnTo>
                    <a:pt x="15123" y="37919"/>
                  </a:lnTo>
                  <a:lnTo>
                    <a:pt x="15123" y="38233"/>
                  </a:lnTo>
                  <a:lnTo>
                    <a:pt x="15123" y="38262"/>
                  </a:lnTo>
                  <a:lnTo>
                    <a:pt x="15123" y="39375"/>
                  </a:lnTo>
                  <a:cubicBezTo>
                    <a:pt x="15351" y="39546"/>
                    <a:pt x="15579" y="39745"/>
                    <a:pt x="15807" y="39917"/>
                  </a:cubicBezTo>
                  <a:lnTo>
                    <a:pt x="15807" y="37919"/>
                  </a:lnTo>
                  <a:lnTo>
                    <a:pt x="15750" y="37919"/>
                  </a:lnTo>
                  <a:lnTo>
                    <a:pt x="15750" y="36892"/>
                  </a:lnTo>
                  <a:lnTo>
                    <a:pt x="19031" y="36892"/>
                  </a:lnTo>
                  <a:lnTo>
                    <a:pt x="19031" y="37919"/>
                  </a:lnTo>
                  <a:lnTo>
                    <a:pt x="18974" y="37919"/>
                  </a:lnTo>
                  <a:lnTo>
                    <a:pt x="18974" y="38233"/>
                  </a:lnTo>
                  <a:lnTo>
                    <a:pt x="18974" y="38262"/>
                  </a:lnTo>
                  <a:lnTo>
                    <a:pt x="18974" y="41514"/>
                  </a:lnTo>
                  <a:lnTo>
                    <a:pt x="18033" y="41514"/>
                  </a:lnTo>
                  <a:cubicBezTo>
                    <a:pt x="18518" y="41800"/>
                    <a:pt x="18974" y="42085"/>
                    <a:pt x="19459" y="42370"/>
                  </a:cubicBezTo>
                  <a:lnTo>
                    <a:pt x="30188" y="42370"/>
                  </a:lnTo>
                  <a:lnTo>
                    <a:pt x="30188" y="0"/>
                  </a:lnTo>
                  <a:close/>
                </a:path>
              </a:pathLst>
            </a:custGeom>
            <a:solidFill>
              <a:srgbClr val="7C48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57"/>
            <p:cNvSpPr/>
            <p:nvPr/>
          </p:nvSpPr>
          <p:spPr>
            <a:xfrm>
              <a:off x="6217750" y="1756150"/>
              <a:ext cx="12150" cy="42100"/>
            </a:xfrm>
            <a:custGeom>
              <a:avLst/>
              <a:gdLst/>
              <a:ahLst/>
              <a:cxnLst/>
              <a:rect l="l" t="t" r="r" b="b"/>
              <a:pathLst>
                <a:path w="486" h="1684" extrusionOk="0">
                  <a:moveTo>
                    <a:pt x="0" y="0"/>
                  </a:moveTo>
                  <a:lnTo>
                    <a:pt x="0" y="1684"/>
                  </a:lnTo>
                  <a:lnTo>
                    <a:pt x="486" y="1684"/>
                  </a:lnTo>
                  <a:lnTo>
                    <a:pt x="486" y="0"/>
                  </a:ln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57"/>
            <p:cNvSpPr/>
            <p:nvPr/>
          </p:nvSpPr>
          <p:spPr>
            <a:xfrm>
              <a:off x="6217750" y="467925"/>
              <a:ext cx="12150" cy="1059275"/>
            </a:xfrm>
            <a:custGeom>
              <a:avLst/>
              <a:gdLst/>
              <a:ahLst/>
              <a:cxnLst/>
              <a:rect l="l" t="t" r="r" b="b"/>
              <a:pathLst>
                <a:path w="486" h="42371" extrusionOk="0">
                  <a:moveTo>
                    <a:pt x="0" y="0"/>
                  </a:moveTo>
                  <a:lnTo>
                    <a:pt x="0" y="42370"/>
                  </a:lnTo>
                  <a:lnTo>
                    <a:pt x="486" y="42370"/>
                  </a:lnTo>
                  <a:lnTo>
                    <a:pt x="486" y="0"/>
                  </a:lnTo>
                  <a:close/>
                </a:path>
              </a:pathLst>
            </a:custGeom>
            <a:solidFill>
              <a:srgbClr val="4E3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57"/>
            <p:cNvSpPr/>
            <p:nvPr/>
          </p:nvSpPr>
          <p:spPr>
            <a:xfrm>
              <a:off x="6243425" y="966525"/>
              <a:ext cx="805350" cy="39250"/>
            </a:xfrm>
            <a:custGeom>
              <a:avLst/>
              <a:gdLst/>
              <a:ahLst/>
              <a:cxnLst/>
              <a:rect l="l" t="t" r="r" b="b"/>
              <a:pathLst>
                <a:path w="32214" h="1570" extrusionOk="0">
                  <a:moveTo>
                    <a:pt x="600" y="0"/>
                  </a:moveTo>
                  <a:cubicBezTo>
                    <a:pt x="286" y="0"/>
                    <a:pt x="1" y="257"/>
                    <a:pt x="1" y="599"/>
                  </a:cubicBezTo>
                  <a:lnTo>
                    <a:pt x="1" y="970"/>
                  </a:lnTo>
                  <a:cubicBezTo>
                    <a:pt x="1" y="1313"/>
                    <a:pt x="286" y="1569"/>
                    <a:pt x="600" y="1569"/>
                  </a:cubicBezTo>
                  <a:lnTo>
                    <a:pt x="31614" y="1569"/>
                  </a:lnTo>
                  <a:cubicBezTo>
                    <a:pt x="31957" y="1569"/>
                    <a:pt x="32213" y="1313"/>
                    <a:pt x="32213" y="970"/>
                  </a:cubicBezTo>
                  <a:lnTo>
                    <a:pt x="32213" y="599"/>
                  </a:lnTo>
                  <a:cubicBezTo>
                    <a:pt x="32213" y="257"/>
                    <a:pt x="31957" y="0"/>
                    <a:pt x="31614" y="0"/>
                  </a:cubicBezTo>
                  <a:close/>
                </a:path>
              </a:pathLst>
            </a:custGeom>
            <a:solidFill>
              <a:srgbClr val="CD2C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57"/>
            <p:cNvSpPr/>
            <p:nvPr/>
          </p:nvSpPr>
          <p:spPr>
            <a:xfrm>
              <a:off x="6243425" y="686175"/>
              <a:ext cx="805350" cy="39975"/>
            </a:xfrm>
            <a:custGeom>
              <a:avLst/>
              <a:gdLst/>
              <a:ahLst/>
              <a:cxnLst/>
              <a:rect l="l" t="t" r="r" b="b"/>
              <a:pathLst>
                <a:path w="32214" h="1599" extrusionOk="0">
                  <a:moveTo>
                    <a:pt x="600" y="1"/>
                  </a:moveTo>
                  <a:cubicBezTo>
                    <a:pt x="286" y="1"/>
                    <a:pt x="1" y="286"/>
                    <a:pt x="1" y="600"/>
                  </a:cubicBezTo>
                  <a:lnTo>
                    <a:pt x="1" y="1000"/>
                  </a:lnTo>
                  <a:cubicBezTo>
                    <a:pt x="1" y="1313"/>
                    <a:pt x="257" y="1570"/>
                    <a:pt x="600" y="1599"/>
                  </a:cubicBezTo>
                  <a:lnTo>
                    <a:pt x="31643" y="1599"/>
                  </a:lnTo>
                  <a:cubicBezTo>
                    <a:pt x="31957" y="1570"/>
                    <a:pt x="32213" y="1313"/>
                    <a:pt x="32213" y="1000"/>
                  </a:cubicBezTo>
                  <a:lnTo>
                    <a:pt x="32213" y="600"/>
                  </a:lnTo>
                  <a:cubicBezTo>
                    <a:pt x="32213" y="286"/>
                    <a:pt x="31957" y="1"/>
                    <a:pt x="31614" y="1"/>
                  </a:cubicBezTo>
                  <a:close/>
                </a:path>
              </a:pathLst>
            </a:custGeom>
            <a:solidFill>
              <a:srgbClr val="CD2C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57"/>
            <p:cNvSpPr/>
            <p:nvPr/>
          </p:nvSpPr>
          <p:spPr>
            <a:xfrm>
              <a:off x="6243425" y="1246850"/>
              <a:ext cx="805350" cy="39250"/>
            </a:xfrm>
            <a:custGeom>
              <a:avLst/>
              <a:gdLst/>
              <a:ahLst/>
              <a:cxnLst/>
              <a:rect l="l" t="t" r="r" b="b"/>
              <a:pathLst>
                <a:path w="32214" h="1570" extrusionOk="0">
                  <a:moveTo>
                    <a:pt x="600" y="0"/>
                  </a:moveTo>
                  <a:cubicBezTo>
                    <a:pt x="286" y="0"/>
                    <a:pt x="29" y="257"/>
                    <a:pt x="1" y="571"/>
                  </a:cubicBezTo>
                  <a:lnTo>
                    <a:pt x="1" y="599"/>
                  </a:lnTo>
                  <a:lnTo>
                    <a:pt x="1" y="970"/>
                  </a:lnTo>
                  <a:cubicBezTo>
                    <a:pt x="1" y="1056"/>
                    <a:pt x="29" y="1142"/>
                    <a:pt x="58" y="1199"/>
                  </a:cubicBezTo>
                  <a:cubicBezTo>
                    <a:pt x="143" y="1427"/>
                    <a:pt x="343" y="1570"/>
                    <a:pt x="600" y="1570"/>
                  </a:cubicBezTo>
                  <a:lnTo>
                    <a:pt x="31643" y="1570"/>
                  </a:lnTo>
                  <a:cubicBezTo>
                    <a:pt x="31871" y="1570"/>
                    <a:pt x="32071" y="1427"/>
                    <a:pt x="32156" y="1199"/>
                  </a:cubicBezTo>
                  <a:cubicBezTo>
                    <a:pt x="32185" y="1142"/>
                    <a:pt x="32213" y="1056"/>
                    <a:pt x="32213" y="970"/>
                  </a:cubicBezTo>
                  <a:lnTo>
                    <a:pt x="32213" y="599"/>
                  </a:lnTo>
                  <a:lnTo>
                    <a:pt x="32213" y="571"/>
                  </a:lnTo>
                  <a:cubicBezTo>
                    <a:pt x="32213" y="257"/>
                    <a:pt x="31957" y="0"/>
                    <a:pt x="31614" y="0"/>
                  </a:cubicBezTo>
                  <a:close/>
                </a:path>
              </a:pathLst>
            </a:custGeom>
            <a:solidFill>
              <a:srgbClr val="CD2C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57"/>
            <p:cNvSpPr/>
            <p:nvPr/>
          </p:nvSpPr>
          <p:spPr>
            <a:xfrm>
              <a:off x="6216325" y="1661275"/>
              <a:ext cx="82775" cy="94900"/>
            </a:xfrm>
            <a:custGeom>
              <a:avLst/>
              <a:gdLst/>
              <a:ahLst/>
              <a:cxnLst/>
              <a:rect l="l" t="t" r="r" b="b"/>
              <a:pathLst>
                <a:path w="3311" h="3796" extrusionOk="0">
                  <a:moveTo>
                    <a:pt x="0" y="1"/>
                  </a:moveTo>
                  <a:lnTo>
                    <a:pt x="0" y="3795"/>
                  </a:lnTo>
                  <a:lnTo>
                    <a:pt x="3310" y="3795"/>
                  </a:lnTo>
                  <a:cubicBezTo>
                    <a:pt x="2226" y="2540"/>
                    <a:pt x="1113" y="1284"/>
                    <a:pt x="0" y="1"/>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57"/>
            <p:cNvSpPr/>
            <p:nvPr/>
          </p:nvSpPr>
          <p:spPr>
            <a:xfrm>
              <a:off x="6216325" y="1600650"/>
              <a:ext cx="155525" cy="155525"/>
            </a:xfrm>
            <a:custGeom>
              <a:avLst/>
              <a:gdLst/>
              <a:ahLst/>
              <a:cxnLst/>
              <a:rect l="l" t="t" r="r" b="b"/>
              <a:pathLst>
                <a:path w="6221" h="6221" extrusionOk="0">
                  <a:moveTo>
                    <a:pt x="0" y="0"/>
                  </a:moveTo>
                  <a:lnTo>
                    <a:pt x="0" y="2426"/>
                  </a:lnTo>
                  <a:cubicBezTo>
                    <a:pt x="1113" y="3709"/>
                    <a:pt x="2226" y="4965"/>
                    <a:pt x="3310" y="6220"/>
                  </a:cubicBezTo>
                  <a:lnTo>
                    <a:pt x="6220" y="6220"/>
                  </a:lnTo>
                  <a:cubicBezTo>
                    <a:pt x="4166" y="4137"/>
                    <a:pt x="2112" y="2055"/>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57"/>
            <p:cNvSpPr/>
            <p:nvPr/>
          </p:nvSpPr>
          <p:spPr>
            <a:xfrm>
              <a:off x="6216325" y="1592800"/>
              <a:ext cx="291050" cy="163375"/>
            </a:xfrm>
            <a:custGeom>
              <a:avLst/>
              <a:gdLst/>
              <a:ahLst/>
              <a:cxnLst/>
              <a:rect l="l" t="t" r="r" b="b"/>
              <a:pathLst>
                <a:path w="11642" h="6535" extrusionOk="0">
                  <a:moveTo>
                    <a:pt x="0" y="0"/>
                  </a:moveTo>
                  <a:lnTo>
                    <a:pt x="0" y="314"/>
                  </a:lnTo>
                  <a:cubicBezTo>
                    <a:pt x="2112" y="2369"/>
                    <a:pt x="4166" y="4451"/>
                    <a:pt x="6220" y="6534"/>
                  </a:cubicBezTo>
                  <a:lnTo>
                    <a:pt x="11642" y="6534"/>
                  </a:lnTo>
                  <a:cubicBezTo>
                    <a:pt x="9616" y="4394"/>
                    <a:pt x="7561" y="2226"/>
                    <a:pt x="5564" y="0"/>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57"/>
            <p:cNvSpPr/>
            <p:nvPr/>
          </p:nvSpPr>
          <p:spPr>
            <a:xfrm>
              <a:off x="6589375" y="1592800"/>
              <a:ext cx="313875" cy="163375"/>
            </a:xfrm>
            <a:custGeom>
              <a:avLst/>
              <a:gdLst/>
              <a:ahLst/>
              <a:cxnLst/>
              <a:rect l="l" t="t" r="r" b="b"/>
              <a:pathLst>
                <a:path w="12555" h="6535" extrusionOk="0">
                  <a:moveTo>
                    <a:pt x="1" y="0"/>
                  </a:moveTo>
                  <a:cubicBezTo>
                    <a:pt x="2084" y="2169"/>
                    <a:pt x="4138" y="4366"/>
                    <a:pt x="6192" y="6534"/>
                  </a:cubicBezTo>
                  <a:lnTo>
                    <a:pt x="12555" y="6534"/>
                  </a:lnTo>
                  <a:cubicBezTo>
                    <a:pt x="9987" y="4309"/>
                    <a:pt x="7448" y="2197"/>
                    <a:pt x="4937" y="0"/>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57"/>
            <p:cNvSpPr/>
            <p:nvPr/>
          </p:nvSpPr>
          <p:spPr>
            <a:xfrm>
              <a:off x="6712775" y="1592800"/>
              <a:ext cx="292475" cy="163375"/>
            </a:xfrm>
            <a:custGeom>
              <a:avLst/>
              <a:gdLst/>
              <a:ahLst/>
              <a:cxnLst/>
              <a:rect l="l" t="t" r="r" b="b"/>
              <a:pathLst>
                <a:path w="11699" h="6535" extrusionOk="0">
                  <a:moveTo>
                    <a:pt x="1" y="0"/>
                  </a:moveTo>
                  <a:cubicBezTo>
                    <a:pt x="2512" y="2197"/>
                    <a:pt x="5051" y="4309"/>
                    <a:pt x="7619" y="6534"/>
                  </a:cubicBezTo>
                  <a:lnTo>
                    <a:pt x="11699" y="6534"/>
                  </a:lnTo>
                  <a:cubicBezTo>
                    <a:pt x="8846" y="4337"/>
                    <a:pt x="5936" y="2254"/>
                    <a:pt x="31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57"/>
            <p:cNvSpPr/>
            <p:nvPr/>
          </p:nvSpPr>
          <p:spPr>
            <a:xfrm>
              <a:off x="6791250" y="1592800"/>
              <a:ext cx="281775" cy="163375"/>
            </a:xfrm>
            <a:custGeom>
              <a:avLst/>
              <a:gdLst/>
              <a:ahLst/>
              <a:cxnLst/>
              <a:rect l="l" t="t" r="r" b="b"/>
              <a:pathLst>
                <a:path w="11271" h="6535" extrusionOk="0">
                  <a:moveTo>
                    <a:pt x="0" y="0"/>
                  </a:moveTo>
                  <a:cubicBezTo>
                    <a:pt x="2797" y="2254"/>
                    <a:pt x="5707" y="4337"/>
                    <a:pt x="8560" y="6534"/>
                  </a:cubicBezTo>
                  <a:lnTo>
                    <a:pt x="11271" y="6534"/>
                  </a:lnTo>
                  <a:lnTo>
                    <a:pt x="11271" y="0"/>
                  </a:ln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57"/>
            <p:cNvSpPr/>
            <p:nvPr/>
          </p:nvSpPr>
          <p:spPr>
            <a:xfrm>
              <a:off x="6355425" y="1592800"/>
              <a:ext cx="388775" cy="163375"/>
            </a:xfrm>
            <a:custGeom>
              <a:avLst/>
              <a:gdLst/>
              <a:ahLst/>
              <a:cxnLst/>
              <a:rect l="l" t="t" r="r" b="b"/>
              <a:pathLst>
                <a:path w="15551" h="6535" extrusionOk="0">
                  <a:moveTo>
                    <a:pt x="0" y="0"/>
                  </a:moveTo>
                  <a:cubicBezTo>
                    <a:pt x="1997" y="2226"/>
                    <a:pt x="4052" y="4394"/>
                    <a:pt x="6078" y="6534"/>
                  </a:cubicBezTo>
                  <a:lnTo>
                    <a:pt x="15550" y="6534"/>
                  </a:lnTo>
                  <a:cubicBezTo>
                    <a:pt x="13496" y="4366"/>
                    <a:pt x="11442" y="2169"/>
                    <a:pt x="93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57"/>
            <p:cNvSpPr/>
            <p:nvPr/>
          </p:nvSpPr>
          <p:spPr>
            <a:xfrm>
              <a:off x="6216325" y="1527175"/>
              <a:ext cx="139125" cy="65650"/>
            </a:xfrm>
            <a:custGeom>
              <a:avLst/>
              <a:gdLst/>
              <a:ahLst/>
              <a:cxnLst/>
              <a:rect l="l" t="t" r="r" b="b"/>
              <a:pathLst>
                <a:path w="5565" h="2626" extrusionOk="0">
                  <a:moveTo>
                    <a:pt x="0" y="0"/>
                  </a:moveTo>
                  <a:lnTo>
                    <a:pt x="0" y="2625"/>
                  </a:lnTo>
                  <a:lnTo>
                    <a:pt x="5564" y="2625"/>
                  </a:lnTo>
                  <a:cubicBezTo>
                    <a:pt x="4765" y="1769"/>
                    <a:pt x="3966" y="885"/>
                    <a:pt x="3167" y="0"/>
                  </a:cubicBezTo>
                  <a:close/>
                </a:path>
              </a:pathLst>
            </a:custGeom>
            <a:solidFill>
              <a:srgbClr val="F5D1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57"/>
            <p:cNvSpPr/>
            <p:nvPr/>
          </p:nvSpPr>
          <p:spPr>
            <a:xfrm>
              <a:off x="6295500" y="1527175"/>
              <a:ext cx="293900" cy="65650"/>
            </a:xfrm>
            <a:custGeom>
              <a:avLst/>
              <a:gdLst/>
              <a:ahLst/>
              <a:cxnLst/>
              <a:rect l="l" t="t" r="r" b="b"/>
              <a:pathLst>
                <a:path w="11756" h="2626" extrusionOk="0">
                  <a:moveTo>
                    <a:pt x="0" y="0"/>
                  </a:moveTo>
                  <a:cubicBezTo>
                    <a:pt x="799" y="885"/>
                    <a:pt x="1598" y="1769"/>
                    <a:pt x="2397" y="2625"/>
                  </a:cubicBezTo>
                  <a:lnTo>
                    <a:pt x="11756" y="2625"/>
                  </a:lnTo>
                  <a:cubicBezTo>
                    <a:pt x="10900" y="1741"/>
                    <a:pt x="10072" y="885"/>
                    <a:pt x="9216" y="0"/>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57"/>
            <p:cNvSpPr/>
            <p:nvPr/>
          </p:nvSpPr>
          <p:spPr>
            <a:xfrm>
              <a:off x="6525900" y="1527175"/>
              <a:ext cx="186900" cy="65650"/>
            </a:xfrm>
            <a:custGeom>
              <a:avLst/>
              <a:gdLst/>
              <a:ahLst/>
              <a:cxnLst/>
              <a:rect l="l" t="t" r="r" b="b"/>
              <a:pathLst>
                <a:path w="7476" h="2626" extrusionOk="0">
                  <a:moveTo>
                    <a:pt x="0" y="0"/>
                  </a:moveTo>
                  <a:cubicBezTo>
                    <a:pt x="856" y="885"/>
                    <a:pt x="1684" y="1741"/>
                    <a:pt x="2540" y="2625"/>
                  </a:cubicBezTo>
                  <a:lnTo>
                    <a:pt x="7476" y="2625"/>
                  </a:lnTo>
                  <a:cubicBezTo>
                    <a:pt x="6477" y="1769"/>
                    <a:pt x="5479" y="885"/>
                    <a:pt x="4508" y="0"/>
                  </a:cubicBezTo>
                  <a:close/>
                </a:path>
              </a:pathLst>
            </a:custGeom>
            <a:solidFill>
              <a:srgbClr val="F5D1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57"/>
            <p:cNvSpPr/>
            <p:nvPr/>
          </p:nvSpPr>
          <p:spPr>
            <a:xfrm>
              <a:off x="6638600" y="1527175"/>
              <a:ext cx="152675" cy="65650"/>
            </a:xfrm>
            <a:custGeom>
              <a:avLst/>
              <a:gdLst/>
              <a:ahLst/>
              <a:cxnLst/>
              <a:rect l="l" t="t" r="r" b="b"/>
              <a:pathLst>
                <a:path w="6107" h="2626" extrusionOk="0">
                  <a:moveTo>
                    <a:pt x="0" y="0"/>
                  </a:moveTo>
                  <a:cubicBezTo>
                    <a:pt x="971" y="885"/>
                    <a:pt x="1969" y="1769"/>
                    <a:pt x="2968" y="2625"/>
                  </a:cubicBezTo>
                  <a:lnTo>
                    <a:pt x="6106" y="2625"/>
                  </a:lnTo>
                  <a:cubicBezTo>
                    <a:pt x="5051" y="1798"/>
                    <a:pt x="4024" y="913"/>
                    <a:pt x="3025" y="0"/>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57"/>
            <p:cNvSpPr/>
            <p:nvPr/>
          </p:nvSpPr>
          <p:spPr>
            <a:xfrm>
              <a:off x="6714200" y="1527175"/>
              <a:ext cx="358825" cy="65650"/>
            </a:xfrm>
            <a:custGeom>
              <a:avLst/>
              <a:gdLst/>
              <a:ahLst/>
              <a:cxnLst/>
              <a:rect l="l" t="t" r="r" b="b"/>
              <a:pathLst>
                <a:path w="14353" h="2626" extrusionOk="0">
                  <a:moveTo>
                    <a:pt x="1" y="0"/>
                  </a:moveTo>
                  <a:cubicBezTo>
                    <a:pt x="1000" y="913"/>
                    <a:pt x="2027" y="1798"/>
                    <a:pt x="3082" y="2625"/>
                  </a:cubicBezTo>
                  <a:lnTo>
                    <a:pt x="14353" y="2625"/>
                  </a:lnTo>
                  <a:lnTo>
                    <a:pt x="14353" y="0"/>
                  </a:lnTo>
                  <a:close/>
                </a:path>
              </a:pathLst>
            </a:custGeom>
            <a:solidFill>
              <a:srgbClr val="F5D1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57"/>
            <p:cNvSpPr/>
            <p:nvPr/>
          </p:nvSpPr>
          <p:spPr>
            <a:xfrm>
              <a:off x="6216325" y="1908075"/>
              <a:ext cx="126275" cy="119875"/>
            </a:xfrm>
            <a:custGeom>
              <a:avLst/>
              <a:gdLst/>
              <a:ahLst/>
              <a:cxnLst/>
              <a:rect l="l" t="t" r="r" b="b"/>
              <a:pathLst>
                <a:path w="5051" h="4795" extrusionOk="0">
                  <a:moveTo>
                    <a:pt x="0" y="1"/>
                  </a:moveTo>
                  <a:lnTo>
                    <a:pt x="0" y="4794"/>
                  </a:lnTo>
                  <a:lnTo>
                    <a:pt x="5051" y="4794"/>
                  </a:lnTo>
                  <a:cubicBezTo>
                    <a:pt x="3339" y="3225"/>
                    <a:pt x="1655" y="1627"/>
                    <a:pt x="0" y="1"/>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57"/>
            <p:cNvSpPr/>
            <p:nvPr/>
          </p:nvSpPr>
          <p:spPr>
            <a:xfrm>
              <a:off x="6216325" y="1864575"/>
              <a:ext cx="295325" cy="163375"/>
            </a:xfrm>
            <a:custGeom>
              <a:avLst/>
              <a:gdLst/>
              <a:ahLst/>
              <a:cxnLst/>
              <a:rect l="l" t="t" r="r" b="b"/>
              <a:pathLst>
                <a:path w="11813" h="6535" extrusionOk="0">
                  <a:moveTo>
                    <a:pt x="0" y="0"/>
                  </a:moveTo>
                  <a:lnTo>
                    <a:pt x="0" y="1741"/>
                  </a:lnTo>
                  <a:cubicBezTo>
                    <a:pt x="1655" y="3367"/>
                    <a:pt x="3339" y="4965"/>
                    <a:pt x="5051" y="6534"/>
                  </a:cubicBezTo>
                  <a:lnTo>
                    <a:pt x="11813" y="6534"/>
                  </a:lnTo>
                  <a:cubicBezTo>
                    <a:pt x="11727" y="6420"/>
                    <a:pt x="11642" y="6277"/>
                    <a:pt x="11556" y="6163"/>
                  </a:cubicBezTo>
                  <a:cubicBezTo>
                    <a:pt x="10015" y="3995"/>
                    <a:pt x="8474" y="1969"/>
                    <a:pt x="6905" y="0"/>
                  </a:cubicBezTo>
                  <a:close/>
                </a:path>
              </a:pathLst>
            </a:custGeom>
            <a:solidFill>
              <a:srgbClr val="F5D1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57"/>
            <p:cNvSpPr/>
            <p:nvPr/>
          </p:nvSpPr>
          <p:spPr>
            <a:xfrm>
              <a:off x="6388950" y="1864575"/>
              <a:ext cx="244675" cy="163375"/>
            </a:xfrm>
            <a:custGeom>
              <a:avLst/>
              <a:gdLst/>
              <a:ahLst/>
              <a:cxnLst/>
              <a:rect l="l" t="t" r="r" b="b"/>
              <a:pathLst>
                <a:path w="9787" h="6535" extrusionOk="0">
                  <a:moveTo>
                    <a:pt x="0" y="0"/>
                  </a:moveTo>
                  <a:cubicBezTo>
                    <a:pt x="1569" y="1969"/>
                    <a:pt x="3110" y="3995"/>
                    <a:pt x="4651" y="6163"/>
                  </a:cubicBezTo>
                  <a:cubicBezTo>
                    <a:pt x="4737" y="6277"/>
                    <a:pt x="4822" y="6420"/>
                    <a:pt x="4908" y="6534"/>
                  </a:cubicBezTo>
                  <a:lnTo>
                    <a:pt x="9787" y="6534"/>
                  </a:lnTo>
                  <a:cubicBezTo>
                    <a:pt x="7704" y="4366"/>
                    <a:pt x="5592" y="2169"/>
                    <a:pt x="3510" y="0"/>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57"/>
            <p:cNvSpPr/>
            <p:nvPr/>
          </p:nvSpPr>
          <p:spPr>
            <a:xfrm>
              <a:off x="6476675" y="1864575"/>
              <a:ext cx="283925" cy="163375"/>
            </a:xfrm>
            <a:custGeom>
              <a:avLst/>
              <a:gdLst/>
              <a:ahLst/>
              <a:cxnLst/>
              <a:rect l="l" t="t" r="r" b="b"/>
              <a:pathLst>
                <a:path w="11357" h="6535" extrusionOk="0">
                  <a:moveTo>
                    <a:pt x="1" y="0"/>
                  </a:moveTo>
                  <a:cubicBezTo>
                    <a:pt x="2083" y="2169"/>
                    <a:pt x="4195" y="4366"/>
                    <a:pt x="6278" y="6534"/>
                  </a:cubicBezTo>
                  <a:lnTo>
                    <a:pt x="11356" y="6534"/>
                  </a:lnTo>
                  <a:cubicBezTo>
                    <a:pt x="9359" y="4309"/>
                    <a:pt x="7333" y="2140"/>
                    <a:pt x="5308" y="0"/>
                  </a:cubicBezTo>
                  <a:close/>
                </a:path>
              </a:pathLst>
            </a:custGeom>
            <a:solidFill>
              <a:srgbClr val="F5D1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57"/>
            <p:cNvSpPr/>
            <p:nvPr/>
          </p:nvSpPr>
          <p:spPr>
            <a:xfrm>
              <a:off x="6844025" y="1864575"/>
              <a:ext cx="229000" cy="163375"/>
            </a:xfrm>
            <a:custGeom>
              <a:avLst/>
              <a:gdLst/>
              <a:ahLst/>
              <a:cxnLst/>
              <a:rect l="l" t="t" r="r" b="b"/>
              <a:pathLst>
                <a:path w="9160" h="6535" extrusionOk="0">
                  <a:moveTo>
                    <a:pt x="1" y="0"/>
                  </a:moveTo>
                  <a:cubicBezTo>
                    <a:pt x="1969" y="2140"/>
                    <a:pt x="3910" y="4337"/>
                    <a:pt x="5793" y="6534"/>
                  </a:cubicBezTo>
                  <a:lnTo>
                    <a:pt x="9160" y="6534"/>
                  </a:lnTo>
                  <a:lnTo>
                    <a:pt x="9160" y="4251"/>
                  </a:lnTo>
                  <a:lnTo>
                    <a:pt x="9160" y="1912"/>
                  </a:lnTo>
                  <a:cubicBezTo>
                    <a:pt x="8503" y="1284"/>
                    <a:pt x="7847" y="628"/>
                    <a:pt x="7162" y="0"/>
                  </a:cubicBezTo>
                  <a:close/>
                </a:path>
              </a:pathLst>
            </a:custGeom>
            <a:solidFill>
              <a:srgbClr val="F5D1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57"/>
            <p:cNvSpPr/>
            <p:nvPr/>
          </p:nvSpPr>
          <p:spPr>
            <a:xfrm>
              <a:off x="6609350" y="1864575"/>
              <a:ext cx="379500" cy="163375"/>
            </a:xfrm>
            <a:custGeom>
              <a:avLst/>
              <a:gdLst/>
              <a:ahLst/>
              <a:cxnLst/>
              <a:rect l="l" t="t" r="r" b="b"/>
              <a:pathLst>
                <a:path w="15180" h="6535" extrusionOk="0">
                  <a:moveTo>
                    <a:pt x="1" y="0"/>
                  </a:moveTo>
                  <a:cubicBezTo>
                    <a:pt x="2026" y="2140"/>
                    <a:pt x="4052" y="4309"/>
                    <a:pt x="6049" y="6534"/>
                  </a:cubicBezTo>
                  <a:lnTo>
                    <a:pt x="15180" y="6534"/>
                  </a:lnTo>
                  <a:cubicBezTo>
                    <a:pt x="13297" y="4337"/>
                    <a:pt x="11356" y="2140"/>
                    <a:pt x="9388" y="0"/>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57"/>
            <p:cNvSpPr/>
            <p:nvPr/>
          </p:nvSpPr>
          <p:spPr>
            <a:xfrm>
              <a:off x="6783400" y="1798225"/>
              <a:ext cx="239700" cy="66375"/>
            </a:xfrm>
            <a:custGeom>
              <a:avLst/>
              <a:gdLst/>
              <a:ahLst/>
              <a:cxnLst/>
              <a:rect l="l" t="t" r="r" b="b"/>
              <a:pathLst>
                <a:path w="9588" h="2655" extrusionOk="0">
                  <a:moveTo>
                    <a:pt x="0" y="1"/>
                  </a:moveTo>
                  <a:cubicBezTo>
                    <a:pt x="799" y="885"/>
                    <a:pt x="1627" y="1770"/>
                    <a:pt x="2426" y="2654"/>
                  </a:cubicBezTo>
                  <a:lnTo>
                    <a:pt x="9587" y="2654"/>
                  </a:lnTo>
                  <a:cubicBezTo>
                    <a:pt x="8931" y="2055"/>
                    <a:pt x="8275" y="1427"/>
                    <a:pt x="7590" y="828"/>
                  </a:cubicBezTo>
                  <a:cubicBezTo>
                    <a:pt x="7276" y="571"/>
                    <a:pt x="6991" y="286"/>
                    <a:pt x="6677" y="1"/>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57"/>
            <p:cNvSpPr/>
            <p:nvPr/>
          </p:nvSpPr>
          <p:spPr>
            <a:xfrm>
              <a:off x="6950325" y="1798225"/>
              <a:ext cx="122700" cy="66375"/>
            </a:xfrm>
            <a:custGeom>
              <a:avLst/>
              <a:gdLst/>
              <a:ahLst/>
              <a:cxnLst/>
              <a:rect l="l" t="t" r="r" b="b"/>
              <a:pathLst>
                <a:path w="4908" h="2655" extrusionOk="0">
                  <a:moveTo>
                    <a:pt x="0" y="1"/>
                  </a:moveTo>
                  <a:cubicBezTo>
                    <a:pt x="314" y="286"/>
                    <a:pt x="599" y="571"/>
                    <a:pt x="913" y="828"/>
                  </a:cubicBezTo>
                  <a:cubicBezTo>
                    <a:pt x="1598" y="1427"/>
                    <a:pt x="2254" y="2055"/>
                    <a:pt x="2910" y="2654"/>
                  </a:cubicBezTo>
                  <a:lnTo>
                    <a:pt x="4908" y="2654"/>
                  </a:lnTo>
                  <a:lnTo>
                    <a:pt x="4908" y="543"/>
                  </a:lnTo>
                  <a:cubicBezTo>
                    <a:pt x="4708" y="372"/>
                    <a:pt x="4508" y="172"/>
                    <a:pt x="4280" y="1"/>
                  </a:cubicBezTo>
                  <a:close/>
                </a:path>
              </a:pathLst>
            </a:custGeom>
            <a:solidFill>
              <a:srgbClr val="ED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57"/>
            <p:cNvSpPr/>
            <p:nvPr/>
          </p:nvSpPr>
          <p:spPr>
            <a:xfrm>
              <a:off x="6547300" y="1798225"/>
              <a:ext cx="296750" cy="66375"/>
            </a:xfrm>
            <a:custGeom>
              <a:avLst/>
              <a:gdLst/>
              <a:ahLst/>
              <a:cxnLst/>
              <a:rect l="l" t="t" r="r" b="b"/>
              <a:pathLst>
                <a:path w="11870" h="2655" extrusionOk="0">
                  <a:moveTo>
                    <a:pt x="0" y="1"/>
                  </a:moveTo>
                  <a:cubicBezTo>
                    <a:pt x="828" y="885"/>
                    <a:pt x="1655" y="1770"/>
                    <a:pt x="2483" y="2654"/>
                  </a:cubicBezTo>
                  <a:lnTo>
                    <a:pt x="11870" y="2654"/>
                  </a:lnTo>
                  <a:cubicBezTo>
                    <a:pt x="11071" y="1770"/>
                    <a:pt x="10243" y="885"/>
                    <a:pt x="9444" y="1"/>
                  </a:cubicBezTo>
                  <a:close/>
                </a:path>
              </a:pathLst>
            </a:custGeom>
            <a:solidFill>
              <a:srgbClr val="F5D1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57"/>
            <p:cNvSpPr/>
            <p:nvPr/>
          </p:nvSpPr>
          <p:spPr>
            <a:xfrm>
              <a:off x="6216325" y="1798225"/>
              <a:ext cx="172650" cy="66375"/>
            </a:xfrm>
            <a:custGeom>
              <a:avLst/>
              <a:gdLst/>
              <a:ahLst/>
              <a:cxnLst/>
              <a:rect l="l" t="t" r="r" b="b"/>
              <a:pathLst>
                <a:path w="6906" h="2655" extrusionOk="0">
                  <a:moveTo>
                    <a:pt x="0" y="1"/>
                  </a:moveTo>
                  <a:lnTo>
                    <a:pt x="0" y="2654"/>
                  </a:lnTo>
                  <a:lnTo>
                    <a:pt x="6905" y="2654"/>
                  </a:lnTo>
                  <a:cubicBezTo>
                    <a:pt x="6192" y="1770"/>
                    <a:pt x="5479" y="885"/>
                    <a:pt x="4737" y="1"/>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57"/>
            <p:cNvSpPr/>
            <p:nvPr/>
          </p:nvSpPr>
          <p:spPr>
            <a:xfrm>
              <a:off x="6334725" y="1798225"/>
              <a:ext cx="141975" cy="66375"/>
            </a:xfrm>
            <a:custGeom>
              <a:avLst/>
              <a:gdLst/>
              <a:ahLst/>
              <a:cxnLst/>
              <a:rect l="l" t="t" r="r" b="b"/>
              <a:pathLst>
                <a:path w="5679" h="2655" extrusionOk="0">
                  <a:moveTo>
                    <a:pt x="1" y="1"/>
                  </a:moveTo>
                  <a:cubicBezTo>
                    <a:pt x="743" y="885"/>
                    <a:pt x="1456" y="1770"/>
                    <a:pt x="2169" y="2654"/>
                  </a:cubicBezTo>
                  <a:lnTo>
                    <a:pt x="5679" y="2654"/>
                  </a:lnTo>
                  <a:cubicBezTo>
                    <a:pt x="4823" y="1770"/>
                    <a:pt x="3967" y="885"/>
                    <a:pt x="3111" y="1"/>
                  </a:cubicBezTo>
                  <a:close/>
                </a:path>
              </a:pathLst>
            </a:custGeom>
            <a:solidFill>
              <a:srgbClr val="F5D1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57"/>
            <p:cNvSpPr/>
            <p:nvPr/>
          </p:nvSpPr>
          <p:spPr>
            <a:xfrm>
              <a:off x="6412475" y="1798225"/>
              <a:ext cx="196900" cy="66375"/>
            </a:xfrm>
            <a:custGeom>
              <a:avLst/>
              <a:gdLst/>
              <a:ahLst/>
              <a:cxnLst/>
              <a:rect l="l" t="t" r="r" b="b"/>
              <a:pathLst>
                <a:path w="7876" h="2655" extrusionOk="0">
                  <a:moveTo>
                    <a:pt x="1" y="1"/>
                  </a:moveTo>
                  <a:cubicBezTo>
                    <a:pt x="857" y="885"/>
                    <a:pt x="1713" y="1770"/>
                    <a:pt x="2569" y="2654"/>
                  </a:cubicBezTo>
                  <a:lnTo>
                    <a:pt x="7876" y="2654"/>
                  </a:lnTo>
                  <a:cubicBezTo>
                    <a:pt x="7048" y="1770"/>
                    <a:pt x="6221" y="885"/>
                    <a:pt x="5393" y="1"/>
                  </a:cubicBezTo>
                  <a:close/>
                </a:path>
              </a:pathLst>
            </a:custGeom>
            <a:solidFill>
              <a:srgbClr val="F8E2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57"/>
            <p:cNvSpPr/>
            <p:nvPr/>
          </p:nvSpPr>
          <p:spPr>
            <a:xfrm>
              <a:off x="6217025" y="2117800"/>
              <a:ext cx="930900" cy="194750"/>
            </a:xfrm>
            <a:custGeom>
              <a:avLst/>
              <a:gdLst/>
              <a:ahLst/>
              <a:cxnLst/>
              <a:rect l="l" t="t" r="r" b="b"/>
              <a:pathLst>
                <a:path w="37236" h="7790" extrusionOk="0">
                  <a:moveTo>
                    <a:pt x="1" y="0"/>
                  </a:moveTo>
                  <a:cubicBezTo>
                    <a:pt x="29" y="0"/>
                    <a:pt x="29" y="29"/>
                    <a:pt x="29" y="29"/>
                  </a:cubicBezTo>
                  <a:lnTo>
                    <a:pt x="58" y="29"/>
                  </a:lnTo>
                  <a:cubicBezTo>
                    <a:pt x="3510" y="3110"/>
                    <a:pt x="11385" y="7789"/>
                    <a:pt x="27335" y="7789"/>
                  </a:cubicBezTo>
                  <a:cubicBezTo>
                    <a:pt x="30331" y="7789"/>
                    <a:pt x="33640" y="7618"/>
                    <a:pt x="37235" y="7247"/>
                  </a:cubicBezTo>
                  <a:lnTo>
                    <a:pt x="37235" y="885"/>
                  </a:lnTo>
                  <a:cubicBezTo>
                    <a:pt x="37235" y="400"/>
                    <a:pt x="36807" y="0"/>
                    <a:pt x="36294" y="0"/>
                  </a:cubicBezTo>
                  <a:close/>
                </a:path>
              </a:pathLst>
            </a:custGeom>
            <a:solidFill>
              <a:srgbClr val="7C48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57"/>
            <p:cNvSpPr/>
            <p:nvPr/>
          </p:nvSpPr>
          <p:spPr>
            <a:xfrm>
              <a:off x="6125025" y="2117800"/>
              <a:ext cx="1022900" cy="218275"/>
            </a:xfrm>
            <a:custGeom>
              <a:avLst/>
              <a:gdLst/>
              <a:ahLst/>
              <a:cxnLst/>
              <a:rect l="l" t="t" r="r" b="b"/>
              <a:pathLst>
                <a:path w="40916" h="8731" extrusionOk="0">
                  <a:moveTo>
                    <a:pt x="942" y="0"/>
                  </a:moveTo>
                  <a:cubicBezTo>
                    <a:pt x="428" y="0"/>
                    <a:pt x="0" y="400"/>
                    <a:pt x="0" y="885"/>
                  </a:cubicBezTo>
                  <a:lnTo>
                    <a:pt x="0" y="7846"/>
                  </a:lnTo>
                  <a:cubicBezTo>
                    <a:pt x="0" y="8332"/>
                    <a:pt x="428" y="8731"/>
                    <a:pt x="942" y="8731"/>
                  </a:cubicBezTo>
                  <a:lnTo>
                    <a:pt x="39974" y="8731"/>
                  </a:lnTo>
                  <a:cubicBezTo>
                    <a:pt x="40459" y="8731"/>
                    <a:pt x="40858" y="8389"/>
                    <a:pt x="40915" y="7961"/>
                  </a:cubicBezTo>
                  <a:cubicBezTo>
                    <a:pt x="40915" y="7932"/>
                    <a:pt x="40915" y="7875"/>
                    <a:pt x="40915" y="7846"/>
                  </a:cubicBezTo>
                  <a:lnTo>
                    <a:pt x="40915" y="7247"/>
                  </a:lnTo>
                  <a:cubicBezTo>
                    <a:pt x="37320" y="7618"/>
                    <a:pt x="34011" y="7789"/>
                    <a:pt x="31015" y="7789"/>
                  </a:cubicBezTo>
                  <a:cubicBezTo>
                    <a:pt x="15037" y="7789"/>
                    <a:pt x="7190" y="3110"/>
                    <a:pt x="3738" y="29"/>
                  </a:cubicBezTo>
                  <a:lnTo>
                    <a:pt x="3709" y="29"/>
                  </a:lnTo>
                  <a:cubicBezTo>
                    <a:pt x="3709" y="29"/>
                    <a:pt x="3709" y="0"/>
                    <a:pt x="3681" y="0"/>
                  </a:cubicBezTo>
                  <a:close/>
                </a:path>
              </a:pathLst>
            </a:custGeom>
            <a:solidFill>
              <a:srgbClr val="4E3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57"/>
            <p:cNvSpPr/>
            <p:nvPr/>
          </p:nvSpPr>
          <p:spPr>
            <a:xfrm>
              <a:off x="6888975" y="497150"/>
              <a:ext cx="149800" cy="179075"/>
            </a:xfrm>
            <a:custGeom>
              <a:avLst/>
              <a:gdLst/>
              <a:ahLst/>
              <a:cxnLst/>
              <a:rect l="l" t="t" r="r" b="b"/>
              <a:pathLst>
                <a:path w="5992" h="7163" extrusionOk="0">
                  <a:moveTo>
                    <a:pt x="0" y="1"/>
                  </a:moveTo>
                  <a:lnTo>
                    <a:pt x="0" y="29"/>
                  </a:lnTo>
                  <a:lnTo>
                    <a:pt x="0" y="58"/>
                  </a:lnTo>
                  <a:lnTo>
                    <a:pt x="0" y="229"/>
                  </a:lnTo>
                  <a:lnTo>
                    <a:pt x="5478" y="229"/>
                  </a:lnTo>
                  <a:cubicBezTo>
                    <a:pt x="5593" y="229"/>
                    <a:pt x="5678" y="343"/>
                    <a:pt x="5678" y="457"/>
                  </a:cubicBezTo>
                  <a:lnTo>
                    <a:pt x="5678" y="6706"/>
                  </a:lnTo>
                  <a:cubicBezTo>
                    <a:pt x="5678" y="6820"/>
                    <a:pt x="5593" y="6934"/>
                    <a:pt x="5478" y="6934"/>
                  </a:cubicBezTo>
                  <a:lnTo>
                    <a:pt x="0" y="6934"/>
                  </a:lnTo>
                  <a:lnTo>
                    <a:pt x="0" y="7105"/>
                  </a:lnTo>
                  <a:lnTo>
                    <a:pt x="0" y="7134"/>
                  </a:lnTo>
                  <a:lnTo>
                    <a:pt x="0" y="7163"/>
                  </a:lnTo>
                  <a:lnTo>
                    <a:pt x="5678" y="7163"/>
                  </a:lnTo>
                  <a:cubicBezTo>
                    <a:pt x="5849" y="7163"/>
                    <a:pt x="5963" y="7048"/>
                    <a:pt x="5963" y="6877"/>
                  </a:cubicBezTo>
                  <a:cubicBezTo>
                    <a:pt x="5963" y="6877"/>
                    <a:pt x="5992" y="6877"/>
                    <a:pt x="5992" y="6849"/>
                  </a:cubicBezTo>
                  <a:lnTo>
                    <a:pt x="5992" y="315"/>
                  </a:lnTo>
                  <a:cubicBezTo>
                    <a:pt x="5992" y="144"/>
                    <a:pt x="5849" y="1"/>
                    <a:pt x="5678" y="1"/>
                  </a:cubicBezTo>
                  <a:close/>
                </a:path>
              </a:pathLst>
            </a:custGeom>
            <a:solidFill>
              <a:srgbClr val="CCC6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57"/>
            <p:cNvSpPr/>
            <p:nvPr/>
          </p:nvSpPr>
          <p:spPr>
            <a:xfrm>
              <a:off x="6888975" y="502875"/>
              <a:ext cx="141975" cy="167650"/>
            </a:xfrm>
            <a:custGeom>
              <a:avLst/>
              <a:gdLst/>
              <a:ahLst/>
              <a:cxnLst/>
              <a:rect l="l" t="t" r="r" b="b"/>
              <a:pathLst>
                <a:path w="5679" h="6706" extrusionOk="0">
                  <a:moveTo>
                    <a:pt x="0" y="0"/>
                  </a:moveTo>
                  <a:lnTo>
                    <a:pt x="0" y="371"/>
                  </a:lnTo>
                  <a:lnTo>
                    <a:pt x="4965" y="371"/>
                  </a:lnTo>
                  <a:cubicBezTo>
                    <a:pt x="5193" y="371"/>
                    <a:pt x="5336" y="542"/>
                    <a:pt x="5336" y="742"/>
                  </a:cubicBezTo>
                  <a:lnTo>
                    <a:pt x="5336" y="5906"/>
                  </a:lnTo>
                  <a:cubicBezTo>
                    <a:pt x="5336" y="6106"/>
                    <a:pt x="5193" y="6277"/>
                    <a:pt x="4965" y="6277"/>
                  </a:cubicBezTo>
                  <a:lnTo>
                    <a:pt x="0" y="6277"/>
                  </a:lnTo>
                  <a:lnTo>
                    <a:pt x="0" y="6705"/>
                  </a:lnTo>
                  <a:lnTo>
                    <a:pt x="5478" y="6705"/>
                  </a:lnTo>
                  <a:cubicBezTo>
                    <a:pt x="5593" y="6705"/>
                    <a:pt x="5678" y="6591"/>
                    <a:pt x="5678" y="6477"/>
                  </a:cubicBezTo>
                  <a:lnTo>
                    <a:pt x="5678" y="228"/>
                  </a:lnTo>
                  <a:cubicBezTo>
                    <a:pt x="5678" y="114"/>
                    <a:pt x="5593" y="0"/>
                    <a:pt x="5478" y="0"/>
                  </a:cubicBezTo>
                  <a:close/>
                </a:path>
              </a:pathLst>
            </a:custGeom>
            <a:solidFill>
              <a:srgbClr val="B1AC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57"/>
            <p:cNvSpPr/>
            <p:nvPr/>
          </p:nvSpPr>
          <p:spPr>
            <a:xfrm>
              <a:off x="6888975" y="512150"/>
              <a:ext cx="133400" cy="147675"/>
            </a:xfrm>
            <a:custGeom>
              <a:avLst/>
              <a:gdLst/>
              <a:ahLst/>
              <a:cxnLst/>
              <a:rect l="l" t="t" r="r" b="b"/>
              <a:pathLst>
                <a:path w="5336" h="5907" extrusionOk="0">
                  <a:moveTo>
                    <a:pt x="2825" y="457"/>
                  </a:moveTo>
                  <a:cubicBezTo>
                    <a:pt x="2882" y="457"/>
                    <a:pt x="2911" y="514"/>
                    <a:pt x="2939" y="628"/>
                  </a:cubicBezTo>
                  <a:cubicBezTo>
                    <a:pt x="3053" y="970"/>
                    <a:pt x="3139" y="1769"/>
                    <a:pt x="3167" y="2739"/>
                  </a:cubicBezTo>
                  <a:lnTo>
                    <a:pt x="3167" y="2796"/>
                  </a:lnTo>
                  <a:lnTo>
                    <a:pt x="3196" y="2796"/>
                  </a:lnTo>
                  <a:lnTo>
                    <a:pt x="3196" y="3053"/>
                  </a:lnTo>
                  <a:lnTo>
                    <a:pt x="3167" y="3053"/>
                  </a:lnTo>
                  <a:lnTo>
                    <a:pt x="3167" y="3110"/>
                  </a:lnTo>
                  <a:cubicBezTo>
                    <a:pt x="3139" y="3738"/>
                    <a:pt x="3110" y="4308"/>
                    <a:pt x="3053" y="4736"/>
                  </a:cubicBezTo>
                  <a:cubicBezTo>
                    <a:pt x="2996" y="5164"/>
                    <a:pt x="2911" y="5421"/>
                    <a:pt x="2825" y="5421"/>
                  </a:cubicBezTo>
                  <a:cubicBezTo>
                    <a:pt x="2654" y="5421"/>
                    <a:pt x="2511" y="4423"/>
                    <a:pt x="2511" y="3110"/>
                  </a:cubicBezTo>
                  <a:lnTo>
                    <a:pt x="2511" y="3053"/>
                  </a:lnTo>
                  <a:lnTo>
                    <a:pt x="2483" y="3053"/>
                  </a:lnTo>
                  <a:lnTo>
                    <a:pt x="2483" y="2796"/>
                  </a:lnTo>
                  <a:lnTo>
                    <a:pt x="2511" y="2796"/>
                  </a:lnTo>
                  <a:lnTo>
                    <a:pt x="2511" y="2739"/>
                  </a:lnTo>
                  <a:cubicBezTo>
                    <a:pt x="2511" y="1455"/>
                    <a:pt x="2654" y="457"/>
                    <a:pt x="2825" y="457"/>
                  </a:cubicBezTo>
                  <a:close/>
                  <a:moveTo>
                    <a:pt x="4109" y="457"/>
                  </a:moveTo>
                  <a:cubicBezTo>
                    <a:pt x="4166" y="457"/>
                    <a:pt x="4194" y="514"/>
                    <a:pt x="4223" y="628"/>
                  </a:cubicBezTo>
                  <a:cubicBezTo>
                    <a:pt x="4337" y="970"/>
                    <a:pt x="4423" y="1769"/>
                    <a:pt x="4451" y="2739"/>
                  </a:cubicBezTo>
                  <a:lnTo>
                    <a:pt x="4451" y="2796"/>
                  </a:lnTo>
                  <a:lnTo>
                    <a:pt x="4480" y="2796"/>
                  </a:lnTo>
                  <a:lnTo>
                    <a:pt x="4480" y="3053"/>
                  </a:lnTo>
                  <a:lnTo>
                    <a:pt x="4451" y="3053"/>
                  </a:lnTo>
                  <a:lnTo>
                    <a:pt x="4451" y="3110"/>
                  </a:lnTo>
                  <a:cubicBezTo>
                    <a:pt x="4423" y="3738"/>
                    <a:pt x="4394" y="4308"/>
                    <a:pt x="4337" y="4736"/>
                  </a:cubicBezTo>
                  <a:cubicBezTo>
                    <a:pt x="4280" y="5164"/>
                    <a:pt x="4194" y="5421"/>
                    <a:pt x="4109" y="5421"/>
                  </a:cubicBezTo>
                  <a:cubicBezTo>
                    <a:pt x="3938" y="5421"/>
                    <a:pt x="3795" y="4423"/>
                    <a:pt x="3795" y="3110"/>
                  </a:cubicBezTo>
                  <a:lnTo>
                    <a:pt x="3795" y="3053"/>
                  </a:lnTo>
                  <a:lnTo>
                    <a:pt x="3767" y="3053"/>
                  </a:lnTo>
                  <a:lnTo>
                    <a:pt x="3767" y="2796"/>
                  </a:lnTo>
                  <a:lnTo>
                    <a:pt x="3795" y="2796"/>
                  </a:lnTo>
                  <a:lnTo>
                    <a:pt x="3795" y="2739"/>
                  </a:lnTo>
                  <a:cubicBezTo>
                    <a:pt x="3795" y="1455"/>
                    <a:pt x="3938" y="457"/>
                    <a:pt x="4109" y="457"/>
                  </a:cubicBezTo>
                  <a:close/>
                  <a:moveTo>
                    <a:pt x="1541" y="457"/>
                  </a:moveTo>
                  <a:cubicBezTo>
                    <a:pt x="1570" y="457"/>
                    <a:pt x="1598" y="485"/>
                    <a:pt x="1598" y="514"/>
                  </a:cubicBezTo>
                  <a:cubicBezTo>
                    <a:pt x="1627" y="542"/>
                    <a:pt x="1655" y="571"/>
                    <a:pt x="1655" y="628"/>
                  </a:cubicBezTo>
                  <a:cubicBezTo>
                    <a:pt x="1655" y="656"/>
                    <a:pt x="1684" y="656"/>
                    <a:pt x="1684" y="656"/>
                  </a:cubicBezTo>
                  <a:cubicBezTo>
                    <a:pt x="1741" y="885"/>
                    <a:pt x="1798" y="1341"/>
                    <a:pt x="1855" y="1855"/>
                  </a:cubicBezTo>
                  <a:cubicBezTo>
                    <a:pt x="1855" y="2140"/>
                    <a:pt x="1855" y="2425"/>
                    <a:pt x="1883" y="2739"/>
                  </a:cubicBezTo>
                  <a:lnTo>
                    <a:pt x="1883" y="2796"/>
                  </a:lnTo>
                  <a:lnTo>
                    <a:pt x="1912" y="2796"/>
                  </a:lnTo>
                  <a:lnTo>
                    <a:pt x="1912" y="3053"/>
                  </a:lnTo>
                  <a:lnTo>
                    <a:pt x="1883" y="3053"/>
                  </a:lnTo>
                  <a:lnTo>
                    <a:pt x="1883" y="3110"/>
                  </a:lnTo>
                  <a:cubicBezTo>
                    <a:pt x="1883" y="3424"/>
                    <a:pt x="1855" y="3738"/>
                    <a:pt x="1855" y="3995"/>
                  </a:cubicBezTo>
                  <a:cubicBezTo>
                    <a:pt x="1826" y="4280"/>
                    <a:pt x="1798" y="4508"/>
                    <a:pt x="1769" y="4736"/>
                  </a:cubicBezTo>
                  <a:cubicBezTo>
                    <a:pt x="1741" y="4908"/>
                    <a:pt x="1712" y="5050"/>
                    <a:pt x="1684" y="5164"/>
                  </a:cubicBezTo>
                  <a:cubicBezTo>
                    <a:pt x="1684" y="5250"/>
                    <a:pt x="1655" y="5307"/>
                    <a:pt x="1627" y="5336"/>
                  </a:cubicBezTo>
                  <a:cubicBezTo>
                    <a:pt x="1598" y="5393"/>
                    <a:pt x="1570" y="5450"/>
                    <a:pt x="1541" y="5450"/>
                  </a:cubicBezTo>
                  <a:cubicBezTo>
                    <a:pt x="1541" y="5450"/>
                    <a:pt x="1512" y="5421"/>
                    <a:pt x="1512" y="5421"/>
                  </a:cubicBezTo>
                  <a:cubicBezTo>
                    <a:pt x="1370" y="5250"/>
                    <a:pt x="1256" y="4423"/>
                    <a:pt x="1227" y="3338"/>
                  </a:cubicBezTo>
                  <a:cubicBezTo>
                    <a:pt x="1227" y="3253"/>
                    <a:pt x="1227" y="3196"/>
                    <a:pt x="1227" y="3110"/>
                  </a:cubicBezTo>
                  <a:lnTo>
                    <a:pt x="1199" y="3110"/>
                  </a:lnTo>
                  <a:lnTo>
                    <a:pt x="1199" y="3053"/>
                  </a:lnTo>
                  <a:lnTo>
                    <a:pt x="1199" y="2796"/>
                  </a:lnTo>
                  <a:lnTo>
                    <a:pt x="1199" y="2739"/>
                  </a:lnTo>
                  <a:lnTo>
                    <a:pt x="1227" y="2739"/>
                  </a:lnTo>
                  <a:cubicBezTo>
                    <a:pt x="1227" y="2597"/>
                    <a:pt x="1227" y="2482"/>
                    <a:pt x="1227" y="2368"/>
                  </a:cubicBezTo>
                  <a:cubicBezTo>
                    <a:pt x="1256" y="1284"/>
                    <a:pt x="1398" y="457"/>
                    <a:pt x="1541" y="457"/>
                  </a:cubicBezTo>
                  <a:close/>
                  <a:moveTo>
                    <a:pt x="0" y="0"/>
                  </a:moveTo>
                  <a:lnTo>
                    <a:pt x="0" y="1398"/>
                  </a:lnTo>
                  <a:cubicBezTo>
                    <a:pt x="57" y="828"/>
                    <a:pt x="171" y="457"/>
                    <a:pt x="257" y="457"/>
                  </a:cubicBezTo>
                  <a:cubicBezTo>
                    <a:pt x="286" y="457"/>
                    <a:pt x="343" y="514"/>
                    <a:pt x="371" y="571"/>
                  </a:cubicBezTo>
                  <a:cubicBezTo>
                    <a:pt x="371" y="599"/>
                    <a:pt x="371" y="628"/>
                    <a:pt x="371" y="628"/>
                  </a:cubicBezTo>
                  <a:cubicBezTo>
                    <a:pt x="400" y="685"/>
                    <a:pt x="400" y="713"/>
                    <a:pt x="428" y="770"/>
                  </a:cubicBezTo>
                  <a:cubicBezTo>
                    <a:pt x="457" y="970"/>
                    <a:pt x="514" y="1256"/>
                    <a:pt x="542" y="1598"/>
                  </a:cubicBezTo>
                  <a:cubicBezTo>
                    <a:pt x="542" y="1798"/>
                    <a:pt x="571" y="1997"/>
                    <a:pt x="571" y="2197"/>
                  </a:cubicBezTo>
                  <a:cubicBezTo>
                    <a:pt x="571" y="2368"/>
                    <a:pt x="571" y="2539"/>
                    <a:pt x="599" y="2739"/>
                  </a:cubicBezTo>
                  <a:lnTo>
                    <a:pt x="599" y="2796"/>
                  </a:lnTo>
                  <a:lnTo>
                    <a:pt x="628" y="2796"/>
                  </a:lnTo>
                  <a:lnTo>
                    <a:pt x="628" y="3053"/>
                  </a:lnTo>
                  <a:lnTo>
                    <a:pt x="599" y="3053"/>
                  </a:lnTo>
                  <a:lnTo>
                    <a:pt x="599" y="3110"/>
                  </a:lnTo>
                  <a:cubicBezTo>
                    <a:pt x="599" y="3253"/>
                    <a:pt x="571" y="3395"/>
                    <a:pt x="571" y="3538"/>
                  </a:cubicBezTo>
                  <a:cubicBezTo>
                    <a:pt x="571" y="3995"/>
                    <a:pt x="542" y="4394"/>
                    <a:pt x="485" y="4736"/>
                  </a:cubicBezTo>
                  <a:cubicBezTo>
                    <a:pt x="428" y="5164"/>
                    <a:pt x="343" y="5450"/>
                    <a:pt x="257" y="5450"/>
                  </a:cubicBezTo>
                  <a:cubicBezTo>
                    <a:pt x="200" y="5450"/>
                    <a:pt x="171" y="5336"/>
                    <a:pt x="114" y="5164"/>
                  </a:cubicBezTo>
                  <a:cubicBezTo>
                    <a:pt x="86" y="5022"/>
                    <a:pt x="29" y="4765"/>
                    <a:pt x="0" y="4480"/>
                  </a:cubicBezTo>
                  <a:lnTo>
                    <a:pt x="0" y="5906"/>
                  </a:lnTo>
                  <a:lnTo>
                    <a:pt x="4965" y="5906"/>
                  </a:lnTo>
                  <a:cubicBezTo>
                    <a:pt x="5193" y="5906"/>
                    <a:pt x="5336" y="5735"/>
                    <a:pt x="5336" y="5535"/>
                  </a:cubicBezTo>
                  <a:lnTo>
                    <a:pt x="5336" y="371"/>
                  </a:lnTo>
                  <a:cubicBezTo>
                    <a:pt x="5336" y="171"/>
                    <a:pt x="5193" y="0"/>
                    <a:pt x="4965" y="0"/>
                  </a:cubicBezTo>
                  <a:close/>
                </a:path>
              </a:pathLst>
            </a:custGeom>
            <a:solidFill>
              <a:srgbClr val="A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57"/>
            <p:cNvSpPr/>
            <p:nvPr/>
          </p:nvSpPr>
          <p:spPr>
            <a:xfrm>
              <a:off x="6954600" y="527825"/>
              <a:ext cx="13575" cy="52825"/>
            </a:xfrm>
            <a:custGeom>
              <a:avLst/>
              <a:gdLst/>
              <a:ahLst/>
              <a:cxnLst/>
              <a:rect l="l" t="t" r="r" b="b"/>
              <a:pathLst>
                <a:path w="543" h="2113" extrusionOk="0">
                  <a:moveTo>
                    <a:pt x="314" y="1"/>
                  </a:moveTo>
                  <a:cubicBezTo>
                    <a:pt x="114" y="686"/>
                    <a:pt x="0" y="1370"/>
                    <a:pt x="0" y="2027"/>
                  </a:cubicBezTo>
                  <a:cubicBezTo>
                    <a:pt x="57" y="1998"/>
                    <a:pt x="114" y="1970"/>
                    <a:pt x="200" y="1970"/>
                  </a:cubicBezTo>
                  <a:cubicBezTo>
                    <a:pt x="314" y="1970"/>
                    <a:pt x="428" y="2027"/>
                    <a:pt x="485" y="2112"/>
                  </a:cubicBezTo>
                  <a:lnTo>
                    <a:pt x="542" y="2112"/>
                  </a:lnTo>
                  <a:cubicBezTo>
                    <a:pt x="514" y="1142"/>
                    <a:pt x="428" y="343"/>
                    <a:pt x="314" y="1"/>
                  </a:cubicBezTo>
                  <a:close/>
                </a:path>
              </a:pathLst>
            </a:custGeom>
            <a:solidFill>
              <a:srgbClr val="D0CB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57"/>
            <p:cNvSpPr/>
            <p:nvPr/>
          </p:nvSpPr>
          <p:spPr>
            <a:xfrm>
              <a:off x="6955300" y="589900"/>
              <a:ext cx="12875" cy="40675"/>
            </a:xfrm>
            <a:custGeom>
              <a:avLst/>
              <a:gdLst/>
              <a:ahLst/>
              <a:cxnLst/>
              <a:rect l="l" t="t" r="r" b="b"/>
              <a:pathLst>
                <a:path w="515" h="1627" extrusionOk="0">
                  <a:moveTo>
                    <a:pt x="457" y="0"/>
                  </a:moveTo>
                  <a:cubicBezTo>
                    <a:pt x="400" y="114"/>
                    <a:pt x="286" y="171"/>
                    <a:pt x="172" y="171"/>
                  </a:cubicBezTo>
                  <a:cubicBezTo>
                    <a:pt x="115" y="171"/>
                    <a:pt x="58" y="143"/>
                    <a:pt x="1" y="114"/>
                  </a:cubicBezTo>
                  <a:lnTo>
                    <a:pt x="1" y="114"/>
                  </a:lnTo>
                  <a:cubicBezTo>
                    <a:pt x="58" y="628"/>
                    <a:pt x="172" y="1141"/>
                    <a:pt x="400" y="1626"/>
                  </a:cubicBezTo>
                  <a:cubicBezTo>
                    <a:pt x="457" y="1198"/>
                    <a:pt x="486" y="628"/>
                    <a:pt x="514" y="0"/>
                  </a:cubicBezTo>
                  <a:close/>
                </a:path>
              </a:pathLst>
            </a:custGeom>
            <a:solidFill>
              <a:srgbClr val="D0CB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57"/>
            <p:cNvSpPr/>
            <p:nvPr/>
          </p:nvSpPr>
          <p:spPr>
            <a:xfrm>
              <a:off x="6951750" y="523550"/>
              <a:ext cx="10725" cy="57100"/>
            </a:xfrm>
            <a:custGeom>
              <a:avLst/>
              <a:gdLst/>
              <a:ahLst/>
              <a:cxnLst/>
              <a:rect l="l" t="t" r="r" b="b"/>
              <a:pathLst>
                <a:path w="429" h="2284" extrusionOk="0">
                  <a:moveTo>
                    <a:pt x="314" y="1"/>
                  </a:moveTo>
                  <a:cubicBezTo>
                    <a:pt x="143" y="1"/>
                    <a:pt x="0" y="999"/>
                    <a:pt x="0" y="2283"/>
                  </a:cubicBezTo>
                  <a:lnTo>
                    <a:pt x="29" y="2283"/>
                  </a:lnTo>
                  <a:lnTo>
                    <a:pt x="114" y="2198"/>
                  </a:lnTo>
                  <a:cubicBezTo>
                    <a:pt x="114" y="1541"/>
                    <a:pt x="228" y="857"/>
                    <a:pt x="428" y="172"/>
                  </a:cubicBezTo>
                  <a:cubicBezTo>
                    <a:pt x="400" y="58"/>
                    <a:pt x="371" y="1"/>
                    <a:pt x="314" y="1"/>
                  </a:cubicBezTo>
                  <a:close/>
                </a:path>
              </a:pathLst>
            </a:custGeom>
            <a:solidFill>
              <a:srgbClr val="C6C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57"/>
            <p:cNvSpPr/>
            <p:nvPr/>
          </p:nvSpPr>
          <p:spPr>
            <a:xfrm>
              <a:off x="6951750" y="589900"/>
              <a:ext cx="13575" cy="57800"/>
            </a:xfrm>
            <a:custGeom>
              <a:avLst/>
              <a:gdLst/>
              <a:ahLst/>
              <a:cxnLst/>
              <a:rect l="l" t="t" r="r" b="b"/>
              <a:pathLst>
                <a:path w="543" h="2312" extrusionOk="0">
                  <a:moveTo>
                    <a:pt x="0" y="0"/>
                  </a:moveTo>
                  <a:cubicBezTo>
                    <a:pt x="0" y="1313"/>
                    <a:pt x="143" y="2311"/>
                    <a:pt x="314" y="2311"/>
                  </a:cubicBezTo>
                  <a:cubicBezTo>
                    <a:pt x="400" y="2311"/>
                    <a:pt x="485" y="2054"/>
                    <a:pt x="542" y="1626"/>
                  </a:cubicBezTo>
                  <a:cubicBezTo>
                    <a:pt x="314" y="1141"/>
                    <a:pt x="200" y="628"/>
                    <a:pt x="143" y="114"/>
                  </a:cubicBezTo>
                  <a:lnTo>
                    <a:pt x="29" y="0"/>
                  </a:lnTo>
                  <a:close/>
                </a:path>
              </a:pathLst>
            </a:custGeom>
            <a:solidFill>
              <a:srgbClr val="C6C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57"/>
            <p:cNvSpPr/>
            <p:nvPr/>
          </p:nvSpPr>
          <p:spPr>
            <a:xfrm>
              <a:off x="6951750" y="588475"/>
              <a:ext cx="16425" cy="5725"/>
            </a:xfrm>
            <a:custGeom>
              <a:avLst/>
              <a:gdLst/>
              <a:ahLst/>
              <a:cxnLst/>
              <a:rect l="l" t="t" r="r" b="b"/>
              <a:pathLst>
                <a:path w="657" h="229" extrusionOk="0">
                  <a:moveTo>
                    <a:pt x="0" y="0"/>
                  </a:moveTo>
                  <a:lnTo>
                    <a:pt x="0" y="57"/>
                  </a:lnTo>
                  <a:lnTo>
                    <a:pt x="29" y="57"/>
                  </a:lnTo>
                  <a:lnTo>
                    <a:pt x="143" y="171"/>
                  </a:lnTo>
                  <a:cubicBezTo>
                    <a:pt x="200" y="200"/>
                    <a:pt x="257" y="228"/>
                    <a:pt x="314" y="228"/>
                  </a:cubicBezTo>
                  <a:cubicBezTo>
                    <a:pt x="428" y="228"/>
                    <a:pt x="542" y="171"/>
                    <a:pt x="599" y="57"/>
                  </a:cubicBezTo>
                  <a:lnTo>
                    <a:pt x="656" y="57"/>
                  </a:lnTo>
                  <a:lnTo>
                    <a:pt x="656" y="0"/>
                  </a:lnTo>
                  <a:lnTo>
                    <a:pt x="542" y="0"/>
                  </a:lnTo>
                  <a:cubicBezTo>
                    <a:pt x="514" y="86"/>
                    <a:pt x="428" y="143"/>
                    <a:pt x="314" y="143"/>
                  </a:cubicBezTo>
                  <a:cubicBezTo>
                    <a:pt x="228" y="143"/>
                    <a:pt x="143" y="86"/>
                    <a:pt x="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57"/>
            <p:cNvSpPr/>
            <p:nvPr/>
          </p:nvSpPr>
          <p:spPr>
            <a:xfrm>
              <a:off x="6951750" y="577050"/>
              <a:ext cx="16425" cy="5025"/>
            </a:xfrm>
            <a:custGeom>
              <a:avLst/>
              <a:gdLst/>
              <a:ahLst/>
              <a:cxnLst/>
              <a:rect l="l" t="t" r="r" b="b"/>
              <a:pathLst>
                <a:path w="657" h="201" extrusionOk="0">
                  <a:moveTo>
                    <a:pt x="314" y="1"/>
                  </a:moveTo>
                  <a:cubicBezTo>
                    <a:pt x="228" y="1"/>
                    <a:pt x="171" y="29"/>
                    <a:pt x="114" y="58"/>
                  </a:cubicBezTo>
                  <a:lnTo>
                    <a:pt x="29" y="143"/>
                  </a:lnTo>
                  <a:lnTo>
                    <a:pt x="0" y="143"/>
                  </a:lnTo>
                  <a:lnTo>
                    <a:pt x="0" y="200"/>
                  </a:lnTo>
                  <a:lnTo>
                    <a:pt x="86" y="200"/>
                  </a:lnTo>
                  <a:cubicBezTo>
                    <a:pt x="143" y="115"/>
                    <a:pt x="228" y="58"/>
                    <a:pt x="314" y="58"/>
                  </a:cubicBezTo>
                  <a:cubicBezTo>
                    <a:pt x="428" y="58"/>
                    <a:pt x="514" y="115"/>
                    <a:pt x="542" y="200"/>
                  </a:cubicBezTo>
                  <a:lnTo>
                    <a:pt x="656" y="200"/>
                  </a:lnTo>
                  <a:lnTo>
                    <a:pt x="656" y="143"/>
                  </a:lnTo>
                  <a:lnTo>
                    <a:pt x="599" y="143"/>
                  </a:lnTo>
                  <a:cubicBezTo>
                    <a:pt x="542" y="58"/>
                    <a:pt x="428" y="1"/>
                    <a:pt x="31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57"/>
            <p:cNvSpPr/>
            <p:nvPr/>
          </p:nvSpPr>
          <p:spPr>
            <a:xfrm>
              <a:off x="6951025" y="578475"/>
              <a:ext cx="17850" cy="13575"/>
            </a:xfrm>
            <a:custGeom>
              <a:avLst/>
              <a:gdLst/>
              <a:ahLst/>
              <a:cxnLst/>
              <a:rect l="l" t="t" r="r" b="b"/>
              <a:pathLst>
                <a:path w="714" h="543" extrusionOk="0">
                  <a:moveTo>
                    <a:pt x="343" y="1"/>
                  </a:moveTo>
                  <a:cubicBezTo>
                    <a:pt x="257" y="1"/>
                    <a:pt x="172" y="58"/>
                    <a:pt x="115" y="143"/>
                  </a:cubicBezTo>
                  <a:lnTo>
                    <a:pt x="1" y="143"/>
                  </a:lnTo>
                  <a:lnTo>
                    <a:pt x="1" y="400"/>
                  </a:lnTo>
                  <a:lnTo>
                    <a:pt x="115" y="400"/>
                  </a:lnTo>
                  <a:cubicBezTo>
                    <a:pt x="172" y="486"/>
                    <a:pt x="257" y="543"/>
                    <a:pt x="343" y="543"/>
                  </a:cubicBezTo>
                  <a:cubicBezTo>
                    <a:pt x="457" y="543"/>
                    <a:pt x="543" y="486"/>
                    <a:pt x="571" y="400"/>
                  </a:cubicBezTo>
                  <a:lnTo>
                    <a:pt x="714" y="400"/>
                  </a:lnTo>
                  <a:lnTo>
                    <a:pt x="714" y="143"/>
                  </a:lnTo>
                  <a:lnTo>
                    <a:pt x="571" y="143"/>
                  </a:lnTo>
                  <a:cubicBezTo>
                    <a:pt x="543" y="58"/>
                    <a:pt x="457" y="1"/>
                    <a:pt x="343" y="1"/>
                  </a:cubicBezTo>
                  <a:close/>
                </a:path>
              </a:pathLst>
            </a:custGeom>
            <a:solidFill>
              <a:srgbClr val="CCC6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57"/>
            <p:cNvSpPr/>
            <p:nvPr/>
          </p:nvSpPr>
          <p:spPr>
            <a:xfrm>
              <a:off x="6310475" y="1069950"/>
              <a:ext cx="10025" cy="147675"/>
            </a:xfrm>
            <a:custGeom>
              <a:avLst/>
              <a:gdLst/>
              <a:ahLst/>
              <a:cxnLst/>
              <a:rect l="l" t="t" r="r" b="b"/>
              <a:pathLst>
                <a:path w="401" h="5907" extrusionOk="0">
                  <a:moveTo>
                    <a:pt x="400" y="0"/>
                  </a:moveTo>
                  <a:lnTo>
                    <a:pt x="400" y="0"/>
                  </a:lnTo>
                  <a:cubicBezTo>
                    <a:pt x="172" y="0"/>
                    <a:pt x="1" y="172"/>
                    <a:pt x="1" y="371"/>
                  </a:cubicBezTo>
                  <a:lnTo>
                    <a:pt x="1" y="5536"/>
                  </a:lnTo>
                  <a:cubicBezTo>
                    <a:pt x="1" y="5735"/>
                    <a:pt x="172" y="5906"/>
                    <a:pt x="400" y="5906"/>
                  </a:cubicBezTo>
                  <a:cubicBezTo>
                    <a:pt x="172" y="5906"/>
                    <a:pt x="29" y="5735"/>
                    <a:pt x="29" y="5536"/>
                  </a:cubicBezTo>
                  <a:lnTo>
                    <a:pt x="29" y="371"/>
                  </a:lnTo>
                  <a:cubicBezTo>
                    <a:pt x="29" y="172"/>
                    <a:pt x="172" y="0"/>
                    <a:pt x="400" y="0"/>
                  </a:cubicBezTo>
                  <a:close/>
                </a:path>
              </a:pathLst>
            </a:custGeom>
            <a:solidFill>
              <a:srgbClr val="F4F2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57"/>
            <p:cNvSpPr/>
            <p:nvPr/>
          </p:nvSpPr>
          <p:spPr>
            <a:xfrm>
              <a:off x="6407500" y="865225"/>
              <a:ext cx="59225" cy="45675"/>
            </a:xfrm>
            <a:custGeom>
              <a:avLst/>
              <a:gdLst/>
              <a:ahLst/>
              <a:cxnLst/>
              <a:rect l="l" t="t" r="r" b="b"/>
              <a:pathLst>
                <a:path w="2369" h="1827" extrusionOk="0">
                  <a:moveTo>
                    <a:pt x="1198" y="1827"/>
                  </a:moveTo>
                  <a:cubicBezTo>
                    <a:pt x="856" y="1827"/>
                    <a:pt x="542" y="1627"/>
                    <a:pt x="399" y="1370"/>
                  </a:cubicBezTo>
                  <a:lnTo>
                    <a:pt x="0" y="1370"/>
                  </a:lnTo>
                  <a:lnTo>
                    <a:pt x="0" y="457"/>
                  </a:lnTo>
                  <a:lnTo>
                    <a:pt x="399" y="457"/>
                  </a:lnTo>
                  <a:cubicBezTo>
                    <a:pt x="542" y="172"/>
                    <a:pt x="856" y="1"/>
                    <a:pt x="1198" y="1"/>
                  </a:cubicBezTo>
                  <a:cubicBezTo>
                    <a:pt x="1541" y="1"/>
                    <a:pt x="1826" y="172"/>
                    <a:pt x="1969" y="457"/>
                  </a:cubicBezTo>
                  <a:lnTo>
                    <a:pt x="2368" y="457"/>
                  </a:lnTo>
                  <a:lnTo>
                    <a:pt x="2368" y="1370"/>
                  </a:lnTo>
                  <a:lnTo>
                    <a:pt x="1969" y="1370"/>
                  </a:lnTo>
                  <a:cubicBezTo>
                    <a:pt x="1826" y="1627"/>
                    <a:pt x="1541" y="1827"/>
                    <a:pt x="1198" y="1827"/>
                  </a:cubicBezTo>
                  <a:close/>
                  <a:moveTo>
                    <a:pt x="0" y="457"/>
                  </a:moveTo>
                  <a:lnTo>
                    <a:pt x="0" y="1370"/>
                  </a:lnTo>
                  <a:lnTo>
                    <a:pt x="399" y="1370"/>
                  </a:lnTo>
                  <a:cubicBezTo>
                    <a:pt x="542" y="1627"/>
                    <a:pt x="856" y="1827"/>
                    <a:pt x="1198" y="1827"/>
                  </a:cubicBezTo>
                  <a:cubicBezTo>
                    <a:pt x="1541" y="1827"/>
                    <a:pt x="1826" y="1627"/>
                    <a:pt x="1969" y="1370"/>
                  </a:cubicBezTo>
                  <a:lnTo>
                    <a:pt x="2368" y="1370"/>
                  </a:lnTo>
                  <a:lnTo>
                    <a:pt x="2368" y="457"/>
                  </a:lnTo>
                  <a:lnTo>
                    <a:pt x="1969" y="457"/>
                  </a:lnTo>
                  <a:cubicBezTo>
                    <a:pt x="1826" y="172"/>
                    <a:pt x="1541" y="1"/>
                    <a:pt x="1198" y="1"/>
                  </a:cubicBezTo>
                  <a:cubicBezTo>
                    <a:pt x="856" y="1"/>
                    <a:pt x="542" y="172"/>
                    <a:pt x="399" y="457"/>
                  </a:cubicBezTo>
                  <a:lnTo>
                    <a:pt x="0" y="457"/>
                  </a:lnTo>
                  <a:close/>
                </a:path>
              </a:pathLst>
            </a:custGeom>
            <a:solidFill>
              <a:srgbClr val="F4F2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57"/>
            <p:cNvSpPr/>
            <p:nvPr/>
          </p:nvSpPr>
          <p:spPr>
            <a:xfrm>
              <a:off x="6307625" y="865225"/>
              <a:ext cx="59225" cy="45675"/>
            </a:xfrm>
            <a:custGeom>
              <a:avLst/>
              <a:gdLst/>
              <a:ahLst/>
              <a:cxnLst/>
              <a:rect l="l" t="t" r="r" b="b"/>
              <a:pathLst>
                <a:path w="2369" h="1827" extrusionOk="0">
                  <a:moveTo>
                    <a:pt x="1199" y="1827"/>
                  </a:moveTo>
                  <a:cubicBezTo>
                    <a:pt x="856" y="1827"/>
                    <a:pt x="543" y="1627"/>
                    <a:pt x="400" y="1370"/>
                  </a:cubicBezTo>
                  <a:lnTo>
                    <a:pt x="1" y="1370"/>
                  </a:lnTo>
                  <a:lnTo>
                    <a:pt x="1" y="457"/>
                  </a:lnTo>
                  <a:lnTo>
                    <a:pt x="400" y="457"/>
                  </a:lnTo>
                  <a:cubicBezTo>
                    <a:pt x="457" y="343"/>
                    <a:pt x="514" y="257"/>
                    <a:pt x="600" y="200"/>
                  </a:cubicBezTo>
                  <a:cubicBezTo>
                    <a:pt x="514" y="257"/>
                    <a:pt x="457" y="343"/>
                    <a:pt x="400" y="457"/>
                  </a:cubicBezTo>
                  <a:lnTo>
                    <a:pt x="1" y="457"/>
                  </a:lnTo>
                  <a:lnTo>
                    <a:pt x="1" y="1370"/>
                  </a:lnTo>
                  <a:lnTo>
                    <a:pt x="400" y="1370"/>
                  </a:lnTo>
                  <a:cubicBezTo>
                    <a:pt x="543" y="1627"/>
                    <a:pt x="856" y="1827"/>
                    <a:pt x="1199" y="1827"/>
                  </a:cubicBezTo>
                  <a:cubicBezTo>
                    <a:pt x="1513" y="1827"/>
                    <a:pt x="1827" y="1627"/>
                    <a:pt x="1969" y="1370"/>
                  </a:cubicBezTo>
                  <a:lnTo>
                    <a:pt x="2369" y="1370"/>
                  </a:lnTo>
                  <a:lnTo>
                    <a:pt x="2369" y="1370"/>
                  </a:lnTo>
                  <a:lnTo>
                    <a:pt x="1969" y="1370"/>
                  </a:lnTo>
                  <a:cubicBezTo>
                    <a:pt x="1827" y="1627"/>
                    <a:pt x="1513" y="1827"/>
                    <a:pt x="1199" y="1827"/>
                  </a:cubicBezTo>
                  <a:moveTo>
                    <a:pt x="2369" y="457"/>
                  </a:moveTo>
                  <a:lnTo>
                    <a:pt x="1969" y="457"/>
                  </a:lnTo>
                  <a:cubicBezTo>
                    <a:pt x="1941" y="371"/>
                    <a:pt x="1884" y="314"/>
                    <a:pt x="1827" y="257"/>
                  </a:cubicBezTo>
                  <a:cubicBezTo>
                    <a:pt x="1884" y="314"/>
                    <a:pt x="1941" y="371"/>
                    <a:pt x="1969" y="457"/>
                  </a:cubicBezTo>
                  <a:lnTo>
                    <a:pt x="2369" y="457"/>
                  </a:lnTo>
                  <a:lnTo>
                    <a:pt x="2369" y="457"/>
                  </a:lnTo>
                  <a:moveTo>
                    <a:pt x="771" y="86"/>
                  </a:moveTo>
                  <a:cubicBezTo>
                    <a:pt x="771" y="86"/>
                    <a:pt x="771" y="86"/>
                    <a:pt x="771" y="86"/>
                  </a:cubicBezTo>
                  <a:cubicBezTo>
                    <a:pt x="771" y="86"/>
                    <a:pt x="771" y="86"/>
                    <a:pt x="771" y="86"/>
                  </a:cubicBezTo>
                  <a:close/>
                  <a:moveTo>
                    <a:pt x="771" y="86"/>
                  </a:moveTo>
                  <a:cubicBezTo>
                    <a:pt x="885" y="29"/>
                    <a:pt x="1028" y="1"/>
                    <a:pt x="1199" y="1"/>
                  </a:cubicBezTo>
                  <a:cubicBezTo>
                    <a:pt x="1284" y="1"/>
                    <a:pt x="1399" y="1"/>
                    <a:pt x="1484" y="29"/>
                  </a:cubicBezTo>
                  <a:cubicBezTo>
                    <a:pt x="1399" y="1"/>
                    <a:pt x="1284" y="1"/>
                    <a:pt x="1199" y="1"/>
                  </a:cubicBezTo>
                  <a:cubicBezTo>
                    <a:pt x="1028" y="1"/>
                    <a:pt x="885" y="29"/>
                    <a:pt x="771" y="86"/>
                  </a:cubicBezTo>
                </a:path>
              </a:pathLst>
            </a:custGeom>
            <a:solidFill>
              <a:srgbClr val="F4F2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57"/>
            <p:cNvSpPr/>
            <p:nvPr/>
          </p:nvSpPr>
          <p:spPr>
            <a:xfrm>
              <a:off x="6294775" y="1054975"/>
              <a:ext cx="253975" cy="179050"/>
            </a:xfrm>
            <a:custGeom>
              <a:avLst/>
              <a:gdLst/>
              <a:ahLst/>
              <a:cxnLst/>
              <a:rect l="l" t="t" r="r" b="b"/>
              <a:pathLst>
                <a:path w="10159" h="7162" extrusionOk="0">
                  <a:moveTo>
                    <a:pt x="9645" y="228"/>
                  </a:moveTo>
                  <a:cubicBezTo>
                    <a:pt x="9787" y="228"/>
                    <a:pt x="9873" y="343"/>
                    <a:pt x="9873" y="457"/>
                  </a:cubicBezTo>
                  <a:lnTo>
                    <a:pt x="9873" y="6705"/>
                  </a:lnTo>
                  <a:cubicBezTo>
                    <a:pt x="9873" y="6819"/>
                    <a:pt x="9787" y="6933"/>
                    <a:pt x="9645" y="6933"/>
                  </a:cubicBezTo>
                  <a:lnTo>
                    <a:pt x="486" y="6933"/>
                  </a:lnTo>
                  <a:cubicBezTo>
                    <a:pt x="372" y="6933"/>
                    <a:pt x="286" y="6819"/>
                    <a:pt x="286" y="6705"/>
                  </a:cubicBezTo>
                  <a:lnTo>
                    <a:pt x="286" y="457"/>
                  </a:lnTo>
                  <a:cubicBezTo>
                    <a:pt x="286" y="343"/>
                    <a:pt x="372" y="228"/>
                    <a:pt x="486" y="228"/>
                  </a:cubicBezTo>
                  <a:close/>
                  <a:moveTo>
                    <a:pt x="286" y="0"/>
                  </a:moveTo>
                  <a:cubicBezTo>
                    <a:pt x="115" y="0"/>
                    <a:pt x="1" y="143"/>
                    <a:pt x="1" y="314"/>
                  </a:cubicBezTo>
                  <a:lnTo>
                    <a:pt x="1" y="6848"/>
                  </a:lnTo>
                  <a:cubicBezTo>
                    <a:pt x="1" y="6905"/>
                    <a:pt x="1" y="6933"/>
                    <a:pt x="29" y="6991"/>
                  </a:cubicBezTo>
                  <a:cubicBezTo>
                    <a:pt x="58" y="7076"/>
                    <a:pt x="172" y="7162"/>
                    <a:pt x="286" y="7162"/>
                  </a:cubicBezTo>
                  <a:lnTo>
                    <a:pt x="9845" y="7162"/>
                  </a:lnTo>
                  <a:cubicBezTo>
                    <a:pt x="10016" y="7162"/>
                    <a:pt x="10158" y="7019"/>
                    <a:pt x="10158" y="6848"/>
                  </a:cubicBezTo>
                  <a:lnTo>
                    <a:pt x="10158" y="314"/>
                  </a:lnTo>
                  <a:cubicBezTo>
                    <a:pt x="10158" y="143"/>
                    <a:pt x="10016" y="0"/>
                    <a:pt x="9845" y="0"/>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57"/>
            <p:cNvSpPr/>
            <p:nvPr/>
          </p:nvSpPr>
          <p:spPr>
            <a:xfrm>
              <a:off x="6301925" y="1060675"/>
              <a:ext cx="239700" cy="167650"/>
            </a:xfrm>
            <a:custGeom>
              <a:avLst/>
              <a:gdLst/>
              <a:ahLst/>
              <a:cxnLst/>
              <a:rect l="l" t="t" r="r" b="b"/>
              <a:pathLst>
                <a:path w="9588" h="6706" extrusionOk="0">
                  <a:moveTo>
                    <a:pt x="8874" y="371"/>
                  </a:moveTo>
                  <a:cubicBezTo>
                    <a:pt x="9045" y="371"/>
                    <a:pt x="9188" y="485"/>
                    <a:pt x="9216" y="657"/>
                  </a:cubicBezTo>
                  <a:cubicBezTo>
                    <a:pt x="9245" y="685"/>
                    <a:pt x="9245" y="714"/>
                    <a:pt x="9245" y="742"/>
                  </a:cubicBezTo>
                  <a:lnTo>
                    <a:pt x="9245" y="5907"/>
                  </a:lnTo>
                  <a:cubicBezTo>
                    <a:pt x="9245" y="5935"/>
                    <a:pt x="9245" y="5935"/>
                    <a:pt x="9245" y="5964"/>
                  </a:cubicBezTo>
                  <a:cubicBezTo>
                    <a:pt x="9216" y="6135"/>
                    <a:pt x="9045" y="6277"/>
                    <a:pt x="8874" y="6277"/>
                  </a:cubicBezTo>
                  <a:lnTo>
                    <a:pt x="742" y="6277"/>
                  </a:lnTo>
                  <a:cubicBezTo>
                    <a:pt x="514" y="6277"/>
                    <a:pt x="343" y="6106"/>
                    <a:pt x="343" y="5907"/>
                  </a:cubicBezTo>
                  <a:lnTo>
                    <a:pt x="343" y="742"/>
                  </a:lnTo>
                  <a:cubicBezTo>
                    <a:pt x="343" y="543"/>
                    <a:pt x="514" y="371"/>
                    <a:pt x="742" y="371"/>
                  </a:cubicBezTo>
                  <a:close/>
                  <a:moveTo>
                    <a:pt x="200" y="0"/>
                  </a:moveTo>
                  <a:cubicBezTo>
                    <a:pt x="86" y="0"/>
                    <a:pt x="0" y="115"/>
                    <a:pt x="0" y="229"/>
                  </a:cubicBezTo>
                  <a:lnTo>
                    <a:pt x="0" y="6477"/>
                  </a:lnTo>
                  <a:cubicBezTo>
                    <a:pt x="0" y="6591"/>
                    <a:pt x="86" y="6705"/>
                    <a:pt x="200" y="6705"/>
                  </a:cubicBezTo>
                  <a:lnTo>
                    <a:pt x="9359" y="6705"/>
                  </a:lnTo>
                  <a:cubicBezTo>
                    <a:pt x="9501" y="6705"/>
                    <a:pt x="9587" y="6591"/>
                    <a:pt x="9587" y="6477"/>
                  </a:cubicBezTo>
                  <a:lnTo>
                    <a:pt x="9587" y="229"/>
                  </a:lnTo>
                  <a:cubicBezTo>
                    <a:pt x="9587" y="115"/>
                    <a:pt x="9501" y="0"/>
                    <a:pt x="93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57"/>
            <p:cNvSpPr/>
            <p:nvPr/>
          </p:nvSpPr>
          <p:spPr>
            <a:xfrm>
              <a:off x="6316900" y="1424450"/>
              <a:ext cx="79200" cy="81350"/>
            </a:xfrm>
            <a:custGeom>
              <a:avLst/>
              <a:gdLst/>
              <a:ahLst/>
              <a:cxnLst/>
              <a:rect l="l" t="t" r="r" b="b"/>
              <a:pathLst>
                <a:path w="3168" h="3254" extrusionOk="0">
                  <a:moveTo>
                    <a:pt x="1570" y="315"/>
                  </a:moveTo>
                  <a:cubicBezTo>
                    <a:pt x="1884" y="315"/>
                    <a:pt x="2169" y="486"/>
                    <a:pt x="2340" y="743"/>
                  </a:cubicBezTo>
                  <a:lnTo>
                    <a:pt x="2711" y="743"/>
                  </a:lnTo>
                  <a:lnTo>
                    <a:pt x="2711" y="1627"/>
                  </a:lnTo>
                  <a:lnTo>
                    <a:pt x="2340" y="1627"/>
                  </a:lnTo>
                  <a:cubicBezTo>
                    <a:pt x="2169" y="1884"/>
                    <a:pt x="1884" y="2055"/>
                    <a:pt x="1570" y="2055"/>
                  </a:cubicBezTo>
                  <a:cubicBezTo>
                    <a:pt x="1256" y="2055"/>
                    <a:pt x="971" y="1884"/>
                    <a:pt x="799" y="1627"/>
                  </a:cubicBezTo>
                  <a:lnTo>
                    <a:pt x="428" y="1627"/>
                  </a:lnTo>
                  <a:lnTo>
                    <a:pt x="428" y="743"/>
                  </a:lnTo>
                  <a:lnTo>
                    <a:pt x="799" y="743"/>
                  </a:lnTo>
                  <a:cubicBezTo>
                    <a:pt x="971" y="486"/>
                    <a:pt x="1256" y="315"/>
                    <a:pt x="1570" y="315"/>
                  </a:cubicBezTo>
                  <a:close/>
                  <a:moveTo>
                    <a:pt x="3168" y="1"/>
                  </a:moveTo>
                  <a:lnTo>
                    <a:pt x="0" y="486"/>
                  </a:lnTo>
                  <a:lnTo>
                    <a:pt x="0" y="3253"/>
                  </a:lnTo>
                  <a:lnTo>
                    <a:pt x="3168" y="3253"/>
                  </a:lnTo>
                  <a:lnTo>
                    <a:pt x="3168"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57"/>
            <p:cNvSpPr/>
            <p:nvPr/>
          </p:nvSpPr>
          <p:spPr>
            <a:xfrm>
              <a:off x="6316900" y="1415900"/>
              <a:ext cx="79200" cy="20700"/>
            </a:xfrm>
            <a:custGeom>
              <a:avLst/>
              <a:gdLst/>
              <a:ahLst/>
              <a:cxnLst/>
              <a:rect l="l" t="t" r="r" b="b"/>
              <a:pathLst>
                <a:path w="3168" h="828" extrusionOk="0">
                  <a:moveTo>
                    <a:pt x="0" y="0"/>
                  </a:moveTo>
                  <a:lnTo>
                    <a:pt x="0" y="828"/>
                  </a:lnTo>
                  <a:lnTo>
                    <a:pt x="3168" y="343"/>
                  </a:lnTo>
                  <a:lnTo>
                    <a:pt x="3168" y="314"/>
                  </a:lnTo>
                  <a:lnTo>
                    <a:pt x="31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57"/>
            <p:cNvSpPr/>
            <p:nvPr/>
          </p:nvSpPr>
          <p:spPr>
            <a:xfrm>
              <a:off x="6315475" y="1390225"/>
              <a:ext cx="82050" cy="25700"/>
            </a:xfrm>
            <a:custGeom>
              <a:avLst/>
              <a:gdLst/>
              <a:ahLst/>
              <a:cxnLst/>
              <a:rect l="l" t="t" r="r" b="b"/>
              <a:pathLst>
                <a:path w="3282" h="1028" extrusionOk="0">
                  <a:moveTo>
                    <a:pt x="0" y="0"/>
                  </a:moveTo>
                  <a:lnTo>
                    <a:pt x="0" y="1027"/>
                  </a:lnTo>
                  <a:lnTo>
                    <a:pt x="3282" y="1027"/>
                  </a:lnTo>
                  <a:lnTo>
                    <a:pt x="3282"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57"/>
            <p:cNvSpPr/>
            <p:nvPr/>
          </p:nvSpPr>
          <p:spPr>
            <a:xfrm>
              <a:off x="6327600" y="1432300"/>
              <a:ext cx="57075" cy="43550"/>
            </a:xfrm>
            <a:custGeom>
              <a:avLst/>
              <a:gdLst/>
              <a:ahLst/>
              <a:cxnLst/>
              <a:rect l="l" t="t" r="r" b="b"/>
              <a:pathLst>
                <a:path w="2283" h="1742" extrusionOk="0">
                  <a:moveTo>
                    <a:pt x="1142" y="1"/>
                  </a:moveTo>
                  <a:cubicBezTo>
                    <a:pt x="828" y="1"/>
                    <a:pt x="543" y="172"/>
                    <a:pt x="371" y="429"/>
                  </a:cubicBezTo>
                  <a:lnTo>
                    <a:pt x="0" y="429"/>
                  </a:lnTo>
                  <a:lnTo>
                    <a:pt x="0" y="1313"/>
                  </a:lnTo>
                  <a:lnTo>
                    <a:pt x="371" y="1313"/>
                  </a:lnTo>
                  <a:cubicBezTo>
                    <a:pt x="543" y="1570"/>
                    <a:pt x="828" y="1741"/>
                    <a:pt x="1142" y="1741"/>
                  </a:cubicBezTo>
                  <a:cubicBezTo>
                    <a:pt x="1456" y="1741"/>
                    <a:pt x="1741" y="1570"/>
                    <a:pt x="1912" y="1313"/>
                  </a:cubicBezTo>
                  <a:lnTo>
                    <a:pt x="2283" y="1313"/>
                  </a:lnTo>
                  <a:lnTo>
                    <a:pt x="2283" y="429"/>
                  </a:lnTo>
                  <a:lnTo>
                    <a:pt x="1912" y="429"/>
                  </a:lnTo>
                  <a:cubicBezTo>
                    <a:pt x="1741" y="172"/>
                    <a:pt x="1456" y="1"/>
                    <a:pt x="11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57"/>
            <p:cNvSpPr/>
            <p:nvPr/>
          </p:nvSpPr>
          <p:spPr>
            <a:xfrm>
              <a:off x="6412475" y="1424450"/>
              <a:ext cx="79200" cy="81350"/>
            </a:xfrm>
            <a:custGeom>
              <a:avLst/>
              <a:gdLst/>
              <a:ahLst/>
              <a:cxnLst/>
              <a:rect l="l" t="t" r="r" b="b"/>
              <a:pathLst>
                <a:path w="3168" h="3254" extrusionOk="0">
                  <a:moveTo>
                    <a:pt x="1599" y="315"/>
                  </a:moveTo>
                  <a:cubicBezTo>
                    <a:pt x="1912" y="315"/>
                    <a:pt x="2198" y="486"/>
                    <a:pt x="2369" y="743"/>
                  </a:cubicBezTo>
                  <a:lnTo>
                    <a:pt x="2711" y="743"/>
                  </a:lnTo>
                  <a:lnTo>
                    <a:pt x="2711" y="1627"/>
                  </a:lnTo>
                  <a:lnTo>
                    <a:pt x="2369" y="1627"/>
                  </a:lnTo>
                  <a:cubicBezTo>
                    <a:pt x="2198" y="1884"/>
                    <a:pt x="1912" y="2055"/>
                    <a:pt x="1599" y="2055"/>
                  </a:cubicBezTo>
                  <a:cubicBezTo>
                    <a:pt x="1256" y="2055"/>
                    <a:pt x="971" y="1884"/>
                    <a:pt x="828" y="1627"/>
                  </a:cubicBezTo>
                  <a:lnTo>
                    <a:pt x="457" y="1627"/>
                  </a:lnTo>
                  <a:lnTo>
                    <a:pt x="457" y="743"/>
                  </a:lnTo>
                  <a:lnTo>
                    <a:pt x="828" y="743"/>
                  </a:lnTo>
                  <a:cubicBezTo>
                    <a:pt x="971" y="486"/>
                    <a:pt x="1256" y="315"/>
                    <a:pt x="1599" y="315"/>
                  </a:cubicBezTo>
                  <a:close/>
                  <a:moveTo>
                    <a:pt x="3168" y="1"/>
                  </a:moveTo>
                  <a:lnTo>
                    <a:pt x="1" y="486"/>
                  </a:lnTo>
                  <a:lnTo>
                    <a:pt x="1" y="3253"/>
                  </a:lnTo>
                  <a:lnTo>
                    <a:pt x="3168" y="3253"/>
                  </a:lnTo>
                  <a:lnTo>
                    <a:pt x="3168"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57"/>
            <p:cNvSpPr/>
            <p:nvPr/>
          </p:nvSpPr>
          <p:spPr>
            <a:xfrm>
              <a:off x="6412475" y="1415900"/>
              <a:ext cx="79200" cy="20700"/>
            </a:xfrm>
            <a:custGeom>
              <a:avLst/>
              <a:gdLst/>
              <a:ahLst/>
              <a:cxnLst/>
              <a:rect l="l" t="t" r="r" b="b"/>
              <a:pathLst>
                <a:path w="3168" h="828" extrusionOk="0">
                  <a:moveTo>
                    <a:pt x="1" y="0"/>
                  </a:moveTo>
                  <a:lnTo>
                    <a:pt x="1" y="828"/>
                  </a:lnTo>
                  <a:lnTo>
                    <a:pt x="3168" y="343"/>
                  </a:lnTo>
                  <a:lnTo>
                    <a:pt x="3168" y="314"/>
                  </a:lnTo>
                  <a:lnTo>
                    <a:pt x="31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57"/>
            <p:cNvSpPr/>
            <p:nvPr/>
          </p:nvSpPr>
          <p:spPr>
            <a:xfrm>
              <a:off x="6411050" y="1390225"/>
              <a:ext cx="82050" cy="25700"/>
            </a:xfrm>
            <a:custGeom>
              <a:avLst/>
              <a:gdLst/>
              <a:ahLst/>
              <a:cxnLst/>
              <a:rect l="l" t="t" r="r" b="b"/>
              <a:pathLst>
                <a:path w="3282" h="1028" extrusionOk="0">
                  <a:moveTo>
                    <a:pt x="1" y="0"/>
                  </a:moveTo>
                  <a:lnTo>
                    <a:pt x="1" y="1027"/>
                  </a:lnTo>
                  <a:lnTo>
                    <a:pt x="3282" y="1027"/>
                  </a:lnTo>
                  <a:lnTo>
                    <a:pt x="3282"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57"/>
            <p:cNvSpPr/>
            <p:nvPr/>
          </p:nvSpPr>
          <p:spPr>
            <a:xfrm>
              <a:off x="6423900" y="1432300"/>
              <a:ext cx="56375" cy="43550"/>
            </a:xfrm>
            <a:custGeom>
              <a:avLst/>
              <a:gdLst/>
              <a:ahLst/>
              <a:cxnLst/>
              <a:rect l="l" t="t" r="r" b="b"/>
              <a:pathLst>
                <a:path w="2255" h="1742" extrusionOk="0">
                  <a:moveTo>
                    <a:pt x="1142" y="1"/>
                  </a:moveTo>
                  <a:cubicBezTo>
                    <a:pt x="799" y="1"/>
                    <a:pt x="514" y="172"/>
                    <a:pt x="371" y="429"/>
                  </a:cubicBezTo>
                  <a:lnTo>
                    <a:pt x="0" y="429"/>
                  </a:lnTo>
                  <a:lnTo>
                    <a:pt x="0" y="1313"/>
                  </a:lnTo>
                  <a:lnTo>
                    <a:pt x="371" y="1313"/>
                  </a:lnTo>
                  <a:cubicBezTo>
                    <a:pt x="514" y="1570"/>
                    <a:pt x="799" y="1741"/>
                    <a:pt x="1142" y="1741"/>
                  </a:cubicBezTo>
                  <a:cubicBezTo>
                    <a:pt x="1455" y="1741"/>
                    <a:pt x="1741" y="1570"/>
                    <a:pt x="1912" y="1313"/>
                  </a:cubicBezTo>
                  <a:lnTo>
                    <a:pt x="2254" y="1313"/>
                  </a:lnTo>
                  <a:lnTo>
                    <a:pt x="2254" y="429"/>
                  </a:lnTo>
                  <a:lnTo>
                    <a:pt x="1912" y="429"/>
                  </a:lnTo>
                  <a:cubicBezTo>
                    <a:pt x="1741" y="172"/>
                    <a:pt x="1455" y="1"/>
                    <a:pt x="11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57"/>
            <p:cNvSpPr/>
            <p:nvPr/>
          </p:nvSpPr>
          <p:spPr>
            <a:xfrm>
              <a:off x="6508775" y="1424450"/>
              <a:ext cx="79200" cy="81350"/>
            </a:xfrm>
            <a:custGeom>
              <a:avLst/>
              <a:gdLst/>
              <a:ahLst/>
              <a:cxnLst/>
              <a:rect l="l" t="t" r="r" b="b"/>
              <a:pathLst>
                <a:path w="3168" h="3254" extrusionOk="0">
                  <a:moveTo>
                    <a:pt x="1598" y="315"/>
                  </a:moveTo>
                  <a:cubicBezTo>
                    <a:pt x="1912" y="315"/>
                    <a:pt x="2198" y="486"/>
                    <a:pt x="2340" y="743"/>
                  </a:cubicBezTo>
                  <a:lnTo>
                    <a:pt x="2711" y="743"/>
                  </a:lnTo>
                  <a:lnTo>
                    <a:pt x="2711" y="1627"/>
                  </a:lnTo>
                  <a:lnTo>
                    <a:pt x="2340" y="1627"/>
                  </a:lnTo>
                  <a:cubicBezTo>
                    <a:pt x="2198" y="1884"/>
                    <a:pt x="1912" y="2055"/>
                    <a:pt x="1598" y="2055"/>
                  </a:cubicBezTo>
                  <a:cubicBezTo>
                    <a:pt x="1256" y="2055"/>
                    <a:pt x="971" y="1884"/>
                    <a:pt x="828" y="1627"/>
                  </a:cubicBezTo>
                  <a:lnTo>
                    <a:pt x="457" y="1627"/>
                  </a:lnTo>
                  <a:lnTo>
                    <a:pt x="457" y="743"/>
                  </a:lnTo>
                  <a:lnTo>
                    <a:pt x="828" y="743"/>
                  </a:lnTo>
                  <a:cubicBezTo>
                    <a:pt x="971" y="486"/>
                    <a:pt x="1256" y="315"/>
                    <a:pt x="1598" y="315"/>
                  </a:cubicBezTo>
                  <a:close/>
                  <a:moveTo>
                    <a:pt x="3168" y="1"/>
                  </a:moveTo>
                  <a:lnTo>
                    <a:pt x="1" y="486"/>
                  </a:lnTo>
                  <a:lnTo>
                    <a:pt x="1" y="3253"/>
                  </a:lnTo>
                  <a:lnTo>
                    <a:pt x="3168" y="3253"/>
                  </a:lnTo>
                  <a:lnTo>
                    <a:pt x="3168"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57"/>
            <p:cNvSpPr/>
            <p:nvPr/>
          </p:nvSpPr>
          <p:spPr>
            <a:xfrm>
              <a:off x="6508775" y="1415900"/>
              <a:ext cx="79200" cy="20700"/>
            </a:xfrm>
            <a:custGeom>
              <a:avLst/>
              <a:gdLst/>
              <a:ahLst/>
              <a:cxnLst/>
              <a:rect l="l" t="t" r="r" b="b"/>
              <a:pathLst>
                <a:path w="3168" h="828" extrusionOk="0">
                  <a:moveTo>
                    <a:pt x="1" y="0"/>
                  </a:moveTo>
                  <a:lnTo>
                    <a:pt x="1" y="828"/>
                  </a:lnTo>
                  <a:lnTo>
                    <a:pt x="3168" y="343"/>
                  </a:lnTo>
                  <a:lnTo>
                    <a:pt x="3168" y="314"/>
                  </a:lnTo>
                  <a:lnTo>
                    <a:pt x="31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57"/>
            <p:cNvSpPr/>
            <p:nvPr/>
          </p:nvSpPr>
          <p:spPr>
            <a:xfrm>
              <a:off x="6507350" y="1390225"/>
              <a:ext cx="82050" cy="25700"/>
            </a:xfrm>
            <a:custGeom>
              <a:avLst/>
              <a:gdLst/>
              <a:ahLst/>
              <a:cxnLst/>
              <a:rect l="l" t="t" r="r" b="b"/>
              <a:pathLst>
                <a:path w="3282" h="1028" extrusionOk="0">
                  <a:moveTo>
                    <a:pt x="1" y="0"/>
                  </a:moveTo>
                  <a:lnTo>
                    <a:pt x="1" y="1027"/>
                  </a:lnTo>
                  <a:lnTo>
                    <a:pt x="3282" y="1027"/>
                  </a:lnTo>
                  <a:lnTo>
                    <a:pt x="3282"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57"/>
            <p:cNvSpPr/>
            <p:nvPr/>
          </p:nvSpPr>
          <p:spPr>
            <a:xfrm>
              <a:off x="6520200" y="1432300"/>
              <a:ext cx="56375" cy="43550"/>
            </a:xfrm>
            <a:custGeom>
              <a:avLst/>
              <a:gdLst/>
              <a:ahLst/>
              <a:cxnLst/>
              <a:rect l="l" t="t" r="r" b="b"/>
              <a:pathLst>
                <a:path w="2255" h="1742" extrusionOk="0">
                  <a:moveTo>
                    <a:pt x="1141" y="1"/>
                  </a:moveTo>
                  <a:cubicBezTo>
                    <a:pt x="799" y="1"/>
                    <a:pt x="514" y="172"/>
                    <a:pt x="371" y="429"/>
                  </a:cubicBezTo>
                  <a:lnTo>
                    <a:pt x="0" y="429"/>
                  </a:lnTo>
                  <a:lnTo>
                    <a:pt x="0" y="1313"/>
                  </a:lnTo>
                  <a:lnTo>
                    <a:pt x="371" y="1313"/>
                  </a:lnTo>
                  <a:cubicBezTo>
                    <a:pt x="514" y="1570"/>
                    <a:pt x="799" y="1741"/>
                    <a:pt x="1141" y="1741"/>
                  </a:cubicBezTo>
                  <a:cubicBezTo>
                    <a:pt x="1455" y="1741"/>
                    <a:pt x="1741" y="1570"/>
                    <a:pt x="1883" y="1313"/>
                  </a:cubicBezTo>
                  <a:lnTo>
                    <a:pt x="2254" y="1313"/>
                  </a:lnTo>
                  <a:lnTo>
                    <a:pt x="2254" y="429"/>
                  </a:lnTo>
                  <a:lnTo>
                    <a:pt x="1883" y="429"/>
                  </a:lnTo>
                  <a:cubicBezTo>
                    <a:pt x="1741" y="172"/>
                    <a:pt x="1455" y="1"/>
                    <a:pt x="11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57"/>
            <p:cNvSpPr/>
            <p:nvPr/>
          </p:nvSpPr>
          <p:spPr>
            <a:xfrm>
              <a:off x="6605075" y="1424450"/>
              <a:ext cx="79200" cy="81350"/>
            </a:xfrm>
            <a:custGeom>
              <a:avLst/>
              <a:gdLst/>
              <a:ahLst/>
              <a:cxnLst/>
              <a:rect l="l" t="t" r="r" b="b"/>
              <a:pathLst>
                <a:path w="3168" h="3254" extrusionOk="0">
                  <a:moveTo>
                    <a:pt x="1598" y="315"/>
                  </a:moveTo>
                  <a:cubicBezTo>
                    <a:pt x="1912" y="315"/>
                    <a:pt x="2197" y="486"/>
                    <a:pt x="2340" y="743"/>
                  </a:cubicBezTo>
                  <a:lnTo>
                    <a:pt x="2711" y="743"/>
                  </a:lnTo>
                  <a:lnTo>
                    <a:pt x="2711" y="1627"/>
                  </a:lnTo>
                  <a:lnTo>
                    <a:pt x="2340" y="1627"/>
                  </a:lnTo>
                  <a:cubicBezTo>
                    <a:pt x="2197" y="1884"/>
                    <a:pt x="1912" y="2055"/>
                    <a:pt x="1598" y="2055"/>
                  </a:cubicBezTo>
                  <a:cubicBezTo>
                    <a:pt x="1256" y="2055"/>
                    <a:pt x="971" y="1884"/>
                    <a:pt x="828" y="1627"/>
                  </a:cubicBezTo>
                  <a:lnTo>
                    <a:pt x="457" y="1627"/>
                  </a:lnTo>
                  <a:lnTo>
                    <a:pt x="457" y="743"/>
                  </a:lnTo>
                  <a:lnTo>
                    <a:pt x="828" y="743"/>
                  </a:lnTo>
                  <a:cubicBezTo>
                    <a:pt x="971" y="486"/>
                    <a:pt x="1256" y="315"/>
                    <a:pt x="1598" y="315"/>
                  </a:cubicBezTo>
                  <a:close/>
                  <a:moveTo>
                    <a:pt x="3168" y="1"/>
                  </a:moveTo>
                  <a:lnTo>
                    <a:pt x="0" y="486"/>
                  </a:lnTo>
                  <a:lnTo>
                    <a:pt x="0" y="3253"/>
                  </a:lnTo>
                  <a:lnTo>
                    <a:pt x="3168" y="3253"/>
                  </a:lnTo>
                  <a:lnTo>
                    <a:pt x="3168" y="1114"/>
                  </a:lnTo>
                  <a:lnTo>
                    <a:pt x="3168"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57"/>
            <p:cNvSpPr/>
            <p:nvPr/>
          </p:nvSpPr>
          <p:spPr>
            <a:xfrm>
              <a:off x="6605075" y="1415900"/>
              <a:ext cx="79200" cy="20700"/>
            </a:xfrm>
            <a:custGeom>
              <a:avLst/>
              <a:gdLst/>
              <a:ahLst/>
              <a:cxnLst/>
              <a:rect l="l" t="t" r="r" b="b"/>
              <a:pathLst>
                <a:path w="3168" h="828" extrusionOk="0">
                  <a:moveTo>
                    <a:pt x="0" y="0"/>
                  </a:moveTo>
                  <a:lnTo>
                    <a:pt x="0" y="828"/>
                  </a:lnTo>
                  <a:lnTo>
                    <a:pt x="3168" y="343"/>
                  </a:lnTo>
                  <a:lnTo>
                    <a:pt x="3168" y="314"/>
                  </a:lnTo>
                  <a:lnTo>
                    <a:pt x="31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57"/>
            <p:cNvSpPr/>
            <p:nvPr/>
          </p:nvSpPr>
          <p:spPr>
            <a:xfrm>
              <a:off x="6603650" y="1390225"/>
              <a:ext cx="82050" cy="25700"/>
            </a:xfrm>
            <a:custGeom>
              <a:avLst/>
              <a:gdLst/>
              <a:ahLst/>
              <a:cxnLst/>
              <a:rect l="l" t="t" r="r" b="b"/>
              <a:pathLst>
                <a:path w="3282" h="1028" extrusionOk="0">
                  <a:moveTo>
                    <a:pt x="0" y="0"/>
                  </a:moveTo>
                  <a:lnTo>
                    <a:pt x="0" y="1027"/>
                  </a:lnTo>
                  <a:lnTo>
                    <a:pt x="3282" y="1027"/>
                  </a:lnTo>
                  <a:lnTo>
                    <a:pt x="3282"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57"/>
            <p:cNvSpPr/>
            <p:nvPr/>
          </p:nvSpPr>
          <p:spPr>
            <a:xfrm>
              <a:off x="6616475" y="1432300"/>
              <a:ext cx="56375" cy="43550"/>
            </a:xfrm>
            <a:custGeom>
              <a:avLst/>
              <a:gdLst/>
              <a:ahLst/>
              <a:cxnLst/>
              <a:rect l="l" t="t" r="r" b="b"/>
              <a:pathLst>
                <a:path w="2255" h="1742" extrusionOk="0">
                  <a:moveTo>
                    <a:pt x="1142" y="1"/>
                  </a:moveTo>
                  <a:cubicBezTo>
                    <a:pt x="800" y="1"/>
                    <a:pt x="515" y="172"/>
                    <a:pt x="372" y="429"/>
                  </a:cubicBezTo>
                  <a:lnTo>
                    <a:pt x="1" y="429"/>
                  </a:lnTo>
                  <a:lnTo>
                    <a:pt x="1" y="1313"/>
                  </a:lnTo>
                  <a:lnTo>
                    <a:pt x="372" y="1313"/>
                  </a:lnTo>
                  <a:cubicBezTo>
                    <a:pt x="515" y="1570"/>
                    <a:pt x="800" y="1741"/>
                    <a:pt x="1142" y="1741"/>
                  </a:cubicBezTo>
                  <a:cubicBezTo>
                    <a:pt x="1456" y="1741"/>
                    <a:pt x="1741" y="1570"/>
                    <a:pt x="1884" y="1313"/>
                  </a:cubicBezTo>
                  <a:lnTo>
                    <a:pt x="2255" y="1313"/>
                  </a:lnTo>
                  <a:lnTo>
                    <a:pt x="2255" y="429"/>
                  </a:lnTo>
                  <a:lnTo>
                    <a:pt x="1884" y="429"/>
                  </a:lnTo>
                  <a:cubicBezTo>
                    <a:pt x="1741" y="172"/>
                    <a:pt x="1456" y="1"/>
                    <a:pt x="11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57"/>
            <p:cNvSpPr/>
            <p:nvPr/>
          </p:nvSpPr>
          <p:spPr>
            <a:xfrm>
              <a:off x="6701375" y="1424450"/>
              <a:ext cx="79200" cy="81350"/>
            </a:xfrm>
            <a:custGeom>
              <a:avLst/>
              <a:gdLst/>
              <a:ahLst/>
              <a:cxnLst/>
              <a:rect l="l" t="t" r="r" b="b"/>
              <a:pathLst>
                <a:path w="3168" h="3254" extrusionOk="0">
                  <a:moveTo>
                    <a:pt x="1570" y="315"/>
                  </a:moveTo>
                  <a:cubicBezTo>
                    <a:pt x="1912" y="315"/>
                    <a:pt x="2197" y="486"/>
                    <a:pt x="2340" y="743"/>
                  </a:cubicBezTo>
                  <a:lnTo>
                    <a:pt x="2711" y="743"/>
                  </a:lnTo>
                  <a:lnTo>
                    <a:pt x="2711" y="1627"/>
                  </a:lnTo>
                  <a:lnTo>
                    <a:pt x="2340" y="1627"/>
                  </a:lnTo>
                  <a:cubicBezTo>
                    <a:pt x="2197" y="1884"/>
                    <a:pt x="1912" y="2055"/>
                    <a:pt x="1570" y="2055"/>
                  </a:cubicBezTo>
                  <a:cubicBezTo>
                    <a:pt x="1256" y="2055"/>
                    <a:pt x="970" y="1884"/>
                    <a:pt x="828" y="1627"/>
                  </a:cubicBezTo>
                  <a:lnTo>
                    <a:pt x="457" y="1627"/>
                  </a:lnTo>
                  <a:lnTo>
                    <a:pt x="457" y="743"/>
                  </a:lnTo>
                  <a:lnTo>
                    <a:pt x="828" y="743"/>
                  </a:lnTo>
                  <a:cubicBezTo>
                    <a:pt x="970" y="486"/>
                    <a:pt x="1256" y="315"/>
                    <a:pt x="1570" y="315"/>
                  </a:cubicBezTo>
                  <a:close/>
                  <a:moveTo>
                    <a:pt x="3167" y="1"/>
                  </a:moveTo>
                  <a:lnTo>
                    <a:pt x="0" y="486"/>
                  </a:lnTo>
                  <a:lnTo>
                    <a:pt x="0" y="3253"/>
                  </a:lnTo>
                  <a:lnTo>
                    <a:pt x="3167" y="3253"/>
                  </a:lnTo>
                  <a:lnTo>
                    <a:pt x="3167"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57"/>
            <p:cNvSpPr/>
            <p:nvPr/>
          </p:nvSpPr>
          <p:spPr>
            <a:xfrm>
              <a:off x="6701375" y="1415900"/>
              <a:ext cx="79200" cy="20700"/>
            </a:xfrm>
            <a:custGeom>
              <a:avLst/>
              <a:gdLst/>
              <a:ahLst/>
              <a:cxnLst/>
              <a:rect l="l" t="t" r="r" b="b"/>
              <a:pathLst>
                <a:path w="3168" h="828" extrusionOk="0">
                  <a:moveTo>
                    <a:pt x="0" y="0"/>
                  </a:moveTo>
                  <a:lnTo>
                    <a:pt x="0" y="828"/>
                  </a:lnTo>
                  <a:lnTo>
                    <a:pt x="3167" y="343"/>
                  </a:lnTo>
                  <a:lnTo>
                    <a:pt x="3167" y="314"/>
                  </a:lnTo>
                  <a:lnTo>
                    <a:pt x="31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57"/>
            <p:cNvSpPr/>
            <p:nvPr/>
          </p:nvSpPr>
          <p:spPr>
            <a:xfrm>
              <a:off x="6699950" y="1390225"/>
              <a:ext cx="82050" cy="25700"/>
            </a:xfrm>
            <a:custGeom>
              <a:avLst/>
              <a:gdLst/>
              <a:ahLst/>
              <a:cxnLst/>
              <a:rect l="l" t="t" r="r" b="b"/>
              <a:pathLst>
                <a:path w="3282" h="1028" extrusionOk="0">
                  <a:moveTo>
                    <a:pt x="0" y="0"/>
                  </a:moveTo>
                  <a:lnTo>
                    <a:pt x="0" y="1027"/>
                  </a:lnTo>
                  <a:lnTo>
                    <a:pt x="3281" y="1027"/>
                  </a:lnTo>
                  <a:lnTo>
                    <a:pt x="3281"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57"/>
            <p:cNvSpPr/>
            <p:nvPr/>
          </p:nvSpPr>
          <p:spPr>
            <a:xfrm>
              <a:off x="6712775" y="1432300"/>
              <a:ext cx="56375" cy="43550"/>
            </a:xfrm>
            <a:custGeom>
              <a:avLst/>
              <a:gdLst/>
              <a:ahLst/>
              <a:cxnLst/>
              <a:rect l="l" t="t" r="r" b="b"/>
              <a:pathLst>
                <a:path w="2255" h="1742" extrusionOk="0">
                  <a:moveTo>
                    <a:pt x="1114" y="1"/>
                  </a:moveTo>
                  <a:cubicBezTo>
                    <a:pt x="800" y="1"/>
                    <a:pt x="514" y="172"/>
                    <a:pt x="372" y="429"/>
                  </a:cubicBezTo>
                  <a:lnTo>
                    <a:pt x="1" y="429"/>
                  </a:lnTo>
                  <a:lnTo>
                    <a:pt x="1" y="1313"/>
                  </a:lnTo>
                  <a:lnTo>
                    <a:pt x="372" y="1313"/>
                  </a:lnTo>
                  <a:cubicBezTo>
                    <a:pt x="514" y="1570"/>
                    <a:pt x="800" y="1741"/>
                    <a:pt x="1114" y="1741"/>
                  </a:cubicBezTo>
                  <a:cubicBezTo>
                    <a:pt x="1456" y="1741"/>
                    <a:pt x="1741" y="1570"/>
                    <a:pt x="1884" y="1313"/>
                  </a:cubicBezTo>
                  <a:lnTo>
                    <a:pt x="2255" y="1313"/>
                  </a:lnTo>
                  <a:lnTo>
                    <a:pt x="2255" y="429"/>
                  </a:lnTo>
                  <a:lnTo>
                    <a:pt x="1884" y="429"/>
                  </a:lnTo>
                  <a:cubicBezTo>
                    <a:pt x="1741" y="172"/>
                    <a:pt x="1456" y="1"/>
                    <a:pt x="111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57"/>
            <p:cNvSpPr/>
            <p:nvPr/>
          </p:nvSpPr>
          <p:spPr>
            <a:xfrm>
              <a:off x="6797675" y="1424450"/>
              <a:ext cx="79200" cy="81350"/>
            </a:xfrm>
            <a:custGeom>
              <a:avLst/>
              <a:gdLst/>
              <a:ahLst/>
              <a:cxnLst/>
              <a:rect l="l" t="t" r="r" b="b"/>
              <a:pathLst>
                <a:path w="3168" h="3254" extrusionOk="0">
                  <a:moveTo>
                    <a:pt x="1569" y="315"/>
                  </a:moveTo>
                  <a:cubicBezTo>
                    <a:pt x="1912" y="315"/>
                    <a:pt x="2197" y="486"/>
                    <a:pt x="2340" y="743"/>
                  </a:cubicBezTo>
                  <a:lnTo>
                    <a:pt x="2711" y="743"/>
                  </a:lnTo>
                  <a:lnTo>
                    <a:pt x="2711" y="1627"/>
                  </a:lnTo>
                  <a:lnTo>
                    <a:pt x="2340" y="1627"/>
                  </a:lnTo>
                  <a:cubicBezTo>
                    <a:pt x="2197" y="1884"/>
                    <a:pt x="1912" y="2055"/>
                    <a:pt x="1569" y="2055"/>
                  </a:cubicBezTo>
                  <a:cubicBezTo>
                    <a:pt x="1256" y="2055"/>
                    <a:pt x="970" y="1884"/>
                    <a:pt x="828" y="1627"/>
                  </a:cubicBezTo>
                  <a:lnTo>
                    <a:pt x="457" y="1627"/>
                  </a:lnTo>
                  <a:lnTo>
                    <a:pt x="457" y="743"/>
                  </a:lnTo>
                  <a:lnTo>
                    <a:pt x="828" y="743"/>
                  </a:lnTo>
                  <a:cubicBezTo>
                    <a:pt x="970" y="486"/>
                    <a:pt x="1256" y="315"/>
                    <a:pt x="1569" y="315"/>
                  </a:cubicBezTo>
                  <a:close/>
                  <a:moveTo>
                    <a:pt x="3167" y="1"/>
                  </a:moveTo>
                  <a:lnTo>
                    <a:pt x="0" y="486"/>
                  </a:lnTo>
                  <a:lnTo>
                    <a:pt x="0" y="3253"/>
                  </a:lnTo>
                  <a:lnTo>
                    <a:pt x="3167" y="3253"/>
                  </a:lnTo>
                  <a:lnTo>
                    <a:pt x="3167"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57"/>
            <p:cNvSpPr/>
            <p:nvPr/>
          </p:nvSpPr>
          <p:spPr>
            <a:xfrm>
              <a:off x="6797675" y="1415900"/>
              <a:ext cx="79200" cy="20700"/>
            </a:xfrm>
            <a:custGeom>
              <a:avLst/>
              <a:gdLst/>
              <a:ahLst/>
              <a:cxnLst/>
              <a:rect l="l" t="t" r="r" b="b"/>
              <a:pathLst>
                <a:path w="3168" h="828" extrusionOk="0">
                  <a:moveTo>
                    <a:pt x="0" y="0"/>
                  </a:moveTo>
                  <a:lnTo>
                    <a:pt x="0" y="828"/>
                  </a:lnTo>
                  <a:lnTo>
                    <a:pt x="3167" y="343"/>
                  </a:lnTo>
                  <a:lnTo>
                    <a:pt x="3167" y="314"/>
                  </a:lnTo>
                  <a:lnTo>
                    <a:pt x="31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57"/>
            <p:cNvSpPr/>
            <p:nvPr/>
          </p:nvSpPr>
          <p:spPr>
            <a:xfrm>
              <a:off x="6796250" y="1390225"/>
              <a:ext cx="82050" cy="25700"/>
            </a:xfrm>
            <a:custGeom>
              <a:avLst/>
              <a:gdLst/>
              <a:ahLst/>
              <a:cxnLst/>
              <a:rect l="l" t="t" r="r" b="b"/>
              <a:pathLst>
                <a:path w="3282" h="1028" extrusionOk="0">
                  <a:moveTo>
                    <a:pt x="0" y="0"/>
                  </a:moveTo>
                  <a:lnTo>
                    <a:pt x="0" y="1027"/>
                  </a:lnTo>
                  <a:lnTo>
                    <a:pt x="3281" y="1027"/>
                  </a:lnTo>
                  <a:lnTo>
                    <a:pt x="3281"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57"/>
            <p:cNvSpPr/>
            <p:nvPr/>
          </p:nvSpPr>
          <p:spPr>
            <a:xfrm>
              <a:off x="6809075" y="1432300"/>
              <a:ext cx="56375" cy="43550"/>
            </a:xfrm>
            <a:custGeom>
              <a:avLst/>
              <a:gdLst/>
              <a:ahLst/>
              <a:cxnLst/>
              <a:rect l="l" t="t" r="r" b="b"/>
              <a:pathLst>
                <a:path w="2255" h="1742" extrusionOk="0">
                  <a:moveTo>
                    <a:pt x="1113" y="1"/>
                  </a:moveTo>
                  <a:cubicBezTo>
                    <a:pt x="800" y="1"/>
                    <a:pt x="514" y="172"/>
                    <a:pt x="372" y="429"/>
                  </a:cubicBezTo>
                  <a:lnTo>
                    <a:pt x="1" y="429"/>
                  </a:lnTo>
                  <a:lnTo>
                    <a:pt x="1" y="1313"/>
                  </a:lnTo>
                  <a:lnTo>
                    <a:pt x="372" y="1313"/>
                  </a:lnTo>
                  <a:cubicBezTo>
                    <a:pt x="514" y="1570"/>
                    <a:pt x="800" y="1741"/>
                    <a:pt x="1113" y="1741"/>
                  </a:cubicBezTo>
                  <a:cubicBezTo>
                    <a:pt x="1456" y="1741"/>
                    <a:pt x="1741" y="1570"/>
                    <a:pt x="1884" y="1313"/>
                  </a:cubicBezTo>
                  <a:lnTo>
                    <a:pt x="2255" y="1313"/>
                  </a:lnTo>
                  <a:lnTo>
                    <a:pt x="2255" y="429"/>
                  </a:lnTo>
                  <a:lnTo>
                    <a:pt x="1884" y="429"/>
                  </a:lnTo>
                  <a:cubicBezTo>
                    <a:pt x="1741" y="172"/>
                    <a:pt x="1456" y="1"/>
                    <a:pt x="11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57"/>
            <p:cNvSpPr/>
            <p:nvPr/>
          </p:nvSpPr>
          <p:spPr>
            <a:xfrm>
              <a:off x="6296200" y="856675"/>
              <a:ext cx="82075" cy="84900"/>
            </a:xfrm>
            <a:custGeom>
              <a:avLst/>
              <a:gdLst/>
              <a:ahLst/>
              <a:cxnLst/>
              <a:rect l="l" t="t" r="r" b="b"/>
              <a:pathLst>
                <a:path w="3283" h="3396" extrusionOk="0">
                  <a:moveTo>
                    <a:pt x="1656" y="343"/>
                  </a:moveTo>
                  <a:cubicBezTo>
                    <a:pt x="1741" y="343"/>
                    <a:pt x="1856" y="343"/>
                    <a:pt x="1941" y="371"/>
                  </a:cubicBezTo>
                  <a:cubicBezTo>
                    <a:pt x="2084" y="428"/>
                    <a:pt x="2198" y="514"/>
                    <a:pt x="2284" y="599"/>
                  </a:cubicBezTo>
                  <a:cubicBezTo>
                    <a:pt x="2341" y="656"/>
                    <a:pt x="2398" y="713"/>
                    <a:pt x="2426" y="799"/>
                  </a:cubicBezTo>
                  <a:lnTo>
                    <a:pt x="2826" y="799"/>
                  </a:lnTo>
                  <a:lnTo>
                    <a:pt x="2826" y="1712"/>
                  </a:lnTo>
                  <a:lnTo>
                    <a:pt x="2426" y="1712"/>
                  </a:lnTo>
                  <a:cubicBezTo>
                    <a:pt x="2284" y="1969"/>
                    <a:pt x="1970" y="2169"/>
                    <a:pt x="1656" y="2169"/>
                  </a:cubicBezTo>
                  <a:cubicBezTo>
                    <a:pt x="1313" y="2169"/>
                    <a:pt x="1000" y="1969"/>
                    <a:pt x="857" y="1712"/>
                  </a:cubicBezTo>
                  <a:lnTo>
                    <a:pt x="458" y="1712"/>
                  </a:lnTo>
                  <a:lnTo>
                    <a:pt x="458" y="799"/>
                  </a:lnTo>
                  <a:lnTo>
                    <a:pt x="857" y="799"/>
                  </a:lnTo>
                  <a:cubicBezTo>
                    <a:pt x="914" y="685"/>
                    <a:pt x="971" y="599"/>
                    <a:pt x="1057" y="542"/>
                  </a:cubicBezTo>
                  <a:cubicBezTo>
                    <a:pt x="1114" y="485"/>
                    <a:pt x="1171" y="457"/>
                    <a:pt x="1228" y="428"/>
                  </a:cubicBezTo>
                  <a:cubicBezTo>
                    <a:pt x="1342" y="371"/>
                    <a:pt x="1485" y="343"/>
                    <a:pt x="1656" y="343"/>
                  </a:cubicBezTo>
                  <a:close/>
                  <a:moveTo>
                    <a:pt x="3282" y="0"/>
                  </a:moveTo>
                  <a:lnTo>
                    <a:pt x="1" y="514"/>
                  </a:lnTo>
                  <a:lnTo>
                    <a:pt x="1" y="3396"/>
                  </a:lnTo>
                  <a:lnTo>
                    <a:pt x="3282" y="3396"/>
                  </a:lnTo>
                  <a:lnTo>
                    <a:pt x="3282" y="2368"/>
                  </a:lnTo>
                  <a:lnTo>
                    <a:pt x="3282"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57"/>
            <p:cNvSpPr/>
            <p:nvPr/>
          </p:nvSpPr>
          <p:spPr>
            <a:xfrm>
              <a:off x="6296200" y="848100"/>
              <a:ext cx="82075" cy="21425"/>
            </a:xfrm>
            <a:custGeom>
              <a:avLst/>
              <a:gdLst/>
              <a:ahLst/>
              <a:cxnLst/>
              <a:rect l="l" t="t" r="r" b="b"/>
              <a:pathLst>
                <a:path w="3283" h="857" extrusionOk="0">
                  <a:moveTo>
                    <a:pt x="1" y="1"/>
                  </a:moveTo>
                  <a:lnTo>
                    <a:pt x="1" y="857"/>
                  </a:lnTo>
                  <a:lnTo>
                    <a:pt x="3282" y="343"/>
                  </a:lnTo>
                  <a:lnTo>
                    <a:pt x="32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57"/>
            <p:cNvSpPr/>
            <p:nvPr/>
          </p:nvSpPr>
          <p:spPr>
            <a:xfrm>
              <a:off x="6294775" y="821000"/>
              <a:ext cx="85625" cy="27125"/>
            </a:xfrm>
            <a:custGeom>
              <a:avLst/>
              <a:gdLst/>
              <a:ahLst/>
              <a:cxnLst/>
              <a:rect l="l" t="t" r="r" b="b"/>
              <a:pathLst>
                <a:path w="3425" h="1085" extrusionOk="0">
                  <a:moveTo>
                    <a:pt x="1" y="1"/>
                  </a:moveTo>
                  <a:lnTo>
                    <a:pt x="1" y="1085"/>
                  </a:lnTo>
                  <a:lnTo>
                    <a:pt x="3425" y="1085"/>
                  </a:lnTo>
                  <a:lnTo>
                    <a:pt x="3425"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57"/>
            <p:cNvSpPr/>
            <p:nvPr/>
          </p:nvSpPr>
          <p:spPr>
            <a:xfrm>
              <a:off x="6396075" y="856675"/>
              <a:ext cx="82050" cy="84900"/>
            </a:xfrm>
            <a:custGeom>
              <a:avLst/>
              <a:gdLst/>
              <a:ahLst/>
              <a:cxnLst/>
              <a:rect l="l" t="t" r="r" b="b"/>
              <a:pathLst>
                <a:path w="3282" h="3396" extrusionOk="0">
                  <a:moveTo>
                    <a:pt x="1655" y="343"/>
                  </a:moveTo>
                  <a:cubicBezTo>
                    <a:pt x="1998" y="343"/>
                    <a:pt x="2283" y="514"/>
                    <a:pt x="2426" y="799"/>
                  </a:cubicBezTo>
                  <a:lnTo>
                    <a:pt x="2825" y="799"/>
                  </a:lnTo>
                  <a:lnTo>
                    <a:pt x="2825" y="1712"/>
                  </a:lnTo>
                  <a:lnTo>
                    <a:pt x="2426" y="1712"/>
                  </a:lnTo>
                  <a:cubicBezTo>
                    <a:pt x="2283" y="1969"/>
                    <a:pt x="1998" y="2169"/>
                    <a:pt x="1655" y="2169"/>
                  </a:cubicBezTo>
                  <a:cubicBezTo>
                    <a:pt x="1313" y="2169"/>
                    <a:pt x="999" y="1969"/>
                    <a:pt x="856" y="1712"/>
                  </a:cubicBezTo>
                  <a:lnTo>
                    <a:pt x="457" y="1712"/>
                  </a:lnTo>
                  <a:lnTo>
                    <a:pt x="457" y="799"/>
                  </a:lnTo>
                  <a:lnTo>
                    <a:pt x="856" y="799"/>
                  </a:lnTo>
                  <a:cubicBezTo>
                    <a:pt x="999" y="514"/>
                    <a:pt x="1313" y="343"/>
                    <a:pt x="1655" y="343"/>
                  </a:cubicBezTo>
                  <a:close/>
                  <a:moveTo>
                    <a:pt x="3282" y="0"/>
                  </a:moveTo>
                  <a:lnTo>
                    <a:pt x="1" y="514"/>
                  </a:lnTo>
                  <a:lnTo>
                    <a:pt x="1" y="3396"/>
                  </a:lnTo>
                  <a:lnTo>
                    <a:pt x="3282" y="3396"/>
                  </a:lnTo>
                  <a:lnTo>
                    <a:pt x="3282"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57"/>
            <p:cNvSpPr/>
            <p:nvPr/>
          </p:nvSpPr>
          <p:spPr>
            <a:xfrm>
              <a:off x="6396075" y="848100"/>
              <a:ext cx="82050" cy="21425"/>
            </a:xfrm>
            <a:custGeom>
              <a:avLst/>
              <a:gdLst/>
              <a:ahLst/>
              <a:cxnLst/>
              <a:rect l="l" t="t" r="r" b="b"/>
              <a:pathLst>
                <a:path w="3282" h="857" extrusionOk="0">
                  <a:moveTo>
                    <a:pt x="1" y="1"/>
                  </a:moveTo>
                  <a:lnTo>
                    <a:pt x="1" y="857"/>
                  </a:lnTo>
                  <a:lnTo>
                    <a:pt x="3282" y="343"/>
                  </a:lnTo>
                  <a:lnTo>
                    <a:pt x="32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57"/>
            <p:cNvSpPr/>
            <p:nvPr/>
          </p:nvSpPr>
          <p:spPr>
            <a:xfrm>
              <a:off x="6394650" y="821000"/>
              <a:ext cx="85625" cy="27125"/>
            </a:xfrm>
            <a:custGeom>
              <a:avLst/>
              <a:gdLst/>
              <a:ahLst/>
              <a:cxnLst/>
              <a:rect l="l" t="t" r="r" b="b"/>
              <a:pathLst>
                <a:path w="3425" h="1085" extrusionOk="0">
                  <a:moveTo>
                    <a:pt x="0" y="1"/>
                  </a:moveTo>
                  <a:lnTo>
                    <a:pt x="0" y="1085"/>
                  </a:lnTo>
                  <a:lnTo>
                    <a:pt x="3424" y="1085"/>
                  </a:lnTo>
                  <a:lnTo>
                    <a:pt x="3424"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57"/>
            <p:cNvSpPr/>
            <p:nvPr/>
          </p:nvSpPr>
          <p:spPr>
            <a:xfrm>
              <a:off x="6495950" y="856675"/>
              <a:ext cx="82750" cy="84900"/>
            </a:xfrm>
            <a:custGeom>
              <a:avLst/>
              <a:gdLst/>
              <a:ahLst/>
              <a:cxnLst/>
              <a:rect l="l" t="t" r="r" b="b"/>
              <a:pathLst>
                <a:path w="3310" h="3396" extrusionOk="0">
                  <a:moveTo>
                    <a:pt x="1655" y="343"/>
                  </a:moveTo>
                  <a:cubicBezTo>
                    <a:pt x="1997" y="343"/>
                    <a:pt x="2283" y="514"/>
                    <a:pt x="2454" y="799"/>
                  </a:cubicBezTo>
                  <a:lnTo>
                    <a:pt x="2825" y="799"/>
                  </a:lnTo>
                  <a:lnTo>
                    <a:pt x="2825" y="1712"/>
                  </a:lnTo>
                  <a:lnTo>
                    <a:pt x="2454" y="1712"/>
                  </a:lnTo>
                  <a:cubicBezTo>
                    <a:pt x="2283" y="1969"/>
                    <a:pt x="1997" y="2169"/>
                    <a:pt x="1655" y="2169"/>
                  </a:cubicBezTo>
                  <a:cubicBezTo>
                    <a:pt x="1312" y="2169"/>
                    <a:pt x="999" y="1969"/>
                    <a:pt x="856" y="1712"/>
                  </a:cubicBezTo>
                  <a:lnTo>
                    <a:pt x="457" y="1712"/>
                  </a:lnTo>
                  <a:lnTo>
                    <a:pt x="457" y="799"/>
                  </a:lnTo>
                  <a:lnTo>
                    <a:pt x="856" y="799"/>
                  </a:lnTo>
                  <a:cubicBezTo>
                    <a:pt x="999" y="514"/>
                    <a:pt x="1312" y="343"/>
                    <a:pt x="1655" y="343"/>
                  </a:cubicBezTo>
                  <a:close/>
                  <a:moveTo>
                    <a:pt x="3310" y="0"/>
                  </a:moveTo>
                  <a:lnTo>
                    <a:pt x="0" y="514"/>
                  </a:lnTo>
                  <a:lnTo>
                    <a:pt x="0" y="3396"/>
                  </a:lnTo>
                  <a:lnTo>
                    <a:pt x="3310" y="3396"/>
                  </a:lnTo>
                  <a:lnTo>
                    <a:pt x="3310"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57"/>
            <p:cNvSpPr/>
            <p:nvPr/>
          </p:nvSpPr>
          <p:spPr>
            <a:xfrm>
              <a:off x="6495950" y="848100"/>
              <a:ext cx="82750" cy="21425"/>
            </a:xfrm>
            <a:custGeom>
              <a:avLst/>
              <a:gdLst/>
              <a:ahLst/>
              <a:cxnLst/>
              <a:rect l="l" t="t" r="r" b="b"/>
              <a:pathLst>
                <a:path w="3310" h="857" extrusionOk="0">
                  <a:moveTo>
                    <a:pt x="0" y="1"/>
                  </a:moveTo>
                  <a:lnTo>
                    <a:pt x="0" y="857"/>
                  </a:lnTo>
                  <a:lnTo>
                    <a:pt x="3310" y="343"/>
                  </a:lnTo>
                  <a:lnTo>
                    <a:pt x="331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57"/>
            <p:cNvSpPr/>
            <p:nvPr/>
          </p:nvSpPr>
          <p:spPr>
            <a:xfrm>
              <a:off x="6494500" y="821000"/>
              <a:ext cx="85625" cy="27125"/>
            </a:xfrm>
            <a:custGeom>
              <a:avLst/>
              <a:gdLst/>
              <a:ahLst/>
              <a:cxnLst/>
              <a:rect l="l" t="t" r="r" b="b"/>
              <a:pathLst>
                <a:path w="3425" h="1085" extrusionOk="0">
                  <a:moveTo>
                    <a:pt x="1" y="1"/>
                  </a:moveTo>
                  <a:lnTo>
                    <a:pt x="1" y="1085"/>
                  </a:lnTo>
                  <a:lnTo>
                    <a:pt x="3425" y="1085"/>
                  </a:lnTo>
                  <a:lnTo>
                    <a:pt x="3425"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57"/>
            <p:cNvSpPr/>
            <p:nvPr/>
          </p:nvSpPr>
          <p:spPr>
            <a:xfrm>
              <a:off x="6507350" y="865225"/>
              <a:ext cx="59225" cy="45675"/>
            </a:xfrm>
            <a:custGeom>
              <a:avLst/>
              <a:gdLst/>
              <a:ahLst/>
              <a:cxnLst/>
              <a:rect l="l" t="t" r="r" b="b"/>
              <a:pathLst>
                <a:path w="2369" h="1827" extrusionOk="0">
                  <a:moveTo>
                    <a:pt x="1199" y="1"/>
                  </a:moveTo>
                  <a:cubicBezTo>
                    <a:pt x="856" y="1"/>
                    <a:pt x="543" y="172"/>
                    <a:pt x="400" y="457"/>
                  </a:cubicBezTo>
                  <a:lnTo>
                    <a:pt x="1" y="457"/>
                  </a:lnTo>
                  <a:lnTo>
                    <a:pt x="1" y="1370"/>
                  </a:lnTo>
                  <a:lnTo>
                    <a:pt x="400" y="1370"/>
                  </a:lnTo>
                  <a:cubicBezTo>
                    <a:pt x="543" y="1627"/>
                    <a:pt x="856" y="1827"/>
                    <a:pt x="1199" y="1827"/>
                  </a:cubicBezTo>
                  <a:cubicBezTo>
                    <a:pt x="1541" y="1827"/>
                    <a:pt x="1827" y="1627"/>
                    <a:pt x="1998" y="1370"/>
                  </a:cubicBezTo>
                  <a:lnTo>
                    <a:pt x="2369" y="1370"/>
                  </a:lnTo>
                  <a:lnTo>
                    <a:pt x="2369" y="457"/>
                  </a:lnTo>
                  <a:lnTo>
                    <a:pt x="1998" y="457"/>
                  </a:lnTo>
                  <a:cubicBezTo>
                    <a:pt x="1827" y="172"/>
                    <a:pt x="1541" y="1"/>
                    <a:pt x="11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57"/>
            <p:cNvSpPr/>
            <p:nvPr/>
          </p:nvSpPr>
          <p:spPr>
            <a:xfrm>
              <a:off x="6595800" y="856675"/>
              <a:ext cx="82775" cy="84900"/>
            </a:xfrm>
            <a:custGeom>
              <a:avLst/>
              <a:gdLst/>
              <a:ahLst/>
              <a:cxnLst/>
              <a:rect l="l" t="t" r="r" b="b"/>
              <a:pathLst>
                <a:path w="3311" h="3396" extrusionOk="0">
                  <a:moveTo>
                    <a:pt x="1655" y="343"/>
                  </a:moveTo>
                  <a:cubicBezTo>
                    <a:pt x="1998" y="343"/>
                    <a:pt x="2283" y="514"/>
                    <a:pt x="2454" y="799"/>
                  </a:cubicBezTo>
                  <a:lnTo>
                    <a:pt x="2825" y="799"/>
                  </a:lnTo>
                  <a:lnTo>
                    <a:pt x="2825" y="1712"/>
                  </a:lnTo>
                  <a:lnTo>
                    <a:pt x="2454" y="1712"/>
                  </a:lnTo>
                  <a:cubicBezTo>
                    <a:pt x="2283" y="1969"/>
                    <a:pt x="1998" y="2169"/>
                    <a:pt x="1655" y="2169"/>
                  </a:cubicBezTo>
                  <a:cubicBezTo>
                    <a:pt x="1313" y="2169"/>
                    <a:pt x="999" y="1969"/>
                    <a:pt x="856" y="1712"/>
                  </a:cubicBezTo>
                  <a:lnTo>
                    <a:pt x="486" y="1712"/>
                  </a:lnTo>
                  <a:lnTo>
                    <a:pt x="486" y="799"/>
                  </a:lnTo>
                  <a:lnTo>
                    <a:pt x="856" y="799"/>
                  </a:lnTo>
                  <a:cubicBezTo>
                    <a:pt x="999" y="514"/>
                    <a:pt x="1313" y="343"/>
                    <a:pt x="1655" y="343"/>
                  </a:cubicBezTo>
                  <a:close/>
                  <a:moveTo>
                    <a:pt x="3310" y="0"/>
                  </a:moveTo>
                  <a:lnTo>
                    <a:pt x="1" y="514"/>
                  </a:lnTo>
                  <a:lnTo>
                    <a:pt x="1" y="3396"/>
                  </a:lnTo>
                  <a:lnTo>
                    <a:pt x="3310" y="3396"/>
                  </a:lnTo>
                  <a:lnTo>
                    <a:pt x="3310"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57"/>
            <p:cNvSpPr/>
            <p:nvPr/>
          </p:nvSpPr>
          <p:spPr>
            <a:xfrm>
              <a:off x="6595800" y="848100"/>
              <a:ext cx="82775" cy="21425"/>
            </a:xfrm>
            <a:custGeom>
              <a:avLst/>
              <a:gdLst/>
              <a:ahLst/>
              <a:cxnLst/>
              <a:rect l="l" t="t" r="r" b="b"/>
              <a:pathLst>
                <a:path w="3311" h="857" extrusionOk="0">
                  <a:moveTo>
                    <a:pt x="1" y="1"/>
                  </a:moveTo>
                  <a:lnTo>
                    <a:pt x="1" y="857"/>
                  </a:lnTo>
                  <a:lnTo>
                    <a:pt x="3310" y="343"/>
                  </a:lnTo>
                  <a:lnTo>
                    <a:pt x="331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57"/>
            <p:cNvSpPr/>
            <p:nvPr/>
          </p:nvSpPr>
          <p:spPr>
            <a:xfrm>
              <a:off x="6607925" y="865225"/>
              <a:ext cx="58525" cy="45675"/>
            </a:xfrm>
            <a:custGeom>
              <a:avLst/>
              <a:gdLst/>
              <a:ahLst/>
              <a:cxnLst/>
              <a:rect l="l" t="t" r="r" b="b"/>
              <a:pathLst>
                <a:path w="2341" h="1827" extrusionOk="0">
                  <a:moveTo>
                    <a:pt x="1170" y="1"/>
                  </a:moveTo>
                  <a:cubicBezTo>
                    <a:pt x="828" y="1"/>
                    <a:pt x="514" y="172"/>
                    <a:pt x="371" y="457"/>
                  </a:cubicBezTo>
                  <a:lnTo>
                    <a:pt x="1" y="457"/>
                  </a:lnTo>
                  <a:lnTo>
                    <a:pt x="1" y="1370"/>
                  </a:lnTo>
                  <a:lnTo>
                    <a:pt x="371" y="1370"/>
                  </a:lnTo>
                  <a:cubicBezTo>
                    <a:pt x="514" y="1627"/>
                    <a:pt x="828" y="1827"/>
                    <a:pt x="1170" y="1827"/>
                  </a:cubicBezTo>
                  <a:cubicBezTo>
                    <a:pt x="1513" y="1827"/>
                    <a:pt x="1798" y="1627"/>
                    <a:pt x="1969" y="1370"/>
                  </a:cubicBezTo>
                  <a:lnTo>
                    <a:pt x="2340" y="1370"/>
                  </a:lnTo>
                  <a:lnTo>
                    <a:pt x="2340" y="457"/>
                  </a:lnTo>
                  <a:lnTo>
                    <a:pt x="1969" y="457"/>
                  </a:lnTo>
                  <a:cubicBezTo>
                    <a:pt x="1798" y="172"/>
                    <a:pt x="1513" y="1"/>
                    <a:pt x="11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57"/>
            <p:cNvSpPr/>
            <p:nvPr/>
          </p:nvSpPr>
          <p:spPr>
            <a:xfrm>
              <a:off x="6695675" y="856675"/>
              <a:ext cx="82750" cy="84900"/>
            </a:xfrm>
            <a:custGeom>
              <a:avLst/>
              <a:gdLst/>
              <a:ahLst/>
              <a:cxnLst/>
              <a:rect l="l" t="t" r="r" b="b"/>
              <a:pathLst>
                <a:path w="3310" h="3396" extrusionOk="0">
                  <a:moveTo>
                    <a:pt x="1655" y="343"/>
                  </a:moveTo>
                  <a:cubicBezTo>
                    <a:pt x="1997" y="343"/>
                    <a:pt x="2283" y="514"/>
                    <a:pt x="2454" y="799"/>
                  </a:cubicBezTo>
                  <a:lnTo>
                    <a:pt x="2825" y="799"/>
                  </a:lnTo>
                  <a:lnTo>
                    <a:pt x="2825" y="1712"/>
                  </a:lnTo>
                  <a:lnTo>
                    <a:pt x="2454" y="1712"/>
                  </a:lnTo>
                  <a:cubicBezTo>
                    <a:pt x="2283" y="1969"/>
                    <a:pt x="1997" y="2169"/>
                    <a:pt x="1655" y="2169"/>
                  </a:cubicBezTo>
                  <a:cubicBezTo>
                    <a:pt x="1313" y="2169"/>
                    <a:pt x="999" y="1969"/>
                    <a:pt x="856" y="1712"/>
                  </a:cubicBezTo>
                  <a:lnTo>
                    <a:pt x="485" y="1712"/>
                  </a:lnTo>
                  <a:lnTo>
                    <a:pt x="485" y="799"/>
                  </a:lnTo>
                  <a:lnTo>
                    <a:pt x="856" y="799"/>
                  </a:lnTo>
                  <a:cubicBezTo>
                    <a:pt x="999" y="514"/>
                    <a:pt x="1313" y="343"/>
                    <a:pt x="1655" y="343"/>
                  </a:cubicBezTo>
                  <a:close/>
                  <a:moveTo>
                    <a:pt x="3310" y="0"/>
                  </a:moveTo>
                  <a:lnTo>
                    <a:pt x="0" y="514"/>
                  </a:lnTo>
                  <a:lnTo>
                    <a:pt x="0" y="3396"/>
                  </a:lnTo>
                  <a:lnTo>
                    <a:pt x="3310" y="3396"/>
                  </a:lnTo>
                  <a:lnTo>
                    <a:pt x="3310"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57"/>
            <p:cNvSpPr/>
            <p:nvPr/>
          </p:nvSpPr>
          <p:spPr>
            <a:xfrm>
              <a:off x="6695675" y="848100"/>
              <a:ext cx="82750" cy="21425"/>
            </a:xfrm>
            <a:custGeom>
              <a:avLst/>
              <a:gdLst/>
              <a:ahLst/>
              <a:cxnLst/>
              <a:rect l="l" t="t" r="r" b="b"/>
              <a:pathLst>
                <a:path w="3310" h="857" extrusionOk="0">
                  <a:moveTo>
                    <a:pt x="0" y="1"/>
                  </a:moveTo>
                  <a:lnTo>
                    <a:pt x="0" y="857"/>
                  </a:lnTo>
                  <a:lnTo>
                    <a:pt x="3310" y="343"/>
                  </a:lnTo>
                  <a:lnTo>
                    <a:pt x="331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57"/>
            <p:cNvSpPr/>
            <p:nvPr/>
          </p:nvSpPr>
          <p:spPr>
            <a:xfrm>
              <a:off x="6707800" y="865225"/>
              <a:ext cx="58500" cy="45675"/>
            </a:xfrm>
            <a:custGeom>
              <a:avLst/>
              <a:gdLst/>
              <a:ahLst/>
              <a:cxnLst/>
              <a:rect l="l" t="t" r="r" b="b"/>
              <a:pathLst>
                <a:path w="2340" h="1827" extrusionOk="0">
                  <a:moveTo>
                    <a:pt x="1170" y="1"/>
                  </a:moveTo>
                  <a:cubicBezTo>
                    <a:pt x="828" y="1"/>
                    <a:pt x="514" y="172"/>
                    <a:pt x="371" y="457"/>
                  </a:cubicBezTo>
                  <a:lnTo>
                    <a:pt x="0" y="457"/>
                  </a:lnTo>
                  <a:lnTo>
                    <a:pt x="0" y="1370"/>
                  </a:lnTo>
                  <a:lnTo>
                    <a:pt x="371" y="1370"/>
                  </a:lnTo>
                  <a:cubicBezTo>
                    <a:pt x="514" y="1627"/>
                    <a:pt x="828" y="1827"/>
                    <a:pt x="1170" y="1827"/>
                  </a:cubicBezTo>
                  <a:cubicBezTo>
                    <a:pt x="1512" y="1827"/>
                    <a:pt x="1798" y="1627"/>
                    <a:pt x="1969" y="1370"/>
                  </a:cubicBezTo>
                  <a:lnTo>
                    <a:pt x="2340" y="1370"/>
                  </a:lnTo>
                  <a:lnTo>
                    <a:pt x="2340" y="457"/>
                  </a:lnTo>
                  <a:lnTo>
                    <a:pt x="1969" y="457"/>
                  </a:lnTo>
                  <a:cubicBezTo>
                    <a:pt x="1798" y="172"/>
                    <a:pt x="1512" y="1"/>
                    <a:pt x="11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57"/>
            <p:cNvSpPr/>
            <p:nvPr/>
          </p:nvSpPr>
          <p:spPr>
            <a:xfrm>
              <a:off x="6502350" y="616275"/>
              <a:ext cx="82775" cy="59225"/>
            </a:xfrm>
            <a:custGeom>
              <a:avLst/>
              <a:gdLst/>
              <a:ahLst/>
              <a:cxnLst/>
              <a:rect l="l" t="t" r="r" b="b"/>
              <a:pathLst>
                <a:path w="3311" h="2369" extrusionOk="0">
                  <a:moveTo>
                    <a:pt x="3311" y="1"/>
                  </a:moveTo>
                  <a:lnTo>
                    <a:pt x="2968" y="58"/>
                  </a:lnTo>
                  <a:lnTo>
                    <a:pt x="2968" y="1855"/>
                  </a:lnTo>
                  <a:lnTo>
                    <a:pt x="400" y="1855"/>
                  </a:lnTo>
                  <a:lnTo>
                    <a:pt x="400" y="457"/>
                  </a:lnTo>
                  <a:lnTo>
                    <a:pt x="1" y="514"/>
                  </a:lnTo>
                  <a:lnTo>
                    <a:pt x="1" y="2369"/>
                  </a:lnTo>
                  <a:lnTo>
                    <a:pt x="3311" y="2369"/>
                  </a:lnTo>
                  <a:lnTo>
                    <a:pt x="3311"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57"/>
            <p:cNvSpPr/>
            <p:nvPr/>
          </p:nvSpPr>
          <p:spPr>
            <a:xfrm>
              <a:off x="6502350" y="582050"/>
              <a:ext cx="82775" cy="47100"/>
            </a:xfrm>
            <a:custGeom>
              <a:avLst/>
              <a:gdLst/>
              <a:ahLst/>
              <a:cxnLst/>
              <a:rect l="l" t="t" r="r" b="b"/>
              <a:pathLst>
                <a:path w="3311" h="1884" extrusionOk="0">
                  <a:moveTo>
                    <a:pt x="1" y="0"/>
                  </a:moveTo>
                  <a:lnTo>
                    <a:pt x="1" y="1883"/>
                  </a:lnTo>
                  <a:lnTo>
                    <a:pt x="400" y="1826"/>
                  </a:lnTo>
                  <a:lnTo>
                    <a:pt x="400" y="428"/>
                  </a:lnTo>
                  <a:lnTo>
                    <a:pt x="2968" y="428"/>
                  </a:lnTo>
                  <a:lnTo>
                    <a:pt x="2968" y="1427"/>
                  </a:lnTo>
                  <a:lnTo>
                    <a:pt x="3311" y="1370"/>
                  </a:lnTo>
                  <a:lnTo>
                    <a:pt x="3311" y="0"/>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57"/>
            <p:cNvSpPr/>
            <p:nvPr/>
          </p:nvSpPr>
          <p:spPr>
            <a:xfrm>
              <a:off x="6500925" y="554950"/>
              <a:ext cx="85625" cy="27125"/>
            </a:xfrm>
            <a:custGeom>
              <a:avLst/>
              <a:gdLst/>
              <a:ahLst/>
              <a:cxnLst/>
              <a:rect l="l" t="t" r="r" b="b"/>
              <a:pathLst>
                <a:path w="3425" h="1085" extrusionOk="0">
                  <a:moveTo>
                    <a:pt x="1" y="0"/>
                  </a:moveTo>
                  <a:lnTo>
                    <a:pt x="1" y="1084"/>
                  </a:lnTo>
                  <a:lnTo>
                    <a:pt x="3425" y="1084"/>
                  </a:lnTo>
                  <a:lnTo>
                    <a:pt x="3425"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57"/>
            <p:cNvSpPr/>
            <p:nvPr/>
          </p:nvSpPr>
          <p:spPr>
            <a:xfrm>
              <a:off x="6512350" y="617700"/>
              <a:ext cx="64225" cy="44975"/>
            </a:xfrm>
            <a:custGeom>
              <a:avLst/>
              <a:gdLst/>
              <a:ahLst/>
              <a:cxnLst/>
              <a:rect l="l" t="t" r="r" b="b"/>
              <a:pathLst>
                <a:path w="2569" h="1799" extrusionOk="0">
                  <a:moveTo>
                    <a:pt x="2568" y="1"/>
                  </a:moveTo>
                  <a:lnTo>
                    <a:pt x="0" y="400"/>
                  </a:lnTo>
                  <a:lnTo>
                    <a:pt x="0" y="1798"/>
                  </a:lnTo>
                  <a:lnTo>
                    <a:pt x="2568" y="1798"/>
                  </a:lnTo>
                  <a:lnTo>
                    <a:pt x="2568" y="1"/>
                  </a:lnTo>
                  <a:close/>
                </a:path>
              </a:pathLst>
            </a:custGeom>
            <a:solidFill>
              <a:srgbClr val="C7C2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57"/>
            <p:cNvSpPr/>
            <p:nvPr/>
          </p:nvSpPr>
          <p:spPr>
            <a:xfrm>
              <a:off x="6512350" y="592750"/>
              <a:ext cx="64225" cy="34975"/>
            </a:xfrm>
            <a:custGeom>
              <a:avLst/>
              <a:gdLst/>
              <a:ahLst/>
              <a:cxnLst/>
              <a:rect l="l" t="t" r="r" b="b"/>
              <a:pathLst>
                <a:path w="2569" h="1399" extrusionOk="0">
                  <a:moveTo>
                    <a:pt x="0" y="0"/>
                  </a:moveTo>
                  <a:lnTo>
                    <a:pt x="0" y="1398"/>
                  </a:lnTo>
                  <a:lnTo>
                    <a:pt x="2568" y="999"/>
                  </a:lnTo>
                  <a:lnTo>
                    <a:pt x="2568" y="0"/>
                  </a:lnTo>
                  <a:close/>
                </a:path>
              </a:pathLst>
            </a:custGeom>
            <a:solidFill>
              <a:srgbClr val="BAB5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57"/>
            <p:cNvSpPr/>
            <p:nvPr/>
          </p:nvSpPr>
          <p:spPr>
            <a:xfrm>
              <a:off x="6398925" y="616275"/>
              <a:ext cx="82775" cy="59225"/>
            </a:xfrm>
            <a:custGeom>
              <a:avLst/>
              <a:gdLst/>
              <a:ahLst/>
              <a:cxnLst/>
              <a:rect l="l" t="t" r="r" b="b"/>
              <a:pathLst>
                <a:path w="3311" h="2369" extrusionOk="0">
                  <a:moveTo>
                    <a:pt x="3310" y="1"/>
                  </a:moveTo>
                  <a:lnTo>
                    <a:pt x="2968" y="58"/>
                  </a:lnTo>
                  <a:lnTo>
                    <a:pt x="2968" y="1855"/>
                  </a:lnTo>
                  <a:lnTo>
                    <a:pt x="400" y="1855"/>
                  </a:lnTo>
                  <a:lnTo>
                    <a:pt x="400" y="457"/>
                  </a:lnTo>
                  <a:lnTo>
                    <a:pt x="1" y="514"/>
                  </a:lnTo>
                  <a:lnTo>
                    <a:pt x="1" y="2369"/>
                  </a:lnTo>
                  <a:lnTo>
                    <a:pt x="3310" y="2369"/>
                  </a:lnTo>
                  <a:lnTo>
                    <a:pt x="3310"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57"/>
            <p:cNvSpPr/>
            <p:nvPr/>
          </p:nvSpPr>
          <p:spPr>
            <a:xfrm>
              <a:off x="6398925" y="582050"/>
              <a:ext cx="82775" cy="47100"/>
            </a:xfrm>
            <a:custGeom>
              <a:avLst/>
              <a:gdLst/>
              <a:ahLst/>
              <a:cxnLst/>
              <a:rect l="l" t="t" r="r" b="b"/>
              <a:pathLst>
                <a:path w="3311" h="1884" extrusionOk="0">
                  <a:moveTo>
                    <a:pt x="1" y="0"/>
                  </a:moveTo>
                  <a:lnTo>
                    <a:pt x="1" y="1883"/>
                  </a:lnTo>
                  <a:lnTo>
                    <a:pt x="400" y="1826"/>
                  </a:lnTo>
                  <a:lnTo>
                    <a:pt x="400" y="428"/>
                  </a:lnTo>
                  <a:lnTo>
                    <a:pt x="2968" y="428"/>
                  </a:lnTo>
                  <a:lnTo>
                    <a:pt x="2968" y="1427"/>
                  </a:lnTo>
                  <a:lnTo>
                    <a:pt x="3310" y="1370"/>
                  </a:lnTo>
                  <a:lnTo>
                    <a:pt x="3310" y="0"/>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57"/>
            <p:cNvSpPr/>
            <p:nvPr/>
          </p:nvSpPr>
          <p:spPr>
            <a:xfrm>
              <a:off x="6397500" y="554950"/>
              <a:ext cx="85625" cy="27125"/>
            </a:xfrm>
            <a:custGeom>
              <a:avLst/>
              <a:gdLst/>
              <a:ahLst/>
              <a:cxnLst/>
              <a:rect l="l" t="t" r="r" b="b"/>
              <a:pathLst>
                <a:path w="3425" h="1085" extrusionOk="0">
                  <a:moveTo>
                    <a:pt x="1" y="0"/>
                  </a:moveTo>
                  <a:lnTo>
                    <a:pt x="1" y="1084"/>
                  </a:lnTo>
                  <a:lnTo>
                    <a:pt x="3424" y="1084"/>
                  </a:lnTo>
                  <a:lnTo>
                    <a:pt x="3424"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57"/>
            <p:cNvSpPr/>
            <p:nvPr/>
          </p:nvSpPr>
          <p:spPr>
            <a:xfrm>
              <a:off x="6408925" y="617700"/>
              <a:ext cx="64200" cy="44975"/>
            </a:xfrm>
            <a:custGeom>
              <a:avLst/>
              <a:gdLst/>
              <a:ahLst/>
              <a:cxnLst/>
              <a:rect l="l" t="t" r="r" b="b"/>
              <a:pathLst>
                <a:path w="2568" h="1799" extrusionOk="0">
                  <a:moveTo>
                    <a:pt x="2568" y="1"/>
                  </a:moveTo>
                  <a:lnTo>
                    <a:pt x="0" y="400"/>
                  </a:lnTo>
                  <a:lnTo>
                    <a:pt x="0" y="1798"/>
                  </a:lnTo>
                  <a:lnTo>
                    <a:pt x="2568" y="1798"/>
                  </a:lnTo>
                  <a:lnTo>
                    <a:pt x="2568" y="1"/>
                  </a:lnTo>
                  <a:close/>
                </a:path>
              </a:pathLst>
            </a:custGeom>
            <a:solidFill>
              <a:srgbClr val="C7C2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7"/>
            <p:cNvSpPr/>
            <p:nvPr/>
          </p:nvSpPr>
          <p:spPr>
            <a:xfrm>
              <a:off x="6408925" y="592750"/>
              <a:ext cx="64200" cy="34975"/>
            </a:xfrm>
            <a:custGeom>
              <a:avLst/>
              <a:gdLst/>
              <a:ahLst/>
              <a:cxnLst/>
              <a:rect l="l" t="t" r="r" b="b"/>
              <a:pathLst>
                <a:path w="2568" h="1399" extrusionOk="0">
                  <a:moveTo>
                    <a:pt x="0" y="0"/>
                  </a:moveTo>
                  <a:lnTo>
                    <a:pt x="0" y="1398"/>
                  </a:lnTo>
                  <a:lnTo>
                    <a:pt x="2568" y="999"/>
                  </a:lnTo>
                  <a:lnTo>
                    <a:pt x="2568" y="0"/>
                  </a:lnTo>
                  <a:close/>
                </a:path>
              </a:pathLst>
            </a:custGeom>
            <a:solidFill>
              <a:srgbClr val="BAB5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7"/>
            <p:cNvSpPr/>
            <p:nvPr/>
          </p:nvSpPr>
          <p:spPr>
            <a:xfrm>
              <a:off x="6296200" y="616275"/>
              <a:ext cx="82075" cy="59225"/>
            </a:xfrm>
            <a:custGeom>
              <a:avLst/>
              <a:gdLst/>
              <a:ahLst/>
              <a:cxnLst/>
              <a:rect l="l" t="t" r="r" b="b"/>
              <a:pathLst>
                <a:path w="3283" h="2369" extrusionOk="0">
                  <a:moveTo>
                    <a:pt x="3282" y="1"/>
                  </a:moveTo>
                  <a:lnTo>
                    <a:pt x="2940" y="58"/>
                  </a:lnTo>
                  <a:lnTo>
                    <a:pt x="2940" y="1855"/>
                  </a:lnTo>
                  <a:lnTo>
                    <a:pt x="372" y="1855"/>
                  </a:lnTo>
                  <a:lnTo>
                    <a:pt x="372" y="457"/>
                  </a:lnTo>
                  <a:lnTo>
                    <a:pt x="1" y="514"/>
                  </a:lnTo>
                  <a:lnTo>
                    <a:pt x="1" y="2369"/>
                  </a:lnTo>
                  <a:lnTo>
                    <a:pt x="3282" y="2369"/>
                  </a:lnTo>
                  <a:lnTo>
                    <a:pt x="3282"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57"/>
            <p:cNvSpPr/>
            <p:nvPr/>
          </p:nvSpPr>
          <p:spPr>
            <a:xfrm>
              <a:off x="6296200" y="582050"/>
              <a:ext cx="82075" cy="47100"/>
            </a:xfrm>
            <a:custGeom>
              <a:avLst/>
              <a:gdLst/>
              <a:ahLst/>
              <a:cxnLst/>
              <a:rect l="l" t="t" r="r" b="b"/>
              <a:pathLst>
                <a:path w="3283" h="1884" extrusionOk="0">
                  <a:moveTo>
                    <a:pt x="1" y="0"/>
                  </a:moveTo>
                  <a:lnTo>
                    <a:pt x="1" y="1883"/>
                  </a:lnTo>
                  <a:lnTo>
                    <a:pt x="372" y="1826"/>
                  </a:lnTo>
                  <a:lnTo>
                    <a:pt x="372" y="428"/>
                  </a:lnTo>
                  <a:lnTo>
                    <a:pt x="2940" y="428"/>
                  </a:lnTo>
                  <a:lnTo>
                    <a:pt x="2940" y="1427"/>
                  </a:lnTo>
                  <a:lnTo>
                    <a:pt x="3282" y="1370"/>
                  </a:lnTo>
                  <a:lnTo>
                    <a:pt x="3282" y="0"/>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57"/>
            <p:cNvSpPr/>
            <p:nvPr/>
          </p:nvSpPr>
          <p:spPr>
            <a:xfrm>
              <a:off x="6294775" y="554950"/>
              <a:ext cx="85625" cy="27125"/>
            </a:xfrm>
            <a:custGeom>
              <a:avLst/>
              <a:gdLst/>
              <a:ahLst/>
              <a:cxnLst/>
              <a:rect l="l" t="t" r="r" b="b"/>
              <a:pathLst>
                <a:path w="3425" h="1085" extrusionOk="0">
                  <a:moveTo>
                    <a:pt x="1" y="0"/>
                  </a:moveTo>
                  <a:lnTo>
                    <a:pt x="1" y="1084"/>
                  </a:lnTo>
                  <a:lnTo>
                    <a:pt x="3425" y="1084"/>
                  </a:lnTo>
                  <a:lnTo>
                    <a:pt x="3425"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7"/>
            <p:cNvSpPr/>
            <p:nvPr/>
          </p:nvSpPr>
          <p:spPr>
            <a:xfrm>
              <a:off x="6305475" y="617700"/>
              <a:ext cx="64225" cy="44975"/>
            </a:xfrm>
            <a:custGeom>
              <a:avLst/>
              <a:gdLst/>
              <a:ahLst/>
              <a:cxnLst/>
              <a:rect l="l" t="t" r="r" b="b"/>
              <a:pathLst>
                <a:path w="2569" h="1799" extrusionOk="0">
                  <a:moveTo>
                    <a:pt x="2569" y="1"/>
                  </a:moveTo>
                  <a:lnTo>
                    <a:pt x="1" y="400"/>
                  </a:lnTo>
                  <a:lnTo>
                    <a:pt x="1" y="1798"/>
                  </a:lnTo>
                  <a:lnTo>
                    <a:pt x="2569" y="1798"/>
                  </a:lnTo>
                  <a:lnTo>
                    <a:pt x="2569" y="1"/>
                  </a:lnTo>
                  <a:close/>
                </a:path>
              </a:pathLst>
            </a:custGeom>
            <a:solidFill>
              <a:srgbClr val="C7C2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7"/>
            <p:cNvSpPr/>
            <p:nvPr/>
          </p:nvSpPr>
          <p:spPr>
            <a:xfrm>
              <a:off x="6305475" y="592750"/>
              <a:ext cx="64225" cy="34975"/>
            </a:xfrm>
            <a:custGeom>
              <a:avLst/>
              <a:gdLst/>
              <a:ahLst/>
              <a:cxnLst/>
              <a:rect l="l" t="t" r="r" b="b"/>
              <a:pathLst>
                <a:path w="2569" h="1399" extrusionOk="0">
                  <a:moveTo>
                    <a:pt x="1" y="0"/>
                  </a:moveTo>
                  <a:lnTo>
                    <a:pt x="1" y="1398"/>
                  </a:lnTo>
                  <a:lnTo>
                    <a:pt x="2569" y="999"/>
                  </a:lnTo>
                  <a:lnTo>
                    <a:pt x="2569" y="0"/>
                  </a:lnTo>
                  <a:close/>
                </a:path>
              </a:pathLst>
            </a:custGeom>
            <a:solidFill>
              <a:srgbClr val="BAB5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7"/>
            <p:cNvSpPr/>
            <p:nvPr/>
          </p:nvSpPr>
          <p:spPr>
            <a:xfrm>
              <a:off x="6803375" y="1171225"/>
              <a:ext cx="82775" cy="59250"/>
            </a:xfrm>
            <a:custGeom>
              <a:avLst/>
              <a:gdLst/>
              <a:ahLst/>
              <a:cxnLst/>
              <a:rect l="l" t="t" r="r" b="b"/>
              <a:pathLst>
                <a:path w="3311" h="2370" extrusionOk="0">
                  <a:moveTo>
                    <a:pt x="3310" y="1"/>
                  </a:moveTo>
                  <a:lnTo>
                    <a:pt x="2939" y="58"/>
                  </a:lnTo>
                  <a:lnTo>
                    <a:pt x="2939" y="1855"/>
                  </a:lnTo>
                  <a:lnTo>
                    <a:pt x="371" y="1855"/>
                  </a:lnTo>
                  <a:lnTo>
                    <a:pt x="371" y="486"/>
                  </a:lnTo>
                  <a:lnTo>
                    <a:pt x="0" y="543"/>
                  </a:lnTo>
                  <a:lnTo>
                    <a:pt x="0" y="2369"/>
                  </a:lnTo>
                  <a:lnTo>
                    <a:pt x="3310" y="2369"/>
                  </a:lnTo>
                  <a:lnTo>
                    <a:pt x="331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7"/>
            <p:cNvSpPr/>
            <p:nvPr/>
          </p:nvSpPr>
          <p:spPr>
            <a:xfrm>
              <a:off x="6803375" y="1137000"/>
              <a:ext cx="82775" cy="47800"/>
            </a:xfrm>
            <a:custGeom>
              <a:avLst/>
              <a:gdLst/>
              <a:ahLst/>
              <a:cxnLst/>
              <a:rect l="l" t="t" r="r" b="b"/>
              <a:pathLst>
                <a:path w="3311" h="1912" extrusionOk="0">
                  <a:moveTo>
                    <a:pt x="0" y="0"/>
                  </a:moveTo>
                  <a:lnTo>
                    <a:pt x="0" y="1912"/>
                  </a:lnTo>
                  <a:lnTo>
                    <a:pt x="371" y="1855"/>
                  </a:lnTo>
                  <a:lnTo>
                    <a:pt x="371" y="428"/>
                  </a:lnTo>
                  <a:lnTo>
                    <a:pt x="2939" y="428"/>
                  </a:lnTo>
                  <a:lnTo>
                    <a:pt x="2939" y="1427"/>
                  </a:lnTo>
                  <a:lnTo>
                    <a:pt x="3310" y="1370"/>
                  </a:lnTo>
                  <a:lnTo>
                    <a:pt x="3310"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7"/>
            <p:cNvSpPr/>
            <p:nvPr/>
          </p:nvSpPr>
          <p:spPr>
            <a:xfrm>
              <a:off x="6801950" y="1109900"/>
              <a:ext cx="85625" cy="27125"/>
            </a:xfrm>
            <a:custGeom>
              <a:avLst/>
              <a:gdLst/>
              <a:ahLst/>
              <a:cxnLst/>
              <a:rect l="l" t="t" r="r" b="b"/>
              <a:pathLst>
                <a:path w="3425" h="1085" extrusionOk="0">
                  <a:moveTo>
                    <a:pt x="0" y="0"/>
                  </a:moveTo>
                  <a:lnTo>
                    <a:pt x="0" y="1084"/>
                  </a:lnTo>
                  <a:lnTo>
                    <a:pt x="3424" y="1084"/>
                  </a:lnTo>
                  <a:lnTo>
                    <a:pt x="3424"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7"/>
            <p:cNvSpPr/>
            <p:nvPr/>
          </p:nvSpPr>
          <p:spPr>
            <a:xfrm>
              <a:off x="6812650" y="1172650"/>
              <a:ext cx="64225" cy="44975"/>
            </a:xfrm>
            <a:custGeom>
              <a:avLst/>
              <a:gdLst/>
              <a:ahLst/>
              <a:cxnLst/>
              <a:rect l="l" t="t" r="r" b="b"/>
              <a:pathLst>
                <a:path w="2569" h="1799" extrusionOk="0">
                  <a:moveTo>
                    <a:pt x="2568" y="1"/>
                  </a:moveTo>
                  <a:lnTo>
                    <a:pt x="0" y="429"/>
                  </a:lnTo>
                  <a:lnTo>
                    <a:pt x="0" y="1798"/>
                  </a:lnTo>
                  <a:lnTo>
                    <a:pt x="2568" y="1798"/>
                  </a:lnTo>
                  <a:lnTo>
                    <a:pt x="256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7"/>
            <p:cNvSpPr/>
            <p:nvPr/>
          </p:nvSpPr>
          <p:spPr>
            <a:xfrm>
              <a:off x="6812650" y="1147700"/>
              <a:ext cx="64225" cy="35675"/>
            </a:xfrm>
            <a:custGeom>
              <a:avLst/>
              <a:gdLst/>
              <a:ahLst/>
              <a:cxnLst/>
              <a:rect l="l" t="t" r="r" b="b"/>
              <a:pathLst>
                <a:path w="2569" h="1427" extrusionOk="0">
                  <a:moveTo>
                    <a:pt x="0" y="0"/>
                  </a:moveTo>
                  <a:lnTo>
                    <a:pt x="0" y="1427"/>
                  </a:lnTo>
                  <a:lnTo>
                    <a:pt x="2568" y="999"/>
                  </a:lnTo>
                  <a:lnTo>
                    <a:pt x="2568"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7"/>
            <p:cNvSpPr/>
            <p:nvPr/>
          </p:nvSpPr>
          <p:spPr>
            <a:xfrm>
              <a:off x="6912500" y="1171225"/>
              <a:ext cx="82775" cy="59250"/>
            </a:xfrm>
            <a:custGeom>
              <a:avLst/>
              <a:gdLst/>
              <a:ahLst/>
              <a:cxnLst/>
              <a:rect l="l" t="t" r="r" b="b"/>
              <a:pathLst>
                <a:path w="3311" h="2370" extrusionOk="0">
                  <a:moveTo>
                    <a:pt x="3311" y="1"/>
                  </a:moveTo>
                  <a:lnTo>
                    <a:pt x="2968" y="58"/>
                  </a:lnTo>
                  <a:lnTo>
                    <a:pt x="2968" y="1855"/>
                  </a:lnTo>
                  <a:lnTo>
                    <a:pt x="400" y="1855"/>
                  </a:lnTo>
                  <a:lnTo>
                    <a:pt x="400" y="486"/>
                  </a:lnTo>
                  <a:lnTo>
                    <a:pt x="1" y="543"/>
                  </a:lnTo>
                  <a:lnTo>
                    <a:pt x="1" y="2369"/>
                  </a:lnTo>
                  <a:lnTo>
                    <a:pt x="3311" y="2369"/>
                  </a:lnTo>
                  <a:lnTo>
                    <a:pt x="331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7"/>
            <p:cNvSpPr/>
            <p:nvPr/>
          </p:nvSpPr>
          <p:spPr>
            <a:xfrm>
              <a:off x="6912500" y="1137000"/>
              <a:ext cx="82775" cy="47800"/>
            </a:xfrm>
            <a:custGeom>
              <a:avLst/>
              <a:gdLst/>
              <a:ahLst/>
              <a:cxnLst/>
              <a:rect l="l" t="t" r="r" b="b"/>
              <a:pathLst>
                <a:path w="3311" h="1912" extrusionOk="0">
                  <a:moveTo>
                    <a:pt x="1" y="0"/>
                  </a:moveTo>
                  <a:lnTo>
                    <a:pt x="1" y="1912"/>
                  </a:lnTo>
                  <a:lnTo>
                    <a:pt x="400" y="1855"/>
                  </a:lnTo>
                  <a:lnTo>
                    <a:pt x="400" y="428"/>
                  </a:lnTo>
                  <a:lnTo>
                    <a:pt x="2968" y="428"/>
                  </a:lnTo>
                  <a:lnTo>
                    <a:pt x="2968" y="1427"/>
                  </a:lnTo>
                  <a:lnTo>
                    <a:pt x="3311" y="1370"/>
                  </a:lnTo>
                  <a:lnTo>
                    <a:pt x="3311"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7"/>
            <p:cNvSpPr/>
            <p:nvPr/>
          </p:nvSpPr>
          <p:spPr>
            <a:xfrm>
              <a:off x="6911075" y="1109900"/>
              <a:ext cx="85625" cy="27125"/>
            </a:xfrm>
            <a:custGeom>
              <a:avLst/>
              <a:gdLst/>
              <a:ahLst/>
              <a:cxnLst/>
              <a:rect l="l" t="t" r="r" b="b"/>
              <a:pathLst>
                <a:path w="3425" h="1085" extrusionOk="0">
                  <a:moveTo>
                    <a:pt x="1" y="0"/>
                  </a:moveTo>
                  <a:lnTo>
                    <a:pt x="1" y="1084"/>
                  </a:lnTo>
                  <a:lnTo>
                    <a:pt x="3425" y="1084"/>
                  </a:lnTo>
                  <a:lnTo>
                    <a:pt x="3425"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57"/>
            <p:cNvSpPr/>
            <p:nvPr/>
          </p:nvSpPr>
          <p:spPr>
            <a:xfrm>
              <a:off x="6922500" y="1172650"/>
              <a:ext cx="64225" cy="44975"/>
            </a:xfrm>
            <a:custGeom>
              <a:avLst/>
              <a:gdLst/>
              <a:ahLst/>
              <a:cxnLst/>
              <a:rect l="l" t="t" r="r" b="b"/>
              <a:pathLst>
                <a:path w="2569" h="1799" extrusionOk="0">
                  <a:moveTo>
                    <a:pt x="2568" y="1"/>
                  </a:moveTo>
                  <a:lnTo>
                    <a:pt x="0" y="429"/>
                  </a:lnTo>
                  <a:lnTo>
                    <a:pt x="0" y="1798"/>
                  </a:lnTo>
                  <a:lnTo>
                    <a:pt x="2568" y="1798"/>
                  </a:lnTo>
                  <a:lnTo>
                    <a:pt x="256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57"/>
            <p:cNvSpPr/>
            <p:nvPr/>
          </p:nvSpPr>
          <p:spPr>
            <a:xfrm>
              <a:off x="6922500" y="1147700"/>
              <a:ext cx="64225" cy="35675"/>
            </a:xfrm>
            <a:custGeom>
              <a:avLst/>
              <a:gdLst/>
              <a:ahLst/>
              <a:cxnLst/>
              <a:rect l="l" t="t" r="r" b="b"/>
              <a:pathLst>
                <a:path w="2569" h="1427" extrusionOk="0">
                  <a:moveTo>
                    <a:pt x="0" y="0"/>
                  </a:moveTo>
                  <a:lnTo>
                    <a:pt x="0" y="1427"/>
                  </a:lnTo>
                  <a:lnTo>
                    <a:pt x="2568" y="999"/>
                  </a:lnTo>
                  <a:lnTo>
                    <a:pt x="2568"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57"/>
            <p:cNvSpPr/>
            <p:nvPr/>
          </p:nvSpPr>
          <p:spPr>
            <a:xfrm>
              <a:off x="6694225" y="1171225"/>
              <a:ext cx="82075" cy="59250"/>
            </a:xfrm>
            <a:custGeom>
              <a:avLst/>
              <a:gdLst/>
              <a:ahLst/>
              <a:cxnLst/>
              <a:rect l="l" t="t" r="r" b="b"/>
              <a:pathLst>
                <a:path w="3283" h="2370" extrusionOk="0">
                  <a:moveTo>
                    <a:pt x="3282" y="1"/>
                  </a:moveTo>
                  <a:lnTo>
                    <a:pt x="2940" y="58"/>
                  </a:lnTo>
                  <a:lnTo>
                    <a:pt x="2940" y="1855"/>
                  </a:lnTo>
                  <a:lnTo>
                    <a:pt x="372" y="1855"/>
                  </a:lnTo>
                  <a:lnTo>
                    <a:pt x="372" y="486"/>
                  </a:lnTo>
                  <a:lnTo>
                    <a:pt x="1" y="543"/>
                  </a:lnTo>
                  <a:lnTo>
                    <a:pt x="1" y="2369"/>
                  </a:lnTo>
                  <a:lnTo>
                    <a:pt x="3282" y="2369"/>
                  </a:lnTo>
                  <a:lnTo>
                    <a:pt x="32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57"/>
            <p:cNvSpPr/>
            <p:nvPr/>
          </p:nvSpPr>
          <p:spPr>
            <a:xfrm>
              <a:off x="6694225" y="1137000"/>
              <a:ext cx="82075" cy="47800"/>
            </a:xfrm>
            <a:custGeom>
              <a:avLst/>
              <a:gdLst/>
              <a:ahLst/>
              <a:cxnLst/>
              <a:rect l="l" t="t" r="r" b="b"/>
              <a:pathLst>
                <a:path w="3283" h="1912" extrusionOk="0">
                  <a:moveTo>
                    <a:pt x="1" y="0"/>
                  </a:moveTo>
                  <a:lnTo>
                    <a:pt x="1" y="1912"/>
                  </a:lnTo>
                  <a:lnTo>
                    <a:pt x="372" y="1855"/>
                  </a:lnTo>
                  <a:lnTo>
                    <a:pt x="372" y="428"/>
                  </a:lnTo>
                  <a:lnTo>
                    <a:pt x="2940" y="428"/>
                  </a:lnTo>
                  <a:lnTo>
                    <a:pt x="2940" y="1427"/>
                  </a:lnTo>
                  <a:lnTo>
                    <a:pt x="3282" y="1370"/>
                  </a:lnTo>
                  <a:lnTo>
                    <a:pt x="3282"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7"/>
            <p:cNvSpPr/>
            <p:nvPr/>
          </p:nvSpPr>
          <p:spPr>
            <a:xfrm>
              <a:off x="6692800" y="1109900"/>
              <a:ext cx="84925" cy="27125"/>
            </a:xfrm>
            <a:custGeom>
              <a:avLst/>
              <a:gdLst/>
              <a:ahLst/>
              <a:cxnLst/>
              <a:rect l="l" t="t" r="r" b="b"/>
              <a:pathLst>
                <a:path w="3397" h="1085" extrusionOk="0">
                  <a:moveTo>
                    <a:pt x="1" y="0"/>
                  </a:moveTo>
                  <a:lnTo>
                    <a:pt x="1" y="1084"/>
                  </a:lnTo>
                  <a:lnTo>
                    <a:pt x="3396" y="1084"/>
                  </a:lnTo>
                  <a:lnTo>
                    <a:pt x="3396"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57"/>
            <p:cNvSpPr/>
            <p:nvPr/>
          </p:nvSpPr>
          <p:spPr>
            <a:xfrm>
              <a:off x="6703500" y="1172650"/>
              <a:ext cx="64225" cy="44975"/>
            </a:xfrm>
            <a:custGeom>
              <a:avLst/>
              <a:gdLst/>
              <a:ahLst/>
              <a:cxnLst/>
              <a:rect l="l" t="t" r="r" b="b"/>
              <a:pathLst>
                <a:path w="2569" h="1799" extrusionOk="0">
                  <a:moveTo>
                    <a:pt x="2569" y="1"/>
                  </a:moveTo>
                  <a:lnTo>
                    <a:pt x="1" y="429"/>
                  </a:lnTo>
                  <a:lnTo>
                    <a:pt x="1" y="1798"/>
                  </a:lnTo>
                  <a:lnTo>
                    <a:pt x="2569" y="1798"/>
                  </a:lnTo>
                  <a:lnTo>
                    <a:pt x="25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57"/>
            <p:cNvSpPr/>
            <p:nvPr/>
          </p:nvSpPr>
          <p:spPr>
            <a:xfrm>
              <a:off x="6703500" y="1147700"/>
              <a:ext cx="64225" cy="35675"/>
            </a:xfrm>
            <a:custGeom>
              <a:avLst/>
              <a:gdLst/>
              <a:ahLst/>
              <a:cxnLst/>
              <a:rect l="l" t="t" r="r" b="b"/>
              <a:pathLst>
                <a:path w="2569" h="1427" extrusionOk="0">
                  <a:moveTo>
                    <a:pt x="1" y="0"/>
                  </a:moveTo>
                  <a:lnTo>
                    <a:pt x="1" y="1427"/>
                  </a:lnTo>
                  <a:lnTo>
                    <a:pt x="2569" y="999"/>
                  </a:lnTo>
                  <a:lnTo>
                    <a:pt x="2569"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57"/>
            <p:cNvSpPr/>
            <p:nvPr/>
          </p:nvSpPr>
          <p:spPr>
            <a:xfrm>
              <a:off x="6584400" y="1171225"/>
              <a:ext cx="82750" cy="59250"/>
            </a:xfrm>
            <a:custGeom>
              <a:avLst/>
              <a:gdLst/>
              <a:ahLst/>
              <a:cxnLst/>
              <a:rect l="l" t="t" r="r" b="b"/>
              <a:pathLst>
                <a:path w="3310" h="2370" extrusionOk="0">
                  <a:moveTo>
                    <a:pt x="3310" y="1"/>
                  </a:moveTo>
                  <a:lnTo>
                    <a:pt x="2967" y="58"/>
                  </a:lnTo>
                  <a:lnTo>
                    <a:pt x="2967" y="1855"/>
                  </a:lnTo>
                  <a:lnTo>
                    <a:pt x="371" y="1855"/>
                  </a:lnTo>
                  <a:lnTo>
                    <a:pt x="371" y="486"/>
                  </a:lnTo>
                  <a:lnTo>
                    <a:pt x="0" y="543"/>
                  </a:lnTo>
                  <a:lnTo>
                    <a:pt x="0" y="2369"/>
                  </a:lnTo>
                  <a:lnTo>
                    <a:pt x="3310" y="2369"/>
                  </a:lnTo>
                  <a:lnTo>
                    <a:pt x="331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57"/>
            <p:cNvSpPr/>
            <p:nvPr/>
          </p:nvSpPr>
          <p:spPr>
            <a:xfrm>
              <a:off x="6584400" y="1137000"/>
              <a:ext cx="82750" cy="47800"/>
            </a:xfrm>
            <a:custGeom>
              <a:avLst/>
              <a:gdLst/>
              <a:ahLst/>
              <a:cxnLst/>
              <a:rect l="l" t="t" r="r" b="b"/>
              <a:pathLst>
                <a:path w="3310" h="1912" extrusionOk="0">
                  <a:moveTo>
                    <a:pt x="0" y="0"/>
                  </a:moveTo>
                  <a:lnTo>
                    <a:pt x="0" y="1912"/>
                  </a:lnTo>
                  <a:lnTo>
                    <a:pt x="371" y="1855"/>
                  </a:lnTo>
                  <a:lnTo>
                    <a:pt x="371" y="428"/>
                  </a:lnTo>
                  <a:lnTo>
                    <a:pt x="2967" y="428"/>
                  </a:lnTo>
                  <a:lnTo>
                    <a:pt x="2967" y="1427"/>
                  </a:lnTo>
                  <a:lnTo>
                    <a:pt x="3310" y="1370"/>
                  </a:lnTo>
                  <a:lnTo>
                    <a:pt x="3310"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57"/>
            <p:cNvSpPr/>
            <p:nvPr/>
          </p:nvSpPr>
          <p:spPr>
            <a:xfrm>
              <a:off x="6582950" y="1109900"/>
              <a:ext cx="85625" cy="27125"/>
            </a:xfrm>
            <a:custGeom>
              <a:avLst/>
              <a:gdLst/>
              <a:ahLst/>
              <a:cxnLst/>
              <a:rect l="l" t="t" r="r" b="b"/>
              <a:pathLst>
                <a:path w="3425" h="1085" extrusionOk="0">
                  <a:moveTo>
                    <a:pt x="1" y="0"/>
                  </a:moveTo>
                  <a:lnTo>
                    <a:pt x="1" y="1084"/>
                  </a:lnTo>
                  <a:lnTo>
                    <a:pt x="3425" y="1084"/>
                  </a:lnTo>
                  <a:lnTo>
                    <a:pt x="3425"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7"/>
            <p:cNvSpPr/>
            <p:nvPr/>
          </p:nvSpPr>
          <p:spPr>
            <a:xfrm>
              <a:off x="6593650" y="1172650"/>
              <a:ext cx="64950" cy="44975"/>
            </a:xfrm>
            <a:custGeom>
              <a:avLst/>
              <a:gdLst/>
              <a:ahLst/>
              <a:cxnLst/>
              <a:rect l="l" t="t" r="r" b="b"/>
              <a:pathLst>
                <a:path w="2598" h="1799" extrusionOk="0">
                  <a:moveTo>
                    <a:pt x="2597" y="1"/>
                  </a:moveTo>
                  <a:lnTo>
                    <a:pt x="1" y="429"/>
                  </a:lnTo>
                  <a:lnTo>
                    <a:pt x="1" y="1798"/>
                  </a:lnTo>
                  <a:lnTo>
                    <a:pt x="2597" y="1798"/>
                  </a:lnTo>
                  <a:lnTo>
                    <a:pt x="259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7"/>
            <p:cNvSpPr/>
            <p:nvPr/>
          </p:nvSpPr>
          <p:spPr>
            <a:xfrm>
              <a:off x="6593650" y="1147700"/>
              <a:ext cx="64950" cy="35675"/>
            </a:xfrm>
            <a:custGeom>
              <a:avLst/>
              <a:gdLst/>
              <a:ahLst/>
              <a:cxnLst/>
              <a:rect l="l" t="t" r="r" b="b"/>
              <a:pathLst>
                <a:path w="2598" h="1427" extrusionOk="0">
                  <a:moveTo>
                    <a:pt x="1" y="0"/>
                  </a:moveTo>
                  <a:lnTo>
                    <a:pt x="1" y="1427"/>
                  </a:lnTo>
                  <a:lnTo>
                    <a:pt x="2597" y="999"/>
                  </a:lnTo>
                  <a:lnTo>
                    <a:pt x="2597" y="0"/>
                  </a:lnTo>
                  <a:close/>
                </a:path>
              </a:pathLst>
            </a:custGeom>
            <a:solidFill>
              <a:srgbClr val="E0B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7"/>
            <p:cNvSpPr/>
            <p:nvPr/>
          </p:nvSpPr>
          <p:spPr>
            <a:xfrm>
              <a:off x="5396725" y="2543625"/>
              <a:ext cx="318175" cy="117725"/>
            </a:xfrm>
            <a:custGeom>
              <a:avLst/>
              <a:gdLst/>
              <a:ahLst/>
              <a:cxnLst/>
              <a:rect l="l" t="t" r="r" b="b"/>
              <a:pathLst>
                <a:path w="12727" h="4709" extrusionOk="0">
                  <a:moveTo>
                    <a:pt x="572" y="1"/>
                  </a:moveTo>
                  <a:lnTo>
                    <a:pt x="1" y="1399"/>
                  </a:lnTo>
                  <a:cubicBezTo>
                    <a:pt x="1" y="1399"/>
                    <a:pt x="2654" y="3025"/>
                    <a:pt x="3653" y="3168"/>
                  </a:cubicBezTo>
                  <a:lnTo>
                    <a:pt x="3796" y="2683"/>
                  </a:lnTo>
                  <a:cubicBezTo>
                    <a:pt x="3796" y="2683"/>
                    <a:pt x="7932" y="4709"/>
                    <a:pt x="12405" y="4709"/>
                  </a:cubicBezTo>
                  <a:cubicBezTo>
                    <a:pt x="12436" y="4709"/>
                    <a:pt x="12467" y="4709"/>
                    <a:pt x="12498" y="4709"/>
                  </a:cubicBezTo>
                  <a:lnTo>
                    <a:pt x="12726" y="3995"/>
                  </a:lnTo>
                  <a:lnTo>
                    <a:pt x="12412" y="3910"/>
                  </a:lnTo>
                  <a:cubicBezTo>
                    <a:pt x="12384" y="3967"/>
                    <a:pt x="12355" y="4024"/>
                    <a:pt x="12355" y="4081"/>
                  </a:cubicBezTo>
                  <a:cubicBezTo>
                    <a:pt x="11214" y="3910"/>
                    <a:pt x="9588" y="3853"/>
                    <a:pt x="7419" y="3311"/>
                  </a:cubicBezTo>
                  <a:cubicBezTo>
                    <a:pt x="6592" y="3111"/>
                    <a:pt x="5707" y="2854"/>
                    <a:pt x="4737" y="2512"/>
                  </a:cubicBezTo>
                  <a:cubicBezTo>
                    <a:pt x="1142" y="1228"/>
                    <a:pt x="771" y="400"/>
                    <a:pt x="771" y="400"/>
                  </a:cubicBezTo>
                  <a:cubicBezTo>
                    <a:pt x="771" y="400"/>
                    <a:pt x="800" y="286"/>
                    <a:pt x="857" y="115"/>
                  </a:cubicBezTo>
                  <a:lnTo>
                    <a:pt x="572" y="1"/>
                  </a:ln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57"/>
            <p:cNvSpPr/>
            <p:nvPr/>
          </p:nvSpPr>
          <p:spPr>
            <a:xfrm>
              <a:off x="5582200" y="2568600"/>
              <a:ext cx="144825" cy="77050"/>
            </a:xfrm>
            <a:custGeom>
              <a:avLst/>
              <a:gdLst/>
              <a:ahLst/>
              <a:cxnLst/>
              <a:rect l="l" t="t" r="r" b="b"/>
              <a:pathLst>
                <a:path w="5793" h="3082" extrusionOk="0">
                  <a:moveTo>
                    <a:pt x="1712" y="0"/>
                  </a:moveTo>
                  <a:cubicBezTo>
                    <a:pt x="913" y="571"/>
                    <a:pt x="343" y="1399"/>
                    <a:pt x="0" y="2312"/>
                  </a:cubicBezTo>
                  <a:cubicBezTo>
                    <a:pt x="2169" y="2854"/>
                    <a:pt x="3795" y="2911"/>
                    <a:pt x="4936" y="3082"/>
                  </a:cubicBezTo>
                  <a:cubicBezTo>
                    <a:pt x="4936" y="3025"/>
                    <a:pt x="4965" y="2968"/>
                    <a:pt x="4993" y="2911"/>
                  </a:cubicBezTo>
                  <a:cubicBezTo>
                    <a:pt x="5792" y="742"/>
                    <a:pt x="3738" y="685"/>
                    <a:pt x="1712" y="0"/>
                  </a:cubicBezTo>
                  <a:close/>
                </a:path>
              </a:pathLst>
            </a:custGeom>
            <a:solidFill>
              <a:srgbClr val="7F18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57"/>
            <p:cNvSpPr/>
            <p:nvPr/>
          </p:nvSpPr>
          <p:spPr>
            <a:xfrm>
              <a:off x="5463775" y="2426650"/>
              <a:ext cx="99175" cy="77775"/>
            </a:xfrm>
            <a:custGeom>
              <a:avLst/>
              <a:gdLst/>
              <a:ahLst/>
              <a:cxnLst/>
              <a:rect l="l" t="t" r="r" b="b"/>
              <a:pathLst>
                <a:path w="3967" h="3111" extrusionOk="0">
                  <a:moveTo>
                    <a:pt x="543" y="1"/>
                  </a:moveTo>
                  <a:cubicBezTo>
                    <a:pt x="429" y="343"/>
                    <a:pt x="343" y="714"/>
                    <a:pt x="229" y="1142"/>
                  </a:cubicBezTo>
                  <a:cubicBezTo>
                    <a:pt x="144" y="1399"/>
                    <a:pt x="87" y="1684"/>
                    <a:pt x="1" y="1998"/>
                  </a:cubicBezTo>
                  <a:cubicBezTo>
                    <a:pt x="457" y="2654"/>
                    <a:pt x="1114" y="2968"/>
                    <a:pt x="1713" y="3111"/>
                  </a:cubicBezTo>
                  <a:cubicBezTo>
                    <a:pt x="1684" y="2882"/>
                    <a:pt x="1684" y="2654"/>
                    <a:pt x="1770" y="2369"/>
                  </a:cubicBezTo>
                  <a:cubicBezTo>
                    <a:pt x="1827" y="2055"/>
                    <a:pt x="2084" y="1770"/>
                    <a:pt x="2426" y="1684"/>
                  </a:cubicBezTo>
                  <a:cubicBezTo>
                    <a:pt x="2620" y="1638"/>
                    <a:pt x="2828" y="1615"/>
                    <a:pt x="3027" y="1615"/>
                  </a:cubicBezTo>
                  <a:cubicBezTo>
                    <a:pt x="3327" y="1615"/>
                    <a:pt x="3607" y="1667"/>
                    <a:pt x="3796" y="1770"/>
                  </a:cubicBezTo>
                  <a:lnTo>
                    <a:pt x="3967" y="1370"/>
                  </a:lnTo>
                  <a:cubicBezTo>
                    <a:pt x="2512" y="1170"/>
                    <a:pt x="1228" y="514"/>
                    <a:pt x="5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57"/>
            <p:cNvSpPr/>
            <p:nvPr/>
          </p:nvSpPr>
          <p:spPr>
            <a:xfrm>
              <a:off x="5527975" y="2304675"/>
              <a:ext cx="27150" cy="42825"/>
            </a:xfrm>
            <a:custGeom>
              <a:avLst/>
              <a:gdLst/>
              <a:ahLst/>
              <a:cxnLst/>
              <a:rect l="l" t="t" r="r" b="b"/>
              <a:pathLst>
                <a:path w="1086" h="1713" extrusionOk="0">
                  <a:moveTo>
                    <a:pt x="1" y="1"/>
                  </a:moveTo>
                  <a:lnTo>
                    <a:pt x="1" y="1"/>
                  </a:lnTo>
                  <a:cubicBezTo>
                    <a:pt x="258" y="628"/>
                    <a:pt x="629" y="1199"/>
                    <a:pt x="1085" y="1712"/>
                  </a:cubicBezTo>
                  <a:cubicBezTo>
                    <a:pt x="629" y="1199"/>
                    <a:pt x="258" y="628"/>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7"/>
            <p:cNvSpPr/>
            <p:nvPr/>
          </p:nvSpPr>
          <p:spPr>
            <a:xfrm>
              <a:off x="5416000" y="2455175"/>
              <a:ext cx="209025" cy="171225"/>
            </a:xfrm>
            <a:custGeom>
              <a:avLst/>
              <a:gdLst/>
              <a:ahLst/>
              <a:cxnLst/>
              <a:rect l="l" t="t" r="r" b="b"/>
              <a:pathLst>
                <a:path w="8361" h="6849" extrusionOk="0">
                  <a:moveTo>
                    <a:pt x="2140" y="1"/>
                  </a:moveTo>
                  <a:lnTo>
                    <a:pt x="2140" y="1"/>
                  </a:lnTo>
                  <a:cubicBezTo>
                    <a:pt x="1199" y="372"/>
                    <a:pt x="371" y="2797"/>
                    <a:pt x="86" y="3653"/>
                  </a:cubicBezTo>
                  <a:cubicBezTo>
                    <a:pt x="29" y="3824"/>
                    <a:pt x="0" y="3938"/>
                    <a:pt x="0" y="3938"/>
                  </a:cubicBezTo>
                  <a:cubicBezTo>
                    <a:pt x="0" y="3938"/>
                    <a:pt x="371" y="4766"/>
                    <a:pt x="3966" y="6050"/>
                  </a:cubicBezTo>
                  <a:cubicBezTo>
                    <a:pt x="4936" y="6392"/>
                    <a:pt x="5821" y="6649"/>
                    <a:pt x="6648" y="6849"/>
                  </a:cubicBezTo>
                  <a:cubicBezTo>
                    <a:pt x="6991" y="5936"/>
                    <a:pt x="7561" y="5108"/>
                    <a:pt x="8360" y="4537"/>
                  </a:cubicBezTo>
                  <a:cubicBezTo>
                    <a:pt x="8160" y="4480"/>
                    <a:pt x="7989" y="4423"/>
                    <a:pt x="7790" y="4338"/>
                  </a:cubicBezTo>
                  <a:cubicBezTo>
                    <a:pt x="7504" y="4224"/>
                    <a:pt x="7276" y="4081"/>
                    <a:pt x="7048" y="3910"/>
                  </a:cubicBezTo>
                  <a:cubicBezTo>
                    <a:pt x="6021" y="2911"/>
                    <a:pt x="5821" y="1542"/>
                    <a:pt x="5963" y="999"/>
                  </a:cubicBezTo>
                  <a:cubicBezTo>
                    <a:pt x="5935" y="857"/>
                    <a:pt x="5849" y="714"/>
                    <a:pt x="5707" y="629"/>
                  </a:cubicBezTo>
                  <a:cubicBezTo>
                    <a:pt x="5518" y="526"/>
                    <a:pt x="5238" y="474"/>
                    <a:pt x="4938" y="474"/>
                  </a:cubicBezTo>
                  <a:cubicBezTo>
                    <a:pt x="4739" y="474"/>
                    <a:pt x="4531" y="497"/>
                    <a:pt x="4337" y="543"/>
                  </a:cubicBezTo>
                  <a:cubicBezTo>
                    <a:pt x="3995" y="629"/>
                    <a:pt x="3738" y="914"/>
                    <a:pt x="3681" y="1228"/>
                  </a:cubicBezTo>
                  <a:cubicBezTo>
                    <a:pt x="3595" y="1513"/>
                    <a:pt x="3595" y="1741"/>
                    <a:pt x="3624" y="1970"/>
                  </a:cubicBezTo>
                  <a:cubicBezTo>
                    <a:pt x="3652" y="2027"/>
                    <a:pt x="3681" y="2084"/>
                    <a:pt x="3709" y="2141"/>
                  </a:cubicBezTo>
                  <a:lnTo>
                    <a:pt x="3738" y="2226"/>
                  </a:lnTo>
                  <a:lnTo>
                    <a:pt x="3795" y="2312"/>
                  </a:lnTo>
                  <a:lnTo>
                    <a:pt x="3881" y="2455"/>
                  </a:lnTo>
                  <a:cubicBezTo>
                    <a:pt x="3909" y="2512"/>
                    <a:pt x="3938" y="2569"/>
                    <a:pt x="3966" y="2626"/>
                  </a:cubicBezTo>
                  <a:cubicBezTo>
                    <a:pt x="4080" y="2826"/>
                    <a:pt x="4194" y="2997"/>
                    <a:pt x="4337" y="3168"/>
                  </a:cubicBezTo>
                  <a:cubicBezTo>
                    <a:pt x="4480" y="3368"/>
                    <a:pt x="4651" y="3539"/>
                    <a:pt x="4794" y="3710"/>
                  </a:cubicBezTo>
                  <a:cubicBezTo>
                    <a:pt x="4965" y="3881"/>
                    <a:pt x="5136" y="4052"/>
                    <a:pt x="5307" y="4224"/>
                  </a:cubicBezTo>
                  <a:cubicBezTo>
                    <a:pt x="5079" y="4138"/>
                    <a:pt x="4851" y="4024"/>
                    <a:pt x="4651" y="3881"/>
                  </a:cubicBezTo>
                  <a:cubicBezTo>
                    <a:pt x="4451" y="3739"/>
                    <a:pt x="4252" y="3567"/>
                    <a:pt x="4109" y="3368"/>
                  </a:cubicBezTo>
                  <a:cubicBezTo>
                    <a:pt x="3938" y="3168"/>
                    <a:pt x="3824" y="2940"/>
                    <a:pt x="3738" y="2711"/>
                  </a:cubicBezTo>
                  <a:cubicBezTo>
                    <a:pt x="3709" y="2654"/>
                    <a:pt x="3709" y="2597"/>
                    <a:pt x="3681" y="2540"/>
                  </a:cubicBezTo>
                  <a:cubicBezTo>
                    <a:pt x="3652" y="2483"/>
                    <a:pt x="3652" y="2426"/>
                    <a:pt x="3652" y="2340"/>
                  </a:cubicBezTo>
                  <a:lnTo>
                    <a:pt x="3624" y="2255"/>
                  </a:lnTo>
                  <a:lnTo>
                    <a:pt x="3624" y="2169"/>
                  </a:lnTo>
                  <a:cubicBezTo>
                    <a:pt x="3624" y="2112"/>
                    <a:pt x="3624" y="2055"/>
                    <a:pt x="3624" y="1970"/>
                  </a:cubicBezTo>
                  <a:cubicBezTo>
                    <a:pt x="3025" y="1827"/>
                    <a:pt x="2368" y="1513"/>
                    <a:pt x="1912" y="857"/>
                  </a:cubicBezTo>
                  <a:cubicBezTo>
                    <a:pt x="1998" y="543"/>
                    <a:pt x="2055" y="258"/>
                    <a:pt x="2140" y="1"/>
                  </a:cubicBezTo>
                  <a:close/>
                </a:path>
              </a:pathLst>
            </a:custGeom>
            <a:solidFill>
              <a:srgbClr val="8F29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7"/>
            <p:cNvSpPr/>
            <p:nvPr/>
          </p:nvSpPr>
          <p:spPr>
            <a:xfrm>
              <a:off x="5506575" y="2504400"/>
              <a:ext cx="42125" cy="56375"/>
            </a:xfrm>
            <a:custGeom>
              <a:avLst/>
              <a:gdLst/>
              <a:ahLst/>
              <a:cxnLst/>
              <a:rect l="l" t="t" r="r" b="b"/>
              <a:pathLst>
                <a:path w="1685" h="2255" extrusionOk="0">
                  <a:moveTo>
                    <a:pt x="1" y="1"/>
                  </a:moveTo>
                  <a:cubicBezTo>
                    <a:pt x="1" y="86"/>
                    <a:pt x="1" y="143"/>
                    <a:pt x="1" y="200"/>
                  </a:cubicBezTo>
                  <a:lnTo>
                    <a:pt x="1" y="286"/>
                  </a:lnTo>
                  <a:lnTo>
                    <a:pt x="29" y="371"/>
                  </a:lnTo>
                  <a:cubicBezTo>
                    <a:pt x="29" y="457"/>
                    <a:pt x="29" y="514"/>
                    <a:pt x="58" y="571"/>
                  </a:cubicBezTo>
                  <a:cubicBezTo>
                    <a:pt x="86" y="628"/>
                    <a:pt x="86" y="685"/>
                    <a:pt x="115" y="742"/>
                  </a:cubicBezTo>
                  <a:cubicBezTo>
                    <a:pt x="201" y="971"/>
                    <a:pt x="315" y="1199"/>
                    <a:pt x="486" y="1399"/>
                  </a:cubicBezTo>
                  <a:cubicBezTo>
                    <a:pt x="629" y="1598"/>
                    <a:pt x="828" y="1770"/>
                    <a:pt x="1028" y="1912"/>
                  </a:cubicBezTo>
                  <a:cubicBezTo>
                    <a:pt x="1228" y="2055"/>
                    <a:pt x="1456" y="2169"/>
                    <a:pt x="1684" y="2255"/>
                  </a:cubicBezTo>
                  <a:cubicBezTo>
                    <a:pt x="1513" y="2083"/>
                    <a:pt x="1342" y="1912"/>
                    <a:pt x="1171" y="1741"/>
                  </a:cubicBezTo>
                  <a:cubicBezTo>
                    <a:pt x="1028" y="1570"/>
                    <a:pt x="857" y="1399"/>
                    <a:pt x="714" y="1199"/>
                  </a:cubicBezTo>
                  <a:cubicBezTo>
                    <a:pt x="571" y="1028"/>
                    <a:pt x="457" y="857"/>
                    <a:pt x="343" y="657"/>
                  </a:cubicBezTo>
                  <a:cubicBezTo>
                    <a:pt x="315" y="600"/>
                    <a:pt x="286" y="543"/>
                    <a:pt x="258" y="486"/>
                  </a:cubicBezTo>
                  <a:lnTo>
                    <a:pt x="172" y="343"/>
                  </a:lnTo>
                  <a:lnTo>
                    <a:pt x="115" y="257"/>
                  </a:lnTo>
                  <a:lnTo>
                    <a:pt x="86" y="172"/>
                  </a:lnTo>
                  <a:cubicBezTo>
                    <a:pt x="58" y="115"/>
                    <a:pt x="29" y="58"/>
                    <a:pt x="1" y="1"/>
                  </a:cubicBezTo>
                  <a:close/>
                </a:path>
              </a:pathLst>
            </a:custGeom>
            <a:solidFill>
              <a:srgbClr val="7C1C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7"/>
            <p:cNvSpPr/>
            <p:nvPr/>
          </p:nvSpPr>
          <p:spPr>
            <a:xfrm>
              <a:off x="5781925" y="2560050"/>
              <a:ext cx="296050" cy="54400"/>
            </a:xfrm>
            <a:custGeom>
              <a:avLst/>
              <a:gdLst/>
              <a:ahLst/>
              <a:cxnLst/>
              <a:rect l="l" t="t" r="r" b="b"/>
              <a:pathLst>
                <a:path w="11842" h="2176" extrusionOk="0">
                  <a:moveTo>
                    <a:pt x="11499" y="0"/>
                  </a:moveTo>
                  <a:cubicBezTo>
                    <a:pt x="11499" y="57"/>
                    <a:pt x="11499" y="143"/>
                    <a:pt x="11499" y="200"/>
                  </a:cubicBezTo>
                  <a:cubicBezTo>
                    <a:pt x="10472" y="428"/>
                    <a:pt x="9074" y="856"/>
                    <a:pt x="6991" y="1056"/>
                  </a:cubicBezTo>
                  <a:cubicBezTo>
                    <a:pt x="6249" y="1141"/>
                    <a:pt x="5393" y="1170"/>
                    <a:pt x="4451" y="1170"/>
                  </a:cubicBezTo>
                  <a:cubicBezTo>
                    <a:pt x="913" y="1084"/>
                    <a:pt x="314" y="400"/>
                    <a:pt x="314" y="400"/>
                  </a:cubicBezTo>
                  <a:cubicBezTo>
                    <a:pt x="314" y="400"/>
                    <a:pt x="314" y="285"/>
                    <a:pt x="286" y="86"/>
                  </a:cubicBezTo>
                  <a:lnTo>
                    <a:pt x="0" y="86"/>
                  </a:lnTo>
                  <a:lnTo>
                    <a:pt x="0" y="1626"/>
                  </a:lnTo>
                  <a:cubicBezTo>
                    <a:pt x="0" y="1626"/>
                    <a:pt x="2196" y="2175"/>
                    <a:pt x="3332" y="2175"/>
                  </a:cubicBezTo>
                  <a:cubicBezTo>
                    <a:pt x="3491" y="2175"/>
                    <a:pt x="3629" y="2165"/>
                    <a:pt x="3738" y="2140"/>
                  </a:cubicBezTo>
                  <a:lnTo>
                    <a:pt x="3709" y="1626"/>
                  </a:lnTo>
                  <a:lnTo>
                    <a:pt x="3709" y="1626"/>
                  </a:lnTo>
                  <a:cubicBezTo>
                    <a:pt x="3710" y="1626"/>
                    <a:pt x="4615" y="1758"/>
                    <a:pt x="5963" y="1758"/>
                  </a:cubicBezTo>
                  <a:cubicBezTo>
                    <a:pt x="7557" y="1758"/>
                    <a:pt x="9770" y="1574"/>
                    <a:pt x="11841" y="770"/>
                  </a:cubicBezTo>
                  <a:lnTo>
                    <a:pt x="11784" y="0"/>
                  </a:ln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7"/>
            <p:cNvSpPr/>
            <p:nvPr/>
          </p:nvSpPr>
          <p:spPr>
            <a:xfrm>
              <a:off x="5956675" y="2514800"/>
              <a:ext cx="112725" cy="71650"/>
            </a:xfrm>
            <a:custGeom>
              <a:avLst/>
              <a:gdLst/>
              <a:ahLst/>
              <a:cxnLst/>
              <a:rect l="l" t="t" r="r" b="b"/>
              <a:pathLst>
                <a:path w="4509" h="2866" extrusionOk="0">
                  <a:moveTo>
                    <a:pt x="2547" y="1"/>
                  </a:moveTo>
                  <a:cubicBezTo>
                    <a:pt x="1983" y="1"/>
                    <a:pt x="1343" y="70"/>
                    <a:pt x="685" y="70"/>
                  </a:cubicBezTo>
                  <a:cubicBezTo>
                    <a:pt x="200" y="897"/>
                    <a:pt x="1" y="1867"/>
                    <a:pt x="1" y="2866"/>
                  </a:cubicBezTo>
                  <a:cubicBezTo>
                    <a:pt x="2084" y="2666"/>
                    <a:pt x="3482" y="2238"/>
                    <a:pt x="4509" y="2010"/>
                  </a:cubicBezTo>
                  <a:cubicBezTo>
                    <a:pt x="4509" y="1953"/>
                    <a:pt x="4509" y="1867"/>
                    <a:pt x="4509" y="1810"/>
                  </a:cubicBezTo>
                  <a:cubicBezTo>
                    <a:pt x="4452" y="263"/>
                    <a:pt x="3647" y="1"/>
                    <a:pt x="2547" y="1"/>
                  </a:cubicBezTo>
                  <a:close/>
                </a:path>
              </a:pathLst>
            </a:custGeom>
            <a:solidFill>
              <a:srgbClr val="7F18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7"/>
            <p:cNvSpPr/>
            <p:nvPr/>
          </p:nvSpPr>
          <p:spPr>
            <a:xfrm>
              <a:off x="5796175" y="2415950"/>
              <a:ext cx="86350" cy="77450"/>
            </a:xfrm>
            <a:custGeom>
              <a:avLst/>
              <a:gdLst/>
              <a:ahLst/>
              <a:cxnLst/>
              <a:rect l="l" t="t" r="r" b="b"/>
              <a:pathLst>
                <a:path w="3454" h="3098" extrusionOk="0">
                  <a:moveTo>
                    <a:pt x="1" y="1"/>
                  </a:moveTo>
                  <a:lnTo>
                    <a:pt x="1" y="1"/>
                  </a:lnTo>
                  <a:cubicBezTo>
                    <a:pt x="29" y="514"/>
                    <a:pt x="87" y="1056"/>
                    <a:pt x="172" y="1655"/>
                  </a:cubicBezTo>
                  <a:cubicBezTo>
                    <a:pt x="201" y="1941"/>
                    <a:pt x="229" y="2226"/>
                    <a:pt x="286" y="2568"/>
                  </a:cubicBezTo>
                  <a:cubicBezTo>
                    <a:pt x="782" y="2970"/>
                    <a:pt x="1336" y="3098"/>
                    <a:pt x="1835" y="3098"/>
                  </a:cubicBezTo>
                  <a:cubicBezTo>
                    <a:pt x="1940" y="3098"/>
                    <a:pt x="2042" y="3092"/>
                    <a:pt x="2141" y="3082"/>
                  </a:cubicBezTo>
                  <a:cubicBezTo>
                    <a:pt x="2027" y="2882"/>
                    <a:pt x="1941" y="2654"/>
                    <a:pt x="1913" y="2340"/>
                  </a:cubicBezTo>
                  <a:cubicBezTo>
                    <a:pt x="1856" y="2026"/>
                    <a:pt x="1998" y="1684"/>
                    <a:pt x="2226" y="1484"/>
                  </a:cubicBezTo>
                  <a:cubicBezTo>
                    <a:pt x="2543" y="1241"/>
                    <a:pt x="2943" y="1101"/>
                    <a:pt x="3284" y="1101"/>
                  </a:cubicBezTo>
                  <a:cubicBezTo>
                    <a:pt x="3343" y="1101"/>
                    <a:pt x="3399" y="1105"/>
                    <a:pt x="3453" y="1113"/>
                  </a:cubicBezTo>
                  <a:lnTo>
                    <a:pt x="3453" y="143"/>
                  </a:lnTo>
                  <a:cubicBezTo>
                    <a:pt x="2896" y="240"/>
                    <a:pt x="2334" y="291"/>
                    <a:pt x="1810" y="291"/>
                  </a:cubicBezTo>
                  <a:cubicBezTo>
                    <a:pt x="1100" y="291"/>
                    <a:pt x="461" y="198"/>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7"/>
            <p:cNvSpPr/>
            <p:nvPr/>
          </p:nvSpPr>
          <p:spPr>
            <a:xfrm>
              <a:off x="5783350" y="2443450"/>
              <a:ext cx="190475" cy="145850"/>
            </a:xfrm>
            <a:custGeom>
              <a:avLst/>
              <a:gdLst/>
              <a:ahLst/>
              <a:cxnLst/>
              <a:rect l="l" t="t" r="r" b="b"/>
              <a:pathLst>
                <a:path w="7619" h="5834" extrusionOk="0">
                  <a:moveTo>
                    <a:pt x="2654" y="2011"/>
                  </a:moveTo>
                  <a:lnTo>
                    <a:pt x="2654" y="2011"/>
                  </a:lnTo>
                  <a:cubicBezTo>
                    <a:pt x="2825" y="2182"/>
                    <a:pt x="2968" y="2353"/>
                    <a:pt x="3167" y="2496"/>
                  </a:cubicBezTo>
                  <a:lnTo>
                    <a:pt x="3224" y="2553"/>
                  </a:lnTo>
                  <a:lnTo>
                    <a:pt x="3282" y="2610"/>
                  </a:lnTo>
                  <a:cubicBezTo>
                    <a:pt x="3339" y="2638"/>
                    <a:pt x="3367" y="2667"/>
                    <a:pt x="3424" y="2724"/>
                  </a:cubicBezTo>
                  <a:cubicBezTo>
                    <a:pt x="3510" y="2781"/>
                    <a:pt x="3595" y="2838"/>
                    <a:pt x="3681" y="2924"/>
                  </a:cubicBezTo>
                  <a:cubicBezTo>
                    <a:pt x="3881" y="3038"/>
                    <a:pt x="4052" y="3152"/>
                    <a:pt x="4252" y="3266"/>
                  </a:cubicBezTo>
                  <a:cubicBezTo>
                    <a:pt x="4451" y="3380"/>
                    <a:pt x="4651" y="3494"/>
                    <a:pt x="4879" y="3608"/>
                  </a:cubicBezTo>
                  <a:cubicBezTo>
                    <a:pt x="4623" y="3608"/>
                    <a:pt x="4394" y="3580"/>
                    <a:pt x="4166" y="3494"/>
                  </a:cubicBezTo>
                  <a:cubicBezTo>
                    <a:pt x="3938" y="3409"/>
                    <a:pt x="3710" y="3295"/>
                    <a:pt x="3510" y="3152"/>
                  </a:cubicBezTo>
                  <a:cubicBezTo>
                    <a:pt x="3453" y="3123"/>
                    <a:pt x="3424" y="3095"/>
                    <a:pt x="3367" y="3038"/>
                  </a:cubicBezTo>
                  <a:lnTo>
                    <a:pt x="3224" y="2924"/>
                  </a:lnTo>
                  <a:cubicBezTo>
                    <a:pt x="3196" y="2895"/>
                    <a:pt x="3139" y="2838"/>
                    <a:pt x="3110" y="2781"/>
                  </a:cubicBezTo>
                  <a:lnTo>
                    <a:pt x="3025" y="2724"/>
                  </a:lnTo>
                  <a:lnTo>
                    <a:pt x="2996" y="2638"/>
                  </a:lnTo>
                  <a:cubicBezTo>
                    <a:pt x="2825" y="2467"/>
                    <a:pt x="2711" y="2239"/>
                    <a:pt x="2654" y="2011"/>
                  </a:cubicBezTo>
                  <a:close/>
                  <a:moveTo>
                    <a:pt x="3797" y="1"/>
                  </a:moveTo>
                  <a:cubicBezTo>
                    <a:pt x="3456" y="1"/>
                    <a:pt x="3056" y="141"/>
                    <a:pt x="2739" y="384"/>
                  </a:cubicBezTo>
                  <a:cubicBezTo>
                    <a:pt x="2511" y="584"/>
                    <a:pt x="2369" y="926"/>
                    <a:pt x="2426" y="1240"/>
                  </a:cubicBezTo>
                  <a:cubicBezTo>
                    <a:pt x="2454" y="1554"/>
                    <a:pt x="2540" y="1782"/>
                    <a:pt x="2654" y="1982"/>
                  </a:cubicBezTo>
                  <a:cubicBezTo>
                    <a:pt x="2555" y="1992"/>
                    <a:pt x="2453" y="1998"/>
                    <a:pt x="2348" y="1998"/>
                  </a:cubicBezTo>
                  <a:cubicBezTo>
                    <a:pt x="1849" y="1998"/>
                    <a:pt x="1295" y="1870"/>
                    <a:pt x="799" y="1468"/>
                  </a:cubicBezTo>
                  <a:cubicBezTo>
                    <a:pt x="742" y="1126"/>
                    <a:pt x="714" y="841"/>
                    <a:pt x="685" y="555"/>
                  </a:cubicBezTo>
                  <a:cubicBezTo>
                    <a:pt x="0" y="1240"/>
                    <a:pt x="172" y="3837"/>
                    <a:pt x="229" y="4750"/>
                  </a:cubicBezTo>
                  <a:cubicBezTo>
                    <a:pt x="257" y="4949"/>
                    <a:pt x="257" y="5064"/>
                    <a:pt x="257" y="5064"/>
                  </a:cubicBezTo>
                  <a:cubicBezTo>
                    <a:pt x="257" y="5064"/>
                    <a:pt x="856" y="5748"/>
                    <a:pt x="4394" y="5834"/>
                  </a:cubicBezTo>
                  <a:cubicBezTo>
                    <a:pt x="5336" y="5834"/>
                    <a:pt x="6192" y="5805"/>
                    <a:pt x="6934" y="5720"/>
                  </a:cubicBezTo>
                  <a:cubicBezTo>
                    <a:pt x="6934" y="4721"/>
                    <a:pt x="7133" y="3751"/>
                    <a:pt x="7618" y="2924"/>
                  </a:cubicBezTo>
                  <a:lnTo>
                    <a:pt x="7048" y="2924"/>
                  </a:lnTo>
                  <a:cubicBezTo>
                    <a:pt x="6762" y="2895"/>
                    <a:pt x="6506" y="2838"/>
                    <a:pt x="6277" y="2752"/>
                  </a:cubicBezTo>
                  <a:cubicBezTo>
                    <a:pt x="5022" y="2125"/>
                    <a:pt x="4366" y="841"/>
                    <a:pt x="4309" y="270"/>
                  </a:cubicBezTo>
                  <a:cubicBezTo>
                    <a:pt x="4223" y="156"/>
                    <a:pt x="4109" y="70"/>
                    <a:pt x="3966" y="13"/>
                  </a:cubicBezTo>
                  <a:cubicBezTo>
                    <a:pt x="3912" y="5"/>
                    <a:pt x="3856" y="1"/>
                    <a:pt x="3797" y="1"/>
                  </a:cubicBezTo>
                  <a:close/>
                </a:path>
              </a:pathLst>
            </a:custGeom>
            <a:solidFill>
              <a:srgbClr val="8F29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7"/>
            <p:cNvSpPr/>
            <p:nvPr/>
          </p:nvSpPr>
          <p:spPr>
            <a:xfrm>
              <a:off x="5849675" y="2493700"/>
              <a:ext cx="55675" cy="39975"/>
            </a:xfrm>
            <a:custGeom>
              <a:avLst/>
              <a:gdLst/>
              <a:ahLst/>
              <a:cxnLst/>
              <a:rect l="l" t="t" r="r" b="b"/>
              <a:pathLst>
                <a:path w="2227" h="1599" extrusionOk="0">
                  <a:moveTo>
                    <a:pt x="1" y="1"/>
                  </a:moveTo>
                  <a:lnTo>
                    <a:pt x="1" y="1"/>
                  </a:lnTo>
                  <a:cubicBezTo>
                    <a:pt x="58" y="229"/>
                    <a:pt x="172" y="457"/>
                    <a:pt x="343" y="628"/>
                  </a:cubicBezTo>
                  <a:lnTo>
                    <a:pt x="372" y="714"/>
                  </a:lnTo>
                  <a:lnTo>
                    <a:pt x="457" y="771"/>
                  </a:lnTo>
                  <a:cubicBezTo>
                    <a:pt x="486" y="828"/>
                    <a:pt x="543" y="885"/>
                    <a:pt x="571" y="914"/>
                  </a:cubicBezTo>
                  <a:lnTo>
                    <a:pt x="714" y="1028"/>
                  </a:lnTo>
                  <a:cubicBezTo>
                    <a:pt x="771" y="1085"/>
                    <a:pt x="800" y="1113"/>
                    <a:pt x="857" y="1142"/>
                  </a:cubicBezTo>
                  <a:cubicBezTo>
                    <a:pt x="1057" y="1285"/>
                    <a:pt x="1285" y="1399"/>
                    <a:pt x="1513" y="1484"/>
                  </a:cubicBezTo>
                  <a:cubicBezTo>
                    <a:pt x="1741" y="1570"/>
                    <a:pt x="1970" y="1598"/>
                    <a:pt x="2226" y="1598"/>
                  </a:cubicBezTo>
                  <a:cubicBezTo>
                    <a:pt x="1998" y="1484"/>
                    <a:pt x="1798" y="1370"/>
                    <a:pt x="1599" y="1256"/>
                  </a:cubicBezTo>
                  <a:cubicBezTo>
                    <a:pt x="1399" y="1142"/>
                    <a:pt x="1228" y="1028"/>
                    <a:pt x="1028" y="914"/>
                  </a:cubicBezTo>
                  <a:cubicBezTo>
                    <a:pt x="942" y="828"/>
                    <a:pt x="857" y="771"/>
                    <a:pt x="771" y="714"/>
                  </a:cubicBezTo>
                  <a:cubicBezTo>
                    <a:pt x="714" y="657"/>
                    <a:pt x="686" y="628"/>
                    <a:pt x="629" y="600"/>
                  </a:cubicBezTo>
                  <a:lnTo>
                    <a:pt x="571" y="543"/>
                  </a:lnTo>
                  <a:lnTo>
                    <a:pt x="514" y="486"/>
                  </a:lnTo>
                  <a:cubicBezTo>
                    <a:pt x="315" y="343"/>
                    <a:pt x="172" y="172"/>
                    <a:pt x="1" y="1"/>
                  </a:cubicBezTo>
                  <a:close/>
                </a:path>
              </a:pathLst>
            </a:custGeom>
            <a:solidFill>
              <a:srgbClr val="7C1C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7"/>
            <p:cNvSpPr/>
            <p:nvPr/>
          </p:nvSpPr>
          <p:spPr>
            <a:xfrm>
              <a:off x="5739125" y="1787525"/>
              <a:ext cx="25" cy="25"/>
            </a:xfrm>
            <a:custGeom>
              <a:avLst/>
              <a:gdLst/>
              <a:ahLst/>
              <a:cxnLst/>
              <a:rect l="l" t="t" r="r" b="b"/>
              <a:pathLst>
                <a:path w="1" h="1" extrusionOk="0">
                  <a:moveTo>
                    <a:pt x="0" y="1"/>
                  </a:moveTo>
                  <a:lnTo>
                    <a:pt x="0" y="1"/>
                  </a:lnTo>
                  <a:lnTo>
                    <a:pt x="0" y="1"/>
                  </a:lnTo>
                  <a:lnTo>
                    <a:pt x="0" y="1"/>
                  </a:lnTo>
                  <a:lnTo>
                    <a:pt x="0" y="1"/>
                  </a:lnTo>
                  <a:close/>
                </a:path>
              </a:pathLst>
            </a:custGeom>
            <a:solidFill>
              <a:srgbClr val="316F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7"/>
            <p:cNvSpPr/>
            <p:nvPr/>
          </p:nvSpPr>
          <p:spPr>
            <a:xfrm>
              <a:off x="5744125" y="1785400"/>
              <a:ext cx="725" cy="725"/>
            </a:xfrm>
            <a:custGeom>
              <a:avLst/>
              <a:gdLst/>
              <a:ahLst/>
              <a:cxnLst/>
              <a:rect l="l" t="t" r="r" b="b"/>
              <a:pathLst>
                <a:path w="29" h="29" extrusionOk="0">
                  <a:moveTo>
                    <a:pt x="29" y="0"/>
                  </a:moveTo>
                  <a:lnTo>
                    <a:pt x="0" y="29"/>
                  </a:lnTo>
                  <a:lnTo>
                    <a:pt x="29" y="29"/>
                  </a:lnTo>
                  <a:lnTo>
                    <a:pt x="29" y="0"/>
                  </a:lnTo>
                  <a:close/>
                </a:path>
              </a:pathLst>
            </a:custGeom>
            <a:solidFill>
              <a:srgbClr val="316F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7"/>
            <p:cNvSpPr/>
            <p:nvPr/>
          </p:nvSpPr>
          <p:spPr>
            <a:xfrm>
              <a:off x="5781200" y="1745450"/>
              <a:ext cx="226150" cy="411600"/>
            </a:xfrm>
            <a:custGeom>
              <a:avLst/>
              <a:gdLst/>
              <a:ahLst/>
              <a:cxnLst/>
              <a:rect l="l" t="t" r="r" b="b"/>
              <a:pathLst>
                <a:path w="9046" h="16464" extrusionOk="0">
                  <a:moveTo>
                    <a:pt x="6744" y="3422"/>
                  </a:moveTo>
                  <a:cubicBezTo>
                    <a:pt x="6866" y="3422"/>
                    <a:pt x="6985" y="3431"/>
                    <a:pt x="7105" y="3453"/>
                  </a:cubicBezTo>
                  <a:cubicBezTo>
                    <a:pt x="6791" y="3538"/>
                    <a:pt x="6506" y="3595"/>
                    <a:pt x="6221" y="3709"/>
                  </a:cubicBezTo>
                  <a:cubicBezTo>
                    <a:pt x="5935" y="3795"/>
                    <a:pt x="5650" y="3938"/>
                    <a:pt x="5393" y="4080"/>
                  </a:cubicBezTo>
                  <a:cubicBezTo>
                    <a:pt x="5165" y="4223"/>
                    <a:pt x="4937" y="4423"/>
                    <a:pt x="4766" y="4651"/>
                  </a:cubicBezTo>
                  <a:cubicBezTo>
                    <a:pt x="4566" y="4879"/>
                    <a:pt x="4452" y="5165"/>
                    <a:pt x="4338" y="5450"/>
                  </a:cubicBezTo>
                  <a:cubicBezTo>
                    <a:pt x="4309" y="5136"/>
                    <a:pt x="4395" y="4822"/>
                    <a:pt x="4537" y="4508"/>
                  </a:cubicBezTo>
                  <a:cubicBezTo>
                    <a:pt x="4709" y="4223"/>
                    <a:pt x="4965" y="3995"/>
                    <a:pt x="5251" y="3824"/>
                  </a:cubicBezTo>
                  <a:cubicBezTo>
                    <a:pt x="5536" y="3652"/>
                    <a:pt x="5821" y="3538"/>
                    <a:pt x="6135" y="3481"/>
                  </a:cubicBezTo>
                  <a:cubicBezTo>
                    <a:pt x="6347" y="3446"/>
                    <a:pt x="6547" y="3422"/>
                    <a:pt x="6744" y="3422"/>
                  </a:cubicBezTo>
                  <a:close/>
                  <a:moveTo>
                    <a:pt x="5450" y="0"/>
                  </a:moveTo>
                  <a:cubicBezTo>
                    <a:pt x="2797" y="1427"/>
                    <a:pt x="372" y="3681"/>
                    <a:pt x="1" y="6705"/>
                  </a:cubicBezTo>
                  <a:cubicBezTo>
                    <a:pt x="258" y="7133"/>
                    <a:pt x="486" y="7533"/>
                    <a:pt x="714" y="7904"/>
                  </a:cubicBezTo>
                  <a:cubicBezTo>
                    <a:pt x="571" y="8046"/>
                    <a:pt x="343" y="8417"/>
                    <a:pt x="686" y="8617"/>
                  </a:cubicBezTo>
                  <a:cubicBezTo>
                    <a:pt x="429" y="8874"/>
                    <a:pt x="686" y="9016"/>
                    <a:pt x="971" y="9102"/>
                  </a:cubicBezTo>
                  <a:cubicBezTo>
                    <a:pt x="714" y="10871"/>
                    <a:pt x="543" y="13639"/>
                    <a:pt x="400" y="16463"/>
                  </a:cubicBezTo>
                  <a:cubicBezTo>
                    <a:pt x="771" y="16378"/>
                    <a:pt x="1171" y="16264"/>
                    <a:pt x="1541" y="16150"/>
                  </a:cubicBezTo>
                  <a:cubicBezTo>
                    <a:pt x="3282" y="15522"/>
                    <a:pt x="4851" y="14438"/>
                    <a:pt x="6192" y="13011"/>
                  </a:cubicBezTo>
                  <a:cubicBezTo>
                    <a:pt x="6249" y="12954"/>
                    <a:pt x="6335" y="12868"/>
                    <a:pt x="6392" y="12811"/>
                  </a:cubicBezTo>
                  <a:cubicBezTo>
                    <a:pt x="6535" y="12640"/>
                    <a:pt x="6677" y="12497"/>
                    <a:pt x="6791" y="12326"/>
                  </a:cubicBezTo>
                  <a:cubicBezTo>
                    <a:pt x="7048" y="12012"/>
                    <a:pt x="7305" y="11699"/>
                    <a:pt x="7562" y="11356"/>
                  </a:cubicBezTo>
                  <a:cubicBezTo>
                    <a:pt x="7676" y="11185"/>
                    <a:pt x="7790" y="11014"/>
                    <a:pt x="7904" y="10843"/>
                  </a:cubicBezTo>
                  <a:cubicBezTo>
                    <a:pt x="7933" y="10129"/>
                    <a:pt x="7933" y="9473"/>
                    <a:pt x="7961" y="8874"/>
                  </a:cubicBezTo>
                  <a:lnTo>
                    <a:pt x="7961" y="8874"/>
                  </a:lnTo>
                  <a:cubicBezTo>
                    <a:pt x="7819" y="9016"/>
                    <a:pt x="7676" y="9159"/>
                    <a:pt x="7533" y="9273"/>
                  </a:cubicBezTo>
                  <a:cubicBezTo>
                    <a:pt x="7448" y="9330"/>
                    <a:pt x="7391" y="9359"/>
                    <a:pt x="7305" y="9416"/>
                  </a:cubicBezTo>
                  <a:cubicBezTo>
                    <a:pt x="7248" y="9444"/>
                    <a:pt x="7162" y="9502"/>
                    <a:pt x="7105" y="9530"/>
                  </a:cubicBezTo>
                  <a:cubicBezTo>
                    <a:pt x="6934" y="9616"/>
                    <a:pt x="6763" y="9673"/>
                    <a:pt x="6620" y="9701"/>
                  </a:cubicBezTo>
                  <a:cubicBezTo>
                    <a:pt x="6421" y="9751"/>
                    <a:pt x="6222" y="9781"/>
                    <a:pt x="6023" y="9781"/>
                  </a:cubicBezTo>
                  <a:cubicBezTo>
                    <a:pt x="5880" y="9781"/>
                    <a:pt x="5736" y="9766"/>
                    <a:pt x="5593" y="9730"/>
                  </a:cubicBezTo>
                  <a:cubicBezTo>
                    <a:pt x="5251" y="9673"/>
                    <a:pt x="4937" y="9559"/>
                    <a:pt x="4680" y="9359"/>
                  </a:cubicBezTo>
                  <a:lnTo>
                    <a:pt x="4680" y="9359"/>
                  </a:lnTo>
                  <a:cubicBezTo>
                    <a:pt x="4994" y="9444"/>
                    <a:pt x="5308" y="9502"/>
                    <a:pt x="5622" y="9502"/>
                  </a:cubicBezTo>
                  <a:cubicBezTo>
                    <a:pt x="5935" y="9502"/>
                    <a:pt x="6249" y="9473"/>
                    <a:pt x="6535" y="9416"/>
                  </a:cubicBezTo>
                  <a:cubicBezTo>
                    <a:pt x="6677" y="9359"/>
                    <a:pt x="6820" y="9330"/>
                    <a:pt x="6963" y="9273"/>
                  </a:cubicBezTo>
                  <a:cubicBezTo>
                    <a:pt x="7048" y="9245"/>
                    <a:pt x="7105" y="9216"/>
                    <a:pt x="7191" y="9159"/>
                  </a:cubicBezTo>
                  <a:lnTo>
                    <a:pt x="7276" y="9131"/>
                  </a:lnTo>
                  <a:lnTo>
                    <a:pt x="7391" y="9074"/>
                  </a:lnTo>
                  <a:cubicBezTo>
                    <a:pt x="7676" y="8902"/>
                    <a:pt x="7933" y="8731"/>
                    <a:pt x="8189" y="8531"/>
                  </a:cubicBezTo>
                  <a:lnTo>
                    <a:pt x="8189" y="8531"/>
                  </a:lnTo>
                  <a:cubicBezTo>
                    <a:pt x="8161" y="8588"/>
                    <a:pt x="8132" y="8617"/>
                    <a:pt x="8104" y="8674"/>
                  </a:cubicBezTo>
                  <a:cubicBezTo>
                    <a:pt x="8532" y="8218"/>
                    <a:pt x="9045" y="7333"/>
                    <a:pt x="8789" y="5935"/>
                  </a:cubicBezTo>
                  <a:cubicBezTo>
                    <a:pt x="8503" y="4594"/>
                    <a:pt x="7533" y="3681"/>
                    <a:pt x="7219" y="3424"/>
                  </a:cubicBezTo>
                  <a:cubicBezTo>
                    <a:pt x="6763" y="2368"/>
                    <a:pt x="6135" y="1284"/>
                    <a:pt x="5450" y="0"/>
                  </a:cubicBezTo>
                  <a:close/>
                </a:path>
              </a:pathLst>
            </a:custGeom>
            <a:solidFill>
              <a:srgbClr val="7C484C"/>
            </a:solidFill>
            <a:ln w="9525" cap="flat" cmpd="sng">
              <a:solidFill>
                <a:srgbClr val="6B38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7"/>
            <p:cNvSpPr/>
            <p:nvPr/>
          </p:nvSpPr>
          <p:spPr>
            <a:xfrm>
              <a:off x="5781925" y="2016500"/>
              <a:ext cx="196900" cy="406725"/>
            </a:xfrm>
            <a:custGeom>
              <a:avLst/>
              <a:gdLst/>
              <a:ahLst/>
              <a:cxnLst/>
              <a:rect l="l" t="t" r="r" b="b"/>
              <a:pathLst>
                <a:path w="7876" h="16269" extrusionOk="0">
                  <a:moveTo>
                    <a:pt x="7875" y="1"/>
                  </a:moveTo>
                  <a:lnTo>
                    <a:pt x="7875" y="1"/>
                  </a:lnTo>
                  <a:cubicBezTo>
                    <a:pt x="7761" y="172"/>
                    <a:pt x="7647" y="343"/>
                    <a:pt x="7533" y="514"/>
                  </a:cubicBezTo>
                  <a:cubicBezTo>
                    <a:pt x="7276" y="857"/>
                    <a:pt x="7019" y="1170"/>
                    <a:pt x="6762" y="1484"/>
                  </a:cubicBezTo>
                  <a:cubicBezTo>
                    <a:pt x="6648" y="1655"/>
                    <a:pt x="6506" y="1798"/>
                    <a:pt x="6363" y="1969"/>
                  </a:cubicBezTo>
                  <a:cubicBezTo>
                    <a:pt x="6306" y="2026"/>
                    <a:pt x="6220" y="2112"/>
                    <a:pt x="6163" y="2169"/>
                  </a:cubicBezTo>
                  <a:cubicBezTo>
                    <a:pt x="4822" y="3596"/>
                    <a:pt x="3253" y="4680"/>
                    <a:pt x="1512" y="5308"/>
                  </a:cubicBezTo>
                  <a:cubicBezTo>
                    <a:pt x="1142" y="5422"/>
                    <a:pt x="742" y="5536"/>
                    <a:pt x="371" y="5621"/>
                  </a:cubicBezTo>
                  <a:cubicBezTo>
                    <a:pt x="143" y="10386"/>
                    <a:pt x="29" y="15294"/>
                    <a:pt x="0" y="15551"/>
                  </a:cubicBezTo>
                  <a:cubicBezTo>
                    <a:pt x="114" y="15722"/>
                    <a:pt x="314" y="15864"/>
                    <a:pt x="571" y="15979"/>
                  </a:cubicBezTo>
                  <a:cubicBezTo>
                    <a:pt x="1031" y="16176"/>
                    <a:pt x="1670" y="16269"/>
                    <a:pt x="2380" y="16269"/>
                  </a:cubicBezTo>
                  <a:cubicBezTo>
                    <a:pt x="2904" y="16269"/>
                    <a:pt x="3466" y="16218"/>
                    <a:pt x="4023" y="16121"/>
                  </a:cubicBezTo>
                  <a:cubicBezTo>
                    <a:pt x="5507" y="15864"/>
                    <a:pt x="6991" y="15294"/>
                    <a:pt x="7618" y="14466"/>
                  </a:cubicBezTo>
                  <a:cubicBezTo>
                    <a:pt x="7333" y="11956"/>
                    <a:pt x="7733" y="5051"/>
                    <a:pt x="7875" y="1"/>
                  </a:cubicBezTo>
                  <a:close/>
                </a:path>
              </a:pathLst>
            </a:custGeom>
            <a:solidFill>
              <a:srgbClr val="4E312C"/>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57"/>
            <p:cNvSpPr/>
            <p:nvPr/>
          </p:nvSpPr>
          <p:spPr>
            <a:xfrm>
              <a:off x="5513725" y="1641300"/>
              <a:ext cx="403750" cy="365250"/>
            </a:xfrm>
            <a:custGeom>
              <a:avLst/>
              <a:gdLst/>
              <a:ahLst/>
              <a:cxnLst/>
              <a:rect l="l" t="t" r="r" b="b"/>
              <a:pathLst>
                <a:path w="16150" h="14610" extrusionOk="0">
                  <a:moveTo>
                    <a:pt x="8902" y="1"/>
                  </a:moveTo>
                  <a:cubicBezTo>
                    <a:pt x="8560" y="1570"/>
                    <a:pt x="8189" y="3111"/>
                    <a:pt x="7847" y="4680"/>
                  </a:cubicBezTo>
                  <a:cubicBezTo>
                    <a:pt x="7847" y="4765"/>
                    <a:pt x="7818" y="4851"/>
                    <a:pt x="7761" y="4908"/>
                  </a:cubicBezTo>
                  <a:cubicBezTo>
                    <a:pt x="7675" y="4965"/>
                    <a:pt x="7561" y="4965"/>
                    <a:pt x="7447" y="4965"/>
                  </a:cubicBezTo>
                  <a:cubicBezTo>
                    <a:pt x="7376" y="4962"/>
                    <a:pt x="7304" y="4961"/>
                    <a:pt x="7233" y="4961"/>
                  </a:cubicBezTo>
                  <a:cubicBezTo>
                    <a:pt x="6592" y="4961"/>
                    <a:pt x="5955" y="5076"/>
                    <a:pt x="5364" y="5308"/>
                  </a:cubicBezTo>
                  <a:cubicBezTo>
                    <a:pt x="4794" y="5536"/>
                    <a:pt x="4251" y="5850"/>
                    <a:pt x="3681" y="6021"/>
                  </a:cubicBezTo>
                  <a:cubicBezTo>
                    <a:pt x="3366" y="6103"/>
                    <a:pt x="3047" y="6137"/>
                    <a:pt x="2726" y="6137"/>
                  </a:cubicBezTo>
                  <a:cubicBezTo>
                    <a:pt x="1825" y="6137"/>
                    <a:pt x="905" y="5875"/>
                    <a:pt x="0" y="5707"/>
                  </a:cubicBezTo>
                  <a:lnTo>
                    <a:pt x="0" y="5707"/>
                  </a:lnTo>
                  <a:cubicBezTo>
                    <a:pt x="742" y="8418"/>
                    <a:pt x="1598" y="11385"/>
                    <a:pt x="2340" y="13582"/>
                  </a:cubicBezTo>
                  <a:cubicBezTo>
                    <a:pt x="2454" y="13953"/>
                    <a:pt x="2568" y="14295"/>
                    <a:pt x="2682" y="14609"/>
                  </a:cubicBezTo>
                  <a:cubicBezTo>
                    <a:pt x="4851" y="13953"/>
                    <a:pt x="6334" y="11442"/>
                    <a:pt x="7504" y="9473"/>
                  </a:cubicBezTo>
                  <a:cubicBezTo>
                    <a:pt x="7961" y="8703"/>
                    <a:pt x="8503" y="7933"/>
                    <a:pt x="9273" y="7448"/>
                  </a:cubicBezTo>
                  <a:cubicBezTo>
                    <a:pt x="9359" y="7847"/>
                    <a:pt x="9416" y="8246"/>
                    <a:pt x="9473" y="8674"/>
                  </a:cubicBezTo>
                  <a:cubicBezTo>
                    <a:pt x="9673" y="9017"/>
                    <a:pt x="9872" y="9388"/>
                    <a:pt x="10072" y="9730"/>
                  </a:cubicBezTo>
                  <a:cubicBezTo>
                    <a:pt x="10272" y="10130"/>
                    <a:pt x="10500" y="10500"/>
                    <a:pt x="10700" y="10871"/>
                  </a:cubicBezTo>
                  <a:cubicBezTo>
                    <a:pt x="11071" y="7847"/>
                    <a:pt x="13496" y="5593"/>
                    <a:pt x="16149" y="4166"/>
                  </a:cubicBezTo>
                  <a:cubicBezTo>
                    <a:pt x="15950" y="3795"/>
                    <a:pt x="15750" y="3396"/>
                    <a:pt x="15522" y="2968"/>
                  </a:cubicBezTo>
                  <a:cubicBezTo>
                    <a:pt x="15293" y="2569"/>
                    <a:pt x="15094" y="2141"/>
                    <a:pt x="14894" y="1684"/>
                  </a:cubicBezTo>
                  <a:cubicBezTo>
                    <a:pt x="13296" y="2312"/>
                    <a:pt x="11784" y="3025"/>
                    <a:pt x="10329" y="3881"/>
                  </a:cubicBezTo>
                  <a:cubicBezTo>
                    <a:pt x="9844" y="2569"/>
                    <a:pt x="9359" y="1285"/>
                    <a:pt x="8902" y="1"/>
                  </a:cubicBezTo>
                  <a:close/>
                </a:path>
              </a:pathLst>
            </a:custGeom>
            <a:solidFill>
              <a:srgbClr val="4E312C"/>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57"/>
            <p:cNvSpPr/>
            <p:nvPr/>
          </p:nvSpPr>
          <p:spPr>
            <a:xfrm>
              <a:off x="5463075" y="2154875"/>
              <a:ext cx="267500" cy="307700"/>
            </a:xfrm>
            <a:custGeom>
              <a:avLst/>
              <a:gdLst/>
              <a:ahLst/>
              <a:cxnLst/>
              <a:rect l="l" t="t" r="r" b="b"/>
              <a:pathLst>
                <a:path w="10700" h="12308" extrusionOk="0">
                  <a:moveTo>
                    <a:pt x="10700" y="1"/>
                  </a:moveTo>
                  <a:lnTo>
                    <a:pt x="10700" y="1"/>
                  </a:lnTo>
                  <a:cubicBezTo>
                    <a:pt x="8906" y="1225"/>
                    <a:pt x="6815" y="2027"/>
                    <a:pt x="4821" y="2027"/>
                  </a:cubicBezTo>
                  <a:cubicBezTo>
                    <a:pt x="4119" y="2027"/>
                    <a:pt x="3429" y="1928"/>
                    <a:pt x="2768" y="1713"/>
                  </a:cubicBezTo>
                  <a:cubicBezTo>
                    <a:pt x="2511" y="2455"/>
                    <a:pt x="2283" y="3196"/>
                    <a:pt x="2026" y="3910"/>
                  </a:cubicBezTo>
                  <a:cubicBezTo>
                    <a:pt x="999" y="7191"/>
                    <a:pt x="143" y="10016"/>
                    <a:pt x="29" y="10244"/>
                  </a:cubicBezTo>
                  <a:cubicBezTo>
                    <a:pt x="0" y="10329"/>
                    <a:pt x="200" y="10586"/>
                    <a:pt x="571" y="10872"/>
                  </a:cubicBezTo>
                  <a:cubicBezTo>
                    <a:pt x="1256" y="11385"/>
                    <a:pt x="2540" y="12041"/>
                    <a:pt x="3995" y="12241"/>
                  </a:cubicBezTo>
                  <a:cubicBezTo>
                    <a:pt x="4315" y="12283"/>
                    <a:pt x="4642" y="12308"/>
                    <a:pt x="4973" y="12308"/>
                  </a:cubicBezTo>
                  <a:cubicBezTo>
                    <a:pt x="5764" y="12308"/>
                    <a:pt x="6577" y="12167"/>
                    <a:pt x="7362" y="11785"/>
                  </a:cubicBezTo>
                  <a:cubicBezTo>
                    <a:pt x="7504" y="11185"/>
                    <a:pt x="7704" y="10444"/>
                    <a:pt x="7932" y="9588"/>
                  </a:cubicBezTo>
                  <a:cubicBezTo>
                    <a:pt x="8646" y="6934"/>
                    <a:pt x="9787" y="3225"/>
                    <a:pt x="10700" y="1"/>
                  </a:cubicBezTo>
                  <a:close/>
                </a:path>
              </a:pathLst>
            </a:custGeom>
            <a:solidFill>
              <a:srgbClr val="4E312C"/>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57"/>
            <p:cNvSpPr/>
            <p:nvPr/>
          </p:nvSpPr>
          <p:spPr>
            <a:xfrm>
              <a:off x="5532275" y="1827475"/>
              <a:ext cx="253225" cy="378100"/>
            </a:xfrm>
            <a:custGeom>
              <a:avLst/>
              <a:gdLst/>
              <a:ahLst/>
              <a:cxnLst/>
              <a:rect l="l" t="t" r="r" b="b"/>
              <a:pathLst>
                <a:path w="10129" h="15124" extrusionOk="0">
                  <a:moveTo>
                    <a:pt x="9222" y="2095"/>
                  </a:moveTo>
                  <a:lnTo>
                    <a:pt x="9222" y="2095"/>
                  </a:lnTo>
                  <a:cubicBezTo>
                    <a:pt x="9258" y="2159"/>
                    <a:pt x="9294" y="2221"/>
                    <a:pt x="9330" y="2283"/>
                  </a:cubicBezTo>
                  <a:cubicBezTo>
                    <a:pt x="9330" y="2283"/>
                    <a:pt x="9291" y="2211"/>
                    <a:pt x="9222" y="2095"/>
                  </a:cubicBezTo>
                  <a:close/>
                  <a:moveTo>
                    <a:pt x="8531" y="1"/>
                  </a:moveTo>
                  <a:cubicBezTo>
                    <a:pt x="7761" y="486"/>
                    <a:pt x="7219" y="1256"/>
                    <a:pt x="6762" y="2026"/>
                  </a:cubicBezTo>
                  <a:cubicBezTo>
                    <a:pt x="5592" y="3995"/>
                    <a:pt x="4109" y="6506"/>
                    <a:pt x="1940" y="7162"/>
                  </a:cubicBezTo>
                  <a:cubicBezTo>
                    <a:pt x="1969" y="7248"/>
                    <a:pt x="1997" y="7333"/>
                    <a:pt x="2026" y="7390"/>
                  </a:cubicBezTo>
                  <a:cubicBezTo>
                    <a:pt x="1855" y="7562"/>
                    <a:pt x="1655" y="7790"/>
                    <a:pt x="1883" y="8047"/>
                  </a:cubicBezTo>
                  <a:cubicBezTo>
                    <a:pt x="1569" y="8275"/>
                    <a:pt x="1883" y="8503"/>
                    <a:pt x="2197" y="8646"/>
                  </a:cubicBezTo>
                  <a:cubicBezTo>
                    <a:pt x="1541" y="10187"/>
                    <a:pt x="742" y="12498"/>
                    <a:pt x="0" y="14809"/>
                  </a:cubicBezTo>
                  <a:cubicBezTo>
                    <a:pt x="661" y="15024"/>
                    <a:pt x="1351" y="15123"/>
                    <a:pt x="2053" y="15123"/>
                  </a:cubicBezTo>
                  <a:cubicBezTo>
                    <a:pt x="4047" y="15123"/>
                    <a:pt x="6138" y="14321"/>
                    <a:pt x="7932" y="13097"/>
                  </a:cubicBezTo>
                  <a:cubicBezTo>
                    <a:pt x="8189" y="12127"/>
                    <a:pt x="8446" y="11214"/>
                    <a:pt x="8645" y="10358"/>
                  </a:cubicBezTo>
                  <a:lnTo>
                    <a:pt x="8645" y="10358"/>
                  </a:lnTo>
                  <a:cubicBezTo>
                    <a:pt x="8446" y="10500"/>
                    <a:pt x="8217" y="10614"/>
                    <a:pt x="7989" y="10672"/>
                  </a:cubicBezTo>
                  <a:cubicBezTo>
                    <a:pt x="7903" y="10700"/>
                    <a:pt x="7818" y="10729"/>
                    <a:pt x="7761" y="10757"/>
                  </a:cubicBezTo>
                  <a:cubicBezTo>
                    <a:pt x="7675" y="10757"/>
                    <a:pt x="7590" y="10786"/>
                    <a:pt x="7504" y="10786"/>
                  </a:cubicBezTo>
                  <a:cubicBezTo>
                    <a:pt x="7418" y="10800"/>
                    <a:pt x="7333" y="10807"/>
                    <a:pt x="7247" y="10807"/>
                  </a:cubicBezTo>
                  <a:cubicBezTo>
                    <a:pt x="7162" y="10807"/>
                    <a:pt x="7076" y="10800"/>
                    <a:pt x="6990" y="10786"/>
                  </a:cubicBezTo>
                  <a:cubicBezTo>
                    <a:pt x="6648" y="10757"/>
                    <a:pt x="6306" y="10643"/>
                    <a:pt x="6020" y="10472"/>
                  </a:cubicBezTo>
                  <a:cubicBezTo>
                    <a:pt x="5735" y="10301"/>
                    <a:pt x="5450" y="10072"/>
                    <a:pt x="5278" y="9816"/>
                  </a:cubicBezTo>
                  <a:lnTo>
                    <a:pt x="5278" y="9816"/>
                  </a:lnTo>
                  <a:cubicBezTo>
                    <a:pt x="5564" y="9987"/>
                    <a:pt x="5821" y="10129"/>
                    <a:pt x="6134" y="10244"/>
                  </a:cubicBezTo>
                  <a:cubicBezTo>
                    <a:pt x="6420" y="10358"/>
                    <a:pt x="6705" y="10443"/>
                    <a:pt x="7019" y="10472"/>
                  </a:cubicBezTo>
                  <a:cubicBezTo>
                    <a:pt x="7162" y="10500"/>
                    <a:pt x="7333" y="10500"/>
                    <a:pt x="7475" y="10500"/>
                  </a:cubicBezTo>
                  <a:cubicBezTo>
                    <a:pt x="7561" y="10500"/>
                    <a:pt x="7618" y="10472"/>
                    <a:pt x="7704" y="10472"/>
                  </a:cubicBezTo>
                  <a:lnTo>
                    <a:pt x="7818" y="10443"/>
                  </a:lnTo>
                  <a:lnTo>
                    <a:pt x="7932" y="10443"/>
                  </a:lnTo>
                  <a:cubicBezTo>
                    <a:pt x="8246" y="10386"/>
                    <a:pt x="8560" y="10301"/>
                    <a:pt x="8874" y="10215"/>
                  </a:cubicBezTo>
                  <a:cubicBezTo>
                    <a:pt x="9387" y="9816"/>
                    <a:pt x="10015" y="9102"/>
                    <a:pt x="10072" y="7733"/>
                  </a:cubicBezTo>
                  <a:cubicBezTo>
                    <a:pt x="10129" y="6534"/>
                    <a:pt x="9530" y="5536"/>
                    <a:pt x="9216" y="5108"/>
                  </a:cubicBezTo>
                  <a:cubicBezTo>
                    <a:pt x="8902" y="5079"/>
                    <a:pt x="8588" y="5051"/>
                    <a:pt x="8303" y="5051"/>
                  </a:cubicBezTo>
                  <a:cubicBezTo>
                    <a:pt x="8219" y="5043"/>
                    <a:pt x="8137" y="5040"/>
                    <a:pt x="8056" y="5040"/>
                  </a:cubicBezTo>
                  <a:cubicBezTo>
                    <a:pt x="7836" y="5040"/>
                    <a:pt x="7627" y="5066"/>
                    <a:pt x="7418" y="5108"/>
                  </a:cubicBezTo>
                  <a:cubicBezTo>
                    <a:pt x="7133" y="5165"/>
                    <a:pt x="6848" y="5250"/>
                    <a:pt x="6591" y="5422"/>
                  </a:cubicBezTo>
                  <a:cubicBezTo>
                    <a:pt x="6334" y="5564"/>
                    <a:pt x="6134" y="5793"/>
                    <a:pt x="5935" y="6021"/>
                  </a:cubicBezTo>
                  <a:cubicBezTo>
                    <a:pt x="6020" y="5735"/>
                    <a:pt x="6191" y="5422"/>
                    <a:pt x="6448" y="5222"/>
                  </a:cubicBezTo>
                  <a:cubicBezTo>
                    <a:pt x="6705" y="4994"/>
                    <a:pt x="7019" y="4880"/>
                    <a:pt x="7333" y="4794"/>
                  </a:cubicBezTo>
                  <a:cubicBezTo>
                    <a:pt x="7504" y="4765"/>
                    <a:pt x="7668" y="4751"/>
                    <a:pt x="7829" y="4751"/>
                  </a:cubicBezTo>
                  <a:cubicBezTo>
                    <a:pt x="7989" y="4751"/>
                    <a:pt x="8146" y="4765"/>
                    <a:pt x="8303" y="4794"/>
                  </a:cubicBezTo>
                  <a:cubicBezTo>
                    <a:pt x="8645" y="4851"/>
                    <a:pt x="8931" y="4937"/>
                    <a:pt x="9216" y="5108"/>
                  </a:cubicBezTo>
                  <a:cubicBezTo>
                    <a:pt x="9130" y="4024"/>
                    <a:pt x="8988" y="2740"/>
                    <a:pt x="8759" y="1427"/>
                  </a:cubicBezTo>
                  <a:lnTo>
                    <a:pt x="8759" y="1427"/>
                  </a:lnTo>
                  <a:cubicBezTo>
                    <a:pt x="8961" y="1679"/>
                    <a:pt x="9123" y="1931"/>
                    <a:pt x="9222" y="2095"/>
                  </a:cubicBezTo>
                  <a:lnTo>
                    <a:pt x="9222" y="2095"/>
                  </a:lnTo>
                  <a:cubicBezTo>
                    <a:pt x="9058" y="1808"/>
                    <a:pt x="8895" y="1508"/>
                    <a:pt x="8731" y="1227"/>
                  </a:cubicBezTo>
                  <a:cubicBezTo>
                    <a:pt x="8674" y="799"/>
                    <a:pt x="8617" y="400"/>
                    <a:pt x="8531" y="1"/>
                  </a:cubicBezTo>
                  <a:close/>
                </a:path>
              </a:pathLst>
            </a:custGeom>
            <a:solidFill>
              <a:srgbClr val="7C484C"/>
            </a:solidFill>
            <a:ln w="9525" cap="flat" cmpd="sng">
              <a:solidFill>
                <a:srgbClr val="6B38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57"/>
            <p:cNvSpPr/>
            <p:nvPr/>
          </p:nvSpPr>
          <p:spPr>
            <a:xfrm>
              <a:off x="5856100" y="1384525"/>
              <a:ext cx="9300" cy="21400"/>
            </a:xfrm>
            <a:custGeom>
              <a:avLst/>
              <a:gdLst/>
              <a:ahLst/>
              <a:cxnLst/>
              <a:rect l="l" t="t" r="r" b="b"/>
              <a:pathLst>
                <a:path w="372" h="856" extrusionOk="0">
                  <a:moveTo>
                    <a:pt x="200" y="0"/>
                  </a:moveTo>
                  <a:lnTo>
                    <a:pt x="200" y="114"/>
                  </a:lnTo>
                  <a:cubicBezTo>
                    <a:pt x="172" y="200"/>
                    <a:pt x="86" y="371"/>
                    <a:pt x="1" y="571"/>
                  </a:cubicBezTo>
                  <a:cubicBezTo>
                    <a:pt x="115" y="656"/>
                    <a:pt x="229" y="770"/>
                    <a:pt x="372" y="856"/>
                  </a:cubicBezTo>
                  <a:cubicBezTo>
                    <a:pt x="314" y="571"/>
                    <a:pt x="257" y="285"/>
                    <a:pt x="200"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57"/>
            <p:cNvSpPr/>
            <p:nvPr/>
          </p:nvSpPr>
          <p:spPr>
            <a:xfrm>
              <a:off x="5434550" y="991475"/>
              <a:ext cx="677650" cy="803250"/>
            </a:xfrm>
            <a:custGeom>
              <a:avLst/>
              <a:gdLst/>
              <a:ahLst/>
              <a:cxnLst/>
              <a:rect l="l" t="t" r="r" b="b"/>
              <a:pathLst>
                <a:path w="27106" h="32130" extrusionOk="0">
                  <a:moveTo>
                    <a:pt x="18432" y="4395"/>
                  </a:moveTo>
                  <a:lnTo>
                    <a:pt x="18432" y="4395"/>
                  </a:lnTo>
                  <a:cubicBezTo>
                    <a:pt x="18660" y="4908"/>
                    <a:pt x="18803" y="5450"/>
                    <a:pt x="18860" y="5993"/>
                  </a:cubicBezTo>
                  <a:cubicBezTo>
                    <a:pt x="18917" y="6563"/>
                    <a:pt x="18917" y="7134"/>
                    <a:pt x="18831" y="7704"/>
                  </a:cubicBezTo>
                  <a:cubicBezTo>
                    <a:pt x="18746" y="8247"/>
                    <a:pt x="18575" y="8789"/>
                    <a:pt x="18346" y="9302"/>
                  </a:cubicBezTo>
                  <a:cubicBezTo>
                    <a:pt x="18118" y="9816"/>
                    <a:pt x="17804" y="10301"/>
                    <a:pt x="17433" y="10700"/>
                  </a:cubicBezTo>
                  <a:cubicBezTo>
                    <a:pt x="17662" y="10215"/>
                    <a:pt x="17861" y="9702"/>
                    <a:pt x="18032" y="9188"/>
                  </a:cubicBezTo>
                  <a:cubicBezTo>
                    <a:pt x="18204" y="8675"/>
                    <a:pt x="18318" y="8161"/>
                    <a:pt x="18403" y="7619"/>
                  </a:cubicBezTo>
                  <a:cubicBezTo>
                    <a:pt x="18489" y="7105"/>
                    <a:pt x="18517" y="6563"/>
                    <a:pt x="18546" y="6021"/>
                  </a:cubicBezTo>
                  <a:cubicBezTo>
                    <a:pt x="18546" y="5479"/>
                    <a:pt x="18489" y="4937"/>
                    <a:pt x="18432" y="4395"/>
                  </a:cubicBezTo>
                  <a:close/>
                  <a:moveTo>
                    <a:pt x="15094" y="1"/>
                  </a:moveTo>
                  <a:lnTo>
                    <a:pt x="15065" y="29"/>
                  </a:lnTo>
                  <a:cubicBezTo>
                    <a:pt x="14837" y="657"/>
                    <a:pt x="14666" y="1399"/>
                    <a:pt x="14922" y="1884"/>
                  </a:cubicBezTo>
                  <a:cubicBezTo>
                    <a:pt x="15032" y="2522"/>
                    <a:pt x="14227" y="3193"/>
                    <a:pt x="13159" y="3193"/>
                  </a:cubicBezTo>
                  <a:cubicBezTo>
                    <a:pt x="12842" y="3193"/>
                    <a:pt x="12501" y="3134"/>
                    <a:pt x="12155" y="2997"/>
                  </a:cubicBezTo>
                  <a:lnTo>
                    <a:pt x="11156" y="4224"/>
                  </a:lnTo>
                  <a:lnTo>
                    <a:pt x="8702" y="771"/>
                  </a:lnTo>
                  <a:cubicBezTo>
                    <a:pt x="5621" y="1370"/>
                    <a:pt x="4736" y="2797"/>
                    <a:pt x="4080" y="4138"/>
                  </a:cubicBezTo>
                  <a:cubicBezTo>
                    <a:pt x="2967" y="6421"/>
                    <a:pt x="2340" y="8446"/>
                    <a:pt x="2083" y="10986"/>
                  </a:cubicBezTo>
                  <a:cubicBezTo>
                    <a:pt x="1969" y="11956"/>
                    <a:pt x="1883" y="12954"/>
                    <a:pt x="1969" y="13924"/>
                  </a:cubicBezTo>
                  <a:cubicBezTo>
                    <a:pt x="2054" y="14752"/>
                    <a:pt x="2254" y="15551"/>
                    <a:pt x="2254" y="16350"/>
                  </a:cubicBezTo>
                  <a:cubicBezTo>
                    <a:pt x="2226" y="17491"/>
                    <a:pt x="1769" y="18547"/>
                    <a:pt x="1598" y="19659"/>
                  </a:cubicBezTo>
                  <a:cubicBezTo>
                    <a:pt x="1227" y="22199"/>
                    <a:pt x="2368" y="24881"/>
                    <a:pt x="1626" y="27335"/>
                  </a:cubicBezTo>
                  <a:cubicBezTo>
                    <a:pt x="1170" y="28847"/>
                    <a:pt x="0" y="30359"/>
                    <a:pt x="485" y="31871"/>
                  </a:cubicBezTo>
                  <a:cubicBezTo>
                    <a:pt x="942" y="31651"/>
                    <a:pt x="1424" y="31569"/>
                    <a:pt x="1923" y="31569"/>
                  </a:cubicBezTo>
                  <a:cubicBezTo>
                    <a:pt x="2329" y="31569"/>
                    <a:pt x="2745" y="31623"/>
                    <a:pt x="3167" y="31700"/>
                  </a:cubicBezTo>
                  <a:cubicBezTo>
                    <a:pt x="4072" y="31868"/>
                    <a:pt x="4992" y="32130"/>
                    <a:pt x="5893" y="32130"/>
                  </a:cubicBezTo>
                  <a:cubicBezTo>
                    <a:pt x="6214" y="32130"/>
                    <a:pt x="6533" y="32096"/>
                    <a:pt x="6848" y="32014"/>
                  </a:cubicBezTo>
                  <a:cubicBezTo>
                    <a:pt x="7418" y="31843"/>
                    <a:pt x="7961" y="31529"/>
                    <a:pt x="8531" y="31301"/>
                  </a:cubicBezTo>
                  <a:cubicBezTo>
                    <a:pt x="9122" y="31069"/>
                    <a:pt x="9759" y="30954"/>
                    <a:pt x="10400" y="30954"/>
                  </a:cubicBezTo>
                  <a:cubicBezTo>
                    <a:pt x="10471" y="30954"/>
                    <a:pt x="10543" y="30955"/>
                    <a:pt x="10614" y="30958"/>
                  </a:cubicBezTo>
                  <a:cubicBezTo>
                    <a:pt x="10728" y="30958"/>
                    <a:pt x="10842" y="30958"/>
                    <a:pt x="10928" y="30901"/>
                  </a:cubicBezTo>
                  <a:cubicBezTo>
                    <a:pt x="10985" y="30844"/>
                    <a:pt x="11014" y="30758"/>
                    <a:pt x="11014" y="30673"/>
                  </a:cubicBezTo>
                  <a:cubicBezTo>
                    <a:pt x="11356" y="29104"/>
                    <a:pt x="11727" y="27563"/>
                    <a:pt x="12069" y="25994"/>
                  </a:cubicBezTo>
                  <a:cubicBezTo>
                    <a:pt x="12526" y="27278"/>
                    <a:pt x="13011" y="28562"/>
                    <a:pt x="13496" y="29874"/>
                  </a:cubicBezTo>
                  <a:cubicBezTo>
                    <a:pt x="14951" y="29018"/>
                    <a:pt x="16463" y="28305"/>
                    <a:pt x="18061" y="27677"/>
                  </a:cubicBezTo>
                  <a:cubicBezTo>
                    <a:pt x="18118" y="27648"/>
                    <a:pt x="18175" y="27620"/>
                    <a:pt x="18261" y="27620"/>
                  </a:cubicBezTo>
                  <a:cubicBezTo>
                    <a:pt x="17804" y="25651"/>
                    <a:pt x="17576" y="23625"/>
                    <a:pt x="17576" y="21600"/>
                  </a:cubicBezTo>
                  <a:cubicBezTo>
                    <a:pt x="16406" y="21029"/>
                    <a:pt x="15037" y="20344"/>
                    <a:pt x="14038" y="19859"/>
                  </a:cubicBezTo>
                  <a:cubicBezTo>
                    <a:pt x="13896" y="19954"/>
                    <a:pt x="13774" y="20009"/>
                    <a:pt x="13671" y="20009"/>
                  </a:cubicBezTo>
                  <a:cubicBezTo>
                    <a:pt x="13650" y="20009"/>
                    <a:pt x="13630" y="20007"/>
                    <a:pt x="13610" y="20002"/>
                  </a:cubicBezTo>
                  <a:cubicBezTo>
                    <a:pt x="13410" y="20002"/>
                    <a:pt x="13039" y="19831"/>
                    <a:pt x="12668" y="19602"/>
                  </a:cubicBezTo>
                  <a:cubicBezTo>
                    <a:pt x="12640" y="19973"/>
                    <a:pt x="12640" y="20316"/>
                    <a:pt x="12611" y="20658"/>
                  </a:cubicBezTo>
                  <a:cubicBezTo>
                    <a:pt x="12611" y="21571"/>
                    <a:pt x="12583" y="22484"/>
                    <a:pt x="12497" y="23426"/>
                  </a:cubicBezTo>
                  <a:cubicBezTo>
                    <a:pt x="12412" y="24339"/>
                    <a:pt x="12240" y="25252"/>
                    <a:pt x="11898" y="26108"/>
                  </a:cubicBezTo>
                  <a:cubicBezTo>
                    <a:pt x="12069" y="25195"/>
                    <a:pt x="12155" y="24310"/>
                    <a:pt x="12183" y="23397"/>
                  </a:cubicBezTo>
                  <a:cubicBezTo>
                    <a:pt x="12183" y="22484"/>
                    <a:pt x="12183" y="21571"/>
                    <a:pt x="12212" y="20658"/>
                  </a:cubicBezTo>
                  <a:cubicBezTo>
                    <a:pt x="12212" y="20230"/>
                    <a:pt x="12240" y="19774"/>
                    <a:pt x="12269" y="19346"/>
                  </a:cubicBezTo>
                  <a:cubicBezTo>
                    <a:pt x="11185" y="18604"/>
                    <a:pt x="10015" y="17405"/>
                    <a:pt x="10129" y="16464"/>
                  </a:cubicBezTo>
                  <a:cubicBezTo>
                    <a:pt x="10158" y="16350"/>
                    <a:pt x="10186" y="16264"/>
                    <a:pt x="10272" y="16150"/>
                  </a:cubicBezTo>
                  <a:cubicBezTo>
                    <a:pt x="10129" y="16007"/>
                    <a:pt x="9958" y="15836"/>
                    <a:pt x="9844" y="15693"/>
                  </a:cubicBezTo>
                  <a:cubicBezTo>
                    <a:pt x="9216" y="15009"/>
                    <a:pt x="8645" y="14295"/>
                    <a:pt x="8075" y="13582"/>
                  </a:cubicBezTo>
                  <a:cubicBezTo>
                    <a:pt x="7533" y="12869"/>
                    <a:pt x="6933" y="12155"/>
                    <a:pt x="6334" y="11471"/>
                  </a:cubicBezTo>
                  <a:cubicBezTo>
                    <a:pt x="5735" y="10786"/>
                    <a:pt x="5136" y="10101"/>
                    <a:pt x="4508" y="9416"/>
                  </a:cubicBezTo>
                  <a:lnTo>
                    <a:pt x="4508" y="9416"/>
                  </a:lnTo>
                  <a:cubicBezTo>
                    <a:pt x="5250" y="9987"/>
                    <a:pt x="5935" y="10586"/>
                    <a:pt x="6591" y="11242"/>
                  </a:cubicBezTo>
                  <a:cubicBezTo>
                    <a:pt x="7247" y="11899"/>
                    <a:pt x="7846" y="12583"/>
                    <a:pt x="8417" y="13297"/>
                  </a:cubicBezTo>
                  <a:cubicBezTo>
                    <a:pt x="8988" y="14039"/>
                    <a:pt x="9530" y="14780"/>
                    <a:pt x="10072" y="15465"/>
                  </a:cubicBezTo>
                  <a:cubicBezTo>
                    <a:pt x="10215" y="15636"/>
                    <a:pt x="10329" y="15779"/>
                    <a:pt x="10443" y="15922"/>
                  </a:cubicBezTo>
                  <a:cubicBezTo>
                    <a:pt x="11327" y="14980"/>
                    <a:pt x="13810" y="14124"/>
                    <a:pt x="15037" y="13867"/>
                  </a:cubicBezTo>
                  <a:cubicBezTo>
                    <a:pt x="14837" y="13554"/>
                    <a:pt x="14609" y="13240"/>
                    <a:pt x="14380" y="12954"/>
                  </a:cubicBezTo>
                  <a:cubicBezTo>
                    <a:pt x="14266" y="12812"/>
                    <a:pt x="14152" y="12669"/>
                    <a:pt x="14038" y="12498"/>
                  </a:cubicBezTo>
                  <a:cubicBezTo>
                    <a:pt x="13924" y="12355"/>
                    <a:pt x="13810" y="12184"/>
                    <a:pt x="13696" y="12041"/>
                  </a:cubicBezTo>
                  <a:cubicBezTo>
                    <a:pt x="13610" y="11870"/>
                    <a:pt x="13496" y="11699"/>
                    <a:pt x="13410" y="11528"/>
                  </a:cubicBezTo>
                  <a:cubicBezTo>
                    <a:pt x="13325" y="11357"/>
                    <a:pt x="13239" y="11185"/>
                    <a:pt x="13153" y="11014"/>
                  </a:cubicBezTo>
                  <a:cubicBezTo>
                    <a:pt x="12840" y="10329"/>
                    <a:pt x="12611" y="9616"/>
                    <a:pt x="12383" y="8903"/>
                  </a:cubicBezTo>
                  <a:cubicBezTo>
                    <a:pt x="12183" y="8190"/>
                    <a:pt x="12012" y="7448"/>
                    <a:pt x="11784" y="6734"/>
                  </a:cubicBezTo>
                  <a:lnTo>
                    <a:pt x="11784" y="6734"/>
                  </a:lnTo>
                  <a:cubicBezTo>
                    <a:pt x="12155" y="7391"/>
                    <a:pt x="12440" y="8104"/>
                    <a:pt x="12725" y="8789"/>
                  </a:cubicBezTo>
                  <a:cubicBezTo>
                    <a:pt x="12982" y="9473"/>
                    <a:pt x="13239" y="10187"/>
                    <a:pt x="13553" y="10843"/>
                  </a:cubicBezTo>
                  <a:cubicBezTo>
                    <a:pt x="13696" y="11185"/>
                    <a:pt x="13867" y="11499"/>
                    <a:pt x="14038" y="11813"/>
                  </a:cubicBezTo>
                  <a:cubicBezTo>
                    <a:pt x="14238" y="12127"/>
                    <a:pt x="14437" y="12441"/>
                    <a:pt x="14637" y="12755"/>
                  </a:cubicBezTo>
                  <a:cubicBezTo>
                    <a:pt x="14837" y="13069"/>
                    <a:pt x="15037" y="13382"/>
                    <a:pt x="15208" y="13753"/>
                  </a:cubicBezTo>
                  <a:lnTo>
                    <a:pt x="15265" y="13839"/>
                  </a:lnTo>
                  <a:cubicBezTo>
                    <a:pt x="15393" y="13825"/>
                    <a:pt x="15507" y="13817"/>
                    <a:pt x="15597" y="13817"/>
                  </a:cubicBezTo>
                  <a:cubicBezTo>
                    <a:pt x="15686" y="13817"/>
                    <a:pt x="15750" y="13825"/>
                    <a:pt x="15778" y="13839"/>
                  </a:cubicBezTo>
                  <a:cubicBezTo>
                    <a:pt x="15778" y="13839"/>
                    <a:pt x="16777" y="14695"/>
                    <a:pt x="17005" y="15408"/>
                  </a:cubicBezTo>
                  <a:cubicBezTo>
                    <a:pt x="16863" y="14524"/>
                    <a:pt x="16806" y="13639"/>
                    <a:pt x="16948" y="12755"/>
                  </a:cubicBezTo>
                  <a:cubicBezTo>
                    <a:pt x="17062" y="12127"/>
                    <a:pt x="17291" y="11528"/>
                    <a:pt x="17519" y="10929"/>
                  </a:cubicBezTo>
                  <a:cubicBezTo>
                    <a:pt x="17662" y="11014"/>
                    <a:pt x="17776" y="11128"/>
                    <a:pt x="17918" y="11214"/>
                  </a:cubicBezTo>
                  <a:cubicBezTo>
                    <a:pt x="18118" y="11357"/>
                    <a:pt x="18346" y="11499"/>
                    <a:pt x="18546" y="11642"/>
                  </a:cubicBezTo>
                  <a:cubicBezTo>
                    <a:pt x="19716" y="12498"/>
                    <a:pt x="21685" y="14181"/>
                    <a:pt x="22940" y="15265"/>
                  </a:cubicBezTo>
                  <a:lnTo>
                    <a:pt x="22940" y="15237"/>
                  </a:lnTo>
                  <a:cubicBezTo>
                    <a:pt x="23083" y="13839"/>
                    <a:pt x="24937" y="11613"/>
                    <a:pt x="26021" y="11300"/>
                  </a:cubicBezTo>
                  <a:cubicBezTo>
                    <a:pt x="26221" y="11242"/>
                    <a:pt x="26414" y="11221"/>
                    <a:pt x="26592" y="11221"/>
                  </a:cubicBezTo>
                  <a:cubicBezTo>
                    <a:pt x="26770" y="11221"/>
                    <a:pt x="26934" y="11242"/>
                    <a:pt x="27077" y="11271"/>
                  </a:cubicBezTo>
                  <a:lnTo>
                    <a:pt x="27106" y="11271"/>
                  </a:lnTo>
                  <a:cubicBezTo>
                    <a:pt x="25879" y="10073"/>
                    <a:pt x="23625" y="8104"/>
                    <a:pt x="22769" y="7191"/>
                  </a:cubicBezTo>
                  <a:cubicBezTo>
                    <a:pt x="22312" y="6706"/>
                    <a:pt x="21770" y="6078"/>
                    <a:pt x="21171" y="5450"/>
                  </a:cubicBezTo>
                  <a:cubicBezTo>
                    <a:pt x="20172" y="4338"/>
                    <a:pt x="19060" y="3196"/>
                    <a:pt x="18004" y="2654"/>
                  </a:cubicBezTo>
                  <a:lnTo>
                    <a:pt x="16549" y="1798"/>
                  </a:lnTo>
                  <a:lnTo>
                    <a:pt x="16891" y="1114"/>
                  </a:lnTo>
                  <a:lnTo>
                    <a:pt x="15094" y="1"/>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57"/>
            <p:cNvSpPr/>
            <p:nvPr/>
          </p:nvSpPr>
          <p:spPr>
            <a:xfrm>
              <a:off x="6007325" y="1272000"/>
              <a:ext cx="145550" cy="181850"/>
            </a:xfrm>
            <a:custGeom>
              <a:avLst/>
              <a:gdLst/>
              <a:ahLst/>
              <a:cxnLst/>
              <a:rect l="l" t="t" r="r" b="b"/>
              <a:pathLst>
                <a:path w="5822" h="7274" extrusionOk="0">
                  <a:moveTo>
                    <a:pt x="3681" y="0"/>
                  </a:moveTo>
                  <a:cubicBezTo>
                    <a:pt x="3503" y="0"/>
                    <a:pt x="3310" y="21"/>
                    <a:pt x="3110" y="79"/>
                  </a:cubicBezTo>
                  <a:cubicBezTo>
                    <a:pt x="2026" y="392"/>
                    <a:pt x="172" y="2618"/>
                    <a:pt x="29" y="4016"/>
                  </a:cubicBezTo>
                  <a:lnTo>
                    <a:pt x="29" y="4044"/>
                  </a:lnTo>
                  <a:cubicBezTo>
                    <a:pt x="0" y="4330"/>
                    <a:pt x="29" y="4986"/>
                    <a:pt x="58" y="5186"/>
                  </a:cubicBezTo>
                  <a:cubicBezTo>
                    <a:pt x="359" y="6678"/>
                    <a:pt x="1499" y="7274"/>
                    <a:pt x="2596" y="7274"/>
                  </a:cubicBezTo>
                  <a:cubicBezTo>
                    <a:pt x="3365" y="7274"/>
                    <a:pt x="4114" y="6981"/>
                    <a:pt x="4537" y="6498"/>
                  </a:cubicBezTo>
                  <a:cubicBezTo>
                    <a:pt x="4851" y="6127"/>
                    <a:pt x="5365" y="5328"/>
                    <a:pt x="5821" y="4530"/>
                  </a:cubicBezTo>
                  <a:lnTo>
                    <a:pt x="5821" y="4530"/>
                  </a:lnTo>
                  <a:cubicBezTo>
                    <a:pt x="5650" y="4644"/>
                    <a:pt x="5507" y="4758"/>
                    <a:pt x="5365" y="4843"/>
                  </a:cubicBezTo>
                  <a:cubicBezTo>
                    <a:pt x="5022" y="5043"/>
                    <a:pt x="4708" y="5214"/>
                    <a:pt x="4423" y="5357"/>
                  </a:cubicBezTo>
                  <a:cubicBezTo>
                    <a:pt x="3983" y="5558"/>
                    <a:pt x="3597" y="5643"/>
                    <a:pt x="3268" y="5643"/>
                  </a:cubicBezTo>
                  <a:cubicBezTo>
                    <a:pt x="2337" y="5643"/>
                    <a:pt x="1855" y="4969"/>
                    <a:pt x="1855" y="4358"/>
                  </a:cubicBezTo>
                  <a:cubicBezTo>
                    <a:pt x="1855" y="3502"/>
                    <a:pt x="2197" y="2190"/>
                    <a:pt x="3139" y="1020"/>
                  </a:cubicBezTo>
                  <a:cubicBezTo>
                    <a:pt x="3282" y="877"/>
                    <a:pt x="3481" y="678"/>
                    <a:pt x="3767" y="421"/>
                  </a:cubicBezTo>
                  <a:cubicBezTo>
                    <a:pt x="3909" y="307"/>
                    <a:pt x="4023" y="193"/>
                    <a:pt x="4166" y="50"/>
                  </a:cubicBezTo>
                  <a:cubicBezTo>
                    <a:pt x="4023" y="21"/>
                    <a:pt x="3859" y="0"/>
                    <a:pt x="3681"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57"/>
            <p:cNvSpPr/>
            <p:nvPr/>
          </p:nvSpPr>
          <p:spPr>
            <a:xfrm>
              <a:off x="6053700" y="1282500"/>
              <a:ext cx="87750" cy="130575"/>
            </a:xfrm>
            <a:custGeom>
              <a:avLst/>
              <a:gdLst/>
              <a:ahLst/>
              <a:cxnLst/>
              <a:rect l="l" t="t" r="r" b="b"/>
              <a:pathLst>
                <a:path w="3510" h="5223" extrusionOk="0">
                  <a:moveTo>
                    <a:pt x="1912" y="1"/>
                  </a:moveTo>
                  <a:lnTo>
                    <a:pt x="1912" y="1"/>
                  </a:lnTo>
                  <a:cubicBezTo>
                    <a:pt x="1626" y="258"/>
                    <a:pt x="1427" y="457"/>
                    <a:pt x="1284" y="600"/>
                  </a:cubicBezTo>
                  <a:cubicBezTo>
                    <a:pt x="342" y="1770"/>
                    <a:pt x="0" y="3082"/>
                    <a:pt x="0" y="3938"/>
                  </a:cubicBezTo>
                  <a:cubicBezTo>
                    <a:pt x="0" y="4549"/>
                    <a:pt x="482" y="5223"/>
                    <a:pt x="1413" y="5223"/>
                  </a:cubicBezTo>
                  <a:cubicBezTo>
                    <a:pt x="1742" y="5223"/>
                    <a:pt x="2128" y="5138"/>
                    <a:pt x="2568" y="4937"/>
                  </a:cubicBezTo>
                  <a:cubicBezTo>
                    <a:pt x="2853" y="4794"/>
                    <a:pt x="3167" y="4623"/>
                    <a:pt x="3510" y="4423"/>
                  </a:cubicBezTo>
                  <a:cubicBezTo>
                    <a:pt x="2397" y="3453"/>
                    <a:pt x="1741" y="1941"/>
                    <a:pt x="1855" y="514"/>
                  </a:cubicBezTo>
                  <a:cubicBezTo>
                    <a:pt x="1855" y="343"/>
                    <a:pt x="1883" y="172"/>
                    <a:pt x="1912" y="1"/>
                  </a:cubicBezTo>
                  <a:close/>
                </a:path>
              </a:pathLst>
            </a:custGeom>
            <a:solidFill>
              <a:srgbClr val="B03F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57"/>
            <p:cNvSpPr/>
            <p:nvPr/>
          </p:nvSpPr>
          <p:spPr>
            <a:xfrm>
              <a:off x="6097200" y="1101325"/>
              <a:ext cx="291775" cy="291775"/>
            </a:xfrm>
            <a:custGeom>
              <a:avLst/>
              <a:gdLst/>
              <a:ahLst/>
              <a:cxnLst/>
              <a:rect l="l" t="t" r="r" b="b"/>
              <a:pathLst>
                <a:path w="11671" h="11671" extrusionOk="0">
                  <a:moveTo>
                    <a:pt x="7733" y="1"/>
                  </a:moveTo>
                  <a:cubicBezTo>
                    <a:pt x="7533" y="286"/>
                    <a:pt x="7333" y="828"/>
                    <a:pt x="7162" y="1228"/>
                  </a:cubicBezTo>
                  <a:cubicBezTo>
                    <a:pt x="5850" y="2654"/>
                    <a:pt x="2426" y="5308"/>
                    <a:pt x="600" y="6877"/>
                  </a:cubicBezTo>
                  <a:lnTo>
                    <a:pt x="571" y="6877"/>
                  </a:lnTo>
                  <a:cubicBezTo>
                    <a:pt x="428" y="7020"/>
                    <a:pt x="314" y="7134"/>
                    <a:pt x="172" y="7248"/>
                  </a:cubicBezTo>
                  <a:cubicBezTo>
                    <a:pt x="143" y="7419"/>
                    <a:pt x="115" y="7590"/>
                    <a:pt x="115" y="7761"/>
                  </a:cubicBezTo>
                  <a:cubicBezTo>
                    <a:pt x="1" y="9188"/>
                    <a:pt x="657" y="10700"/>
                    <a:pt x="1770" y="11670"/>
                  </a:cubicBezTo>
                  <a:cubicBezTo>
                    <a:pt x="1912" y="11585"/>
                    <a:pt x="2055" y="11471"/>
                    <a:pt x="2226" y="11357"/>
                  </a:cubicBezTo>
                  <a:cubicBezTo>
                    <a:pt x="3539" y="10358"/>
                    <a:pt x="5022" y="8732"/>
                    <a:pt x="6877" y="5935"/>
                  </a:cubicBezTo>
                  <a:cubicBezTo>
                    <a:pt x="7362" y="5194"/>
                    <a:pt x="7733" y="4623"/>
                    <a:pt x="8047" y="4166"/>
                  </a:cubicBezTo>
                  <a:cubicBezTo>
                    <a:pt x="8189" y="4309"/>
                    <a:pt x="8389" y="4423"/>
                    <a:pt x="8646" y="4452"/>
                  </a:cubicBezTo>
                  <a:cubicBezTo>
                    <a:pt x="8726" y="4465"/>
                    <a:pt x="8812" y="4471"/>
                    <a:pt x="8902" y="4471"/>
                  </a:cubicBezTo>
                  <a:cubicBezTo>
                    <a:pt x="9605" y="4471"/>
                    <a:pt x="10552" y="4102"/>
                    <a:pt x="11185" y="3824"/>
                  </a:cubicBezTo>
                  <a:cubicBezTo>
                    <a:pt x="11528" y="3681"/>
                    <a:pt x="11585" y="3225"/>
                    <a:pt x="11328" y="2997"/>
                  </a:cubicBezTo>
                  <a:lnTo>
                    <a:pt x="11413" y="2882"/>
                  </a:lnTo>
                  <a:cubicBezTo>
                    <a:pt x="11670" y="2654"/>
                    <a:pt x="11642" y="2283"/>
                    <a:pt x="11356" y="2112"/>
                  </a:cubicBezTo>
                  <a:lnTo>
                    <a:pt x="11242" y="2027"/>
                  </a:lnTo>
                  <a:lnTo>
                    <a:pt x="11442" y="1798"/>
                  </a:lnTo>
                  <a:cubicBezTo>
                    <a:pt x="11585" y="1570"/>
                    <a:pt x="11556" y="1285"/>
                    <a:pt x="11356" y="1113"/>
                  </a:cubicBezTo>
                  <a:lnTo>
                    <a:pt x="10985" y="828"/>
                  </a:lnTo>
                  <a:lnTo>
                    <a:pt x="11042" y="714"/>
                  </a:lnTo>
                  <a:cubicBezTo>
                    <a:pt x="11185" y="400"/>
                    <a:pt x="10957" y="58"/>
                    <a:pt x="10614" y="29"/>
                  </a:cubicBezTo>
                  <a:lnTo>
                    <a:pt x="10586" y="29"/>
                  </a:lnTo>
                  <a:cubicBezTo>
                    <a:pt x="10472" y="58"/>
                    <a:pt x="10358" y="115"/>
                    <a:pt x="10215" y="143"/>
                  </a:cubicBezTo>
                  <a:cubicBezTo>
                    <a:pt x="9644" y="372"/>
                    <a:pt x="8674" y="743"/>
                    <a:pt x="8674" y="743"/>
                  </a:cubicBezTo>
                  <a:lnTo>
                    <a:pt x="8360" y="857"/>
                  </a:lnTo>
                  <a:cubicBezTo>
                    <a:pt x="8389" y="1342"/>
                    <a:pt x="8503" y="1456"/>
                    <a:pt x="8817" y="1570"/>
                  </a:cubicBezTo>
                  <a:lnTo>
                    <a:pt x="8874" y="1599"/>
                  </a:lnTo>
                  <a:cubicBezTo>
                    <a:pt x="8988" y="1513"/>
                    <a:pt x="9131" y="1456"/>
                    <a:pt x="9273" y="1427"/>
                  </a:cubicBezTo>
                  <a:cubicBezTo>
                    <a:pt x="9416" y="1370"/>
                    <a:pt x="9559" y="1342"/>
                    <a:pt x="9730" y="1285"/>
                  </a:cubicBezTo>
                  <a:cubicBezTo>
                    <a:pt x="9873" y="1256"/>
                    <a:pt x="10015" y="1199"/>
                    <a:pt x="10158" y="1171"/>
                  </a:cubicBezTo>
                  <a:cubicBezTo>
                    <a:pt x="10301" y="1142"/>
                    <a:pt x="10443" y="1113"/>
                    <a:pt x="10614" y="1113"/>
                  </a:cubicBezTo>
                  <a:cubicBezTo>
                    <a:pt x="10472" y="1171"/>
                    <a:pt x="10329" y="1228"/>
                    <a:pt x="10187" y="1285"/>
                  </a:cubicBezTo>
                  <a:cubicBezTo>
                    <a:pt x="10044" y="1342"/>
                    <a:pt x="9901" y="1370"/>
                    <a:pt x="9759" y="1427"/>
                  </a:cubicBezTo>
                  <a:cubicBezTo>
                    <a:pt x="9616" y="1456"/>
                    <a:pt x="9473" y="1484"/>
                    <a:pt x="9302" y="1513"/>
                  </a:cubicBezTo>
                  <a:cubicBezTo>
                    <a:pt x="9159" y="1541"/>
                    <a:pt x="9017" y="1570"/>
                    <a:pt x="8874" y="1599"/>
                  </a:cubicBezTo>
                  <a:lnTo>
                    <a:pt x="8788" y="1741"/>
                  </a:lnTo>
                  <a:cubicBezTo>
                    <a:pt x="8646" y="2027"/>
                    <a:pt x="8760" y="2369"/>
                    <a:pt x="9045" y="2483"/>
                  </a:cubicBezTo>
                  <a:cubicBezTo>
                    <a:pt x="9159" y="2454"/>
                    <a:pt x="9302" y="2397"/>
                    <a:pt x="9416" y="2369"/>
                  </a:cubicBezTo>
                  <a:cubicBezTo>
                    <a:pt x="9559" y="2340"/>
                    <a:pt x="9701" y="2312"/>
                    <a:pt x="9844" y="2283"/>
                  </a:cubicBezTo>
                  <a:cubicBezTo>
                    <a:pt x="9987" y="2255"/>
                    <a:pt x="10129" y="2226"/>
                    <a:pt x="10272" y="2198"/>
                  </a:cubicBezTo>
                  <a:cubicBezTo>
                    <a:pt x="10415" y="2169"/>
                    <a:pt x="10557" y="2169"/>
                    <a:pt x="10700" y="2169"/>
                  </a:cubicBezTo>
                  <a:cubicBezTo>
                    <a:pt x="10557" y="2226"/>
                    <a:pt x="10443" y="2255"/>
                    <a:pt x="10301" y="2312"/>
                  </a:cubicBezTo>
                  <a:cubicBezTo>
                    <a:pt x="10158" y="2340"/>
                    <a:pt x="10015" y="2369"/>
                    <a:pt x="9873" y="2397"/>
                  </a:cubicBezTo>
                  <a:cubicBezTo>
                    <a:pt x="9730" y="2426"/>
                    <a:pt x="9587" y="2454"/>
                    <a:pt x="9445" y="2483"/>
                  </a:cubicBezTo>
                  <a:cubicBezTo>
                    <a:pt x="9331" y="2483"/>
                    <a:pt x="9216" y="2512"/>
                    <a:pt x="9102" y="2512"/>
                  </a:cubicBezTo>
                  <a:lnTo>
                    <a:pt x="9045" y="2626"/>
                  </a:lnTo>
                  <a:cubicBezTo>
                    <a:pt x="8903" y="2911"/>
                    <a:pt x="9074" y="3253"/>
                    <a:pt x="9388" y="3339"/>
                  </a:cubicBezTo>
                  <a:cubicBezTo>
                    <a:pt x="9473" y="3282"/>
                    <a:pt x="9559" y="3253"/>
                    <a:pt x="9644" y="3225"/>
                  </a:cubicBezTo>
                  <a:cubicBezTo>
                    <a:pt x="9759" y="3196"/>
                    <a:pt x="9873" y="3168"/>
                    <a:pt x="9987" y="3139"/>
                  </a:cubicBezTo>
                  <a:cubicBezTo>
                    <a:pt x="10101" y="3111"/>
                    <a:pt x="10215" y="3111"/>
                    <a:pt x="10329" y="3082"/>
                  </a:cubicBezTo>
                  <a:lnTo>
                    <a:pt x="10672" y="3082"/>
                  </a:lnTo>
                  <a:cubicBezTo>
                    <a:pt x="10557" y="3139"/>
                    <a:pt x="10443" y="3168"/>
                    <a:pt x="10329" y="3196"/>
                  </a:cubicBezTo>
                  <a:cubicBezTo>
                    <a:pt x="10215" y="3225"/>
                    <a:pt x="10129" y="3253"/>
                    <a:pt x="10015" y="3282"/>
                  </a:cubicBezTo>
                  <a:cubicBezTo>
                    <a:pt x="9901" y="3282"/>
                    <a:pt x="9787" y="3310"/>
                    <a:pt x="9673" y="3339"/>
                  </a:cubicBezTo>
                  <a:lnTo>
                    <a:pt x="9445" y="3339"/>
                  </a:lnTo>
                  <a:lnTo>
                    <a:pt x="9445" y="3368"/>
                  </a:lnTo>
                  <a:lnTo>
                    <a:pt x="9302" y="3567"/>
                  </a:lnTo>
                  <a:cubicBezTo>
                    <a:pt x="9159" y="3767"/>
                    <a:pt x="9188" y="4052"/>
                    <a:pt x="9359" y="4223"/>
                  </a:cubicBezTo>
                  <a:lnTo>
                    <a:pt x="9530" y="4395"/>
                  </a:lnTo>
                  <a:cubicBezTo>
                    <a:pt x="9530" y="4395"/>
                    <a:pt x="8589" y="4281"/>
                    <a:pt x="8275" y="3225"/>
                  </a:cubicBezTo>
                  <a:cubicBezTo>
                    <a:pt x="8075" y="2426"/>
                    <a:pt x="7562" y="1256"/>
                    <a:pt x="8218" y="714"/>
                  </a:cubicBezTo>
                  <a:cubicBezTo>
                    <a:pt x="8104" y="571"/>
                    <a:pt x="7904" y="343"/>
                    <a:pt x="7733" y="1"/>
                  </a:cubicBezTo>
                  <a:close/>
                </a:path>
              </a:pathLst>
            </a:custGeom>
            <a:solidFill>
              <a:srgbClr val="C9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57"/>
            <p:cNvSpPr/>
            <p:nvPr/>
          </p:nvSpPr>
          <p:spPr>
            <a:xfrm>
              <a:off x="6286225" y="1119175"/>
              <a:ext cx="49250" cy="92025"/>
            </a:xfrm>
            <a:custGeom>
              <a:avLst/>
              <a:gdLst/>
              <a:ahLst/>
              <a:cxnLst/>
              <a:rect l="l" t="t" r="r" b="b"/>
              <a:pathLst>
                <a:path w="1970" h="3681" extrusionOk="0">
                  <a:moveTo>
                    <a:pt x="657" y="0"/>
                  </a:moveTo>
                  <a:cubicBezTo>
                    <a:pt x="1" y="542"/>
                    <a:pt x="514" y="1712"/>
                    <a:pt x="714" y="2511"/>
                  </a:cubicBezTo>
                  <a:cubicBezTo>
                    <a:pt x="1028" y="3567"/>
                    <a:pt x="1969" y="3681"/>
                    <a:pt x="1969" y="3681"/>
                  </a:cubicBezTo>
                  <a:lnTo>
                    <a:pt x="1798" y="3509"/>
                  </a:lnTo>
                  <a:cubicBezTo>
                    <a:pt x="1627" y="3338"/>
                    <a:pt x="1598" y="3053"/>
                    <a:pt x="1741" y="2853"/>
                  </a:cubicBezTo>
                  <a:lnTo>
                    <a:pt x="1884" y="2654"/>
                  </a:lnTo>
                  <a:lnTo>
                    <a:pt x="1884" y="2625"/>
                  </a:lnTo>
                  <a:lnTo>
                    <a:pt x="1770" y="2654"/>
                  </a:lnTo>
                  <a:lnTo>
                    <a:pt x="1827" y="2625"/>
                  </a:lnTo>
                  <a:cubicBezTo>
                    <a:pt x="1513" y="2539"/>
                    <a:pt x="1342" y="2197"/>
                    <a:pt x="1484" y="1912"/>
                  </a:cubicBezTo>
                  <a:lnTo>
                    <a:pt x="1541" y="1798"/>
                  </a:lnTo>
                  <a:lnTo>
                    <a:pt x="1427" y="1798"/>
                  </a:lnTo>
                  <a:lnTo>
                    <a:pt x="1484" y="1769"/>
                  </a:lnTo>
                  <a:cubicBezTo>
                    <a:pt x="1199" y="1655"/>
                    <a:pt x="1085" y="1313"/>
                    <a:pt x="1227" y="1027"/>
                  </a:cubicBezTo>
                  <a:lnTo>
                    <a:pt x="1313" y="885"/>
                  </a:lnTo>
                  <a:lnTo>
                    <a:pt x="1256" y="856"/>
                  </a:lnTo>
                  <a:cubicBezTo>
                    <a:pt x="942" y="742"/>
                    <a:pt x="828" y="628"/>
                    <a:pt x="799" y="143"/>
                  </a:cubicBezTo>
                  <a:cubicBezTo>
                    <a:pt x="799" y="143"/>
                    <a:pt x="742" y="114"/>
                    <a:pt x="657" y="0"/>
                  </a:cubicBezTo>
                  <a:close/>
                </a:path>
              </a:pathLst>
            </a:custGeom>
            <a:solidFill>
              <a:srgbClr val="B03F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57"/>
            <p:cNvSpPr/>
            <p:nvPr/>
          </p:nvSpPr>
          <p:spPr>
            <a:xfrm>
              <a:off x="6330450" y="1178375"/>
              <a:ext cx="33550" cy="7150"/>
            </a:xfrm>
            <a:custGeom>
              <a:avLst/>
              <a:gdLst/>
              <a:ahLst/>
              <a:cxnLst/>
              <a:rect l="l" t="t" r="r" b="b"/>
              <a:pathLst>
                <a:path w="1342" h="286" extrusionOk="0">
                  <a:moveTo>
                    <a:pt x="999" y="0"/>
                  </a:moveTo>
                  <a:cubicBezTo>
                    <a:pt x="885" y="29"/>
                    <a:pt x="771" y="29"/>
                    <a:pt x="657" y="57"/>
                  </a:cubicBezTo>
                  <a:cubicBezTo>
                    <a:pt x="543" y="86"/>
                    <a:pt x="429" y="114"/>
                    <a:pt x="314" y="143"/>
                  </a:cubicBezTo>
                  <a:cubicBezTo>
                    <a:pt x="229" y="171"/>
                    <a:pt x="143" y="200"/>
                    <a:pt x="58" y="257"/>
                  </a:cubicBezTo>
                  <a:lnTo>
                    <a:pt x="1" y="286"/>
                  </a:lnTo>
                  <a:lnTo>
                    <a:pt x="115" y="257"/>
                  </a:lnTo>
                  <a:lnTo>
                    <a:pt x="343" y="257"/>
                  </a:lnTo>
                  <a:cubicBezTo>
                    <a:pt x="457" y="228"/>
                    <a:pt x="571" y="200"/>
                    <a:pt x="685" y="200"/>
                  </a:cubicBezTo>
                  <a:cubicBezTo>
                    <a:pt x="799" y="171"/>
                    <a:pt x="885" y="143"/>
                    <a:pt x="999" y="114"/>
                  </a:cubicBezTo>
                  <a:cubicBezTo>
                    <a:pt x="1113" y="86"/>
                    <a:pt x="1227" y="57"/>
                    <a:pt x="1342" y="0"/>
                  </a:cubicBezTo>
                  <a:close/>
                </a:path>
              </a:pathLst>
            </a:custGeom>
            <a:solidFill>
              <a:srgbClr val="A343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57"/>
            <p:cNvSpPr/>
            <p:nvPr/>
          </p:nvSpPr>
          <p:spPr>
            <a:xfrm>
              <a:off x="6321900" y="1155550"/>
              <a:ext cx="42825" cy="8575"/>
            </a:xfrm>
            <a:custGeom>
              <a:avLst/>
              <a:gdLst/>
              <a:ahLst/>
              <a:cxnLst/>
              <a:rect l="l" t="t" r="r" b="b"/>
              <a:pathLst>
                <a:path w="1713" h="343" extrusionOk="0">
                  <a:moveTo>
                    <a:pt x="1712" y="0"/>
                  </a:moveTo>
                  <a:cubicBezTo>
                    <a:pt x="1569" y="0"/>
                    <a:pt x="1427" y="0"/>
                    <a:pt x="1284" y="29"/>
                  </a:cubicBezTo>
                  <a:cubicBezTo>
                    <a:pt x="1141" y="57"/>
                    <a:pt x="999" y="86"/>
                    <a:pt x="856" y="114"/>
                  </a:cubicBezTo>
                  <a:cubicBezTo>
                    <a:pt x="713" y="143"/>
                    <a:pt x="571" y="171"/>
                    <a:pt x="428" y="200"/>
                  </a:cubicBezTo>
                  <a:cubicBezTo>
                    <a:pt x="314" y="228"/>
                    <a:pt x="171" y="285"/>
                    <a:pt x="57" y="314"/>
                  </a:cubicBezTo>
                  <a:lnTo>
                    <a:pt x="0" y="343"/>
                  </a:lnTo>
                  <a:lnTo>
                    <a:pt x="114" y="343"/>
                  </a:lnTo>
                  <a:cubicBezTo>
                    <a:pt x="228" y="343"/>
                    <a:pt x="343" y="314"/>
                    <a:pt x="457" y="314"/>
                  </a:cubicBezTo>
                  <a:cubicBezTo>
                    <a:pt x="599" y="285"/>
                    <a:pt x="742" y="257"/>
                    <a:pt x="885" y="228"/>
                  </a:cubicBezTo>
                  <a:cubicBezTo>
                    <a:pt x="1027" y="200"/>
                    <a:pt x="1170" y="171"/>
                    <a:pt x="1313" y="143"/>
                  </a:cubicBezTo>
                  <a:cubicBezTo>
                    <a:pt x="1455" y="86"/>
                    <a:pt x="1569" y="57"/>
                    <a:pt x="1712" y="0"/>
                  </a:cubicBezTo>
                  <a:close/>
                </a:path>
              </a:pathLst>
            </a:custGeom>
            <a:solidFill>
              <a:srgbClr val="A343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57"/>
            <p:cNvSpPr/>
            <p:nvPr/>
          </p:nvSpPr>
          <p:spPr>
            <a:xfrm>
              <a:off x="6319050" y="1129150"/>
              <a:ext cx="43525" cy="12150"/>
            </a:xfrm>
            <a:custGeom>
              <a:avLst/>
              <a:gdLst/>
              <a:ahLst/>
              <a:cxnLst/>
              <a:rect l="l" t="t" r="r" b="b"/>
              <a:pathLst>
                <a:path w="1741" h="486" extrusionOk="0">
                  <a:moveTo>
                    <a:pt x="1740" y="0"/>
                  </a:moveTo>
                  <a:cubicBezTo>
                    <a:pt x="1569" y="0"/>
                    <a:pt x="1427" y="29"/>
                    <a:pt x="1284" y="58"/>
                  </a:cubicBezTo>
                  <a:cubicBezTo>
                    <a:pt x="1141" y="86"/>
                    <a:pt x="999" y="143"/>
                    <a:pt x="856" y="172"/>
                  </a:cubicBezTo>
                  <a:cubicBezTo>
                    <a:pt x="685" y="229"/>
                    <a:pt x="542" y="257"/>
                    <a:pt x="399" y="314"/>
                  </a:cubicBezTo>
                  <a:cubicBezTo>
                    <a:pt x="257" y="343"/>
                    <a:pt x="114" y="400"/>
                    <a:pt x="0" y="486"/>
                  </a:cubicBezTo>
                  <a:cubicBezTo>
                    <a:pt x="143" y="457"/>
                    <a:pt x="285" y="428"/>
                    <a:pt x="428" y="400"/>
                  </a:cubicBezTo>
                  <a:cubicBezTo>
                    <a:pt x="599" y="371"/>
                    <a:pt x="742" y="343"/>
                    <a:pt x="885" y="314"/>
                  </a:cubicBezTo>
                  <a:cubicBezTo>
                    <a:pt x="1027" y="257"/>
                    <a:pt x="1170" y="229"/>
                    <a:pt x="1313" y="172"/>
                  </a:cubicBezTo>
                  <a:cubicBezTo>
                    <a:pt x="1455" y="115"/>
                    <a:pt x="1598" y="58"/>
                    <a:pt x="1740" y="0"/>
                  </a:cubicBezTo>
                  <a:close/>
                </a:path>
              </a:pathLst>
            </a:custGeom>
            <a:solidFill>
              <a:srgbClr val="A343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57"/>
            <p:cNvSpPr/>
            <p:nvPr/>
          </p:nvSpPr>
          <p:spPr>
            <a:xfrm>
              <a:off x="6303350" y="1022150"/>
              <a:ext cx="89175" cy="100600"/>
            </a:xfrm>
            <a:custGeom>
              <a:avLst/>
              <a:gdLst/>
              <a:ahLst/>
              <a:cxnLst/>
              <a:rect l="l" t="t" r="r" b="b"/>
              <a:pathLst>
                <a:path w="3567" h="4024" extrusionOk="0">
                  <a:moveTo>
                    <a:pt x="1313" y="1"/>
                  </a:moveTo>
                  <a:cubicBezTo>
                    <a:pt x="0" y="1627"/>
                    <a:pt x="400" y="3767"/>
                    <a:pt x="428" y="3910"/>
                  </a:cubicBezTo>
                  <a:cubicBezTo>
                    <a:pt x="428" y="3910"/>
                    <a:pt x="1398" y="3539"/>
                    <a:pt x="1969" y="3310"/>
                  </a:cubicBezTo>
                  <a:cubicBezTo>
                    <a:pt x="1798" y="1998"/>
                    <a:pt x="3567" y="486"/>
                    <a:pt x="3567" y="486"/>
                  </a:cubicBezTo>
                  <a:lnTo>
                    <a:pt x="1313" y="1"/>
                  </a:lnTo>
                  <a:close/>
                  <a:moveTo>
                    <a:pt x="428" y="3910"/>
                  </a:moveTo>
                  <a:lnTo>
                    <a:pt x="114" y="4024"/>
                  </a:lnTo>
                  <a:cubicBezTo>
                    <a:pt x="114" y="4024"/>
                    <a:pt x="229" y="3995"/>
                    <a:pt x="428" y="3910"/>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57"/>
            <p:cNvSpPr/>
            <p:nvPr/>
          </p:nvSpPr>
          <p:spPr>
            <a:xfrm>
              <a:off x="6273375" y="1022875"/>
              <a:ext cx="49975" cy="99875"/>
            </a:xfrm>
            <a:custGeom>
              <a:avLst/>
              <a:gdLst/>
              <a:ahLst/>
              <a:cxnLst/>
              <a:rect l="l" t="t" r="r" b="b"/>
              <a:pathLst>
                <a:path w="1999" h="3995" extrusionOk="0">
                  <a:moveTo>
                    <a:pt x="1998" y="0"/>
                  </a:moveTo>
                  <a:cubicBezTo>
                    <a:pt x="1599" y="86"/>
                    <a:pt x="1057" y="200"/>
                    <a:pt x="258" y="371"/>
                  </a:cubicBezTo>
                  <a:cubicBezTo>
                    <a:pt x="1" y="1541"/>
                    <a:pt x="343" y="2511"/>
                    <a:pt x="686" y="3139"/>
                  </a:cubicBezTo>
                  <a:cubicBezTo>
                    <a:pt x="857" y="3481"/>
                    <a:pt x="1057" y="3709"/>
                    <a:pt x="1171" y="3852"/>
                  </a:cubicBezTo>
                  <a:cubicBezTo>
                    <a:pt x="1256" y="3966"/>
                    <a:pt x="1313" y="3995"/>
                    <a:pt x="1313" y="3995"/>
                  </a:cubicBezTo>
                  <a:cubicBezTo>
                    <a:pt x="1313" y="3995"/>
                    <a:pt x="714" y="1969"/>
                    <a:pt x="1998" y="0"/>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57"/>
            <p:cNvSpPr/>
            <p:nvPr/>
          </p:nvSpPr>
          <p:spPr>
            <a:xfrm>
              <a:off x="6291225" y="1011450"/>
              <a:ext cx="123425" cy="111300"/>
            </a:xfrm>
            <a:custGeom>
              <a:avLst/>
              <a:gdLst/>
              <a:ahLst/>
              <a:cxnLst/>
              <a:rect l="l" t="t" r="r" b="b"/>
              <a:pathLst>
                <a:path w="4937" h="4452" extrusionOk="0">
                  <a:moveTo>
                    <a:pt x="1598" y="1"/>
                  </a:moveTo>
                  <a:cubicBezTo>
                    <a:pt x="1484" y="172"/>
                    <a:pt x="1370" y="315"/>
                    <a:pt x="1284" y="457"/>
                  </a:cubicBezTo>
                  <a:cubicBezTo>
                    <a:pt x="0" y="2426"/>
                    <a:pt x="599" y="4452"/>
                    <a:pt x="599" y="4452"/>
                  </a:cubicBezTo>
                  <a:cubicBezTo>
                    <a:pt x="599" y="4452"/>
                    <a:pt x="714" y="4423"/>
                    <a:pt x="913" y="4338"/>
                  </a:cubicBezTo>
                  <a:cubicBezTo>
                    <a:pt x="885" y="4195"/>
                    <a:pt x="485" y="2055"/>
                    <a:pt x="1798" y="429"/>
                  </a:cubicBezTo>
                  <a:lnTo>
                    <a:pt x="4052" y="914"/>
                  </a:lnTo>
                  <a:cubicBezTo>
                    <a:pt x="4052" y="914"/>
                    <a:pt x="2283" y="2426"/>
                    <a:pt x="2454" y="3738"/>
                  </a:cubicBezTo>
                  <a:cubicBezTo>
                    <a:pt x="2597" y="3710"/>
                    <a:pt x="2711" y="3653"/>
                    <a:pt x="2825" y="3624"/>
                  </a:cubicBezTo>
                  <a:cubicBezTo>
                    <a:pt x="2597" y="2540"/>
                    <a:pt x="4936" y="743"/>
                    <a:pt x="4936" y="743"/>
                  </a:cubicBezTo>
                  <a:lnTo>
                    <a:pt x="1598" y="1"/>
                  </a:lnTo>
                  <a:close/>
                </a:path>
              </a:pathLst>
            </a:custGeom>
            <a:solidFill>
              <a:srgbClr val="39A7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57"/>
            <p:cNvSpPr/>
            <p:nvPr/>
          </p:nvSpPr>
          <p:spPr>
            <a:xfrm>
              <a:off x="6008750" y="1480100"/>
              <a:ext cx="83475" cy="42825"/>
            </a:xfrm>
            <a:custGeom>
              <a:avLst/>
              <a:gdLst/>
              <a:ahLst/>
              <a:cxnLst/>
              <a:rect l="l" t="t" r="r" b="b"/>
              <a:pathLst>
                <a:path w="3339" h="1713" extrusionOk="0">
                  <a:moveTo>
                    <a:pt x="2112" y="0"/>
                  </a:moveTo>
                  <a:cubicBezTo>
                    <a:pt x="1741" y="29"/>
                    <a:pt x="257" y="1199"/>
                    <a:pt x="1" y="1684"/>
                  </a:cubicBezTo>
                  <a:lnTo>
                    <a:pt x="29" y="1712"/>
                  </a:lnTo>
                  <a:cubicBezTo>
                    <a:pt x="600" y="1513"/>
                    <a:pt x="2026" y="913"/>
                    <a:pt x="2540" y="714"/>
                  </a:cubicBezTo>
                  <a:lnTo>
                    <a:pt x="3339" y="314"/>
                  </a:lnTo>
                  <a:cubicBezTo>
                    <a:pt x="3025" y="200"/>
                    <a:pt x="2426" y="0"/>
                    <a:pt x="2112" y="0"/>
                  </a:cubicBezTo>
                  <a:close/>
                </a:path>
              </a:pathLst>
            </a:custGeom>
            <a:solidFill>
              <a:srgbClr val="C9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57"/>
            <p:cNvSpPr/>
            <p:nvPr/>
          </p:nvSpPr>
          <p:spPr>
            <a:xfrm>
              <a:off x="6152125" y="1480800"/>
              <a:ext cx="25000" cy="13025"/>
            </a:xfrm>
            <a:custGeom>
              <a:avLst/>
              <a:gdLst/>
              <a:ahLst/>
              <a:cxnLst/>
              <a:rect l="l" t="t" r="r" b="b"/>
              <a:pathLst>
                <a:path w="1000" h="521" extrusionOk="0">
                  <a:moveTo>
                    <a:pt x="115" y="1"/>
                  </a:moveTo>
                  <a:lnTo>
                    <a:pt x="29" y="229"/>
                  </a:lnTo>
                  <a:cubicBezTo>
                    <a:pt x="0" y="372"/>
                    <a:pt x="86" y="486"/>
                    <a:pt x="229" y="514"/>
                  </a:cubicBezTo>
                  <a:cubicBezTo>
                    <a:pt x="261" y="518"/>
                    <a:pt x="293" y="520"/>
                    <a:pt x="324" y="520"/>
                  </a:cubicBezTo>
                  <a:cubicBezTo>
                    <a:pt x="725" y="520"/>
                    <a:pt x="973" y="199"/>
                    <a:pt x="999" y="172"/>
                  </a:cubicBezTo>
                  <a:lnTo>
                    <a:pt x="115" y="1"/>
                  </a:lnTo>
                  <a:close/>
                </a:path>
              </a:pathLst>
            </a:custGeom>
            <a:solidFill>
              <a:srgbClr val="C9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57"/>
            <p:cNvSpPr/>
            <p:nvPr/>
          </p:nvSpPr>
          <p:spPr>
            <a:xfrm>
              <a:off x="6199925" y="1520050"/>
              <a:ext cx="25" cy="25"/>
            </a:xfrm>
            <a:custGeom>
              <a:avLst/>
              <a:gdLst/>
              <a:ahLst/>
              <a:cxnLst/>
              <a:rect l="l" t="t" r="r" b="b"/>
              <a:pathLst>
                <a:path w="1" h="1" extrusionOk="0">
                  <a:moveTo>
                    <a:pt x="0" y="0"/>
                  </a:moveTo>
                  <a:lnTo>
                    <a:pt x="0" y="0"/>
                  </a:ln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57"/>
            <p:cNvSpPr/>
            <p:nvPr/>
          </p:nvSpPr>
          <p:spPr>
            <a:xfrm>
              <a:off x="5785475" y="1398775"/>
              <a:ext cx="414475" cy="194700"/>
            </a:xfrm>
            <a:custGeom>
              <a:avLst/>
              <a:gdLst/>
              <a:ahLst/>
              <a:cxnLst/>
              <a:rect l="l" t="t" r="r" b="b"/>
              <a:pathLst>
                <a:path w="16579" h="7788" extrusionOk="0">
                  <a:moveTo>
                    <a:pt x="8960" y="4965"/>
                  </a:moveTo>
                  <a:cubicBezTo>
                    <a:pt x="8960" y="5308"/>
                    <a:pt x="8932" y="5621"/>
                    <a:pt x="8932" y="5935"/>
                  </a:cubicBezTo>
                  <a:cubicBezTo>
                    <a:pt x="8932" y="6078"/>
                    <a:pt x="8960" y="6221"/>
                    <a:pt x="8989" y="6392"/>
                  </a:cubicBezTo>
                  <a:cubicBezTo>
                    <a:pt x="9017" y="6535"/>
                    <a:pt x="9046" y="6677"/>
                    <a:pt x="9131" y="6820"/>
                  </a:cubicBezTo>
                  <a:cubicBezTo>
                    <a:pt x="8989" y="6734"/>
                    <a:pt x="8874" y="6592"/>
                    <a:pt x="8817" y="6449"/>
                  </a:cubicBezTo>
                  <a:cubicBezTo>
                    <a:pt x="8732" y="6278"/>
                    <a:pt x="8703" y="6107"/>
                    <a:pt x="8703" y="5935"/>
                  </a:cubicBezTo>
                  <a:cubicBezTo>
                    <a:pt x="8703" y="5764"/>
                    <a:pt x="8732" y="5593"/>
                    <a:pt x="8760" y="5422"/>
                  </a:cubicBezTo>
                  <a:cubicBezTo>
                    <a:pt x="8789" y="5251"/>
                    <a:pt x="8846" y="5108"/>
                    <a:pt x="8960" y="4965"/>
                  </a:cubicBezTo>
                  <a:close/>
                  <a:moveTo>
                    <a:pt x="2826" y="1"/>
                  </a:moveTo>
                  <a:cubicBezTo>
                    <a:pt x="2284" y="999"/>
                    <a:pt x="857" y="3025"/>
                    <a:pt x="1" y="3567"/>
                  </a:cubicBezTo>
                  <a:cubicBezTo>
                    <a:pt x="1000" y="4052"/>
                    <a:pt x="2369" y="4737"/>
                    <a:pt x="3539" y="5308"/>
                  </a:cubicBezTo>
                  <a:cubicBezTo>
                    <a:pt x="4366" y="5736"/>
                    <a:pt x="5080" y="6078"/>
                    <a:pt x="5451" y="6278"/>
                  </a:cubicBezTo>
                  <a:cubicBezTo>
                    <a:pt x="7248" y="6963"/>
                    <a:pt x="9131" y="7676"/>
                    <a:pt x="9131" y="7676"/>
                  </a:cubicBezTo>
                  <a:cubicBezTo>
                    <a:pt x="9370" y="7754"/>
                    <a:pt x="9631" y="7787"/>
                    <a:pt x="9902" y="7787"/>
                  </a:cubicBezTo>
                  <a:cubicBezTo>
                    <a:pt x="11023" y="7787"/>
                    <a:pt x="12322" y="7216"/>
                    <a:pt x="13012" y="6848"/>
                  </a:cubicBezTo>
                  <a:lnTo>
                    <a:pt x="14067" y="6506"/>
                  </a:lnTo>
                  <a:cubicBezTo>
                    <a:pt x="14067" y="6506"/>
                    <a:pt x="14936" y="7357"/>
                    <a:pt x="15521" y="7357"/>
                  </a:cubicBezTo>
                  <a:cubicBezTo>
                    <a:pt x="15670" y="7357"/>
                    <a:pt x="15801" y="7302"/>
                    <a:pt x="15893" y="7162"/>
                  </a:cubicBezTo>
                  <a:lnTo>
                    <a:pt x="15865" y="7105"/>
                  </a:lnTo>
                  <a:cubicBezTo>
                    <a:pt x="15847" y="7123"/>
                    <a:pt x="15726" y="7175"/>
                    <a:pt x="15568" y="7175"/>
                  </a:cubicBezTo>
                  <a:cubicBezTo>
                    <a:pt x="15476" y="7175"/>
                    <a:pt x="15371" y="7158"/>
                    <a:pt x="15266" y="7105"/>
                  </a:cubicBezTo>
                  <a:cubicBezTo>
                    <a:pt x="15152" y="7048"/>
                    <a:pt x="15123" y="6877"/>
                    <a:pt x="15209" y="6791"/>
                  </a:cubicBezTo>
                  <a:lnTo>
                    <a:pt x="15323" y="6649"/>
                  </a:lnTo>
                  <a:lnTo>
                    <a:pt x="15323" y="6649"/>
                  </a:lnTo>
                  <a:cubicBezTo>
                    <a:pt x="15402" y="6719"/>
                    <a:pt x="15487" y="6795"/>
                    <a:pt x="15580" y="6877"/>
                  </a:cubicBezTo>
                  <a:lnTo>
                    <a:pt x="15323" y="6649"/>
                  </a:lnTo>
                  <a:lnTo>
                    <a:pt x="15323" y="6649"/>
                  </a:lnTo>
                  <a:lnTo>
                    <a:pt x="15323" y="6649"/>
                  </a:lnTo>
                  <a:cubicBezTo>
                    <a:pt x="14352" y="5786"/>
                    <a:pt x="14324" y="5764"/>
                    <a:pt x="14324" y="5764"/>
                  </a:cubicBezTo>
                  <a:lnTo>
                    <a:pt x="14324" y="5764"/>
                  </a:lnTo>
                  <a:cubicBezTo>
                    <a:pt x="14324" y="5764"/>
                    <a:pt x="14324" y="5764"/>
                    <a:pt x="14324" y="5764"/>
                  </a:cubicBezTo>
                  <a:lnTo>
                    <a:pt x="13582" y="5764"/>
                  </a:lnTo>
                  <a:lnTo>
                    <a:pt x="14153" y="5507"/>
                  </a:lnTo>
                  <a:cubicBezTo>
                    <a:pt x="14153" y="5507"/>
                    <a:pt x="15088" y="5981"/>
                    <a:pt x="15794" y="5981"/>
                  </a:cubicBezTo>
                  <a:cubicBezTo>
                    <a:pt x="16128" y="5981"/>
                    <a:pt x="16411" y="5876"/>
                    <a:pt x="16521" y="5564"/>
                  </a:cubicBezTo>
                  <a:lnTo>
                    <a:pt x="16407" y="5536"/>
                  </a:lnTo>
                  <a:cubicBezTo>
                    <a:pt x="16384" y="5559"/>
                    <a:pt x="16196" y="5710"/>
                    <a:pt x="15886" y="5710"/>
                  </a:cubicBezTo>
                  <a:cubicBezTo>
                    <a:pt x="15810" y="5710"/>
                    <a:pt x="15727" y="5701"/>
                    <a:pt x="15637" y="5679"/>
                  </a:cubicBezTo>
                  <a:cubicBezTo>
                    <a:pt x="15465" y="5650"/>
                    <a:pt x="15237" y="5507"/>
                    <a:pt x="15323" y="5336"/>
                  </a:cubicBezTo>
                  <a:lnTo>
                    <a:pt x="15408" y="5194"/>
                  </a:lnTo>
                  <a:cubicBezTo>
                    <a:pt x="15351" y="5165"/>
                    <a:pt x="15294" y="5136"/>
                    <a:pt x="15266" y="5136"/>
                  </a:cubicBezTo>
                  <a:cubicBezTo>
                    <a:pt x="15066" y="5051"/>
                    <a:pt x="14838" y="4965"/>
                    <a:pt x="14638" y="4880"/>
                  </a:cubicBezTo>
                  <a:cubicBezTo>
                    <a:pt x="14467" y="4823"/>
                    <a:pt x="14267" y="4737"/>
                    <a:pt x="14067" y="4651"/>
                  </a:cubicBezTo>
                  <a:cubicBezTo>
                    <a:pt x="13953" y="4680"/>
                    <a:pt x="13839" y="4737"/>
                    <a:pt x="13696" y="4766"/>
                  </a:cubicBezTo>
                  <a:cubicBezTo>
                    <a:pt x="13554" y="4823"/>
                    <a:pt x="13411" y="4851"/>
                    <a:pt x="13268" y="4908"/>
                  </a:cubicBezTo>
                  <a:cubicBezTo>
                    <a:pt x="13126" y="4937"/>
                    <a:pt x="12983" y="4994"/>
                    <a:pt x="12840" y="5022"/>
                  </a:cubicBezTo>
                  <a:cubicBezTo>
                    <a:pt x="12698" y="5079"/>
                    <a:pt x="12555" y="5108"/>
                    <a:pt x="12412" y="5136"/>
                  </a:cubicBezTo>
                  <a:cubicBezTo>
                    <a:pt x="12555" y="5079"/>
                    <a:pt x="12669" y="4994"/>
                    <a:pt x="12812" y="4937"/>
                  </a:cubicBezTo>
                  <a:cubicBezTo>
                    <a:pt x="12955" y="4880"/>
                    <a:pt x="13097" y="4823"/>
                    <a:pt x="13211" y="4766"/>
                  </a:cubicBezTo>
                  <a:cubicBezTo>
                    <a:pt x="13354" y="4708"/>
                    <a:pt x="13497" y="4651"/>
                    <a:pt x="13639" y="4594"/>
                  </a:cubicBezTo>
                  <a:cubicBezTo>
                    <a:pt x="13782" y="4537"/>
                    <a:pt x="13896" y="4480"/>
                    <a:pt x="14039" y="4423"/>
                  </a:cubicBezTo>
                  <a:lnTo>
                    <a:pt x="14096" y="4395"/>
                  </a:lnTo>
                  <a:lnTo>
                    <a:pt x="14124" y="4423"/>
                  </a:lnTo>
                  <a:cubicBezTo>
                    <a:pt x="14324" y="4509"/>
                    <a:pt x="14524" y="4594"/>
                    <a:pt x="14724" y="4680"/>
                  </a:cubicBezTo>
                  <a:cubicBezTo>
                    <a:pt x="14923" y="4766"/>
                    <a:pt x="15123" y="4851"/>
                    <a:pt x="15323" y="4937"/>
                  </a:cubicBezTo>
                  <a:cubicBezTo>
                    <a:pt x="15551" y="5051"/>
                    <a:pt x="15751" y="5136"/>
                    <a:pt x="15950" y="5251"/>
                  </a:cubicBezTo>
                  <a:cubicBezTo>
                    <a:pt x="16236" y="5222"/>
                    <a:pt x="16493" y="5136"/>
                    <a:pt x="16578" y="4851"/>
                  </a:cubicBezTo>
                  <a:lnTo>
                    <a:pt x="16464" y="4823"/>
                  </a:lnTo>
                  <a:cubicBezTo>
                    <a:pt x="16400" y="4865"/>
                    <a:pt x="16193" y="4987"/>
                    <a:pt x="15903" y="4987"/>
                  </a:cubicBezTo>
                  <a:cubicBezTo>
                    <a:pt x="15804" y="4987"/>
                    <a:pt x="15696" y="4973"/>
                    <a:pt x="15580" y="4937"/>
                  </a:cubicBezTo>
                  <a:cubicBezTo>
                    <a:pt x="15437" y="4880"/>
                    <a:pt x="15380" y="4708"/>
                    <a:pt x="15437" y="4566"/>
                  </a:cubicBezTo>
                  <a:lnTo>
                    <a:pt x="15465" y="4480"/>
                  </a:lnTo>
                  <a:cubicBezTo>
                    <a:pt x="15408" y="4480"/>
                    <a:pt x="15380" y="4452"/>
                    <a:pt x="15323" y="4423"/>
                  </a:cubicBezTo>
                  <a:cubicBezTo>
                    <a:pt x="15123" y="4366"/>
                    <a:pt x="14923" y="4280"/>
                    <a:pt x="14695" y="4195"/>
                  </a:cubicBezTo>
                  <a:cubicBezTo>
                    <a:pt x="14524" y="4109"/>
                    <a:pt x="14324" y="4024"/>
                    <a:pt x="14153" y="3938"/>
                  </a:cubicBezTo>
                  <a:cubicBezTo>
                    <a:pt x="14010" y="3995"/>
                    <a:pt x="13896" y="4024"/>
                    <a:pt x="13753" y="4081"/>
                  </a:cubicBezTo>
                  <a:cubicBezTo>
                    <a:pt x="13611" y="4109"/>
                    <a:pt x="13468" y="4166"/>
                    <a:pt x="13354" y="4223"/>
                  </a:cubicBezTo>
                  <a:cubicBezTo>
                    <a:pt x="13211" y="4252"/>
                    <a:pt x="13069" y="4309"/>
                    <a:pt x="12926" y="4338"/>
                  </a:cubicBezTo>
                  <a:cubicBezTo>
                    <a:pt x="12783" y="4366"/>
                    <a:pt x="12612" y="4423"/>
                    <a:pt x="12470" y="4452"/>
                  </a:cubicBezTo>
                  <a:cubicBezTo>
                    <a:pt x="12612" y="4366"/>
                    <a:pt x="12755" y="4309"/>
                    <a:pt x="12869" y="4252"/>
                  </a:cubicBezTo>
                  <a:cubicBezTo>
                    <a:pt x="13012" y="4166"/>
                    <a:pt x="13154" y="4109"/>
                    <a:pt x="13297" y="4052"/>
                  </a:cubicBezTo>
                  <a:cubicBezTo>
                    <a:pt x="13411" y="3995"/>
                    <a:pt x="13554" y="3938"/>
                    <a:pt x="13696" y="3881"/>
                  </a:cubicBezTo>
                  <a:cubicBezTo>
                    <a:pt x="13839" y="3824"/>
                    <a:pt x="13982" y="3767"/>
                    <a:pt x="14096" y="3710"/>
                  </a:cubicBezTo>
                  <a:lnTo>
                    <a:pt x="14153" y="3710"/>
                  </a:lnTo>
                  <a:lnTo>
                    <a:pt x="14181" y="3738"/>
                  </a:lnTo>
                  <a:cubicBezTo>
                    <a:pt x="14381" y="3795"/>
                    <a:pt x="14609" y="3881"/>
                    <a:pt x="14809" y="3995"/>
                  </a:cubicBezTo>
                  <a:cubicBezTo>
                    <a:pt x="14866" y="4024"/>
                    <a:pt x="14952" y="4052"/>
                    <a:pt x="15037" y="4081"/>
                  </a:cubicBezTo>
                  <a:cubicBezTo>
                    <a:pt x="15408" y="4024"/>
                    <a:pt x="15722" y="3852"/>
                    <a:pt x="15751" y="3482"/>
                  </a:cubicBezTo>
                  <a:lnTo>
                    <a:pt x="15665" y="3453"/>
                  </a:lnTo>
                  <a:cubicBezTo>
                    <a:pt x="15639" y="3480"/>
                    <a:pt x="15391" y="3801"/>
                    <a:pt x="14990" y="3801"/>
                  </a:cubicBezTo>
                  <a:cubicBezTo>
                    <a:pt x="14959" y="3801"/>
                    <a:pt x="14927" y="3799"/>
                    <a:pt x="14895" y="3795"/>
                  </a:cubicBezTo>
                  <a:cubicBezTo>
                    <a:pt x="14752" y="3767"/>
                    <a:pt x="14666" y="3653"/>
                    <a:pt x="14695" y="3510"/>
                  </a:cubicBezTo>
                  <a:lnTo>
                    <a:pt x="14781" y="3282"/>
                  </a:lnTo>
                  <a:cubicBezTo>
                    <a:pt x="13639" y="3044"/>
                    <a:pt x="13469" y="3024"/>
                    <a:pt x="13444" y="3024"/>
                  </a:cubicBezTo>
                  <a:cubicBezTo>
                    <a:pt x="13439" y="3024"/>
                    <a:pt x="13440" y="3025"/>
                    <a:pt x="13440" y="3025"/>
                  </a:cubicBezTo>
                  <a:lnTo>
                    <a:pt x="12270" y="3567"/>
                  </a:lnTo>
                  <a:lnTo>
                    <a:pt x="11471" y="3967"/>
                  </a:lnTo>
                  <a:cubicBezTo>
                    <a:pt x="10957" y="4166"/>
                    <a:pt x="9531" y="4766"/>
                    <a:pt x="8960" y="4965"/>
                  </a:cubicBezTo>
                  <a:lnTo>
                    <a:pt x="8932" y="4937"/>
                  </a:lnTo>
                  <a:cubicBezTo>
                    <a:pt x="8275" y="4480"/>
                    <a:pt x="7334" y="3795"/>
                    <a:pt x="6449" y="3025"/>
                  </a:cubicBezTo>
                  <a:cubicBezTo>
                    <a:pt x="6021" y="2654"/>
                    <a:pt x="5622" y="2283"/>
                    <a:pt x="5251" y="1941"/>
                  </a:cubicBezTo>
                  <a:cubicBezTo>
                    <a:pt x="5165" y="1855"/>
                    <a:pt x="4081" y="1028"/>
                    <a:pt x="3197" y="286"/>
                  </a:cubicBezTo>
                  <a:cubicBezTo>
                    <a:pt x="3054" y="200"/>
                    <a:pt x="2940" y="86"/>
                    <a:pt x="2826" y="1"/>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57"/>
            <p:cNvSpPr/>
            <p:nvPr/>
          </p:nvSpPr>
          <p:spPr>
            <a:xfrm>
              <a:off x="6166400" y="1528600"/>
              <a:ext cx="29250" cy="12950"/>
            </a:xfrm>
            <a:custGeom>
              <a:avLst/>
              <a:gdLst/>
              <a:ahLst/>
              <a:cxnLst/>
              <a:rect l="l" t="t" r="r" b="b"/>
              <a:pathLst>
                <a:path w="1170" h="518" extrusionOk="0">
                  <a:moveTo>
                    <a:pt x="171" y="1"/>
                  </a:moveTo>
                  <a:lnTo>
                    <a:pt x="86" y="143"/>
                  </a:lnTo>
                  <a:cubicBezTo>
                    <a:pt x="0" y="314"/>
                    <a:pt x="228" y="457"/>
                    <a:pt x="400" y="486"/>
                  </a:cubicBezTo>
                  <a:cubicBezTo>
                    <a:pt x="490" y="508"/>
                    <a:pt x="573" y="517"/>
                    <a:pt x="649" y="517"/>
                  </a:cubicBezTo>
                  <a:cubicBezTo>
                    <a:pt x="959" y="517"/>
                    <a:pt x="1147" y="366"/>
                    <a:pt x="1170" y="343"/>
                  </a:cubicBezTo>
                  <a:cubicBezTo>
                    <a:pt x="828" y="229"/>
                    <a:pt x="514" y="115"/>
                    <a:pt x="171" y="1"/>
                  </a:cubicBezTo>
                  <a:close/>
                </a:path>
              </a:pathLst>
            </a:custGeom>
            <a:solidFill>
              <a:srgbClr val="C9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57"/>
            <p:cNvSpPr/>
            <p:nvPr/>
          </p:nvSpPr>
          <p:spPr>
            <a:xfrm>
              <a:off x="6197075" y="1518625"/>
              <a:ext cx="725" cy="725"/>
            </a:xfrm>
            <a:custGeom>
              <a:avLst/>
              <a:gdLst/>
              <a:ahLst/>
              <a:cxnLst/>
              <a:rect l="l" t="t" r="r" b="b"/>
              <a:pathLst>
                <a:path w="29" h="29" extrusionOk="0">
                  <a:moveTo>
                    <a:pt x="0" y="0"/>
                  </a:moveTo>
                  <a:lnTo>
                    <a:pt x="29" y="29"/>
                  </a:lnTo>
                  <a:lnTo>
                    <a:pt x="29" y="0"/>
                  </a:lnTo>
                  <a:close/>
                </a:path>
              </a:pathLst>
            </a:custGeom>
            <a:solidFill>
              <a:srgbClr val="C9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57"/>
            <p:cNvSpPr/>
            <p:nvPr/>
          </p:nvSpPr>
          <p:spPr>
            <a:xfrm>
              <a:off x="6169950" y="1510775"/>
              <a:ext cx="27150" cy="12700"/>
            </a:xfrm>
            <a:custGeom>
              <a:avLst/>
              <a:gdLst/>
              <a:ahLst/>
              <a:cxnLst/>
              <a:rect l="l" t="t" r="r" b="b"/>
              <a:pathLst>
                <a:path w="1086" h="508" extrusionOk="0">
                  <a:moveTo>
                    <a:pt x="86" y="0"/>
                  </a:moveTo>
                  <a:lnTo>
                    <a:pt x="58" y="86"/>
                  </a:lnTo>
                  <a:cubicBezTo>
                    <a:pt x="1" y="228"/>
                    <a:pt x="58" y="400"/>
                    <a:pt x="201" y="457"/>
                  </a:cubicBezTo>
                  <a:cubicBezTo>
                    <a:pt x="317" y="493"/>
                    <a:pt x="425" y="507"/>
                    <a:pt x="524" y="507"/>
                  </a:cubicBezTo>
                  <a:cubicBezTo>
                    <a:pt x="814" y="507"/>
                    <a:pt x="1021" y="385"/>
                    <a:pt x="1085" y="343"/>
                  </a:cubicBezTo>
                  <a:cubicBezTo>
                    <a:pt x="743" y="257"/>
                    <a:pt x="429" y="143"/>
                    <a:pt x="86" y="0"/>
                  </a:cubicBezTo>
                  <a:close/>
                </a:path>
              </a:pathLst>
            </a:custGeom>
            <a:solidFill>
              <a:srgbClr val="C9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57"/>
            <p:cNvSpPr/>
            <p:nvPr/>
          </p:nvSpPr>
          <p:spPr>
            <a:xfrm>
              <a:off x="6163550" y="1564975"/>
              <a:ext cx="18550" cy="13200"/>
            </a:xfrm>
            <a:custGeom>
              <a:avLst/>
              <a:gdLst/>
              <a:ahLst/>
              <a:cxnLst/>
              <a:rect l="l" t="t" r="r" b="b"/>
              <a:pathLst>
                <a:path w="742" h="528" extrusionOk="0">
                  <a:moveTo>
                    <a:pt x="200" y="1"/>
                  </a:moveTo>
                  <a:lnTo>
                    <a:pt x="86" y="143"/>
                  </a:lnTo>
                  <a:cubicBezTo>
                    <a:pt x="0" y="229"/>
                    <a:pt x="29" y="400"/>
                    <a:pt x="143" y="457"/>
                  </a:cubicBezTo>
                  <a:cubicBezTo>
                    <a:pt x="248" y="510"/>
                    <a:pt x="353" y="527"/>
                    <a:pt x="445" y="527"/>
                  </a:cubicBezTo>
                  <a:cubicBezTo>
                    <a:pt x="603" y="527"/>
                    <a:pt x="724" y="475"/>
                    <a:pt x="742" y="457"/>
                  </a:cubicBezTo>
                  <a:lnTo>
                    <a:pt x="457" y="229"/>
                  </a:lnTo>
                  <a:lnTo>
                    <a:pt x="200" y="1"/>
                  </a:lnTo>
                  <a:close/>
                </a:path>
              </a:pathLst>
            </a:custGeom>
            <a:solidFill>
              <a:srgbClr val="C95C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57"/>
            <p:cNvSpPr/>
            <p:nvPr/>
          </p:nvSpPr>
          <p:spPr>
            <a:xfrm>
              <a:off x="6097200" y="1491500"/>
              <a:ext cx="102750" cy="28575"/>
            </a:xfrm>
            <a:custGeom>
              <a:avLst/>
              <a:gdLst/>
              <a:ahLst/>
              <a:cxnLst/>
              <a:rect l="l" t="t" r="r" b="b"/>
              <a:pathLst>
                <a:path w="4110" h="1143" extrusionOk="0">
                  <a:moveTo>
                    <a:pt x="1627" y="1"/>
                  </a:moveTo>
                  <a:cubicBezTo>
                    <a:pt x="1513" y="58"/>
                    <a:pt x="1370" y="115"/>
                    <a:pt x="1227" y="172"/>
                  </a:cubicBezTo>
                  <a:cubicBezTo>
                    <a:pt x="1085" y="229"/>
                    <a:pt x="942" y="286"/>
                    <a:pt x="828" y="343"/>
                  </a:cubicBezTo>
                  <a:cubicBezTo>
                    <a:pt x="685" y="400"/>
                    <a:pt x="543" y="457"/>
                    <a:pt x="400" y="543"/>
                  </a:cubicBezTo>
                  <a:cubicBezTo>
                    <a:pt x="286" y="600"/>
                    <a:pt x="143" y="657"/>
                    <a:pt x="1" y="743"/>
                  </a:cubicBezTo>
                  <a:cubicBezTo>
                    <a:pt x="143" y="714"/>
                    <a:pt x="314" y="657"/>
                    <a:pt x="457" y="629"/>
                  </a:cubicBezTo>
                  <a:cubicBezTo>
                    <a:pt x="600" y="600"/>
                    <a:pt x="742" y="543"/>
                    <a:pt x="885" y="514"/>
                  </a:cubicBezTo>
                  <a:cubicBezTo>
                    <a:pt x="999" y="457"/>
                    <a:pt x="1142" y="400"/>
                    <a:pt x="1284" y="372"/>
                  </a:cubicBezTo>
                  <a:cubicBezTo>
                    <a:pt x="1427" y="315"/>
                    <a:pt x="1541" y="286"/>
                    <a:pt x="1684" y="229"/>
                  </a:cubicBezTo>
                  <a:cubicBezTo>
                    <a:pt x="1855" y="315"/>
                    <a:pt x="2055" y="400"/>
                    <a:pt x="2226" y="486"/>
                  </a:cubicBezTo>
                  <a:cubicBezTo>
                    <a:pt x="2454" y="571"/>
                    <a:pt x="2654" y="657"/>
                    <a:pt x="2854" y="714"/>
                  </a:cubicBezTo>
                  <a:cubicBezTo>
                    <a:pt x="2911" y="743"/>
                    <a:pt x="2939" y="771"/>
                    <a:pt x="2996" y="771"/>
                  </a:cubicBezTo>
                  <a:cubicBezTo>
                    <a:pt x="3339" y="914"/>
                    <a:pt x="3653" y="1028"/>
                    <a:pt x="3995" y="1114"/>
                  </a:cubicBezTo>
                  <a:lnTo>
                    <a:pt x="4109" y="1142"/>
                  </a:lnTo>
                  <a:lnTo>
                    <a:pt x="4024" y="1114"/>
                  </a:lnTo>
                  <a:lnTo>
                    <a:pt x="3995" y="1085"/>
                  </a:lnTo>
                  <a:cubicBezTo>
                    <a:pt x="3653" y="885"/>
                    <a:pt x="3282" y="714"/>
                    <a:pt x="2939" y="543"/>
                  </a:cubicBezTo>
                  <a:cubicBezTo>
                    <a:pt x="2797" y="486"/>
                    <a:pt x="2683" y="429"/>
                    <a:pt x="2568" y="372"/>
                  </a:cubicBezTo>
                  <a:cubicBezTo>
                    <a:pt x="2483" y="343"/>
                    <a:pt x="2397" y="315"/>
                    <a:pt x="2340" y="286"/>
                  </a:cubicBezTo>
                  <a:cubicBezTo>
                    <a:pt x="2140" y="172"/>
                    <a:pt x="1912" y="86"/>
                    <a:pt x="1712" y="29"/>
                  </a:cubicBezTo>
                  <a:lnTo>
                    <a:pt x="1684" y="1"/>
                  </a:lnTo>
                  <a:close/>
                </a:path>
              </a:pathLst>
            </a:custGeom>
            <a:solidFill>
              <a:srgbClr val="B644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57"/>
            <p:cNvSpPr/>
            <p:nvPr/>
          </p:nvSpPr>
          <p:spPr>
            <a:xfrm>
              <a:off x="6095775" y="1508625"/>
              <a:ext cx="102750" cy="29275"/>
            </a:xfrm>
            <a:custGeom>
              <a:avLst/>
              <a:gdLst/>
              <a:ahLst/>
              <a:cxnLst/>
              <a:rect l="l" t="t" r="r" b="b"/>
              <a:pathLst>
                <a:path w="4110" h="1171" extrusionOk="0">
                  <a:moveTo>
                    <a:pt x="1684" y="1"/>
                  </a:moveTo>
                  <a:lnTo>
                    <a:pt x="1627" y="29"/>
                  </a:lnTo>
                  <a:cubicBezTo>
                    <a:pt x="1484" y="86"/>
                    <a:pt x="1370" y="143"/>
                    <a:pt x="1227" y="200"/>
                  </a:cubicBezTo>
                  <a:cubicBezTo>
                    <a:pt x="1085" y="257"/>
                    <a:pt x="942" y="314"/>
                    <a:pt x="799" y="372"/>
                  </a:cubicBezTo>
                  <a:cubicBezTo>
                    <a:pt x="685" y="429"/>
                    <a:pt x="543" y="486"/>
                    <a:pt x="400" y="543"/>
                  </a:cubicBezTo>
                  <a:cubicBezTo>
                    <a:pt x="257" y="600"/>
                    <a:pt x="143" y="685"/>
                    <a:pt x="0" y="742"/>
                  </a:cubicBezTo>
                  <a:cubicBezTo>
                    <a:pt x="143" y="714"/>
                    <a:pt x="286" y="685"/>
                    <a:pt x="428" y="628"/>
                  </a:cubicBezTo>
                  <a:cubicBezTo>
                    <a:pt x="571" y="600"/>
                    <a:pt x="714" y="543"/>
                    <a:pt x="856" y="514"/>
                  </a:cubicBezTo>
                  <a:cubicBezTo>
                    <a:pt x="999" y="457"/>
                    <a:pt x="1142" y="429"/>
                    <a:pt x="1284" y="372"/>
                  </a:cubicBezTo>
                  <a:cubicBezTo>
                    <a:pt x="1427" y="343"/>
                    <a:pt x="1541" y="286"/>
                    <a:pt x="1655" y="257"/>
                  </a:cubicBezTo>
                  <a:cubicBezTo>
                    <a:pt x="1855" y="343"/>
                    <a:pt x="2055" y="429"/>
                    <a:pt x="2226" y="486"/>
                  </a:cubicBezTo>
                  <a:cubicBezTo>
                    <a:pt x="2426" y="571"/>
                    <a:pt x="2654" y="657"/>
                    <a:pt x="2854" y="742"/>
                  </a:cubicBezTo>
                  <a:cubicBezTo>
                    <a:pt x="2882" y="742"/>
                    <a:pt x="2939" y="771"/>
                    <a:pt x="2996" y="800"/>
                  </a:cubicBezTo>
                  <a:cubicBezTo>
                    <a:pt x="3339" y="914"/>
                    <a:pt x="3653" y="1028"/>
                    <a:pt x="3995" y="1142"/>
                  </a:cubicBezTo>
                  <a:lnTo>
                    <a:pt x="4109" y="1170"/>
                  </a:lnTo>
                  <a:lnTo>
                    <a:pt x="4052" y="1142"/>
                  </a:lnTo>
                  <a:cubicBezTo>
                    <a:pt x="3881" y="1028"/>
                    <a:pt x="3710" y="942"/>
                    <a:pt x="3538" y="857"/>
                  </a:cubicBezTo>
                  <a:cubicBezTo>
                    <a:pt x="3339" y="742"/>
                    <a:pt x="3139" y="657"/>
                    <a:pt x="2911" y="543"/>
                  </a:cubicBezTo>
                  <a:cubicBezTo>
                    <a:pt x="2711" y="457"/>
                    <a:pt x="2511" y="372"/>
                    <a:pt x="2312" y="286"/>
                  </a:cubicBezTo>
                  <a:cubicBezTo>
                    <a:pt x="2112" y="200"/>
                    <a:pt x="1912" y="115"/>
                    <a:pt x="1712" y="29"/>
                  </a:cubicBezTo>
                  <a:lnTo>
                    <a:pt x="1684" y="1"/>
                  </a:lnTo>
                  <a:close/>
                </a:path>
              </a:pathLst>
            </a:custGeom>
            <a:solidFill>
              <a:srgbClr val="B644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57"/>
            <p:cNvSpPr/>
            <p:nvPr/>
          </p:nvSpPr>
          <p:spPr>
            <a:xfrm>
              <a:off x="6003050" y="1522900"/>
              <a:ext cx="10725" cy="46375"/>
            </a:xfrm>
            <a:custGeom>
              <a:avLst/>
              <a:gdLst/>
              <a:ahLst/>
              <a:cxnLst/>
              <a:rect l="l" t="t" r="r" b="b"/>
              <a:pathLst>
                <a:path w="429" h="1855" extrusionOk="0">
                  <a:moveTo>
                    <a:pt x="257" y="0"/>
                  </a:moveTo>
                  <a:cubicBezTo>
                    <a:pt x="143" y="143"/>
                    <a:pt x="86" y="286"/>
                    <a:pt x="57" y="457"/>
                  </a:cubicBezTo>
                  <a:cubicBezTo>
                    <a:pt x="29" y="628"/>
                    <a:pt x="0" y="799"/>
                    <a:pt x="0" y="970"/>
                  </a:cubicBezTo>
                  <a:cubicBezTo>
                    <a:pt x="0" y="1142"/>
                    <a:pt x="29" y="1313"/>
                    <a:pt x="114" y="1484"/>
                  </a:cubicBezTo>
                  <a:cubicBezTo>
                    <a:pt x="171" y="1627"/>
                    <a:pt x="286" y="1769"/>
                    <a:pt x="428" y="1855"/>
                  </a:cubicBezTo>
                  <a:cubicBezTo>
                    <a:pt x="343" y="1712"/>
                    <a:pt x="314" y="1570"/>
                    <a:pt x="286" y="1427"/>
                  </a:cubicBezTo>
                  <a:cubicBezTo>
                    <a:pt x="257" y="1256"/>
                    <a:pt x="229" y="1113"/>
                    <a:pt x="229" y="970"/>
                  </a:cubicBezTo>
                  <a:cubicBezTo>
                    <a:pt x="229" y="656"/>
                    <a:pt x="257" y="343"/>
                    <a:pt x="257" y="0"/>
                  </a:cubicBezTo>
                  <a:close/>
                </a:path>
              </a:pathLst>
            </a:custGeom>
            <a:solidFill>
              <a:srgbClr val="B644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57"/>
            <p:cNvSpPr/>
            <p:nvPr/>
          </p:nvSpPr>
          <p:spPr>
            <a:xfrm>
              <a:off x="6442450" y="1599225"/>
              <a:ext cx="17125" cy="40675"/>
            </a:xfrm>
            <a:custGeom>
              <a:avLst/>
              <a:gdLst/>
              <a:ahLst/>
              <a:cxnLst/>
              <a:rect l="l" t="t" r="r" b="b"/>
              <a:pathLst>
                <a:path w="685" h="1627" extrusionOk="0">
                  <a:moveTo>
                    <a:pt x="0" y="0"/>
                  </a:moveTo>
                  <a:cubicBezTo>
                    <a:pt x="0" y="0"/>
                    <a:pt x="200" y="685"/>
                    <a:pt x="228" y="1627"/>
                  </a:cubicBezTo>
                  <a:cubicBezTo>
                    <a:pt x="314" y="1141"/>
                    <a:pt x="485" y="656"/>
                    <a:pt x="685" y="171"/>
                  </a:cubicBezTo>
                  <a:cubicBezTo>
                    <a:pt x="2" y="1"/>
                    <a:pt x="0" y="0"/>
                    <a:pt x="0" y="0"/>
                  </a:cubicBezTo>
                  <a:close/>
                </a:path>
              </a:pathLst>
            </a:custGeom>
            <a:solidFill>
              <a:srgbClr val="0E74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57"/>
            <p:cNvSpPr/>
            <p:nvPr/>
          </p:nvSpPr>
          <p:spPr>
            <a:xfrm>
              <a:off x="6405350" y="1674825"/>
              <a:ext cx="64225" cy="96325"/>
            </a:xfrm>
            <a:custGeom>
              <a:avLst/>
              <a:gdLst/>
              <a:ahLst/>
              <a:cxnLst/>
              <a:rect l="l" t="t" r="r" b="b"/>
              <a:pathLst>
                <a:path w="2569" h="3853" extrusionOk="0">
                  <a:moveTo>
                    <a:pt x="1570" y="1"/>
                  </a:moveTo>
                  <a:cubicBezTo>
                    <a:pt x="1399" y="885"/>
                    <a:pt x="942" y="1827"/>
                    <a:pt x="0" y="2540"/>
                  </a:cubicBezTo>
                  <a:lnTo>
                    <a:pt x="2026" y="3824"/>
                  </a:lnTo>
                  <a:lnTo>
                    <a:pt x="2083" y="3852"/>
                  </a:lnTo>
                  <a:cubicBezTo>
                    <a:pt x="2083" y="3852"/>
                    <a:pt x="2283" y="3624"/>
                    <a:pt x="2568" y="3196"/>
                  </a:cubicBezTo>
                  <a:cubicBezTo>
                    <a:pt x="1912" y="2312"/>
                    <a:pt x="1598" y="1170"/>
                    <a:pt x="1570" y="1"/>
                  </a:cubicBezTo>
                  <a:close/>
                </a:path>
              </a:pathLst>
            </a:custGeom>
            <a:solidFill>
              <a:srgbClr val="0E74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57"/>
            <p:cNvSpPr/>
            <p:nvPr/>
          </p:nvSpPr>
          <p:spPr>
            <a:xfrm>
              <a:off x="6444575" y="1603500"/>
              <a:ext cx="70650" cy="151250"/>
            </a:xfrm>
            <a:custGeom>
              <a:avLst/>
              <a:gdLst/>
              <a:ahLst/>
              <a:cxnLst/>
              <a:rect l="l" t="t" r="r" b="b"/>
              <a:pathLst>
                <a:path w="2826" h="6050" extrusionOk="0">
                  <a:moveTo>
                    <a:pt x="1008" y="2298"/>
                  </a:moveTo>
                  <a:cubicBezTo>
                    <a:pt x="1358" y="2298"/>
                    <a:pt x="1661" y="2619"/>
                    <a:pt x="1713" y="3053"/>
                  </a:cubicBezTo>
                  <a:cubicBezTo>
                    <a:pt x="1798" y="3538"/>
                    <a:pt x="1541" y="3995"/>
                    <a:pt x="1171" y="4052"/>
                  </a:cubicBezTo>
                  <a:cubicBezTo>
                    <a:pt x="1143" y="4056"/>
                    <a:pt x="1116" y="4058"/>
                    <a:pt x="1089" y="4058"/>
                  </a:cubicBezTo>
                  <a:cubicBezTo>
                    <a:pt x="747" y="4058"/>
                    <a:pt x="422" y="3731"/>
                    <a:pt x="343" y="3282"/>
                  </a:cubicBezTo>
                  <a:cubicBezTo>
                    <a:pt x="257" y="2797"/>
                    <a:pt x="514" y="2369"/>
                    <a:pt x="885" y="2312"/>
                  </a:cubicBezTo>
                  <a:cubicBezTo>
                    <a:pt x="927" y="2303"/>
                    <a:pt x="968" y="2298"/>
                    <a:pt x="1008" y="2298"/>
                  </a:cubicBezTo>
                  <a:close/>
                  <a:moveTo>
                    <a:pt x="600" y="0"/>
                  </a:moveTo>
                  <a:cubicBezTo>
                    <a:pt x="400" y="485"/>
                    <a:pt x="229" y="970"/>
                    <a:pt x="143" y="1456"/>
                  </a:cubicBezTo>
                  <a:cubicBezTo>
                    <a:pt x="143" y="1884"/>
                    <a:pt x="115" y="2369"/>
                    <a:pt x="1" y="2854"/>
                  </a:cubicBezTo>
                  <a:cubicBezTo>
                    <a:pt x="29" y="4023"/>
                    <a:pt x="343" y="5165"/>
                    <a:pt x="999" y="6049"/>
                  </a:cubicBezTo>
                  <a:cubicBezTo>
                    <a:pt x="1684" y="4965"/>
                    <a:pt x="2825" y="2768"/>
                    <a:pt x="2084" y="457"/>
                  </a:cubicBezTo>
                  <a:cubicBezTo>
                    <a:pt x="1370" y="257"/>
                    <a:pt x="914" y="115"/>
                    <a:pt x="600" y="0"/>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57"/>
            <p:cNvSpPr/>
            <p:nvPr/>
          </p:nvSpPr>
          <p:spPr>
            <a:xfrm>
              <a:off x="6451000" y="1660950"/>
              <a:ext cx="38550" cy="44025"/>
            </a:xfrm>
            <a:custGeom>
              <a:avLst/>
              <a:gdLst/>
              <a:ahLst/>
              <a:cxnLst/>
              <a:rect l="l" t="t" r="r" b="b"/>
              <a:pathLst>
                <a:path w="1542" h="1761" extrusionOk="0">
                  <a:moveTo>
                    <a:pt x="751" y="0"/>
                  </a:moveTo>
                  <a:cubicBezTo>
                    <a:pt x="711" y="0"/>
                    <a:pt x="670" y="5"/>
                    <a:pt x="628" y="14"/>
                  </a:cubicBezTo>
                  <a:cubicBezTo>
                    <a:pt x="257" y="71"/>
                    <a:pt x="0" y="499"/>
                    <a:pt x="86" y="984"/>
                  </a:cubicBezTo>
                  <a:cubicBezTo>
                    <a:pt x="165" y="1433"/>
                    <a:pt x="490" y="1760"/>
                    <a:pt x="832" y="1760"/>
                  </a:cubicBezTo>
                  <a:cubicBezTo>
                    <a:pt x="859" y="1760"/>
                    <a:pt x="886" y="1758"/>
                    <a:pt x="914" y="1754"/>
                  </a:cubicBezTo>
                  <a:cubicBezTo>
                    <a:pt x="1284" y="1697"/>
                    <a:pt x="1541" y="1240"/>
                    <a:pt x="1456" y="755"/>
                  </a:cubicBezTo>
                  <a:cubicBezTo>
                    <a:pt x="1404" y="321"/>
                    <a:pt x="1101" y="0"/>
                    <a:pt x="751" y="0"/>
                  </a:cubicBezTo>
                  <a:close/>
                </a:path>
              </a:pathLst>
            </a:custGeom>
            <a:solidFill>
              <a:srgbClr val="0E74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57"/>
            <p:cNvSpPr/>
            <p:nvPr/>
          </p:nvSpPr>
          <p:spPr>
            <a:xfrm>
              <a:off x="6620775" y="1312475"/>
              <a:ext cx="110575" cy="120575"/>
            </a:xfrm>
            <a:custGeom>
              <a:avLst/>
              <a:gdLst/>
              <a:ahLst/>
              <a:cxnLst/>
              <a:rect l="l" t="t" r="r" b="b"/>
              <a:pathLst>
                <a:path w="4423" h="4823" extrusionOk="0">
                  <a:moveTo>
                    <a:pt x="1609" y="2130"/>
                  </a:moveTo>
                  <a:cubicBezTo>
                    <a:pt x="1998" y="2130"/>
                    <a:pt x="2318" y="2322"/>
                    <a:pt x="2368" y="2625"/>
                  </a:cubicBezTo>
                  <a:cubicBezTo>
                    <a:pt x="2397" y="2939"/>
                    <a:pt x="2083" y="3281"/>
                    <a:pt x="1655" y="3339"/>
                  </a:cubicBezTo>
                  <a:cubicBezTo>
                    <a:pt x="1589" y="3351"/>
                    <a:pt x="1525" y="3357"/>
                    <a:pt x="1462" y="3357"/>
                  </a:cubicBezTo>
                  <a:cubicBezTo>
                    <a:pt x="1091" y="3357"/>
                    <a:pt x="791" y="3151"/>
                    <a:pt x="742" y="2882"/>
                  </a:cubicBezTo>
                  <a:cubicBezTo>
                    <a:pt x="685" y="2540"/>
                    <a:pt x="999" y="2226"/>
                    <a:pt x="1455" y="2140"/>
                  </a:cubicBezTo>
                  <a:cubicBezTo>
                    <a:pt x="1507" y="2134"/>
                    <a:pt x="1559" y="2130"/>
                    <a:pt x="1609" y="2130"/>
                  </a:cubicBezTo>
                  <a:close/>
                  <a:moveTo>
                    <a:pt x="2311" y="0"/>
                  </a:moveTo>
                  <a:cubicBezTo>
                    <a:pt x="885" y="999"/>
                    <a:pt x="257" y="2511"/>
                    <a:pt x="0" y="3767"/>
                  </a:cubicBezTo>
                  <a:cubicBezTo>
                    <a:pt x="542" y="4366"/>
                    <a:pt x="1284" y="4708"/>
                    <a:pt x="2083" y="4822"/>
                  </a:cubicBezTo>
                  <a:cubicBezTo>
                    <a:pt x="2197" y="2454"/>
                    <a:pt x="4423" y="799"/>
                    <a:pt x="4423" y="799"/>
                  </a:cubicBezTo>
                  <a:lnTo>
                    <a:pt x="2311" y="0"/>
                  </a:lnTo>
                  <a:close/>
                </a:path>
              </a:pathLst>
            </a:custGeom>
            <a:solidFill>
              <a:srgbClr val="39A7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57"/>
            <p:cNvSpPr/>
            <p:nvPr/>
          </p:nvSpPr>
          <p:spPr>
            <a:xfrm>
              <a:off x="6613625" y="1406625"/>
              <a:ext cx="62800" cy="59225"/>
            </a:xfrm>
            <a:custGeom>
              <a:avLst/>
              <a:gdLst/>
              <a:ahLst/>
              <a:cxnLst/>
              <a:rect l="l" t="t" r="r" b="b"/>
              <a:pathLst>
                <a:path w="2512" h="2369" extrusionOk="0">
                  <a:moveTo>
                    <a:pt x="286" y="1"/>
                  </a:moveTo>
                  <a:cubicBezTo>
                    <a:pt x="1" y="1227"/>
                    <a:pt x="58" y="2169"/>
                    <a:pt x="58" y="2169"/>
                  </a:cubicBezTo>
                  <a:lnTo>
                    <a:pt x="115" y="2169"/>
                  </a:lnTo>
                  <a:lnTo>
                    <a:pt x="2512" y="2369"/>
                  </a:lnTo>
                  <a:cubicBezTo>
                    <a:pt x="2398" y="1912"/>
                    <a:pt x="2340" y="1484"/>
                    <a:pt x="2369" y="1056"/>
                  </a:cubicBezTo>
                  <a:cubicBezTo>
                    <a:pt x="1570" y="942"/>
                    <a:pt x="828" y="600"/>
                    <a:pt x="286" y="1"/>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57"/>
            <p:cNvSpPr/>
            <p:nvPr/>
          </p:nvSpPr>
          <p:spPr>
            <a:xfrm>
              <a:off x="6637875" y="1365725"/>
              <a:ext cx="42825" cy="30675"/>
            </a:xfrm>
            <a:custGeom>
              <a:avLst/>
              <a:gdLst/>
              <a:ahLst/>
              <a:cxnLst/>
              <a:rect l="l" t="t" r="r" b="b"/>
              <a:pathLst>
                <a:path w="1713" h="1227" extrusionOk="0">
                  <a:moveTo>
                    <a:pt x="925" y="0"/>
                  </a:moveTo>
                  <a:cubicBezTo>
                    <a:pt x="875" y="0"/>
                    <a:pt x="823" y="4"/>
                    <a:pt x="771" y="10"/>
                  </a:cubicBezTo>
                  <a:cubicBezTo>
                    <a:pt x="315" y="96"/>
                    <a:pt x="1" y="410"/>
                    <a:pt x="58" y="752"/>
                  </a:cubicBezTo>
                  <a:cubicBezTo>
                    <a:pt x="107" y="1021"/>
                    <a:pt x="407" y="1227"/>
                    <a:pt x="778" y="1227"/>
                  </a:cubicBezTo>
                  <a:cubicBezTo>
                    <a:pt x="841" y="1227"/>
                    <a:pt x="905" y="1221"/>
                    <a:pt x="971" y="1209"/>
                  </a:cubicBezTo>
                  <a:cubicBezTo>
                    <a:pt x="1399" y="1151"/>
                    <a:pt x="1713" y="809"/>
                    <a:pt x="1684" y="495"/>
                  </a:cubicBezTo>
                  <a:cubicBezTo>
                    <a:pt x="1634" y="192"/>
                    <a:pt x="1314" y="0"/>
                    <a:pt x="925" y="0"/>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57"/>
            <p:cNvSpPr/>
            <p:nvPr/>
          </p:nvSpPr>
          <p:spPr>
            <a:xfrm>
              <a:off x="6535875" y="1882400"/>
              <a:ext cx="67075" cy="77050"/>
            </a:xfrm>
            <a:custGeom>
              <a:avLst/>
              <a:gdLst/>
              <a:ahLst/>
              <a:cxnLst/>
              <a:rect l="l" t="t" r="r" b="b"/>
              <a:pathLst>
                <a:path w="2683" h="3082" extrusionOk="0">
                  <a:moveTo>
                    <a:pt x="2226" y="0"/>
                  </a:moveTo>
                  <a:lnTo>
                    <a:pt x="1" y="2026"/>
                  </a:lnTo>
                  <a:cubicBezTo>
                    <a:pt x="1" y="2026"/>
                    <a:pt x="720" y="3081"/>
                    <a:pt x="2246" y="3081"/>
                  </a:cubicBezTo>
                  <a:cubicBezTo>
                    <a:pt x="2385" y="3081"/>
                    <a:pt x="2531" y="3072"/>
                    <a:pt x="2683" y="3053"/>
                  </a:cubicBezTo>
                  <a:cubicBezTo>
                    <a:pt x="2198" y="2255"/>
                    <a:pt x="2112" y="1170"/>
                    <a:pt x="2597" y="400"/>
                  </a:cubicBezTo>
                  <a:cubicBezTo>
                    <a:pt x="2369" y="200"/>
                    <a:pt x="2226" y="0"/>
                    <a:pt x="2226" y="0"/>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57"/>
            <p:cNvSpPr/>
            <p:nvPr/>
          </p:nvSpPr>
          <p:spPr>
            <a:xfrm>
              <a:off x="6588675" y="1890000"/>
              <a:ext cx="136975" cy="82300"/>
            </a:xfrm>
            <a:custGeom>
              <a:avLst/>
              <a:gdLst/>
              <a:ahLst/>
              <a:cxnLst/>
              <a:rect l="l" t="t" r="r" b="b"/>
              <a:pathLst>
                <a:path w="5479" h="3292" extrusionOk="0">
                  <a:moveTo>
                    <a:pt x="2328" y="712"/>
                  </a:moveTo>
                  <a:cubicBezTo>
                    <a:pt x="2574" y="712"/>
                    <a:pt x="2763" y="784"/>
                    <a:pt x="2825" y="923"/>
                  </a:cubicBezTo>
                  <a:cubicBezTo>
                    <a:pt x="2910" y="1180"/>
                    <a:pt x="2568" y="1551"/>
                    <a:pt x="2026" y="1808"/>
                  </a:cubicBezTo>
                  <a:cubicBezTo>
                    <a:pt x="1779" y="1912"/>
                    <a:pt x="1532" y="1963"/>
                    <a:pt x="1325" y="1963"/>
                  </a:cubicBezTo>
                  <a:cubicBezTo>
                    <a:pt x="1078" y="1963"/>
                    <a:pt x="890" y="1890"/>
                    <a:pt x="828" y="1751"/>
                  </a:cubicBezTo>
                  <a:cubicBezTo>
                    <a:pt x="742" y="1494"/>
                    <a:pt x="1084" y="1095"/>
                    <a:pt x="1627" y="866"/>
                  </a:cubicBezTo>
                  <a:cubicBezTo>
                    <a:pt x="1874" y="762"/>
                    <a:pt x="2121" y="712"/>
                    <a:pt x="2328" y="712"/>
                  </a:cubicBezTo>
                  <a:close/>
                  <a:moveTo>
                    <a:pt x="3315" y="1"/>
                  </a:moveTo>
                  <a:cubicBezTo>
                    <a:pt x="3021" y="1"/>
                    <a:pt x="2719" y="68"/>
                    <a:pt x="2425" y="239"/>
                  </a:cubicBezTo>
                  <a:cubicBezTo>
                    <a:pt x="2097" y="429"/>
                    <a:pt x="1796" y="502"/>
                    <a:pt x="1529" y="502"/>
                  </a:cubicBezTo>
                  <a:cubicBezTo>
                    <a:pt x="1076" y="502"/>
                    <a:pt x="718" y="293"/>
                    <a:pt x="485" y="96"/>
                  </a:cubicBezTo>
                  <a:lnTo>
                    <a:pt x="485" y="96"/>
                  </a:lnTo>
                  <a:cubicBezTo>
                    <a:pt x="0" y="866"/>
                    <a:pt x="86" y="1951"/>
                    <a:pt x="571" y="2749"/>
                  </a:cubicBezTo>
                  <a:cubicBezTo>
                    <a:pt x="742" y="2749"/>
                    <a:pt x="913" y="2692"/>
                    <a:pt x="1113" y="2664"/>
                  </a:cubicBezTo>
                  <a:cubicBezTo>
                    <a:pt x="1535" y="2554"/>
                    <a:pt x="1886" y="2510"/>
                    <a:pt x="2177" y="2510"/>
                  </a:cubicBezTo>
                  <a:cubicBezTo>
                    <a:pt x="3399" y="2510"/>
                    <a:pt x="3567" y="3292"/>
                    <a:pt x="3567" y="3292"/>
                  </a:cubicBezTo>
                  <a:lnTo>
                    <a:pt x="5478" y="1009"/>
                  </a:lnTo>
                  <a:cubicBezTo>
                    <a:pt x="5478" y="1009"/>
                    <a:pt x="4452" y="1"/>
                    <a:pt x="3315" y="1"/>
                  </a:cubicBezTo>
                  <a:close/>
                </a:path>
              </a:pathLst>
            </a:custGeom>
            <a:solidFill>
              <a:srgbClr val="39A7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57"/>
            <p:cNvSpPr/>
            <p:nvPr/>
          </p:nvSpPr>
          <p:spPr>
            <a:xfrm>
              <a:off x="6607225" y="1907775"/>
              <a:ext cx="54225" cy="31300"/>
            </a:xfrm>
            <a:custGeom>
              <a:avLst/>
              <a:gdLst/>
              <a:ahLst/>
              <a:cxnLst/>
              <a:rect l="l" t="t" r="r" b="b"/>
              <a:pathLst>
                <a:path w="2169" h="1252" extrusionOk="0">
                  <a:moveTo>
                    <a:pt x="1586" y="1"/>
                  </a:moveTo>
                  <a:cubicBezTo>
                    <a:pt x="1379" y="1"/>
                    <a:pt x="1132" y="51"/>
                    <a:pt x="885" y="155"/>
                  </a:cubicBezTo>
                  <a:cubicBezTo>
                    <a:pt x="342" y="384"/>
                    <a:pt x="0" y="783"/>
                    <a:pt x="86" y="1040"/>
                  </a:cubicBezTo>
                  <a:cubicBezTo>
                    <a:pt x="148" y="1179"/>
                    <a:pt x="336" y="1252"/>
                    <a:pt x="583" y="1252"/>
                  </a:cubicBezTo>
                  <a:cubicBezTo>
                    <a:pt x="790" y="1252"/>
                    <a:pt x="1037" y="1201"/>
                    <a:pt x="1284" y="1097"/>
                  </a:cubicBezTo>
                  <a:cubicBezTo>
                    <a:pt x="1826" y="840"/>
                    <a:pt x="2168" y="469"/>
                    <a:pt x="2083" y="212"/>
                  </a:cubicBezTo>
                  <a:cubicBezTo>
                    <a:pt x="2021" y="73"/>
                    <a:pt x="1832" y="1"/>
                    <a:pt x="1586" y="1"/>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57"/>
            <p:cNvSpPr/>
            <p:nvPr/>
          </p:nvSpPr>
          <p:spPr>
            <a:xfrm>
              <a:off x="6493075" y="1514325"/>
              <a:ext cx="76350" cy="74225"/>
            </a:xfrm>
            <a:custGeom>
              <a:avLst/>
              <a:gdLst/>
              <a:ahLst/>
              <a:cxnLst/>
              <a:rect l="l" t="t" r="r" b="b"/>
              <a:pathLst>
                <a:path w="3054" h="2969" extrusionOk="0">
                  <a:moveTo>
                    <a:pt x="1228" y="1"/>
                  </a:moveTo>
                  <a:lnTo>
                    <a:pt x="1" y="2740"/>
                  </a:lnTo>
                  <a:cubicBezTo>
                    <a:pt x="1" y="2740"/>
                    <a:pt x="229" y="2797"/>
                    <a:pt x="486" y="2968"/>
                  </a:cubicBezTo>
                  <a:cubicBezTo>
                    <a:pt x="943" y="2424"/>
                    <a:pt x="1666" y="2145"/>
                    <a:pt x="2389" y="2145"/>
                  </a:cubicBezTo>
                  <a:cubicBezTo>
                    <a:pt x="2613" y="2145"/>
                    <a:pt x="2837" y="2172"/>
                    <a:pt x="3054" y="2226"/>
                  </a:cubicBezTo>
                  <a:cubicBezTo>
                    <a:pt x="2683" y="400"/>
                    <a:pt x="1228" y="1"/>
                    <a:pt x="1228" y="1"/>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57"/>
            <p:cNvSpPr/>
            <p:nvPr/>
          </p:nvSpPr>
          <p:spPr>
            <a:xfrm>
              <a:off x="6505200" y="1567950"/>
              <a:ext cx="99900" cy="131875"/>
            </a:xfrm>
            <a:custGeom>
              <a:avLst/>
              <a:gdLst/>
              <a:ahLst/>
              <a:cxnLst/>
              <a:rect l="l" t="t" r="r" b="b"/>
              <a:pathLst>
                <a:path w="3996" h="5275" extrusionOk="0">
                  <a:moveTo>
                    <a:pt x="1684" y="623"/>
                  </a:moveTo>
                  <a:cubicBezTo>
                    <a:pt x="1970" y="652"/>
                    <a:pt x="2141" y="1166"/>
                    <a:pt x="2084" y="1736"/>
                  </a:cubicBezTo>
                  <a:cubicBezTo>
                    <a:pt x="2056" y="2318"/>
                    <a:pt x="1787" y="2765"/>
                    <a:pt x="1536" y="2765"/>
                  </a:cubicBezTo>
                  <a:cubicBezTo>
                    <a:pt x="1528" y="2765"/>
                    <a:pt x="1521" y="2764"/>
                    <a:pt x="1513" y="2763"/>
                  </a:cubicBezTo>
                  <a:cubicBezTo>
                    <a:pt x="1228" y="2763"/>
                    <a:pt x="1057" y="2250"/>
                    <a:pt x="1085" y="1651"/>
                  </a:cubicBezTo>
                  <a:cubicBezTo>
                    <a:pt x="1142" y="1080"/>
                    <a:pt x="1399" y="623"/>
                    <a:pt x="1684" y="623"/>
                  </a:cubicBezTo>
                  <a:close/>
                  <a:moveTo>
                    <a:pt x="1904" y="0"/>
                  </a:moveTo>
                  <a:cubicBezTo>
                    <a:pt x="1181" y="0"/>
                    <a:pt x="458" y="279"/>
                    <a:pt x="1" y="823"/>
                  </a:cubicBezTo>
                  <a:cubicBezTo>
                    <a:pt x="429" y="1080"/>
                    <a:pt x="942" y="1622"/>
                    <a:pt x="743" y="2621"/>
                  </a:cubicBezTo>
                  <a:cubicBezTo>
                    <a:pt x="400" y="4219"/>
                    <a:pt x="2398" y="5274"/>
                    <a:pt x="2398" y="5274"/>
                  </a:cubicBezTo>
                  <a:lnTo>
                    <a:pt x="3995" y="2763"/>
                  </a:lnTo>
                  <a:lnTo>
                    <a:pt x="3995" y="2763"/>
                  </a:lnTo>
                  <a:cubicBezTo>
                    <a:pt x="3995" y="2763"/>
                    <a:pt x="3985" y="2764"/>
                    <a:pt x="3966" y="2764"/>
                  </a:cubicBezTo>
                  <a:cubicBezTo>
                    <a:pt x="3779" y="2764"/>
                    <a:pt x="2755" y="2670"/>
                    <a:pt x="2626" y="623"/>
                  </a:cubicBezTo>
                  <a:cubicBezTo>
                    <a:pt x="2626" y="424"/>
                    <a:pt x="2597" y="253"/>
                    <a:pt x="2569" y="81"/>
                  </a:cubicBezTo>
                  <a:cubicBezTo>
                    <a:pt x="2352" y="27"/>
                    <a:pt x="2128" y="0"/>
                    <a:pt x="1904" y="0"/>
                  </a:cubicBezTo>
                  <a:close/>
                </a:path>
              </a:pathLst>
            </a:custGeom>
            <a:solidFill>
              <a:srgbClr val="39A7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57"/>
            <p:cNvSpPr/>
            <p:nvPr/>
          </p:nvSpPr>
          <p:spPr>
            <a:xfrm>
              <a:off x="6531600" y="1583525"/>
              <a:ext cx="27125" cy="53550"/>
            </a:xfrm>
            <a:custGeom>
              <a:avLst/>
              <a:gdLst/>
              <a:ahLst/>
              <a:cxnLst/>
              <a:rect l="l" t="t" r="r" b="b"/>
              <a:pathLst>
                <a:path w="1085" h="2142" extrusionOk="0">
                  <a:moveTo>
                    <a:pt x="628" y="0"/>
                  </a:moveTo>
                  <a:cubicBezTo>
                    <a:pt x="343" y="0"/>
                    <a:pt x="86" y="457"/>
                    <a:pt x="29" y="1028"/>
                  </a:cubicBezTo>
                  <a:cubicBezTo>
                    <a:pt x="1" y="1627"/>
                    <a:pt x="172" y="2140"/>
                    <a:pt x="457" y="2140"/>
                  </a:cubicBezTo>
                  <a:cubicBezTo>
                    <a:pt x="465" y="2141"/>
                    <a:pt x="472" y="2142"/>
                    <a:pt x="480" y="2142"/>
                  </a:cubicBezTo>
                  <a:cubicBezTo>
                    <a:pt x="731" y="2142"/>
                    <a:pt x="1000" y="1695"/>
                    <a:pt x="1028" y="1113"/>
                  </a:cubicBezTo>
                  <a:cubicBezTo>
                    <a:pt x="1085" y="543"/>
                    <a:pt x="914" y="29"/>
                    <a:pt x="628" y="0"/>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57"/>
            <p:cNvSpPr/>
            <p:nvPr/>
          </p:nvSpPr>
          <p:spPr>
            <a:xfrm>
              <a:off x="6458850" y="1134850"/>
              <a:ext cx="76350" cy="74225"/>
            </a:xfrm>
            <a:custGeom>
              <a:avLst/>
              <a:gdLst/>
              <a:ahLst/>
              <a:cxnLst/>
              <a:rect l="l" t="t" r="r" b="b"/>
              <a:pathLst>
                <a:path w="3054" h="2969" extrusionOk="0">
                  <a:moveTo>
                    <a:pt x="1227" y="1"/>
                  </a:moveTo>
                  <a:lnTo>
                    <a:pt x="0" y="2768"/>
                  </a:lnTo>
                  <a:cubicBezTo>
                    <a:pt x="0" y="2768"/>
                    <a:pt x="229" y="2825"/>
                    <a:pt x="485" y="2968"/>
                  </a:cubicBezTo>
                  <a:cubicBezTo>
                    <a:pt x="942" y="2447"/>
                    <a:pt x="1646" y="2173"/>
                    <a:pt x="2372" y="2173"/>
                  </a:cubicBezTo>
                  <a:cubicBezTo>
                    <a:pt x="2599" y="2173"/>
                    <a:pt x="2829" y="2200"/>
                    <a:pt x="3053" y="2255"/>
                  </a:cubicBezTo>
                  <a:cubicBezTo>
                    <a:pt x="2682" y="429"/>
                    <a:pt x="1227" y="1"/>
                    <a:pt x="1227" y="1"/>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57"/>
            <p:cNvSpPr/>
            <p:nvPr/>
          </p:nvSpPr>
          <p:spPr>
            <a:xfrm>
              <a:off x="6470975" y="1189175"/>
              <a:ext cx="99875" cy="131875"/>
            </a:xfrm>
            <a:custGeom>
              <a:avLst/>
              <a:gdLst/>
              <a:ahLst/>
              <a:cxnLst/>
              <a:rect l="l" t="t" r="r" b="b"/>
              <a:pathLst>
                <a:path w="3995" h="5275" extrusionOk="0">
                  <a:moveTo>
                    <a:pt x="1658" y="623"/>
                  </a:moveTo>
                  <a:cubicBezTo>
                    <a:pt x="1667" y="623"/>
                    <a:pt x="1675" y="623"/>
                    <a:pt x="1684" y="624"/>
                  </a:cubicBezTo>
                  <a:cubicBezTo>
                    <a:pt x="1969" y="652"/>
                    <a:pt x="2140" y="1137"/>
                    <a:pt x="2083" y="1737"/>
                  </a:cubicBezTo>
                  <a:cubicBezTo>
                    <a:pt x="2028" y="2318"/>
                    <a:pt x="1784" y="2765"/>
                    <a:pt x="1509" y="2765"/>
                  </a:cubicBezTo>
                  <a:cubicBezTo>
                    <a:pt x="1501" y="2765"/>
                    <a:pt x="1493" y="2765"/>
                    <a:pt x="1484" y="2764"/>
                  </a:cubicBezTo>
                  <a:cubicBezTo>
                    <a:pt x="1227" y="2735"/>
                    <a:pt x="1028" y="2250"/>
                    <a:pt x="1085" y="1651"/>
                  </a:cubicBezTo>
                  <a:cubicBezTo>
                    <a:pt x="1140" y="1070"/>
                    <a:pt x="1383" y="623"/>
                    <a:pt x="1658" y="623"/>
                  </a:cubicBezTo>
                  <a:close/>
                  <a:moveTo>
                    <a:pt x="1887" y="0"/>
                  </a:moveTo>
                  <a:cubicBezTo>
                    <a:pt x="1161" y="0"/>
                    <a:pt x="457" y="274"/>
                    <a:pt x="0" y="795"/>
                  </a:cubicBezTo>
                  <a:cubicBezTo>
                    <a:pt x="400" y="1080"/>
                    <a:pt x="942" y="1623"/>
                    <a:pt x="714" y="2621"/>
                  </a:cubicBezTo>
                  <a:cubicBezTo>
                    <a:pt x="400" y="4219"/>
                    <a:pt x="2397" y="5275"/>
                    <a:pt x="2397" y="5275"/>
                  </a:cubicBezTo>
                  <a:lnTo>
                    <a:pt x="3995" y="2764"/>
                  </a:lnTo>
                  <a:lnTo>
                    <a:pt x="3995" y="2764"/>
                  </a:lnTo>
                  <a:cubicBezTo>
                    <a:pt x="3995" y="2764"/>
                    <a:pt x="3985" y="2765"/>
                    <a:pt x="3966" y="2765"/>
                  </a:cubicBezTo>
                  <a:cubicBezTo>
                    <a:pt x="3781" y="2765"/>
                    <a:pt x="2755" y="2670"/>
                    <a:pt x="2625" y="595"/>
                  </a:cubicBezTo>
                  <a:cubicBezTo>
                    <a:pt x="2625" y="424"/>
                    <a:pt x="2597" y="253"/>
                    <a:pt x="2568" y="82"/>
                  </a:cubicBezTo>
                  <a:cubicBezTo>
                    <a:pt x="2344" y="27"/>
                    <a:pt x="2114" y="0"/>
                    <a:pt x="1887" y="0"/>
                  </a:cubicBezTo>
                  <a:close/>
                </a:path>
              </a:pathLst>
            </a:custGeom>
            <a:solidFill>
              <a:srgbClr val="39A7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57"/>
            <p:cNvSpPr/>
            <p:nvPr/>
          </p:nvSpPr>
          <p:spPr>
            <a:xfrm>
              <a:off x="6496650" y="1204725"/>
              <a:ext cx="27850" cy="53600"/>
            </a:xfrm>
            <a:custGeom>
              <a:avLst/>
              <a:gdLst/>
              <a:ahLst/>
              <a:cxnLst/>
              <a:rect l="l" t="t" r="r" b="b"/>
              <a:pathLst>
                <a:path w="1114" h="2144" extrusionOk="0">
                  <a:moveTo>
                    <a:pt x="631" y="1"/>
                  </a:moveTo>
                  <a:cubicBezTo>
                    <a:pt x="356" y="1"/>
                    <a:pt x="113" y="448"/>
                    <a:pt x="58" y="1029"/>
                  </a:cubicBezTo>
                  <a:cubicBezTo>
                    <a:pt x="1" y="1628"/>
                    <a:pt x="200" y="2113"/>
                    <a:pt x="457" y="2142"/>
                  </a:cubicBezTo>
                  <a:cubicBezTo>
                    <a:pt x="466" y="2143"/>
                    <a:pt x="474" y="2143"/>
                    <a:pt x="482" y="2143"/>
                  </a:cubicBezTo>
                  <a:cubicBezTo>
                    <a:pt x="757" y="2143"/>
                    <a:pt x="1001" y="1696"/>
                    <a:pt x="1056" y="1115"/>
                  </a:cubicBezTo>
                  <a:cubicBezTo>
                    <a:pt x="1113" y="515"/>
                    <a:pt x="942" y="30"/>
                    <a:pt x="657" y="2"/>
                  </a:cubicBezTo>
                  <a:cubicBezTo>
                    <a:pt x="648" y="1"/>
                    <a:pt x="640" y="1"/>
                    <a:pt x="631" y="1"/>
                  </a:cubicBezTo>
                  <a:close/>
                </a:path>
              </a:pathLst>
            </a:custGeom>
            <a:solidFill>
              <a:srgbClr val="1188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57"/>
            <p:cNvSpPr/>
            <p:nvPr/>
          </p:nvSpPr>
          <p:spPr>
            <a:xfrm>
              <a:off x="5870375" y="1101325"/>
              <a:ext cx="37100" cy="157675"/>
            </a:xfrm>
            <a:custGeom>
              <a:avLst/>
              <a:gdLst/>
              <a:ahLst/>
              <a:cxnLst/>
              <a:rect l="l" t="t" r="r" b="b"/>
              <a:pathLst>
                <a:path w="1484" h="6307" extrusionOk="0">
                  <a:moveTo>
                    <a:pt x="999" y="1"/>
                  </a:moveTo>
                  <a:cubicBezTo>
                    <a:pt x="1056" y="543"/>
                    <a:pt x="1113" y="1085"/>
                    <a:pt x="1113" y="1627"/>
                  </a:cubicBezTo>
                  <a:cubicBezTo>
                    <a:pt x="1084" y="2169"/>
                    <a:pt x="1056" y="2711"/>
                    <a:pt x="970" y="3225"/>
                  </a:cubicBezTo>
                  <a:cubicBezTo>
                    <a:pt x="885" y="3767"/>
                    <a:pt x="771" y="4281"/>
                    <a:pt x="599" y="4794"/>
                  </a:cubicBezTo>
                  <a:cubicBezTo>
                    <a:pt x="428" y="5308"/>
                    <a:pt x="229" y="5821"/>
                    <a:pt x="0" y="6306"/>
                  </a:cubicBezTo>
                  <a:cubicBezTo>
                    <a:pt x="371" y="5907"/>
                    <a:pt x="685" y="5422"/>
                    <a:pt x="913" y="4908"/>
                  </a:cubicBezTo>
                  <a:cubicBezTo>
                    <a:pt x="1142" y="4395"/>
                    <a:pt x="1313" y="3853"/>
                    <a:pt x="1398" y="3310"/>
                  </a:cubicBezTo>
                  <a:cubicBezTo>
                    <a:pt x="1484" y="2740"/>
                    <a:pt x="1484" y="2169"/>
                    <a:pt x="1427" y="1599"/>
                  </a:cubicBezTo>
                  <a:cubicBezTo>
                    <a:pt x="1370" y="1056"/>
                    <a:pt x="1227" y="514"/>
                    <a:pt x="999"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57"/>
            <p:cNvSpPr/>
            <p:nvPr/>
          </p:nvSpPr>
          <p:spPr>
            <a:xfrm>
              <a:off x="5729125" y="1159825"/>
              <a:ext cx="87050" cy="178350"/>
            </a:xfrm>
            <a:custGeom>
              <a:avLst/>
              <a:gdLst/>
              <a:ahLst/>
              <a:cxnLst/>
              <a:rect l="l" t="t" r="r" b="b"/>
              <a:pathLst>
                <a:path w="3482" h="7134" extrusionOk="0">
                  <a:moveTo>
                    <a:pt x="1" y="0"/>
                  </a:moveTo>
                  <a:cubicBezTo>
                    <a:pt x="229" y="714"/>
                    <a:pt x="400" y="1456"/>
                    <a:pt x="600" y="2169"/>
                  </a:cubicBezTo>
                  <a:cubicBezTo>
                    <a:pt x="828" y="2882"/>
                    <a:pt x="1057" y="3595"/>
                    <a:pt x="1370" y="4280"/>
                  </a:cubicBezTo>
                  <a:cubicBezTo>
                    <a:pt x="1456" y="4451"/>
                    <a:pt x="1542" y="4623"/>
                    <a:pt x="1627" y="4794"/>
                  </a:cubicBezTo>
                  <a:cubicBezTo>
                    <a:pt x="1713" y="4965"/>
                    <a:pt x="1827" y="5136"/>
                    <a:pt x="1913" y="5307"/>
                  </a:cubicBezTo>
                  <a:cubicBezTo>
                    <a:pt x="2027" y="5450"/>
                    <a:pt x="2141" y="5621"/>
                    <a:pt x="2255" y="5764"/>
                  </a:cubicBezTo>
                  <a:cubicBezTo>
                    <a:pt x="2369" y="5935"/>
                    <a:pt x="2483" y="6078"/>
                    <a:pt x="2597" y="6220"/>
                  </a:cubicBezTo>
                  <a:cubicBezTo>
                    <a:pt x="2826" y="6506"/>
                    <a:pt x="3054" y="6820"/>
                    <a:pt x="3254" y="7133"/>
                  </a:cubicBezTo>
                  <a:cubicBezTo>
                    <a:pt x="3339" y="7133"/>
                    <a:pt x="3396" y="7105"/>
                    <a:pt x="3482" y="7105"/>
                  </a:cubicBezTo>
                  <a:lnTo>
                    <a:pt x="3425" y="7019"/>
                  </a:lnTo>
                  <a:cubicBezTo>
                    <a:pt x="3254" y="6648"/>
                    <a:pt x="3054" y="6335"/>
                    <a:pt x="2854" y="6021"/>
                  </a:cubicBezTo>
                  <a:cubicBezTo>
                    <a:pt x="2654" y="5707"/>
                    <a:pt x="2455" y="5393"/>
                    <a:pt x="2255" y="5079"/>
                  </a:cubicBezTo>
                  <a:cubicBezTo>
                    <a:pt x="2084" y="4765"/>
                    <a:pt x="1913" y="4451"/>
                    <a:pt x="1770" y="4109"/>
                  </a:cubicBezTo>
                  <a:cubicBezTo>
                    <a:pt x="1456" y="3453"/>
                    <a:pt x="1199" y="2739"/>
                    <a:pt x="942" y="2055"/>
                  </a:cubicBezTo>
                  <a:cubicBezTo>
                    <a:pt x="657" y="1370"/>
                    <a:pt x="372" y="657"/>
                    <a:pt x="1"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57"/>
            <p:cNvSpPr/>
            <p:nvPr/>
          </p:nvSpPr>
          <p:spPr>
            <a:xfrm>
              <a:off x="5547250" y="1226875"/>
              <a:ext cx="148375" cy="168350"/>
            </a:xfrm>
            <a:custGeom>
              <a:avLst/>
              <a:gdLst/>
              <a:ahLst/>
              <a:cxnLst/>
              <a:rect l="l" t="t" r="r" b="b"/>
              <a:pathLst>
                <a:path w="5935" h="6734" extrusionOk="0">
                  <a:moveTo>
                    <a:pt x="0" y="0"/>
                  </a:moveTo>
                  <a:cubicBezTo>
                    <a:pt x="628" y="685"/>
                    <a:pt x="1227" y="1370"/>
                    <a:pt x="1826" y="2055"/>
                  </a:cubicBezTo>
                  <a:cubicBezTo>
                    <a:pt x="2425" y="2739"/>
                    <a:pt x="3025" y="3453"/>
                    <a:pt x="3567" y="4166"/>
                  </a:cubicBezTo>
                  <a:cubicBezTo>
                    <a:pt x="4137" y="4879"/>
                    <a:pt x="4708" y="5593"/>
                    <a:pt x="5336" y="6277"/>
                  </a:cubicBezTo>
                  <a:cubicBezTo>
                    <a:pt x="5450" y="6420"/>
                    <a:pt x="5621" y="6591"/>
                    <a:pt x="5764" y="6734"/>
                  </a:cubicBezTo>
                  <a:cubicBezTo>
                    <a:pt x="5792" y="6648"/>
                    <a:pt x="5878" y="6591"/>
                    <a:pt x="5935" y="6506"/>
                  </a:cubicBezTo>
                  <a:cubicBezTo>
                    <a:pt x="5821" y="6363"/>
                    <a:pt x="5707" y="6220"/>
                    <a:pt x="5564" y="6049"/>
                  </a:cubicBezTo>
                  <a:cubicBezTo>
                    <a:pt x="5022" y="5364"/>
                    <a:pt x="4480" y="4623"/>
                    <a:pt x="3909" y="3881"/>
                  </a:cubicBezTo>
                  <a:cubicBezTo>
                    <a:pt x="3338" y="3167"/>
                    <a:pt x="2739" y="2483"/>
                    <a:pt x="2083" y="1826"/>
                  </a:cubicBezTo>
                  <a:cubicBezTo>
                    <a:pt x="1427" y="1170"/>
                    <a:pt x="742" y="571"/>
                    <a:pt x="0"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57"/>
            <p:cNvSpPr/>
            <p:nvPr/>
          </p:nvSpPr>
          <p:spPr>
            <a:xfrm>
              <a:off x="5732000" y="1475100"/>
              <a:ext cx="19275" cy="169075"/>
            </a:xfrm>
            <a:custGeom>
              <a:avLst/>
              <a:gdLst/>
              <a:ahLst/>
              <a:cxnLst/>
              <a:rect l="l" t="t" r="r" b="b"/>
              <a:pathLst>
                <a:path w="771" h="6763" extrusionOk="0">
                  <a:moveTo>
                    <a:pt x="371" y="1"/>
                  </a:moveTo>
                  <a:cubicBezTo>
                    <a:pt x="342" y="429"/>
                    <a:pt x="314" y="885"/>
                    <a:pt x="314" y="1313"/>
                  </a:cubicBezTo>
                  <a:cubicBezTo>
                    <a:pt x="285" y="2226"/>
                    <a:pt x="285" y="3139"/>
                    <a:pt x="285" y="4052"/>
                  </a:cubicBezTo>
                  <a:cubicBezTo>
                    <a:pt x="257" y="4965"/>
                    <a:pt x="171" y="5850"/>
                    <a:pt x="0" y="6763"/>
                  </a:cubicBezTo>
                  <a:cubicBezTo>
                    <a:pt x="342" y="5907"/>
                    <a:pt x="514" y="4994"/>
                    <a:pt x="599" y="4081"/>
                  </a:cubicBezTo>
                  <a:cubicBezTo>
                    <a:pt x="685" y="3139"/>
                    <a:pt x="713" y="2226"/>
                    <a:pt x="713" y="1313"/>
                  </a:cubicBezTo>
                  <a:cubicBezTo>
                    <a:pt x="742" y="971"/>
                    <a:pt x="742" y="628"/>
                    <a:pt x="770" y="257"/>
                  </a:cubicBezTo>
                  <a:cubicBezTo>
                    <a:pt x="628" y="200"/>
                    <a:pt x="514" y="115"/>
                    <a:pt x="371"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57"/>
            <p:cNvSpPr/>
            <p:nvPr/>
          </p:nvSpPr>
          <p:spPr>
            <a:xfrm>
              <a:off x="5738400" y="992200"/>
              <a:ext cx="72800" cy="79125"/>
            </a:xfrm>
            <a:custGeom>
              <a:avLst/>
              <a:gdLst/>
              <a:ahLst/>
              <a:cxnLst/>
              <a:rect l="l" t="t" r="r" b="b"/>
              <a:pathLst>
                <a:path w="2912" h="3165" extrusionOk="0">
                  <a:moveTo>
                    <a:pt x="2911" y="0"/>
                  </a:moveTo>
                  <a:lnTo>
                    <a:pt x="2911" y="0"/>
                  </a:lnTo>
                  <a:cubicBezTo>
                    <a:pt x="1855" y="171"/>
                    <a:pt x="885" y="657"/>
                    <a:pt x="172" y="1341"/>
                  </a:cubicBezTo>
                  <a:lnTo>
                    <a:pt x="743" y="2055"/>
                  </a:lnTo>
                  <a:lnTo>
                    <a:pt x="1" y="2968"/>
                  </a:lnTo>
                  <a:cubicBezTo>
                    <a:pt x="347" y="3105"/>
                    <a:pt x="688" y="3164"/>
                    <a:pt x="1005" y="3164"/>
                  </a:cubicBezTo>
                  <a:cubicBezTo>
                    <a:pt x="2073" y="3164"/>
                    <a:pt x="2878" y="2493"/>
                    <a:pt x="2768" y="1855"/>
                  </a:cubicBezTo>
                  <a:cubicBezTo>
                    <a:pt x="2512" y="1370"/>
                    <a:pt x="2683" y="628"/>
                    <a:pt x="2911" y="0"/>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57"/>
            <p:cNvSpPr/>
            <p:nvPr/>
          </p:nvSpPr>
          <p:spPr>
            <a:xfrm>
              <a:off x="5704175" y="910875"/>
              <a:ext cx="110575" cy="114875"/>
            </a:xfrm>
            <a:custGeom>
              <a:avLst/>
              <a:gdLst/>
              <a:ahLst/>
              <a:cxnLst/>
              <a:rect l="l" t="t" r="r" b="b"/>
              <a:pathLst>
                <a:path w="4423" h="4595" extrusionOk="0">
                  <a:moveTo>
                    <a:pt x="657" y="1"/>
                  </a:moveTo>
                  <a:cubicBezTo>
                    <a:pt x="514" y="714"/>
                    <a:pt x="286" y="1684"/>
                    <a:pt x="0" y="2740"/>
                  </a:cubicBezTo>
                  <a:lnTo>
                    <a:pt x="1541" y="4594"/>
                  </a:lnTo>
                  <a:cubicBezTo>
                    <a:pt x="2254" y="3910"/>
                    <a:pt x="3224" y="3424"/>
                    <a:pt x="4280" y="3253"/>
                  </a:cubicBezTo>
                  <a:lnTo>
                    <a:pt x="4309" y="3225"/>
                  </a:lnTo>
                  <a:lnTo>
                    <a:pt x="4309" y="3168"/>
                  </a:lnTo>
                  <a:cubicBezTo>
                    <a:pt x="4337" y="3082"/>
                    <a:pt x="4394" y="2997"/>
                    <a:pt x="4423" y="2911"/>
                  </a:cubicBezTo>
                  <a:cubicBezTo>
                    <a:pt x="3567" y="2654"/>
                    <a:pt x="3082" y="2283"/>
                    <a:pt x="2540" y="1941"/>
                  </a:cubicBezTo>
                  <a:cubicBezTo>
                    <a:pt x="1883" y="1541"/>
                    <a:pt x="1398" y="914"/>
                    <a:pt x="1142" y="172"/>
                  </a:cubicBezTo>
                  <a:lnTo>
                    <a:pt x="1113" y="115"/>
                  </a:lnTo>
                  <a:cubicBezTo>
                    <a:pt x="942" y="86"/>
                    <a:pt x="799" y="58"/>
                    <a:pt x="657"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57"/>
            <p:cNvSpPr/>
            <p:nvPr/>
          </p:nvSpPr>
          <p:spPr>
            <a:xfrm>
              <a:off x="5684200" y="766075"/>
              <a:ext cx="213300" cy="225425"/>
            </a:xfrm>
            <a:custGeom>
              <a:avLst/>
              <a:gdLst/>
              <a:ahLst/>
              <a:cxnLst/>
              <a:rect l="l" t="t" r="r" b="b"/>
              <a:pathLst>
                <a:path w="8532" h="9017" extrusionOk="0">
                  <a:moveTo>
                    <a:pt x="5678" y="2283"/>
                  </a:moveTo>
                  <a:cubicBezTo>
                    <a:pt x="5821" y="2283"/>
                    <a:pt x="5964" y="2312"/>
                    <a:pt x="6135" y="2369"/>
                  </a:cubicBezTo>
                  <a:lnTo>
                    <a:pt x="6192" y="2397"/>
                  </a:lnTo>
                  <a:cubicBezTo>
                    <a:pt x="6363" y="2483"/>
                    <a:pt x="6420" y="2683"/>
                    <a:pt x="6363" y="2854"/>
                  </a:cubicBezTo>
                  <a:cubicBezTo>
                    <a:pt x="6299" y="2982"/>
                    <a:pt x="6170" y="3046"/>
                    <a:pt x="6038" y="3046"/>
                  </a:cubicBezTo>
                  <a:cubicBezTo>
                    <a:pt x="5994" y="3046"/>
                    <a:pt x="5949" y="3039"/>
                    <a:pt x="5907" y="3025"/>
                  </a:cubicBezTo>
                  <a:cubicBezTo>
                    <a:pt x="5878" y="2996"/>
                    <a:pt x="5821" y="2968"/>
                    <a:pt x="5792" y="2911"/>
                  </a:cubicBezTo>
                  <a:cubicBezTo>
                    <a:pt x="5764" y="2882"/>
                    <a:pt x="5735" y="2854"/>
                    <a:pt x="5650" y="2854"/>
                  </a:cubicBezTo>
                  <a:cubicBezTo>
                    <a:pt x="5593" y="2825"/>
                    <a:pt x="5507" y="2825"/>
                    <a:pt x="5421" y="2825"/>
                  </a:cubicBezTo>
                  <a:cubicBezTo>
                    <a:pt x="5250" y="2825"/>
                    <a:pt x="5051" y="2882"/>
                    <a:pt x="4879" y="2939"/>
                  </a:cubicBezTo>
                  <a:cubicBezTo>
                    <a:pt x="4537" y="3082"/>
                    <a:pt x="4223" y="3367"/>
                    <a:pt x="4052" y="3710"/>
                  </a:cubicBezTo>
                  <a:cubicBezTo>
                    <a:pt x="4080" y="3510"/>
                    <a:pt x="4166" y="3310"/>
                    <a:pt x="4280" y="3139"/>
                  </a:cubicBezTo>
                  <a:cubicBezTo>
                    <a:pt x="4394" y="2968"/>
                    <a:pt x="4566" y="2797"/>
                    <a:pt x="4737" y="2683"/>
                  </a:cubicBezTo>
                  <a:cubicBezTo>
                    <a:pt x="4908" y="2540"/>
                    <a:pt x="5108" y="2426"/>
                    <a:pt x="5336" y="2369"/>
                  </a:cubicBezTo>
                  <a:cubicBezTo>
                    <a:pt x="5421" y="2312"/>
                    <a:pt x="5564" y="2312"/>
                    <a:pt x="5678" y="2283"/>
                  </a:cubicBezTo>
                  <a:close/>
                  <a:moveTo>
                    <a:pt x="5526" y="3581"/>
                  </a:moveTo>
                  <a:cubicBezTo>
                    <a:pt x="5798" y="3581"/>
                    <a:pt x="6078" y="3738"/>
                    <a:pt x="6078" y="3738"/>
                  </a:cubicBezTo>
                  <a:lnTo>
                    <a:pt x="5907" y="3795"/>
                  </a:lnTo>
                  <a:cubicBezTo>
                    <a:pt x="5992" y="3995"/>
                    <a:pt x="6021" y="4309"/>
                    <a:pt x="5907" y="4537"/>
                  </a:cubicBezTo>
                  <a:cubicBezTo>
                    <a:pt x="5848" y="4655"/>
                    <a:pt x="5766" y="4712"/>
                    <a:pt x="5681" y="4712"/>
                  </a:cubicBezTo>
                  <a:cubicBezTo>
                    <a:pt x="5601" y="4712"/>
                    <a:pt x="5519" y="4662"/>
                    <a:pt x="5450" y="4566"/>
                  </a:cubicBezTo>
                  <a:cubicBezTo>
                    <a:pt x="5364" y="4423"/>
                    <a:pt x="5336" y="4195"/>
                    <a:pt x="5364" y="3995"/>
                  </a:cubicBezTo>
                  <a:lnTo>
                    <a:pt x="5364" y="3995"/>
                  </a:lnTo>
                  <a:lnTo>
                    <a:pt x="4936" y="4166"/>
                  </a:lnTo>
                  <a:cubicBezTo>
                    <a:pt x="4936" y="4166"/>
                    <a:pt x="4994" y="3738"/>
                    <a:pt x="5307" y="3624"/>
                  </a:cubicBezTo>
                  <a:cubicBezTo>
                    <a:pt x="5376" y="3593"/>
                    <a:pt x="5451" y="3581"/>
                    <a:pt x="5526" y="3581"/>
                  </a:cubicBezTo>
                  <a:close/>
                  <a:moveTo>
                    <a:pt x="657" y="3339"/>
                  </a:moveTo>
                  <a:cubicBezTo>
                    <a:pt x="856" y="3367"/>
                    <a:pt x="1028" y="3424"/>
                    <a:pt x="1199" y="3539"/>
                  </a:cubicBezTo>
                  <a:cubicBezTo>
                    <a:pt x="1370" y="3624"/>
                    <a:pt x="1541" y="3767"/>
                    <a:pt x="1655" y="3910"/>
                  </a:cubicBezTo>
                  <a:cubicBezTo>
                    <a:pt x="1798" y="4052"/>
                    <a:pt x="1912" y="4223"/>
                    <a:pt x="1969" y="4423"/>
                  </a:cubicBezTo>
                  <a:cubicBezTo>
                    <a:pt x="2055" y="4594"/>
                    <a:pt x="2112" y="4794"/>
                    <a:pt x="2112" y="4994"/>
                  </a:cubicBezTo>
                  <a:cubicBezTo>
                    <a:pt x="1998" y="4823"/>
                    <a:pt x="1912" y="4651"/>
                    <a:pt x="1798" y="4509"/>
                  </a:cubicBezTo>
                  <a:cubicBezTo>
                    <a:pt x="1712" y="4366"/>
                    <a:pt x="1598" y="4223"/>
                    <a:pt x="1484" y="4081"/>
                  </a:cubicBezTo>
                  <a:cubicBezTo>
                    <a:pt x="1370" y="3938"/>
                    <a:pt x="1227" y="3824"/>
                    <a:pt x="1085" y="3681"/>
                  </a:cubicBezTo>
                  <a:cubicBezTo>
                    <a:pt x="970" y="3567"/>
                    <a:pt x="828" y="3453"/>
                    <a:pt x="657" y="3339"/>
                  </a:cubicBezTo>
                  <a:close/>
                  <a:moveTo>
                    <a:pt x="7561" y="2711"/>
                  </a:moveTo>
                  <a:lnTo>
                    <a:pt x="7561" y="2711"/>
                  </a:lnTo>
                  <a:cubicBezTo>
                    <a:pt x="7533" y="2797"/>
                    <a:pt x="7504" y="2882"/>
                    <a:pt x="7476" y="2968"/>
                  </a:cubicBezTo>
                  <a:cubicBezTo>
                    <a:pt x="7476" y="3082"/>
                    <a:pt x="7447" y="3168"/>
                    <a:pt x="7447" y="3282"/>
                  </a:cubicBezTo>
                  <a:cubicBezTo>
                    <a:pt x="7419" y="3453"/>
                    <a:pt x="7419" y="3653"/>
                    <a:pt x="7419" y="3852"/>
                  </a:cubicBezTo>
                  <a:cubicBezTo>
                    <a:pt x="7447" y="3938"/>
                    <a:pt x="7447" y="4052"/>
                    <a:pt x="7447" y="4138"/>
                  </a:cubicBezTo>
                  <a:lnTo>
                    <a:pt x="7504" y="4423"/>
                  </a:lnTo>
                  <a:lnTo>
                    <a:pt x="7561" y="5022"/>
                  </a:lnTo>
                  <a:lnTo>
                    <a:pt x="7618" y="5593"/>
                  </a:lnTo>
                  <a:lnTo>
                    <a:pt x="7647" y="5764"/>
                  </a:lnTo>
                  <a:lnTo>
                    <a:pt x="7647" y="5821"/>
                  </a:lnTo>
                  <a:lnTo>
                    <a:pt x="7647" y="5878"/>
                  </a:lnTo>
                  <a:lnTo>
                    <a:pt x="7647" y="5935"/>
                  </a:lnTo>
                  <a:cubicBezTo>
                    <a:pt x="7618" y="6049"/>
                    <a:pt x="7533" y="6192"/>
                    <a:pt x="7419" y="6221"/>
                  </a:cubicBezTo>
                  <a:cubicBezTo>
                    <a:pt x="7362" y="6249"/>
                    <a:pt x="7305" y="6278"/>
                    <a:pt x="7219" y="6278"/>
                  </a:cubicBezTo>
                  <a:cubicBezTo>
                    <a:pt x="7162" y="6278"/>
                    <a:pt x="7133" y="6249"/>
                    <a:pt x="7076" y="6249"/>
                  </a:cubicBezTo>
                  <a:lnTo>
                    <a:pt x="6791" y="6221"/>
                  </a:lnTo>
                  <a:cubicBezTo>
                    <a:pt x="6591" y="6192"/>
                    <a:pt x="6392" y="6164"/>
                    <a:pt x="6192" y="6135"/>
                  </a:cubicBezTo>
                  <a:cubicBezTo>
                    <a:pt x="6392" y="6106"/>
                    <a:pt x="6591" y="6106"/>
                    <a:pt x="6791" y="6106"/>
                  </a:cubicBezTo>
                  <a:lnTo>
                    <a:pt x="7076" y="6106"/>
                  </a:lnTo>
                  <a:lnTo>
                    <a:pt x="7219" y="6078"/>
                  </a:lnTo>
                  <a:lnTo>
                    <a:pt x="7333" y="6049"/>
                  </a:lnTo>
                  <a:cubicBezTo>
                    <a:pt x="7390" y="6021"/>
                    <a:pt x="7419" y="5964"/>
                    <a:pt x="7419" y="5907"/>
                  </a:cubicBezTo>
                  <a:lnTo>
                    <a:pt x="7419" y="5878"/>
                  </a:lnTo>
                  <a:lnTo>
                    <a:pt x="7419" y="5850"/>
                  </a:lnTo>
                  <a:lnTo>
                    <a:pt x="7419" y="5764"/>
                  </a:lnTo>
                  <a:lnTo>
                    <a:pt x="7390" y="5621"/>
                  </a:lnTo>
                  <a:lnTo>
                    <a:pt x="7333" y="5051"/>
                  </a:lnTo>
                  <a:lnTo>
                    <a:pt x="7276" y="4452"/>
                  </a:lnTo>
                  <a:lnTo>
                    <a:pt x="7248" y="4166"/>
                  </a:lnTo>
                  <a:cubicBezTo>
                    <a:pt x="7219" y="4052"/>
                    <a:pt x="7248" y="3938"/>
                    <a:pt x="7248" y="3852"/>
                  </a:cubicBezTo>
                  <a:cubicBezTo>
                    <a:pt x="7248" y="3653"/>
                    <a:pt x="7276" y="3453"/>
                    <a:pt x="7333" y="3253"/>
                  </a:cubicBezTo>
                  <a:cubicBezTo>
                    <a:pt x="7362" y="3139"/>
                    <a:pt x="7390" y="3054"/>
                    <a:pt x="7419" y="2968"/>
                  </a:cubicBezTo>
                  <a:cubicBezTo>
                    <a:pt x="7447" y="2882"/>
                    <a:pt x="7504" y="2768"/>
                    <a:pt x="7561" y="2711"/>
                  </a:cubicBezTo>
                  <a:close/>
                  <a:moveTo>
                    <a:pt x="5547" y="6613"/>
                  </a:moveTo>
                  <a:cubicBezTo>
                    <a:pt x="5685" y="6613"/>
                    <a:pt x="5843" y="6624"/>
                    <a:pt x="6021" y="6649"/>
                  </a:cubicBezTo>
                  <a:cubicBezTo>
                    <a:pt x="6777" y="6749"/>
                    <a:pt x="6999" y="7429"/>
                    <a:pt x="6136" y="7429"/>
                  </a:cubicBezTo>
                  <a:cubicBezTo>
                    <a:pt x="6022" y="7429"/>
                    <a:pt x="5889" y="7417"/>
                    <a:pt x="5735" y="7390"/>
                  </a:cubicBezTo>
                  <a:cubicBezTo>
                    <a:pt x="4586" y="7166"/>
                    <a:pt x="4574" y="6613"/>
                    <a:pt x="5547" y="6613"/>
                  </a:cubicBezTo>
                  <a:close/>
                  <a:moveTo>
                    <a:pt x="4994" y="1"/>
                  </a:moveTo>
                  <a:cubicBezTo>
                    <a:pt x="4851" y="143"/>
                    <a:pt x="4651" y="229"/>
                    <a:pt x="4423" y="286"/>
                  </a:cubicBezTo>
                  <a:cubicBezTo>
                    <a:pt x="4451" y="343"/>
                    <a:pt x="4451" y="400"/>
                    <a:pt x="4480" y="457"/>
                  </a:cubicBezTo>
                  <a:cubicBezTo>
                    <a:pt x="4566" y="1085"/>
                    <a:pt x="4252" y="1684"/>
                    <a:pt x="3710" y="1969"/>
                  </a:cubicBezTo>
                  <a:cubicBezTo>
                    <a:pt x="3367" y="2854"/>
                    <a:pt x="2797" y="3596"/>
                    <a:pt x="2340" y="3852"/>
                  </a:cubicBezTo>
                  <a:cubicBezTo>
                    <a:pt x="2254" y="3767"/>
                    <a:pt x="2112" y="3653"/>
                    <a:pt x="1969" y="3539"/>
                  </a:cubicBezTo>
                  <a:cubicBezTo>
                    <a:pt x="1573" y="3205"/>
                    <a:pt x="1011" y="2811"/>
                    <a:pt x="580" y="2811"/>
                  </a:cubicBezTo>
                  <a:cubicBezTo>
                    <a:pt x="421" y="2811"/>
                    <a:pt x="279" y="2865"/>
                    <a:pt x="172" y="2996"/>
                  </a:cubicBezTo>
                  <a:cubicBezTo>
                    <a:pt x="57" y="3139"/>
                    <a:pt x="0" y="3310"/>
                    <a:pt x="0" y="3539"/>
                  </a:cubicBezTo>
                  <a:cubicBezTo>
                    <a:pt x="0" y="4309"/>
                    <a:pt x="628" y="5422"/>
                    <a:pt x="1456" y="5793"/>
                  </a:cubicBezTo>
                  <a:cubicBezTo>
                    <a:pt x="1598" y="5850"/>
                    <a:pt x="1741" y="5878"/>
                    <a:pt x="1912" y="5907"/>
                  </a:cubicBezTo>
                  <a:lnTo>
                    <a:pt x="1941" y="5964"/>
                  </a:lnTo>
                  <a:cubicBezTo>
                    <a:pt x="2197" y="6706"/>
                    <a:pt x="2682" y="7333"/>
                    <a:pt x="3339" y="7733"/>
                  </a:cubicBezTo>
                  <a:cubicBezTo>
                    <a:pt x="3881" y="8075"/>
                    <a:pt x="4366" y="8446"/>
                    <a:pt x="5222" y="8703"/>
                  </a:cubicBezTo>
                  <a:cubicBezTo>
                    <a:pt x="5735" y="8874"/>
                    <a:pt x="6420" y="8988"/>
                    <a:pt x="7333" y="9017"/>
                  </a:cubicBezTo>
                  <a:cubicBezTo>
                    <a:pt x="7761" y="7676"/>
                    <a:pt x="8246" y="5850"/>
                    <a:pt x="8446" y="4081"/>
                  </a:cubicBezTo>
                  <a:lnTo>
                    <a:pt x="8132" y="3938"/>
                  </a:lnTo>
                  <a:lnTo>
                    <a:pt x="8132" y="3938"/>
                  </a:lnTo>
                  <a:cubicBezTo>
                    <a:pt x="8161" y="4109"/>
                    <a:pt x="8161" y="4309"/>
                    <a:pt x="8075" y="4423"/>
                  </a:cubicBezTo>
                  <a:cubicBezTo>
                    <a:pt x="8029" y="4531"/>
                    <a:pt x="7965" y="4581"/>
                    <a:pt x="7904" y="4581"/>
                  </a:cubicBezTo>
                  <a:cubicBezTo>
                    <a:pt x="7852" y="4581"/>
                    <a:pt x="7800" y="4545"/>
                    <a:pt x="7761" y="4480"/>
                  </a:cubicBezTo>
                  <a:cubicBezTo>
                    <a:pt x="7676" y="4309"/>
                    <a:pt x="7676" y="4052"/>
                    <a:pt x="7761" y="3852"/>
                  </a:cubicBezTo>
                  <a:lnTo>
                    <a:pt x="7790" y="3795"/>
                  </a:lnTo>
                  <a:lnTo>
                    <a:pt x="7676" y="3738"/>
                  </a:lnTo>
                  <a:cubicBezTo>
                    <a:pt x="7676" y="3738"/>
                    <a:pt x="7840" y="3629"/>
                    <a:pt x="8022" y="3629"/>
                  </a:cubicBezTo>
                  <a:cubicBezTo>
                    <a:pt x="8068" y="3629"/>
                    <a:pt x="8115" y="3636"/>
                    <a:pt x="8161" y="3653"/>
                  </a:cubicBezTo>
                  <a:cubicBezTo>
                    <a:pt x="8303" y="3681"/>
                    <a:pt x="8389" y="3852"/>
                    <a:pt x="8446" y="3967"/>
                  </a:cubicBezTo>
                  <a:cubicBezTo>
                    <a:pt x="8474" y="3681"/>
                    <a:pt x="8503" y="3396"/>
                    <a:pt x="8531" y="3111"/>
                  </a:cubicBezTo>
                  <a:lnTo>
                    <a:pt x="8417" y="3054"/>
                  </a:lnTo>
                  <a:cubicBezTo>
                    <a:pt x="8375" y="3039"/>
                    <a:pt x="8325" y="3032"/>
                    <a:pt x="8278" y="3032"/>
                  </a:cubicBezTo>
                  <a:cubicBezTo>
                    <a:pt x="8232" y="3032"/>
                    <a:pt x="8189" y="3039"/>
                    <a:pt x="8161" y="3054"/>
                  </a:cubicBezTo>
                  <a:cubicBezTo>
                    <a:pt x="8130" y="3069"/>
                    <a:pt x="8097" y="3076"/>
                    <a:pt x="8065" y="3076"/>
                  </a:cubicBezTo>
                  <a:cubicBezTo>
                    <a:pt x="7976" y="3076"/>
                    <a:pt x="7888" y="3023"/>
                    <a:pt x="7847" y="2939"/>
                  </a:cubicBezTo>
                  <a:cubicBezTo>
                    <a:pt x="7790" y="2825"/>
                    <a:pt x="7818" y="2683"/>
                    <a:pt x="7961" y="2626"/>
                  </a:cubicBezTo>
                  <a:lnTo>
                    <a:pt x="8018" y="2597"/>
                  </a:lnTo>
                  <a:lnTo>
                    <a:pt x="8075" y="2597"/>
                  </a:lnTo>
                  <a:cubicBezTo>
                    <a:pt x="8246" y="2597"/>
                    <a:pt x="8417" y="2654"/>
                    <a:pt x="8531" y="2711"/>
                  </a:cubicBezTo>
                  <a:cubicBezTo>
                    <a:pt x="8531" y="2397"/>
                    <a:pt x="8531" y="2083"/>
                    <a:pt x="8503" y="1770"/>
                  </a:cubicBezTo>
                  <a:cubicBezTo>
                    <a:pt x="8417" y="1684"/>
                    <a:pt x="7704" y="1028"/>
                    <a:pt x="6848" y="514"/>
                  </a:cubicBezTo>
                  <a:cubicBezTo>
                    <a:pt x="6705" y="571"/>
                    <a:pt x="6591" y="628"/>
                    <a:pt x="6449" y="628"/>
                  </a:cubicBezTo>
                  <a:cubicBezTo>
                    <a:pt x="6359" y="645"/>
                    <a:pt x="6271" y="653"/>
                    <a:pt x="6185" y="653"/>
                  </a:cubicBezTo>
                  <a:cubicBezTo>
                    <a:pt x="5693" y="653"/>
                    <a:pt x="5261" y="389"/>
                    <a:pt x="4994" y="1"/>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57"/>
            <p:cNvSpPr/>
            <p:nvPr/>
          </p:nvSpPr>
          <p:spPr>
            <a:xfrm>
              <a:off x="5807600" y="855600"/>
              <a:ext cx="28550" cy="28300"/>
            </a:xfrm>
            <a:custGeom>
              <a:avLst/>
              <a:gdLst/>
              <a:ahLst/>
              <a:cxnLst/>
              <a:rect l="l" t="t" r="r" b="b"/>
              <a:pathLst>
                <a:path w="1142" h="1132" extrusionOk="0">
                  <a:moveTo>
                    <a:pt x="590" y="0"/>
                  </a:moveTo>
                  <a:cubicBezTo>
                    <a:pt x="515" y="0"/>
                    <a:pt x="440" y="12"/>
                    <a:pt x="371" y="43"/>
                  </a:cubicBezTo>
                  <a:cubicBezTo>
                    <a:pt x="58" y="157"/>
                    <a:pt x="0" y="585"/>
                    <a:pt x="0" y="585"/>
                  </a:cubicBezTo>
                  <a:lnTo>
                    <a:pt x="428" y="414"/>
                  </a:lnTo>
                  <a:lnTo>
                    <a:pt x="428" y="414"/>
                  </a:lnTo>
                  <a:cubicBezTo>
                    <a:pt x="400" y="614"/>
                    <a:pt x="428" y="842"/>
                    <a:pt x="514" y="985"/>
                  </a:cubicBezTo>
                  <a:cubicBezTo>
                    <a:pt x="583" y="1081"/>
                    <a:pt x="665" y="1131"/>
                    <a:pt x="745" y="1131"/>
                  </a:cubicBezTo>
                  <a:cubicBezTo>
                    <a:pt x="830" y="1131"/>
                    <a:pt x="912" y="1074"/>
                    <a:pt x="971" y="956"/>
                  </a:cubicBezTo>
                  <a:cubicBezTo>
                    <a:pt x="1085" y="728"/>
                    <a:pt x="1056" y="414"/>
                    <a:pt x="971" y="214"/>
                  </a:cubicBezTo>
                  <a:lnTo>
                    <a:pt x="1142" y="157"/>
                  </a:lnTo>
                  <a:cubicBezTo>
                    <a:pt x="1142" y="157"/>
                    <a:pt x="862" y="0"/>
                    <a:pt x="590" y="0"/>
                  </a:cubicBezTo>
                  <a:close/>
                </a:path>
              </a:pathLst>
            </a:custGeom>
            <a:solidFill>
              <a:srgbClr val="4E2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57"/>
            <p:cNvSpPr/>
            <p:nvPr/>
          </p:nvSpPr>
          <p:spPr>
            <a:xfrm>
              <a:off x="5876075" y="856775"/>
              <a:ext cx="20700" cy="23825"/>
            </a:xfrm>
            <a:custGeom>
              <a:avLst/>
              <a:gdLst/>
              <a:ahLst/>
              <a:cxnLst/>
              <a:rect l="l" t="t" r="r" b="b"/>
              <a:pathLst>
                <a:path w="828" h="953" extrusionOk="0">
                  <a:moveTo>
                    <a:pt x="347" y="1"/>
                  </a:moveTo>
                  <a:cubicBezTo>
                    <a:pt x="165" y="1"/>
                    <a:pt x="1" y="110"/>
                    <a:pt x="1" y="110"/>
                  </a:cubicBezTo>
                  <a:lnTo>
                    <a:pt x="115" y="167"/>
                  </a:lnTo>
                  <a:lnTo>
                    <a:pt x="86" y="224"/>
                  </a:lnTo>
                  <a:cubicBezTo>
                    <a:pt x="1" y="424"/>
                    <a:pt x="1" y="681"/>
                    <a:pt x="86" y="852"/>
                  </a:cubicBezTo>
                  <a:cubicBezTo>
                    <a:pt x="125" y="917"/>
                    <a:pt x="177" y="953"/>
                    <a:pt x="229" y="953"/>
                  </a:cubicBezTo>
                  <a:cubicBezTo>
                    <a:pt x="290" y="953"/>
                    <a:pt x="354" y="903"/>
                    <a:pt x="400" y="795"/>
                  </a:cubicBezTo>
                  <a:cubicBezTo>
                    <a:pt x="486" y="681"/>
                    <a:pt x="486" y="481"/>
                    <a:pt x="457" y="310"/>
                  </a:cubicBezTo>
                  <a:lnTo>
                    <a:pt x="457" y="310"/>
                  </a:lnTo>
                  <a:lnTo>
                    <a:pt x="771" y="453"/>
                  </a:lnTo>
                  <a:lnTo>
                    <a:pt x="828" y="481"/>
                  </a:lnTo>
                  <a:cubicBezTo>
                    <a:pt x="828" y="481"/>
                    <a:pt x="828" y="424"/>
                    <a:pt x="771" y="339"/>
                  </a:cubicBezTo>
                  <a:cubicBezTo>
                    <a:pt x="714" y="224"/>
                    <a:pt x="628" y="53"/>
                    <a:pt x="486" y="25"/>
                  </a:cubicBezTo>
                  <a:cubicBezTo>
                    <a:pt x="440" y="8"/>
                    <a:pt x="393" y="1"/>
                    <a:pt x="347" y="1"/>
                  </a:cubicBezTo>
                  <a:close/>
                </a:path>
              </a:pathLst>
            </a:custGeom>
            <a:solidFill>
              <a:srgbClr val="4E2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57"/>
            <p:cNvSpPr/>
            <p:nvPr/>
          </p:nvSpPr>
          <p:spPr>
            <a:xfrm>
              <a:off x="5838975" y="833850"/>
              <a:ext cx="36400" cy="89175"/>
            </a:xfrm>
            <a:custGeom>
              <a:avLst/>
              <a:gdLst/>
              <a:ahLst/>
              <a:cxnLst/>
              <a:rect l="l" t="t" r="r" b="b"/>
              <a:pathLst>
                <a:path w="1456" h="3567" extrusionOk="0">
                  <a:moveTo>
                    <a:pt x="1370" y="0"/>
                  </a:moveTo>
                  <a:lnTo>
                    <a:pt x="1370" y="0"/>
                  </a:lnTo>
                  <a:cubicBezTo>
                    <a:pt x="1313" y="57"/>
                    <a:pt x="1256" y="171"/>
                    <a:pt x="1228" y="257"/>
                  </a:cubicBezTo>
                  <a:cubicBezTo>
                    <a:pt x="1199" y="343"/>
                    <a:pt x="1171" y="428"/>
                    <a:pt x="1142" y="542"/>
                  </a:cubicBezTo>
                  <a:cubicBezTo>
                    <a:pt x="1085" y="742"/>
                    <a:pt x="1057" y="942"/>
                    <a:pt x="1057" y="1141"/>
                  </a:cubicBezTo>
                  <a:cubicBezTo>
                    <a:pt x="1057" y="1227"/>
                    <a:pt x="1028" y="1341"/>
                    <a:pt x="1057" y="1455"/>
                  </a:cubicBezTo>
                  <a:lnTo>
                    <a:pt x="1085" y="1741"/>
                  </a:lnTo>
                  <a:lnTo>
                    <a:pt x="1142" y="2340"/>
                  </a:lnTo>
                  <a:lnTo>
                    <a:pt x="1199" y="2910"/>
                  </a:lnTo>
                  <a:lnTo>
                    <a:pt x="1228" y="3053"/>
                  </a:lnTo>
                  <a:lnTo>
                    <a:pt x="1228" y="3139"/>
                  </a:lnTo>
                  <a:lnTo>
                    <a:pt x="1228" y="3167"/>
                  </a:lnTo>
                  <a:lnTo>
                    <a:pt x="1228" y="3196"/>
                  </a:lnTo>
                  <a:cubicBezTo>
                    <a:pt x="1228" y="3253"/>
                    <a:pt x="1199" y="3310"/>
                    <a:pt x="1142" y="3338"/>
                  </a:cubicBezTo>
                  <a:lnTo>
                    <a:pt x="1028" y="3367"/>
                  </a:lnTo>
                  <a:lnTo>
                    <a:pt x="885" y="3395"/>
                  </a:lnTo>
                  <a:lnTo>
                    <a:pt x="600" y="3395"/>
                  </a:lnTo>
                  <a:cubicBezTo>
                    <a:pt x="400" y="3395"/>
                    <a:pt x="201" y="3395"/>
                    <a:pt x="1" y="3424"/>
                  </a:cubicBezTo>
                  <a:cubicBezTo>
                    <a:pt x="201" y="3453"/>
                    <a:pt x="400" y="3481"/>
                    <a:pt x="600" y="3510"/>
                  </a:cubicBezTo>
                  <a:lnTo>
                    <a:pt x="885" y="3538"/>
                  </a:lnTo>
                  <a:cubicBezTo>
                    <a:pt x="942" y="3538"/>
                    <a:pt x="971" y="3567"/>
                    <a:pt x="1028" y="3567"/>
                  </a:cubicBezTo>
                  <a:cubicBezTo>
                    <a:pt x="1114" y="3567"/>
                    <a:pt x="1171" y="3538"/>
                    <a:pt x="1228" y="3510"/>
                  </a:cubicBezTo>
                  <a:cubicBezTo>
                    <a:pt x="1342" y="3481"/>
                    <a:pt x="1427" y="3338"/>
                    <a:pt x="1456" y="3224"/>
                  </a:cubicBezTo>
                  <a:lnTo>
                    <a:pt x="1456" y="3167"/>
                  </a:lnTo>
                  <a:lnTo>
                    <a:pt x="1456" y="3110"/>
                  </a:lnTo>
                  <a:lnTo>
                    <a:pt x="1456" y="3053"/>
                  </a:lnTo>
                  <a:lnTo>
                    <a:pt x="1427" y="2882"/>
                  </a:lnTo>
                  <a:lnTo>
                    <a:pt x="1370" y="2311"/>
                  </a:lnTo>
                  <a:lnTo>
                    <a:pt x="1313" y="1712"/>
                  </a:lnTo>
                  <a:lnTo>
                    <a:pt x="1256" y="1427"/>
                  </a:lnTo>
                  <a:cubicBezTo>
                    <a:pt x="1256" y="1341"/>
                    <a:pt x="1256" y="1227"/>
                    <a:pt x="1228" y="1141"/>
                  </a:cubicBezTo>
                  <a:cubicBezTo>
                    <a:pt x="1228" y="942"/>
                    <a:pt x="1228" y="742"/>
                    <a:pt x="1256" y="571"/>
                  </a:cubicBezTo>
                  <a:cubicBezTo>
                    <a:pt x="1256" y="457"/>
                    <a:pt x="1285" y="371"/>
                    <a:pt x="1285" y="257"/>
                  </a:cubicBezTo>
                  <a:cubicBezTo>
                    <a:pt x="1313" y="171"/>
                    <a:pt x="1342" y="86"/>
                    <a:pt x="1370" y="0"/>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57"/>
            <p:cNvSpPr/>
            <p:nvPr/>
          </p:nvSpPr>
          <p:spPr>
            <a:xfrm>
              <a:off x="5733425" y="744675"/>
              <a:ext cx="164075" cy="117725"/>
            </a:xfrm>
            <a:custGeom>
              <a:avLst/>
              <a:gdLst/>
              <a:ahLst/>
              <a:cxnLst/>
              <a:rect l="l" t="t" r="r" b="b"/>
              <a:pathLst>
                <a:path w="6563" h="4709" extrusionOk="0">
                  <a:moveTo>
                    <a:pt x="2882" y="1"/>
                  </a:moveTo>
                  <a:cubicBezTo>
                    <a:pt x="2768" y="115"/>
                    <a:pt x="2597" y="172"/>
                    <a:pt x="2425" y="200"/>
                  </a:cubicBezTo>
                  <a:cubicBezTo>
                    <a:pt x="2354" y="215"/>
                    <a:pt x="2283" y="222"/>
                    <a:pt x="2215" y="222"/>
                  </a:cubicBezTo>
                  <a:cubicBezTo>
                    <a:pt x="2147" y="222"/>
                    <a:pt x="2083" y="215"/>
                    <a:pt x="2026" y="200"/>
                  </a:cubicBezTo>
                  <a:cubicBezTo>
                    <a:pt x="1883" y="543"/>
                    <a:pt x="1626" y="828"/>
                    <a:pt x="1284" y="999"/>
                  </a:cubicBezTo>
                  <a:lnTo>
                    <a:pt x="1284" y="1056"/>
                  </a:lnTo>
                  <a:cubicBezTo>
                    <a:pt x="1370" y="1513"/>
                    <a:pt x="1227" y="1941"/>
                    <a:pt x="970" y="2255"/>
                  </a:cubicBezTo>
                  <a:cubicBezTo>
                    <a:pt x="799" y="2426"/>
                    <a:pt x="571" y="2597"/>
                    <a:pt x="314" y="2683"/>
                  </a:cubicBezTo>
                  <a:cubicBezTo>
                    <a:pt x="400" y="2797"/>
                    <a:pt x="428" y="2939"/>
                    <a:pt x="457" y="3111"/>
                  </a:cubicBezTo>
                  <a:cubicBezTo>
                    <a:pt x="542" y="3596"/>
                    <a:pt x="342" y="4081"/>
                    <a:pt x="0" y="4395"/>
                  </a:cubicBezTo>
                  <a:cubicBezTo>
                    <a:pt x="143" y="4509"/>
                    <a:pt x="285" y="4623"/>
                    <a:pt x="371" y="4708"/>
                  </a:cubicBezTo>
                  <a:cubicBezTo>
                    <a:pt x="828" y="4452"/>
                    <a:pt x="1398" y="3710"/>
                    <a:pt x="1741" y="2825"/>
                  </a:cubicBezTo>
                  <a:cubicBezTo>
                    <a:pt x="2283" y="2540"/>
                    <a:pt x="2597" y="1941"/>
                    <a:pt x="2511" y="1313"/>
                  </a:cubicBezTo>
                  <a:cubicBezTo>
                    <a:pt x="2482" y="1256"/>
                    <a:pt x="2482" y="1199"/>
                    <a:pt x="2454" y="1142"/>
                  </a:cubicBezTo>
                  <a:cubicBezTo>
                    <a:pt x="2682" y="1085"/>
                    <a:pt x="2882" y="999"/>
                    <a:pt x="3025" y="857"/>
                  </a:cubicBezTo>
                  <a:cubicBezTo>
                    <a:pt x="3292" y="1245"/>
                    <a:pt x="3724" y="1509"/>
                    <a:pt x="4216" y="1509"/>
                  </a:cubicBezTo>
                  <a:cubicBezTo>
                    <a:pt x="4302" y="1509"/>
                    <a:pt x="4390" y="1501"/>
                    <a:pt x="4480" y="1484"/>
                  </a:cubicBezTo>
                  <a:cubicBezTo>
                    <a:pt x="4622" y="1484"/>
                    <a:pt x="4736" y="1427"/>
                    <a:pt x="4879" y="1370"/>
                  </a:cubicBezTo>
                  <a:cubicBezTo>
                    <a:pt x="5735" y="1884"/>
                    <a:pt x="6448" y="2540"/>
                    <a:pt x="6534" y="2626"/>
                  </a:cubicBezTo>
                  <a:lnTo>
                    <a:pt x="6562" y="2626"/>
                  </a:lnTo>
                  <a:cubicBezTo>
                    <a:pt x="6562" y="2312"/>
                    <a:pt x="6534" y="2026"/>
                    <a:pt x="6505" y="1770"/>
                  </a:cubicBezTo>
                  <a:cubicBezTo>
                    <a:pt x="6334" y="1627"/>
                    <a:pt x="6192" y="1456"/>
                    <a:pt x="6106" y="1228"/>
                  </a:cubicBezTo>
                  <a:cubicBezTo>
                    <a:pt x="6084" y="1229"/>
                    <a:pt x="6063" y="1229"/>
                    <a:pt x="6041" y="1229"/>
                  </a:cubicBezTo>
                  <a:cubicBezTo>
                    <a:pt x="5466" y="1229"/>
                    <a:pt x="4928" y="865"/>
                    <a:pt x="4708" y="314"/>
                  </a:cubicBezTo>
                  <a:cubicBezTo>
                    <a:pt x="4565" y="400"/>
                    <a:pt x="4394" y="457"/>
                    <a:pt x="4223" y="486"/>
                  </a:cubicBezTo>
                  <a:cubicBezTo>
                    <a:pt x="4143" y="499"/>
                    <a:pt x="4064" y="505"/>
                    <a:pt x="3985" y="505"/>
                  </a:cubicBezTo>
                  <a:cubicBezTo>
                    <a:pt x="3555" y="505"/>
                    <a:pt x="3147" y="314"/>
                    <a:pt x="2882"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57"/>
            <p:cNvSpPr/>
            <p:nvPr/>
          </p:nvSpPr>
          <p:spPr>
            <a:xfrm>
              <a:off x="5785475" y="823150"/>
              <a:ext cx="59250" cy="35675"/>
            </a:xfrm>
            <a:custGeom>
              <a:avLst/>
              <a:gdLst/>
              <a:ahLst/>
              <a:cxnLst/>
              <a:rect l="l" t="t" r="r" b="b"/>
              <a:pathLst>
                <a:path w="2370" h="1427" extrusionOk="0">
                  <a:moveTo>
                    <a:pt x="1627" y="0"/>
                  </a:moveTo>
                  <a:cubicBezTo>
                    <a:pt x="1513" y="29"/>
                    <a:pt x="1370" y="29"/>
                    <a:pt x="1285" y="86"/>
                  </a:cubicBezTo>
                  <a:cubicBezTo>
                    <a:pt x="1057" y="143"/>
                    <a:pt x="857" y="257"/>
                    <a:pt x="686" y="400"/>
                  </a:cubicBezTo>
                  <a:cubicBezTo>
                    <a:pt x="515" y="514"/>
                    <a:pt x="343" y="685"/>
                    <a:pt x="229" y="856"/>
                  </a:cubicBezTo>
                  <a:cubicBezTo>
                    <a:pt x="115" y="1027"/>
                    <a:pt x="29" y="1227"/>
                    <a:pt x="1" y="1427"/>
                  </a:cubicBezTo>
                  <a:cubicBezTo>
                    <a:pt x="172" y="1084"/>
                    <a:pt x="486" y="799"/>
                    <a:pt x="828" y="656"/>
                  </a:cubicBezTo>
                  <a:cubicBezTo>
                    <a:pt x="1000" y="599"/>
                    <a:pt x="1199" y="542"/>
                    <a:pt x="1370" y="542"/>
                  </a:cubicBezTo>
                  <a:cubicBezTo>
                    <a:pt x="1456" y="542"/>
                    <a:pt x="1542" y="542"/>
                    <a:pt x="1599" y="571"/>
                  </a:cubicBezTo>
                  <a:cubicBezTo>
                    <a:pt x="1684" y="571"/>
                    <a:pt x="1713" y="599"/>
                    <a:pt x="1741" y="628"/>
                  </a:cubicBezTo>
                  <a:cubicBezTo>
                    <a:pt x="1770" y="685"/>
                    <a:pt x="1827" y="713"/>
                    <a:pt x="1856" y="742"/>
                  </a:cubicBezTo>
                  <a:cubicBezTo>
                    <a:pt x="1898" y="756"/>
                    <a:pt x="1943" y="763"/>
                    <a:pt x="1987" y="763"/>
                  </a:cubicBezTo>
                  <a:cubicBezTo>
                    <a:pt x="2119" y="763"/>
                    <a:pt x="2248" y="699"/>
                    <a:pt x="2312" y="571"/>
                  </a:cubicBezTo>
                  <a:cubicBezTo>
                    <a:pt x="2369" y="400"/>
                    <a:pt x="2312" y="200"/>
                    <a:pt x="2141" y="114"/>
                  </a:cubicBezTo>
                  <a:lnTo>
                    <a:pt x="2084" y="86"/>
                  </a:lnTo>
                  <a:cubicBezTo>
                    <a:pt x="1913" y="29"/>
                    <a:pt x="1770" y="0"/>
                    <a:pt x="1627" y="0"/>
                  </a:cubicBezTo>
                  <a:close/>
                </a:path>
              </a:pathLst>
            </a:custGeom>
            <a:solidFill>
              <a:srgbClr val="4E2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57"/>
            <p:cNvSpPr/>
            <p:nvPr/>
          </p:nvSpPr>
          <p:spPr>
            <a:xfrm>
              <a:off x="5878925" y="831000"/>
              <a:ext cx="24275" cy="16425"/>
            </a:xfrm>
            <a:custGeom>
              <a:avLst/>
              <a:gdLst/>
              <a:ahLst/>
              <a:cxnLst/>
              <a:rect l="l" t="t" r="r" b="b"/>
              <a:pathLst>
                <a:path w="971" h="657" extrusionOk="0">
                  <a:moveTo>
                    <a:pt x="229" y="0"/>
                  </a:moveTo>
                  <a:lnTo>
                    <a:pt x="172" y="29"/>
                  </a:lnTo>
                  <a:cubicBezTo>
                    <a:pt x="29" y="86"/>
                    <a:pt x="1" y="228"/>
                    <a:pt x="58" y="342"/>
                  </a:cubicBezTo>
                  <a:cubicBezTo>
                    <a:pt x="99" y="426"/>
                    <a:pt x="187" y="479"/>
                    <a:pt x="276" y="479"/>
                  </a:cubicBezTo>
                  <a:cubicBezTo>
                    <a:pt x="308" y="479"/>
                    <a:pt x="341" y="472"/>
                    <a:pt x="372" y="457"/>
                  </a:cubicBezTo>
                  <a:cubicBezTo>
                    <a:pt x="400" y="442"/>
                    <a:pt x="443" y="435"/>
                    <a:pt x="489" y="435"/>
                  </a:cubicBezTo>
                  <a:cubicBezTo>
                    <a:pt x="536" y="435"/>
                    <a:pt x="586" y="442"/>
                    <a:pt x="628" y="457"/>
                  </a:cubicBezTo>
                  <a:lnTo>
                    <a:pt x="742" y="514"/>
                  </a:lnTo>
                  <a:cubicBezTo>
                    <a:pt x="800" y="571"/>
                    <a:pt x="828" y="628"/>
                    <a:pt x="914" y="656"/>
                  </a:cubicBezTo>
                  <a:cubicBezTo>
                    <a:pt x="942" y="599"/>
                    <a:pt x="971" y="542"/>
                    <a:pt x="971" y="457"/>
                  </a:cubicBezTo>
                  <a:cubicBezTo>
                    <a:pt x="971" y="371"/>
                    <a:pt x="942" y="285"/>
                    <a:pt x="885" y="228"/>
                  </a:cubicBezTo>
                  <a:lnTo>
                    <a:pt x="800" y="171"/>
                  </a:lnTo>
                  <a:lnTo>
                    <a:pt x="742" y="114"/>
                  </a:lnTo>
                  <a:cubicBezTo>
                    <a:pt x="628" y="57"/>
                    <a:pt x="457" y="0"/>
                    <a:pt x="286" y="0"/>
                  </a:cubicBezTo>
                  <a:close/>
                </a:path>
              </a:pathLst>
            </a:custGeom>
            <a:solidFill>
              <a:srgbClr val="4E24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57"/>
            <p:cNvSpPr/>
            <p:nvPr/>
          </p:nvSpPr>
          <p:spPr>
            <a:xfrm>
              <a:off x="5798550" y="931375"/>
              <a:ext cx="60625" cy="20425"/>
            </a:xfrm>
            <a:custGeom>
              <a:avLst/>
              <a:gdLst/>
              <a:ahLst/>
              <a:cxnLst/>
              <a:rect l="l" t="t" r="r" b="b"/>
              <a:pathLst>
                <a:path w="2425" h="817" extrusionOk="0">
                  <a:moveTo>
                    <a:pt x="973" y="1"/>
                  </a:moveTo>
                  <a:cubicBezTo>
                    <a:pt x="0" y="1"/>
                    <a:pt x="12" y="554"/>
                    <a:pt x="1161" y="778"/>
                  </a:cubicBezTo>
                  <a:cubicBezTo>
                    <a:pt x="1315" y="805"/>
                    <a:pt x="1448" y="817"/>
                    <a:pt x="1562" y="817"/>
                  </a:cubicBezTo>
                  <a:cubicBezTo>
                    <a:pt x="2425" y="817"/>
                    <a:pt x="2203" y="137"/>
                    <a:pt x="1447" y="37"/>
                  </a:cubicBezTo>
                  <a:cubicBezTo>
                    <a:pt x="1269" y="12"/>
                    <a:pt x="1111" y="1"/>
                    <a:pt x="973"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57"/>
            <p:cNvSpPr/>
            <p:nvPr/>
          </p:nvSpPr>
          <p:spPr>
            <a:xfrm>
              <a:off x="5675625" y="631400"/>
              <a:ext cx="269675" cy="169650"/>
            </a:xfrm>
            <a:custGeom>
              <a:avLst/>
              <a:gdLst/>
              <a:ahLst/>
              <a:cxnLst/>
              <a:rect l="l" t="t" r="r" b="b"/>
              <a:pathLst>
                <a:path w="10787" h="6786" extrusionOk="0">
                  <a:moveTo>
                    <a:pt x="6220" y="0"/>
                  </a:moveTo>
                  <a:cubicBezTo>
                    <a:pt x="6136" y="0"/>
                    <a:pt x="6051" y="8"/>
                    <a:pt x="5964" y="24"/>
                  </a:cubicBezTo>
                  <a:cubicBezTo>
                    <a:pt x="5679" y="52"/>
                    <a:pt x="5422" y="195"/>
                    <a:pt x="5222" y="394"/>
                  </a:cubicBezTo>
                  <a:cubicBezTo>
                    <a:pt x="4971" y="212"/>
                    <a:pt x="4684" y="121"/>
                    <a:pt x="4389" y="121"/>
                  </a:cubicBezTo>
                  <a:cubicBezTo>
                    <a:pt x="4315" y="121"/>
                    <a:pt x="4241" y="126"/>
                    <a:pt x="4167" y="138"/>
                  </a:cubicBezTo>
                  <a:cubicBezTo>
                    <a:pt x="3739" y="223"/>
                    <a:pt x="3396" y="452"/>
                    <a:pt x="3168" y="794"/>
                  </a:cubicBezTo>
                  <a:cubicBezTo>
                    <a:pt x="3016" y="718"/>
                    <a:pt x="2851" y="680"/>
                    <a:pt x="2673" y="680"/>
                  </a:cubicBezTo>
                  <a:cubicBezTo>
                    <a:pt x="2585" y="680"/>
                    <a:pt x="2493" y="689"/>
                    <a:pt x="2398" y="708"/>
                  </a:cubicBezTo>
                  <a:cubicBezTo>
                    <a:pt x="1627" y="822"/>
                    <a:pt x="1114" y="1507"/>
                    <a:pt x="1171" y="2278"/>
                  </a:cubicBezTo>
                  <a:lnTo>
                    <a:pt x="914" y="2278"/>
                  </a:lnTo>
                  <a:cubicBezTo>
                    <a:pt x="600" y="2335"/>
                    <a:pt x="315" y="2506"/>
                    <a:pt x="115" y="2706"/>
                  </a:cubicBezTo>
                  <a:cubicBezTo>
                    <a:pt x="1" y="3305"/>
                    <a:pt x="201" y="3932"/>
                    <a:pt x="543" y="4446"/>
                  </a:cubicBezTo>
                  <a:cubicBezTo>
                    <a:pt x="743" y="4817"/>
                    <a:pt x="1085" y="4988"/>
                    <a:pt x="1485" y="5045"/>
                  </a:cubicBezTo>
                  <a:cubicBezTo>
                    <a:pt x="1456" y="5416"/>
                    <a:pt x="1485" y="5759"/>
                    <a:pt x="1656" y="5987"/>
                  </a:cubicBezTo>
                  <a:cubicBezTo>
                    <a:pt x="1998" y="6415"/>
                    <a:pt x="2626" y="6700"/>
                    <a:pt x="3282" y="6786"/>
                  </a:cubicBezTo>
                  <a:cubicBezTo>
                    <a:pt x="3539" y="6472"/>
                    <a:pt x="3682" y="6044"/>
                    <a:pt x="3596" y="5587"/>
                  </a:cubicBezTo>
                  <a:lnTo>
                    <a:pt x="3596" y="5530"/>
                  </a:lnTo>
                  <a:cubicBezTo>
                    <a:pt x="3938" y="5359"/>
                    <a:pt x="4195" y="5074"/>
                    <a:pt x="4338" y="4731"/>
                  </a:cubicBezTo>
                  <a:cubicBezTo>
                    <a:pt x="4395" y="4746"/>
                    <a:pt x="4459" y="4753"/>
                    <a:pt x="4527" y="4753"/>
                  </a:cubicBezTo>
                  <a:cubicBezTo>
                    <a:pt x="4595" y="4753"/>
                    <a:pt x="4666" y="4746"/>
                    <a:pt x="4737" y="4731"/>
                  </a:cubicBezTo>
                  <a:cubicBezTo>
                    <a:pt x="4909" y="4703"/>
                    <a:pt x="5080" y="4646"/>
                    <a:pt x="5194" y="4532"/>
                  </a:cubicBezTo>
                  <a:cubicBezTo>
                    <a:pt x="5459" y="4845"/>
                    <a:pt x="5867" y="5036"/>
                    <a:pt x="6297" y="5036"/>
                  </a:cubicBezTo>
                  <a:cubicBezTo>
                    <a:pt x="6376" y="5036"/>
                    <a:pt x="6455" y="5030"/>
                    <a:pt x="6535" y="5017"/>
                  </a:cubicBezTo>
                  <a:cubicBezTo>
                    <a:pt x="6706" y="4988"/>
                    <a:pt x="6877" y="4931"/>
                    <a:pt x="7020" y="4845"/>
                  </a:cubicBezTo>
                  <a:cubicBezTo>
                    <a:pt x="7240" y="5396"/>
                    <a:pt x="7778" y="5760"/>
                    <a:pt x="8353" y="5760"/>
                  </a:cubicBezTo>
                  <a:cubicBezTo>
                    <a:pt x="8375" y="5760"/>
                    <a:pt x="8396" y="5760"/>
                    <a:pt x="8418" y="5759"/>
                  </a:cubicBezTo>
                  <a:cubicBezTo>
                    <a:pt x="8504" y="5987"/>
                    <a:pt x="8646" y="6158"/>
                    <a:pt x="8817" y="6301"/>
                  </a:cubicBezTo>
                  <a:cubicBezTo>
                    <a:pt x="9005" y="6441"/>
                    <a:pt x="9270" y="6544"/>
                    <a:pt x="9533" y="6544"/>
                  </a:cubicBezTo>
                  <a:cubicBezTo>
                    <a:pt x="9590" y="6544"/>
                    <a:pt x="9646" y="6539"/>
                    <a:pt x="9702" y="6529"/>
                  </a:cubicBezTo>
                  <a:cubicBezTo>
                    <a:pt x="10330" y="6415"/>
                    <a:pt x="10786" y="5844"/>
                    <a:pt x="10672" y="5188"/>
                  </a:cubicBezTo>
                  <a:cubicBezTo>
                    <a:pt x="10615" y="4845"/>
                    <a:pt x="10387" y="4532"/>
                    <a:pt x="10101" y="4360"/>
                  </a:cubicBezTo>
                  <a:cubicBezTo>
                    <a:pt x="10358" y="4047"/>
                    <a:pt x="10472" y="3647"/>
                    <a:pt x="10415" y="3219"/>
                  </a:cubicBezTo>
                  <a:cubicBezTo>
                    <a:pt x="10301" y="2563"/>
                    <a:pt x="9759" y="2078"/>
                    <a:pt x="9131" y="2021"/>
                  </a:cubicBezTo>
                  <a:lnTo>
                    <a:pt x="9131" y="1964"/>
                  </a:lnTo>
                  <a:cubicBezTo>
                    <a:pt x="9001" y="1236"/>
                    <a:pt x="8375" y="722"/>
                    <a:pt x="7682" y="722"/>
                  </a:cubicBezTo>
                  <a:cubicBezTo>
                    <a:pt x="7614" y="722"/>
                    <a:pt x="7545" y="727"/>
                    <a:pt x="7476" y="737"/>
                  </a:cubicBezTo>
                  <a:lnTo>
                    <a:pt x="7448" y="765"/>
                  </a:lnTo>
                  <a:cubicBezTo>
                    <a:pt x="7202" y="298"/>
                    <a:pt x="6744" y="0"/>
                    <a:pt x="6220" y="0"/>
                  </a:cubicBezTo>
                  <a:close/>
                </a:path>
              </a:pathLst>
            </a:custGeom>
            <a:solidFill>
              <a:srgbClr val="63205D"/>
            </a:solidFill>
            <a:ln w="9525" cap="flat" cmpd="sng">
              <a:solidFill>
                <a:srgbClr val="63205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57"/>
            <p:cNvSpPr/>
            <p:nvPr/>
          </p:nvSpPr>
          <p:spPr>
            <a:xfrm>
              <a:off x="5652800" y="699025"/>
              <a:ext cx="104900" cy="155525"/>
            </a:xfrm>
            <a:custGeom>
              <a:avLst/>
              <a:gdLst/>
              <a:ahLst/>
              <a:cxnLst/>
              <a:rect l="l" t="t" r="r" b="b"/>
              <a:pathLst>
                <a:path w="4196" h="6221" extrusionOk="0">
                  <a:moveTo>
                    <a:pt x="1028" y="1"/>
                  </a:moveTo>
                  <a:lnTo>
                    <a:pt x="1028" y="1"/>
                  </a:lnTo>
                  <a:cubicBezTo>
                    <a:pt x="714" y="314"/>
                    <a:pt x="572" y="771"/>
                    <a:pt x="629" y="1256"/>
                  </a:cubicBezTo>
                  <a:cubicBezTo>
                    <a:pt x="657" y="1456"/>
                    <a:pt x="743" y="1655"/>
                    <a:pt x="857" y="1827"/>
                  </a:cubicBezTo>
                  <a:cubicBezTo>
                    <a:pt x="343" y="2112"/>
                    <a:pt x="1" y="2711"/>
                    <a:pt x="115" y="3339"/>
                  </a:cubicBezTo>
                  <a:cubicBezTo>
                    <a:pt x="201" y="3852"/>
                    <a:pt x="543" y="4252"/>
                    <a:pt x="971" y="4452"/>
                  </a:cubicBezTo>
                  <a:cubicBezTo>
                    <a:pt x="828" y="4737"/>
                    <a:pt x="771" y="5051"/>
                    <a:pt x="828" y="5393"/>
                  </a:cubicBezTo>
                  <a:cubicBezTo>
                    <a:pt x="885" y="5707"/>
                    <a:pt x="1028" y="5992"/>
                    <a:pt x="1256" y="6221"/>
                  </a:cubicBezTo>
                  <a:cubicBezTo>
                    <a:pt x="1256" y="5992"/>
                    <a:pt x="1313" y="5821"/>
                    <a:pt x="1428" y="5678"/>
                  </a:cubicBezTo>
                  <a:cubicBezTo>
                    <a:pt x="1535" y="5547"/>
                    <a:pt x="1677" y="5493"/>
                    <a:pt x="1836" y="5493"/>
                  </a:cubicBezTo>
                  <a:cubicBezTo>
                    <a:pt x="2267" y="5493"/>
                    <a:pt x="2829" y="5887"/>
                    <a:pt x="3225" y="6221"/>
                  </a:cubicBezTo>
                  <a:cubicBezTo>
                    <a:pt x="3567" y="5907"/>
                    <a:pt x="3767" y="5422"/>
                    <a:pt x="3682" y="4937"/>
                  </a:cubicBezTo>
                  <a:cubicBezTo>
                    <a:pt x="3653" y="4765"/>
                    <a:pt x="3625" y="4623"/>
                    <a:pt x="3539" y="4509"/>
                  </a:cubicBezTo>
                  <a:cubicBezTo>
                    <a:pt x="3796" y="4423"/>
                    <a:pt x="4024" y="4252"/>
                    <a:pt x="4195" y="4081"/>
                  </a:cubicBezTo>
                  <a:cubicBezTo>
                    <a:pt x="3539" y="3995"/>
                    <a:pt x="2911" y="3710"/>
                    <a:pt x="2569" y="3282"/>
                  </a:cubicBezTo>
                  <a:cubicBezTo>
                    <a:pt x="2398" y="3054"/>
                    <a:pt x="2369" y="2711"/>
                    <a:pt x="2398" y="2340"/>
                  </a:cubicBezTo>
                  <a:cubicBezTo>
                    <a:pt x="1998" y="2283"/>
                    <a:pt x="1656" y="2112"/>
                    <a:pt x="1456" y="1741"/>
                  </a:cubicBezTo>
                  <a:cubicBezTo>
                    <a:pt x="1114" y="1227"/>
                    <a:pt x="914" y="600"/>
                    <a:pt x="1028" y="1"/>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57"/>
            <p:cNvSpPr/>
            <p:nvPr/>
          </p:nvSpPr>
          <p:spPr>
            <a:xfrm>
              <a:off x="5700600" y="849525"/>
              <a:ext cx="36400" cy="41400"/>
            </a:xfrm>
            <a:custGeom>
              <a:avLst/>
              <a:gdLst/>
              <a:ahLst/>
              <a:cxnLst/>
              <a:rect l="l" t="t" r="r" b="b"/>
              <a:pathLst>
                <a:path w="1456" h="1656" extrusionOk="0">
                  <a:moveTo>
                    <a:pt x="1" y="1"/>
                  </a:moveTo>
                  <a:cubicBezTo>
                    <a:pt x="172" y="115"/>
                    <a:pt x="314" y="229"/>
                    <a:pt x="429" y="343"/>
                  </a:cubicBezTo>
                  <a:cubicBezTo>
                    <a:pt x="571" y="486"/>
                    <a:pt x="714" y="600"/>
                    <a:pt x="828" y="743"/>
                  </a:cubicBezTo>
                  <a:cubicBezTo>
                    <a:pt x="942" y="885"/>
                    <a:pt x="1056" y="1028"/>
                    <a:pt x="1142" y="1171"/>
                  </a:cubicBezTo>
                  <a:cubicBezTo>
                    <a:pt x="1256" y="1313"/>
                    <a:pt x="1342" y="1485"/>
                    <a:pt x="1456" y="1656"/>
                  </a:cubicBezTo>
                  <a:cubicBezTo>
                    <a:pt x="1456" y="1456"/>
                    <a:pt x="1399" y="1256"/>
                    <a:pt x="1313" y="1085"/>
                  </a:cubicBezTo>
                  <a:cubicBezTo>
                    <a:pt x="1256" y="885"/>
                    <a:pt x="1142" y="714"/>
                    <a:pt x="999" y="572"/>
                  </a:cubicBezTo>
                  <a:cubicBezTo>
                    <a:pt x="885" y="429"/>
                    <a:pt x="714" y="286"/>
                    <a:pt x="543" y="201"/>
                  </a:cubicBezTo>
                  <a:cubicBezTo>
                    <a:pt x="372" y="86"/>
                    <a:pt x="200" y="29"/>
                    <a:pt x="1"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57"/>
            <p:cNvSpPr/>
            <p:nvPr/>
          </p:nvSpPr>
          <p:spPr>
            <a:xfrm>
              <a:off x="5649250" y="959375"/>
              <a:ext cx="107725" cy="137700"/>
            </a:xfrm>
            <a:custGeom>
              <a:avLst/>
              <a:gdLst/>
              <a:ahLst/>
              <a:cxnLst/>
              <a:rect l="l" t="t" r="r" b="b"/>
              <a:pathLst>
                <a:path w="4309" h="5508" extrusionOk="0">
                  <a:moveTo>
                    <a:pt x="1512" y="1"/>
                  </a:moveTo>
                  <a:lnTo>
                    <a:pt x="0" y="1855"/>
                  </a:lnTo>
                  <a:lnTo>
                    <a:pt x="114" y="2055"/>
                  </a:lnTo>
                  <a:lnTo>
                    <a:pt x="2568" y="5508"/>
                  </a:lnTo>
                  <a:lnTo>
                    <a:pt x="3567" y="4281"/>
                  </a:lnTo>
                  <a:lnTo>
                    <a:pt x="4309" y="3368"/>
                  </a:lnTo>
                  <a:lnTo>
                    <a:pt x="3738" y="2654"/>
                  </a:lnTo>
                  <a:lnTo>
                    <a:pt x="2197" y="800"/>
                  </a:lnTo>
                  <a:lnTo>
                    <a:pt x="1512"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57"/>
            <p:cNvSpPr/>
            <p:nvPr/>
          </p:nvSpPr>
          <p:spPr>
            <a:xfrm>
              <a:off x="5664225" y="2072850"/>
              <a:ext cx="89900" cy="24825"/>
            </a:xfrm>
            <a:custGeom>
              <a:avLst/>
              <a:gdLst/>
              <a:ahLst/>
              <a:cxnLst/>
              <a:rect l="l" t="t" r="r" b="b"/>
              <a:pathLst>
                <a:path w="3596" h="993" extrusionOk="0">
                  <a:moveTo>
                    <a:pt x="0" y="1"/>
                  </a:moveTo>
                  <a:cubicBezTo>
                    <a:pt x="172" y="257"/>
                    <a:pt x="457" y="486"/>
                    <a:pt x="742" y="657"/>
                  </a:cubicBezTo>
                  <a:cubicBezTo>
                    <a:pt x="1028" y="828"/>
                    <a:pt x="1370" y="942"/>
                    <a:pt x="1712" y="971"/>
                  </a:cubicBezTo>
                  <a:cubicBezTo>
                    <a:pt x="1798" y="985"/>
                    <a:pt x="1884" y="992"/>
                    <a:pt x="1969" y="992"/>
                  </a:cubicBezTo>
                  <a:cubicBezTo>
                    <a:pt x="2055" y="992"/>
                    <a:pt x="2140" y="985"/>
                    <a:pt x="2226" y="971"/>
                  </a:cubicBezTo>
                  <a:cubicBezTo>
                    <a:pt x="2312" y="971"/>
                    <a:pt x="2397" y="942"/>
                    <a:pt x="2483" y="942"/>
                  </a:cubicBezTo>
                  <a:cubicBezTo>
                    <a:pt x="2540" y="914"/>
                    <a:pt x="2625" y="885"/>
                    <a:pt x="2711" y="857"/>
                  </a:cubicBezTo>
                  <a:cubicBezTo>
                    <a:pt x="2939" y="799"/>
                    <a:pt x="3168" y="685"/>
                    <a:pt x="3367" y="543"/>
                  </a:cubicBezTo>
                  <a:cubicBezTo>
                    <a:pt x="3453" y="486"/>
                    <a:pt x="3510" y="457"/>
                    <a:pt x="3596" y="400"/>
                  </a:cubicBezTo>
                  <a:lnTo>
                    <a:pt x="3596" y="400"/>
                  </a:lnTo>
                  <a:cubicBezTo>
                    <a:pt x="3282" y="486"/>
                    <a:pt x="2968" y="571"/>
                    <a:pt x="2654" y="628"/>
                  </a:cubicBezTo>
                  <a:lnTo>
                    <a:pt x="2540" y="628"/>
                  </a:lnTo>
                  <a:lnTo>
                    <a:pt x="2426" y="657"/>
                  </a:lnTo>
                  <a:cubicBezTo>
                    <a:pt x="2340" y="657"/>
                    <a:pt x="2283" y="685"/>
                    <a:pt x="2197" y="685"/>
                  </a:cubicBezTo>
                  <a:cubicBezTo>
                    <a:pt x="2055" y="685"/>
                    <a:pt x="1884" y="685"/>
                    <a:pt x="1741" y="657"/>
                  </a:cubicBezTo>
                  <a:cubicBezTo>
                    <a:pt x="1427" y="628"/>
                    <a:pt x="1142" y="543"/>
                    <a:pt x="856" y="429"/>
                  </a:cubicBezTo>
                  <a:cubicBezTo>
                    <a:pt x="543" y="314"/>
                    <a:pt x="286" y="172"/>
                    <a:pt x="0" y="1"/>
                  </a:cubicBezTo>
                  <a:close/>
                </a:path>
              </a:pathLst>
            </a:custGeom>
            <a:solidFill>
              <a:srgbClr val="4E3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57"/>
            <p:cNvSpPr/>
            <p:nvPr/>
          </p:nvSpPr>
          <p:spPr>
            <a:xfrm>
              <a:off x="5898200" y="1958725"/>
              <a:ext cx="87750" cy="31275"/>
            </a:xfrm>
            <a:custGeom>
              <a:avLst/>
              <a:gdLst/>
              <a:ahLst/>
              <a:cxnLst/>
              <a:rect l="l" t="t" r="r" b="b"/>
              <a:pathLst>
                <a:path w="3510" h="1251" extrusionOk="0">
                  <a:moveTo>
                    <a:pt x="3509" y="0"/>
                  </a:moveTo>
                  <a:lnTo>
                    <a:pt x="3509" y="0"/>
                  </a:lnTo>
                  <a:cubicBezTo>
                    <a:pt x="3253" y="200"/>
                    <a:pt x="2996" y="371"/>
                    <a:pt x="2711" y="543"/>
                  </a:cubicBezTo>
                  <a:lnTo>
                    <a:pt x="2596" y="600"/>
                  </a:lnTo>
                  <a:lnTo>
                    <a:pt x="2511" y="628"/>
                  </a:lnTo>
                  <a:cubicBezTo>
                    <a:pt x="2425" y="685"/>
                    <a:pt x="2368" y="714"/>
                    <a:pt x="2283" y="742"/>
                  </a:cubicBezTo>
                  <a:cubicBezTo>
                    <a:pt x="2140" y="799"/>
                    <a:pt x="1997" y="828"/>
                    <a:pt x="1855" y="885"/>
                  </a:cubicBezTo>
                  <a:cubicBezTo>
                    <a:pt x="1569" y="942"/>
                    <a:pt x="1255" y="971"/>
                    <a:pt x="942" y="971"/>
                  </a:cubicBezTo>
                  <a:cubicBezTo>
                    <a:pt x="628" y="971"/>
                    <a:pt x="314" y="913"/>
                    <a:pt x="0" y="828"/>
                  </a:cubicBezTo>
                  <a:lnTo>
                    <a:pt x="0" y="828"/>
                  </a:lnTo>
                  <a:cubicBezTo>
                    <a:pt x="257" y="1028"/>
                    <a:pt x="571" y="1142"/>
                    <a:pt x="913" y="1199"/>
                  </a:cubicBezTo>
                  <a:cubicBezTo>
                    <a:pt x="1056" y="1235"/>
                    <a:pt x="1200" y="1250"/>
                    <a:pt x="1343" y="1250"/>
                  </a:cubicBezTo>
                  <a:cubicBezTo>
                    <a:pt x="1542" y="1250"/>
                    <a:pt x="1741" y="1220"/>
                    <a:pt x="1940" y="1170"/>
                  </a:cubicBezTo>
                  <a:cubicBezTo>
                    <a:pt x="2083" y="1142"/>
                    <a:pt x="2254" y="1085"/>
                    <a:pt x="2425" y="999"/>
                  </a:cubicBezTo>
                  <a:cubicBezTo>
                    <a:pt x="2482" y="971"/>
                    <a:pt x="2568" y="913"/>
                    <a:pt x="2625" y="885"/>
                  </a:cubicBezTo>
                  <a:cubicBezTo>
                    <a:pt x="2711" y="828"/>
                    <a:pt x="2768" y="799"/>
                    <a:pt x="2853" y="742"/>
                  </a:cubicBezTo>
                  <a:cubicBezTo>
                    <a:pt x="2996" y="628"/>
                    <a:pt x="3139" y="485"/>
                    <a:pt x="3281" y="343"/>
                  </a:cubicBezTo>
                  <a:cubicBezTo>
                    <a:pt x="3310" y="257"/>
                    <a:pt x="3367" y="200"/>
                    <a:pt x="3424" y="143"/>
                  </a:cubicBezTo>
                  <a:cubicBezTo>
                    <a:pt x="3452" y="86"/>
                    <a:pt x="3481" y="57"/>
                    <a:pt x="3509" y="0"/>
                  </a:cubicBezTo>
                  <a:close/>
                </a:path>
              </a:pathLst>
            </a:custGeom>
            <a:solidFill>
              <a:srgbClr val="4E312C"/>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57"/>
            <p:cNvSpPr/>
            <p:nvPr/>
          </p:nvSpPr>
          <p:spPr>
            <a:xfrm>
              <a:off x="5680625" y="1946250"/>
              <a:ext cx="82050" cy="31750"/>
            </a:xfrm>
            <a:custGeom>
              <a:avLst/>
              <a:gdLst/>
              <a:ahLst/>
              <a:cxnLst/>
              <a:rect l="l" t="t" r="r" b="b"/>
              <a:pathLst>
                <a:path w="3282" h="1270" extrusionOk="0">
                  <a:moveTo>
                    <a:pt x="1895" y="0"/>
                  </a:moveTo>
                  <a:cubicBezTo>
                    <a:pt x="1734" y="0"/>
                    <a:pt x="1570" y="14"/>
                    <a:pt x="1399" y="43"/>
                  </a:cubicBezTo>
                  <a:cubicBezTo>
                    <a:pt x="1085" y="129"/>
                    <a:pt x="771" y="243"/>
                    <a:pt x="514" y="471"/>
                  </a:cubicBezTo>
                  <a:cubicBezTo>
                    <a:pt x="257" y="671"/>
                    <a:pt x="86" y="984"/>
                    <a:pt x="1" y="1270"/>
                  </a:cubicBezTo>
                  <a:cubicBezTo>
                    <a:pt x="200" y="1042"/>
                    <a:pt x="400" y="813"/>
                    <a:pt x="657" y="671"/>
                  </a:cubicBezTo>
                  <a:cubicBezTo>
                    <a:pt x="914" y="499"/>
                    <a:pt x="1199" y="414"/>
                    <a:pt x="1484" y="357"/>
                  </a:cubicBezTo>
                  <a:cubicBezTo>
                    <a:pt x="1693" y="315"/>
                    <a:pt x="1902" y="289"/>
                    <a:pt x="2122" y="289"/>
                  </a:cubicBezTo>
                  <a:cubicBezTo>
                    <a:pt x="2203" y="289"/>
                    <a:pt x="2285" y="292"/>
                    <a:pt x="2369" y="300"/>
                  </a:cubicBezTo>
                  <a:cubicBezTo>
                    <a:pt x="2654" y="300"/>
                    <a:pt x="2968" y="328"/>
                    <a:pt x="3282" y="357"/>
                  </a:cubicBezTo>
                  <a:cubicBezTo>
                    <a:pt x="2997" y="186"/>
                    <a:pt x="2711" y="100"/>
                    <a:pt x="2369" y="43"/>
                  </a:cubicBezTo>
                  <a:cubicBezTo>
                    <a:pt x="2212" y="14"/>
                    <a:pt x="2055" y="0"/>
                    <a:pt x="1895" y="0"/>
                  </a:cubicBezTo>
                  <a:close/>
                </a:path>
              </a:pathLst>
            </a:custGeom>
            <a:solidFill>
              <a:srgbClr val="4E312C"/>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57"/>
            <p:cNvSpPr/>
            <p:nvPr/>
          </p:nvSpPr>
          <p:spPr>
            <a:xfrm>
              <a:off x="5888925" y="1830975"/>
              <a:ext cx="69925" cy="50725"/>
            </a:xfrm>
            <a:custGeom>
              <a:avLst/>
              <a:gdLst/>
              <a:ahLst/>
              <a:cxnLst/>
              <a:rect l="l" t="t" r="r" b="b"/>
              <a:pathLst>
                <a:path w="2797" h="2029" extrusionOk="0">
                  <a:moveTo>
                    <a:pt x="2435" y="1"/>
                  </a:moveTo>
                  <a:cubicBezTo>
                    <a:pt x="2238" y="1"/>
                    <a:pt x="2038" y="25"/>
                    <a:pt x="1826" y="60"/>
                  </a:cubicBezTo>
                  <a:cubicBezTo>
                    <a:pt x="1512" y="117"/>
                    <a:pt x="1227" y="231"/>
                    <a:pt x="942" y="403"/>
                  </a:cubicBezTo>
                  <a:cubicBezTo>
                    <a:pt x="656" y="574"/>
                    <a:pt x="400" y="802"/>
                    <a:pt x="228" y="1087"/>
                  </a:cubicBezTo>
                  <a:cubicBezTo>
                    <a:pt x="86" y="1401"/>
                    <a:pt x="0" y="1715"/>
                    <a:pt x="29" y="2029"/>
                  </a:cubicBezTo>
                  <a:cubicBezTo>
                    <a:pt x="143" y="1744"/>
                    <a:pt x="257" y="1458"/>
                    <a:pt x="457" y="1230"/>
                  </a:cubicBezTo>
                  <a:cubicBezTo>
                    <a:pt x="628" y="1002"/>
                    <a:pt x="856" y="802"/>
                    <a:pt x="1084" y="659"/>
                  </a:cubicBezTo>
                  <a:cubicBezTo>
                    <a:pt x="1341" y="517"/>
                    <a:pt x="1626" y="374"/>
                    <a:pt x="1912" y="288"/>
                  </a:cubicBezTo>
                  <a:cubicBezTo>
                    <a:pt x="2197" y="174"/>
                    <a:pt x="2482" y="117"/>
                    <a:pt x="2796" y="32"/>
                  </a:cubicBezTo>
                  <a:cubicBezTo>
                    <a:pt x="2676" y="10"/>
                    <a:pt x="2557" y="1"/>
                    <a:pt x="2435" y="1"/>
                  </a:cubicBezTo>
                  <a:close/>
                </a:path>
              </a:pathLst>
            </a:custGeom>
            <a:solidFill>
              <a:srgbClr val="4E312C"/>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57"/>
            <p:cNvSpPr/>
            <p:nvPr/>
          </p:nvSpPr>
          <p:spPr>
            <a:xfrm>
              <a:off x="5684900" y="1336900"/>
              <a:ext cx="176225" cy="154825"/>
            </a:xfrm>
            <a:custGeom>
              <a:avLst/>
              <a:gdLst/>
              <a:ahLst/>
              <a:cxnLst/>
              <a:rect l="l" t="t" r="r" b="b"/>
              <a:pathLst>
                <a:path w="7049" h="6193" extrusionOk="0">
                  <a:moveTo>
                    <a:pt x="5583" y="0"/>
                  </a:moveTo>
                  <a:cubicBezTo>
                    <a:pt x="5493" y="0"/>
                    <a:pt x="5379" y="8"/>
                    <a:pt x="5251" y="22"/>
                  </a:cubicBezTo>
                  <a:cubicBezTo>
                    <a:pt x="5165" y="22"/>
                    <a:pt x="5108" y="50"/>
                    <a:pt x="5023" y="50"/>
                  </a:cubicBezTo>
                  <a:cubicBezTo>
                    <a:pt x="3796" y="307"/>
                    <a:pt x="1313" y="1163"/>
                    <a:pt x="429" y="2105"/>
                  </a:cubicBezTo>
                  <a:cubicBezTo>
                    <a:pt x="372" y="2190"/>
                    <a:pt x="286" y="2247"/>
                    <a:pt x="258" y="2333"/>
                  </a:cubicBezTo>
                  <a:cubicBezTo>
                    <a:pt x="172" y="2447"/>
                    <a:pt x="144" y="2533"/>
                    <a:pt x="115" y="2647"/>
                  </a:cubicBezTo>
                  <a:cubicBezTo>
                    <a:pt x="1" y="3588"/>
                    <a:pt x="1171" y="4787"/>
                    <a:pt x="2255" y="5529"/>
                  </a:cubicBezTo>
                  <a:cubicBezTo>
                    <a:pt x="2398" y="5643"/>
                    <a:pt x="2512" y="5728"/>
                    <a:pt x="2654" y="5785"/>
                  </a:cubicBezTo>
                  <a:cubicBezTo>
                    <a:pt x="3025" y="6014"/>
                    <a:pt x="3396" y="6185"/>
                    <a:pt x="3596" y="6185"/>
                  </a:cubicBezTo>
                  <a:cubicBezTo>
                    <a:pt x="3616" y="6190"/>
                    <a:pt x="3636" y="6192"/>
                    <a:pt x="3657" y="6192"/>
                  </a:cubicBezTo>
                  <a:cubicBezTo>
                    <a:pt x="3760" y="6192"/>
                    <a:pt x="3882" y="6137"/>
                    <a:pt x="4024" y="6042"/>
                  </a:cubicBezTo>
                  <a:cubicBezTo>
                    <a:pt x="4880" y="5500"/>
                    <a:pt x="6307" y="3474"/>
                    <a:pt x="6849" y="2476"/>
                  </a:cubicBezTo>
                  <a:cubicBezTo>
                    <a:pt x="6934" y="2276"/>
                    <a:pt x="7020" y="2105"/>
                    <a:pt x="7048" y="2019"/>
                  </a:cubicBezTo>
                  <a:lnTo>
                    <a:pt x="7048" y="1905"/>
                  </a:lnTo>
                  <a:cubicBezTo>
                    <a:pt x="7048" y="1791"/>
                    <a:pt x="7048" y="1705"/>
                    <a:pt x="6991" y="1591"/>
                  </a:cubicBezTo>
                  <a:cubicBezTo>
                    <a:pt x="6763" y="878"/>
                    <a:pt x="5764" y="22"/>
                    <a:pt x="5764" y="22"/>
                  </a:cubicBezTo>
                  <a:cubicBezTo>
                    <a:pt x="5736" y="8"/>
                    <a:pt x="5672" y="0"/>
                    <a:pt x="5583"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57"/>
          <p:cNvGrpSpPr/>
          <p:nvPr/>
        </p:nvGrpSpPr>
        <p:grpSpPr>
          <a:xfrm>
            <a:off x="9898201" y="2949301"/>
            <a:ext cx="262437" cy="369655"/>
            <a:chOff x="6796250" y="1390225"/>
            <a:chExt cx="82050" cy="115575"/>
          </a:xfrm>
        </p:grpSpPr>
        <p:sp>
          <p:nvSpPr>
            <p:cNvPr id="1509" name="Google Shape;1509;p57"/>
            <p:cNvSpPr/>
            <p:nvPr/>
          </p:nvSpPr>
          <p:spPr>
            <a:xfrm>
              <a:off x="6797675" y="1424450"/>
              <a:ext cx="79200" cy="81350"/>
            </a:xfrm>
            <a:custGeom>
              <a:avLst/>
              <a:gdLst/>
              <a:ahLst/>
              <a:cxnLst/>
              <a:rect l="l" t="t" r="r" b="b"/>
              <a:pathLst>
                <a:path w="3168" h="3254" extrusionOk="0">
                  <a:moveTo>
                    <a:pt x="1569" y="315"/>
                  </a:moveTo>
                  <a:cubicBezTo>
                    <a:pt x="1912" y="315"/>
                    <a:pt x="2197" y="486"/>
                    <a:pt x="2340" y="743"/>
                  </a:cubicBezTo>
                  <a:lnTo>
                    <a:pt x="2711" y="743"/>
                  </a:lnTo>
                  <a:lnTo>
                    <a:pt x="2711" y="1627"/>
                  </a:lnTo>
                  <a:lnTo>
                    <a:pt x="2340" y="1627"/>
                  </a:lnTo>
                  <a:cubicBezTo>
                    <a:pt x="2197" y="1884"/>
                    <a:pt x="1912" y="2055"/>
                    <a:pt x="1569" y="2055"/>
                  </a:cubicBezTo>
                  <a:cubicBezTo>
                    <a:pt x="1256" y="2055"/>
                    <a:pt x="970" y="1884"/>
                    <a:pt x="828" y="1627"/>
                  </a:cubicBezTo>
                  <a:lnTo>
                    <a:pt x="457" y="1627"/>
                  </a:lnTo>
                  <a:lnTo>
                    <a:pt x="457" y="743"/>
                  </a:lnTo>
                  <a:lnTo>
                    <a:pt x="828" y="743"/>
                  </a:lnTo>
                  <a:cubicBezTo>
                    <a:pt x="970" y="486"/>
                    <a:pt x="1256" y="315"/>
                    <a:pt x="1569" y="315"/>
                  </a:cubicBezTo>
                  <a:close/>
                  <a:moveTo>
                    <a:pt x="3167" y="1"/>
                  </a:moveTo>
                  <a:lnTo>
                    <a:pt x="0" y="486"/>
                  </a:lnTo>
                  <a:lnTo>
                    <a:pt x="0" y="3253"/>
                  </a:lnTo>
                  <a:lnTo>
                    <a:pt x="3167" y="3253"/>
                  </a:lnTo>
                  <a:lnTo>
                    <a:pt x="3167"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57"/>
            <p:cNvSpPr/>
            <p:nvPr/>
          </p:nvSpPr>
          <p:spPr>
            <a:xfrm>
              <a:off x="6797675" y="1415900"/>
              <a:ext cx="79200" cy="20700"/>
            </a:xfrm>
            <a:custGeom>
              <a:avLst/>
              <a:gdLst/>
              <a:ahLst/>
              <a:cxnLst/>
              <a:rect l="l" t="t" r="r" b="b"/>
              <a:pathLst>
                <a:path w="3168" h="828" extrusionOk="0">
                  <a:moveTo>
                    <a:pt x="0" y="0"/>
                  </a:moveTo>
                  <a:lnTo>
                    <a:pt x="0" y="828"/>
                  </a:lnTo>
                  <a:lnTo>
                    <a:pt x="3167" y="343"/>
                  </a:lnTo>
                  <a:lnTo>
                    <a:pt x="3167" y="314"/>
                  </a:lnTo>
                  <a:lnTo>
                    <a:pt x="31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57"/>
            <p:cNvSpPr/>
            <p:nvPr/>
          </p:nvSpPr>
          <p:spPr>
            <a:xfrm>
              <a:off x="6796250" y="1390225"/>
              <a:ext cx="82050" cy="25700"/>
            </a:xfrm>
            <a:custGeom>
              <a:avLst/>
              <a:gdLst/>
              <a:ahLst/>
              <a:cxnLst/>
              <a:rect l="l" t="t" r="r" b="b"/>
              <a:pathLst>
                <a:path w="3282" h="1028" extrusionOk="0">
                  <a:moveTo>
                    <a:pt x="0" y="0"/>
                  </a:moveTo>
                  <a:lnTo>
                    <a:pt x="0" y="1027"/>
                  </a:lnTo>
                  <a:lnTo>
                    <a:pt x="3281" y="1027"/>
                  </a:lnTo>
                  <a:lnTo>
                    <a:pt x="3281"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57"/>
            <p:cNvSpPr/>
            <p:nvPr/>
          </p:nvSpPr>
          <p:spPr>
            <a:xfrm>
              <a:off x="6809075" y="1432300"/>
              <a:ext cx="56375" cy="43550"/>
            </a:xfrm>
            <a:custGeom>
              <a:avLst/>
              <a:gdLst/>
              <a:ahLst/>
              <a:cxnLst/>
              <a:rect l="l" t="t" r="r" b="b"/>
              <a:pathLst>
                <a:path w="2255" h="1742" extrusionOk="0">
                  <a:moveTo>
                    <a:pt x="1113" y="1"/>
                  </a:moveTo>
                  <a:cubicBezTo>
                    <a:pt x="800" y="1"/>
                    <a:pt x="514" y="172"/>
                    <a:pt x="372" y="429"/>
                  </a:cubicBezTo>
                  <a:lnTo>
                    <a:pt x="1" y="429"/>
                  </a:lnTo>
                  <a:lnTo>
                    <a:pt x="1" y="1313"/>
                  </a:lnTo>
                  <a:lnTo>
                    <a:pt x="372" y="1313"/>
                  </a:lnTo>
                  <a:cubicBezTo>
                    <a:pt x="514" y="1570"/>
                    <a:pt x="800" y="1741"/>
                    <a:pt x="1113" y="1741"/>
                  </a:cubicBezTo>
                  <a:cubicBezTo>
                    <a:pt x="1456" y="1741"/>
                    <a:pt x="1741" y="1570"/>
                    <a:pt x="1884" y="1313"/>
                  </a:cubicBezTo>
                  <a:lnTo>
                    <a:pt x="2255" y="1313"/>
                  </a:lnTo>
                  <a:lnTo>
                    <a:pt x="2255" y="429"/>
                  </a:lnTo>
                  <a:lnTo>
                    <a:pt x="1884" y="429"/>
                  </a:lnTo>
                  <a:cubicBezTo>
                    <a:pt x="1741" y="172"/>
                    <a:pt x="1456" y="1"/>
                    <a:pt x="11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3" name="Google Shape;1513;p57"/>
          <p:cNvGrpSpPr/>
          <p:nvPr/>
        </p:nvGrpSpPr>
        <p:grpSpPr>
          <a:xfrm>
            <a:off x="10046476" y="3407076"/>
            <a:ext cx="262437" cy="369655"/>
            <a:chOff x="6796250" y="1390225"/>
            <a:chExt cx="82050" cy="115575"/>
          </a:xfrm>
        </p:grpSpPr>
        <p:sp>
          <p:nvSpPr>
            <p:cNvPr id="1514" name="Google Shape;1514;p57"/>
            <p:cNvSpPr/>
            <p:nvPr/>
          </p:nvSpPr>
          <p:spPr>
            <a:xfrm>
              <a:off x="6797675" y="1424450"/>
              <a:ext cx="79200" cy="81350"/>
            </a:xfrm>
            <a:custGeom>
              <a:avLst/>
              <a:gdLst/>
              <a:ahLst/>
              <a:cxnLst/>
              <a:rect l="l" t="t" r="r" b="b"/>
              <a:pathLst>
                <a:path w="3168" h="3254" extrusionOk="0">
                  <a:moveTo>
                    <a:pt x="1569" y="315"/>
                  </a:moveTo>
                  <a:cubicBezTo>
                    <a:pt x="1912" y="315"/>
                    <a:pt x="2197" y="486"/>
                    <a:pt x="2340" y="743"/>
                  </a:cubicBezTo>
                  <a:lnTo>
                    <a:pt x="2711" y="743"/>
                  </a:lnTo>
                  <a:lnTo>
                    <a:pt x="2711" y="1627"/>
                  </a:lnTo>
                  <a:lnTo>
                    <a:pt x="2340" y="1627"/>
                  </a:lnTo>
                  <a:cubicBezTo>
                    <a:pt x="2197" y="1884"/>
                    <a:pt x="1912" y="2055"/>
                    <a:pt x="1569" y="2055"/>
                  </a:cubicBezTo>
                  <a:cubicBezTo>
                    <a:pt x="1256" y="2055"/>
                    <a:pt x="970" y="1884"/>
                    <a:pt x="828" y="1627"/>
                  </a:cubicBezTo>
                  <a:lnTo>
                    <a:pt x="457" y="1627"/>
                  </a:lnTo>
                  <a:lnTo>
                    <a:pt x="457" y="743"/>
                  </a:lnTo>
                  <a:lnTo>
                    <a:pt x="828" y="743"/>
                  </a:lnTo>
                  <a:cubicBezTo>
                    <a:pt x="970" y="486"/>
                    <a:pt x="1256" y="315"/>
                    <a:pt x="1569" y="315"/>
                  </a:cubicBezTo>
                  <a:close/>
                  <a:moveTo>
                    <a:pt x="3167" y="1"/>
                  </a:moveTo>
                  <a:lnTo>
                    <a:pt x="0" y="486"/>
                  </a:lnTo>
                  <a:lnTo>
                    <a:pt x="0" y="3253"/>
                  </a:lnTo>
                  <a:lnTo>
                    <a:pt x="3167" y="3253"/>
                  </a:lnTo>
                  <a:lnTo>
                    <a:pt x="3167"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57"/>
            <p:cNvSpPr/>
            <p:nvPr/>
          </p:nvSpPr>
          <p:spPr>
            <a:xfrm>
              <a:off x="6797675" y="1415900"/>
              <a:ext cx="79200" cy="20700"/>
            </a:xfrm>
            <a:custGeom>
              <a:avLst/>
              <a:gdLst/>
              <a:ahLst/>
              <a:cxnLst/>
              <a:rect l="l" t="t" r="r" b="b"/>
              <a:pathLst>
                <a:path w="3168" h="828" extrusionOk="0">
                  <a:moveTo>
                    <a:pt x="0" y="0"/>
                  </a:moveTo>
                  <a:lnTo>
                    <a:pt x="0" y="828"/>
                  </a:lnTo>
                  <a:lnTo>
                    <a:pt x="3167" y="343"/>
                  </a:lnTo>
                  <a:lnTo>
                    <a:pt x="3167" y="314"/>
                  </a:lnTo>
                  <a:lnTo>
                    <a:pt x="31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57"/>
            <p:cNvSpPr/>
            <p:nvPr/>
          </p:nvSpPr>
          <p:spPr>
            <a:xfrm>
              <a:off x="6796250" y="1390225"/>
              <a:ext cx="82050" cy="25700"/>
            </a:xfrm>
            <a:custGeom>
              <a:avLst/>
              <a:gdLst/>
              <a:ahLst/>
              <a:cxnLst/>
              <a:rect l="l" t="t" r="r" b="b"/>
              <a:pathLst>
                <a:path w="3282" h="1028" extrusionOk="0">
                  <a:moveTo>
                    <a:pt x="0" y="0"/>
                  </a:moveTo>
                  <a:lnTo>
                    <a:pt x="0" y="1027"/>
                  </a:lnTo>
                  <a:lnTo>
                    <a:pt x="3281" y="1027"/>
                  </a:lnTo>
                  <a:lnTo>
                    <a:pt x="3281" y="0"/>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57"/>
            <p:cNvSpPr/>
            <p:nvPr/>
          </p:nvSpPr>
          <p:spPr>
            <a:xfrm>
              <a:off x="6809075" y="1432300"/>
              <a:ext cx="56375" cy="43550"/>
            </a:xfrm>
            <a:custGeom>
              <a:avLst/>
              <a:gdLst/>
              <a:ahLst/>
              <a:cxnLst/>
              <a:rect l="l" t="t" r="r" b="b"/>
              <a:pathLst>
                <a:path w="2255" h="1742" extrusionOk="0">
                  <a:moveTo>
                    <a:pt x="1113" y="1"/>
                  </a:moveTo>
                  <a:cubicBezTo>
                    <a:pt x="800" y="1"/>
                    <a:pt x="514" y="172"/>
                    <a:pt x="372" y="429"/>
                  </a:cubicBezTo>
                  <a:lnTo>
                    <a:pt x="1" y="429"/>
                  </a:lnTo>
                  <a:lnTo>
                    <a:pt x="1" y="1313"/>
                  </a:lnTo>
                  <a:lnTo>
                    <a:pt x="372" y="1313"/>
                  </a:lnTo>
                  <a:cubicBezTo>
                    <a:pt x="514" y="1570"/>
                    <a:pt x="800" y="1741"/>
                    <a:pt x="1113" y="1741"/>
                  </a:cubicBezTo>
                  <a:cubicBezTo>
                    <a:pt x="1456" y="1741"/>
                    <a:pt x="1741" y="1570"/>
                    <a:pt x="1884" y="1313"/>
                  </a:cubicBezTo>
                  <a:lnTo>
                    <a:pt x="2255" y="1313"/>
                  </a:lnTo>
                  <a:lnTo>
                    <a:pt x="2255" y="429"/>
                  </a:lnTo>
                  <a:lnTo>
                    <a:pt x="1884" y="429"/>
                  </a:lnTo>
                  <a:cubicBezTo>
                    <a:pt x="1741" y="172"/>
                    <a:pt x="1456" y="1"/>
                    <a:pt x="11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8" name="Google Shape;1518;p57"/>
          <p:cNvGrpSpPr/>
          <p:nvPr/>
        </p:nvGrpSpPr>
        <p:grpSpPr>
          <a:xfrm>
            <a:off x="8943704" y="1128716"/>
            <a:ext cx="273872" cy="155202"/>
            <a:chOff x="6494500" y="821000"/>
            <a:chExt cx="85625" cy="48525"/>
          </a:xfrm>
        </p:grpSpPr>
        <p:sp>
          <p:nvSpPr>
            <p:cNvPr id="1519" name="Google Shape;1519;p57"/>
            <p:cNvSpPr/>
            <p:nvPr/>
          </p:nvSpPr>
          <p:spPr>
            <a:xfrm>
              <a:off x="6495950" y="848100"/>
              <a:ext cx="82750" cy="21425"/>
            </a:xfrm>
            <a:custGeom>
              <a:avLst/>
              <a:gdLst/>
              <a:ahLst/>
              <a:cxnLst/>
              <a:rect l="l" t="t" r="r" b="b"/>
              <a:pathLst>
                <a:path w="3310" h="857" extrusionOk="0">
                  <a:moveTo>
                    <a:pt x="0" y="1"/>
                  </a:moveTo>
                  <a:lnTo>
                    <a:pt x="0" y="857"/>
                  </a:lnTo>
                  <a:lnTo>
                    <a:pt x="3310" y="343"/>
                  </a:lnTo>
                  <a:lnTo>
                    <a:pt x="331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57"/>
            <p:cNvSpPr/>
            <p:nvPr/>
          </p:nvSpPr>
          <p:spPr>
            <a:xfrm>
              <a:off x="6494500" y="821000"/>
              <a:ext cx="85625" cy="27125"/>
            </a:xfrm>
            <a:custGeom>
              <a:avLst/>
              <a:gdLst/>
              <a:ahLst/>
              <a:cxnLst/>
              <a:rect l="l" t="t" r="r" b="b"/>
              <a:pathLst>
                <a:path w="3425" h="1085" extrusionOk="0">
                  <a:moveTo>
                    <a:pt x="1" y="1"/>
                  </a:moveTo>
                  <a:lnTo>
                    <a:pt x="1" y="1085"/>
                  </a:lnTo>
                  <a:lnTo>
                    <a:pt x="3425" y="1085"/>
                  </a:lnTo>
                  <a:lnTo>
                    <a:pt x="3425"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1" name="Google Shape;1521;p57"/>
          <p:cNvGrpSpPr/>
          <p:nvPr/>
        </p:nvGrpSpPr>
        <p:grpSpPr>
          <a:xfrm>
            <a:off x="9263279" y="1128716"/>
            <a:ext cx="273872" cy="155202"/>
            <a:chOff x="6494500" y="821000"/>
            <a:chExt cx="85625" cy="48525"/>
          </a:xfrm>
        </p:grpSpPr>
        <p:sp>
          <p:nvSpPr>
            <p:cNvPr id="1522" name="Google Shape;1522;p57"/>
            <p:cNvSpPr/>
            <p:nvPr/>
          </p:nvSpPr>
          <p:spPr>
            <a:xfrm>
              <a:off x="6495950" y="848100"/>
              <a:ext cx="82750" cy="21425"/>
            </a:xfrm>
            <a:custGeom>
              <a:avLst/>
              <a:gdLst/>
              <a:ahLst/>
              <a:cxnLst/>
              <a:rect l="l" t="t" r="r" b="b"/>
              <a:pathLst>
                <a:path w="3310" h="857" extrusionOk="0">
                  <a:moveTo>
                    <a:pt x="0" y="1"/>
                  </a:moveTo>
                  <a:lnTo>
                    <a:pt x="0" y="857"/>
                  </a:lnTo>
                  <a:lnTo>
                    <a:pt x="3310" y="343"/>
                  </a:lnTo>
                  <a:lnTo>
                    <a:pt x="331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57"/>
            <p:cNvSpPr/>
            <p:nvPr/>
          </p:nvSpPr>
          <p:spPr>
            <a:xfrm>
              <a:off x="6494500" y="821000"/>
              <a:ext cx="85625" cy="27125"/>
            </a:xfrm>
            <a:custGeom>
              <a:avLst/>
              <a:gdLst/>
              <a:ahLst/>
              <a:cxnLst/>
              <a:rect l="l" t="t" r="r" b="b"/>
              <a:pathLst>
                <a:path w="3425" h="1085" extrusionOk="0">
                  <a:moveTo>
                    <a:pt x="1" y="1"/>
                  </a:moveTo>
                  <a:lnTo>
                    <a:pt x="1" y="1085"/>
                  </a:lnTo>
                  <a:lnTo>
                    <a:pt x="3425" y="1085"/>
                  </a:lnTo>
                  <a:lnTo>
                    <a:pt x="3425" y="1"/>
                  </a:ln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6"/>
        <p:cNvGrpSpPr/>
        <p:nvPr/>
      </p:nvGrpSpPr>
      <p:grpSpPr>
        <a:xfrm>
          <a:off x="0" y="0"/>
          <a:ext cx="0" cy="0"/>
          <a:chOff x="0" y="0"/>
          <a:chExt cx="0" cy="0"/>
        </a:xfrm>
      </p:grpSpPr>
      <p:sp>
        <p:nvSpPr>
          <p:cNvPr id="2038" name="Google Shape;2038;p66"/>
          <p:cNvSpPr txBox="1">
            <a:spLocks noGrp="1"/>
          </p:cNvSpPr>
          <p:nvPr>
            <p:ph type="title"/>
          </p:nvPr>
        </p:nvSpPr>
        <p:spPr>
          <a:xfrm>
            <a:off x="720000" y="53950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Objetivo</a:t>
            </a:r>
            <a:endParaRPr dirty="0"/>
          </a:p>
        </p:txBody>
      </p:sp>
      <p:grpSp>
        <p:nvGrpSpPr>
          <p:cNvPr id="2039" name="Google Shape;2039;p66"/>
          <p:cNvGrpSpPr/>
          <p:nvPr/>
        </p:nvGrpSpPr>
        <p:grpSpPr>
          <a:xfrm>
            <a:off x="647384" y="1549511"/>
            <a:ext cx="3016419" cy="5646815"/>
            <a:chOff x="647384" y="1549511"/>
            <a:chExt cx="3016419" cy="5646815"/>
          </a:xfrm>
        </p:grpSpPr>
        <p:grpSp>
          <p:nvGrpSpPr>
            <p:cNvPr id="2040" name="Google Shape;2040;p66"/>
            <p:cNvGrpSpPr/>
            <p:nvPr/>
          </p:nvGrpSpPr>
          <p:grpSpPr>
            <a:xfrm>
              <a:off x="647384" y="1549511"/>
              <a:ext cx="3016419" cy="5646815"/>
              <a:chOff x="539850" y="576350"/>
              <a:chExt cx="1172700" cy="2195325"/>
            </a:xfrm>
          </p:grpSpPr>
          <p:sp>
            <p:nvSpPr>
              <p:cNvPr id="2041" name="Google Shape;2041;p66"/>
              <p:cNvSpPr/>
              <p:nvPr/>
            </p:nvSpPr>
            <p:spPr>
              <a:xfrm>
                <a:off x="1415075" y="1465825"/>
                <a:ext cx="49950" cy="47100"/>
              </a:xfrm>
              <a:custGeom>
                <a:avLst/>
                <a:gdLst/>
                <a:ahLst/>
                <a:cxnLst/>
                <a:rect l="l" t="t" r="r" b="b"/>
                <a:pathLst>
                  <a:path w="1998" h="1884" extrusionOk="0">
                    <a:moveTo>
                      <a:pt x="0" y="1"/>
                    </a:moveTo>
                    <a:lnTo>
                      <a:pt x="0" y="1884"/>
                    </a:lnTo>
                    <a:lnTo>
                      <a:pt x="1997" y="1"/>
                    </a:lnTo>
                    <a:close/>
                  </a:path>
                </a:pathLst>
              </a:custGeom>
              <a:solidFill>
                <a:srgbClr val="8F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66"/>
              <p:cNvSpPr/>
              <p:nvPr/>
            </p:nvSpPr>
            <p:spPr>
              <a:xfrm>
                <a:off x="1415075" y="1813925"/>
                <a:ext cx="12850" cy="12150"/>
              </a:xfrm>
              <a:custGeom>
                <a:avLst/>
                <a:gdLst/>
                <a:ahLst/>
                <a:cxnLst/>
                <a:rect l="l" t="t" r="r" b="b"/>
                <a:pathLst>
                  <a:path w="514" h="486" extrusionOk="0">
                    <a:moveTo>
                      <a:pt x="0" y="0"/>
                    </a:moveTo>
                    <a:lnTo>
                      <a:pt x="0" y="485"/>
                    </a:lnTo>
                    <a:lnTo>
                      <a:pt x="514" y="0"/>
                    </a:lnTo>
                    <a:close/>
                  </a:path>
                </a:pathLst>
              </a:custGeom>
              <a:solidFill>
                <a:srgbClr val="8F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66"/>
              <p:cNvSpPr/>
              <p:nvPr/>
            </p:nvSpPr>
            <p:spPr>
              <a:xfrm>
                <a:off x="982800" y="1428025"/>
                <a:ext cx="681950" cy="1068925"/>
              </a:xfrm>
              <a:custGeom>
                <a:avLst/>
                <a:gdLst/>
                <a:ahLst/>
                <a:cxnLst/>
                <a:rect l="l" t="t" r="r" b="b"/>
                <a:pathLst>
                  <a:path w="27278" h="42757" extrusionOk="0">
                    <a:moveTo>
                      <a:pt x="20201" y="0"/>
                    </a:moveTo>
                    <a:cubicBezTo>
                      <a:pt x="19859" y="314"/>
                      <a:pt x="19089" y="799"/>
                      <a:pt x="17405" y="885"/>
                    </a:cubicBezTo>
                    <a:cubicBezTo>
                      <a:pt x="14780" y="999"/>
                      <a:pt x="13924" y="2854"/>
                      <a:pt x="10615" y="3168"/>
                    </a:cubicBezTo>
                    <a:cubicBezTo>
                      <a:pt x="10381" y="3186"/>
                      <a:pt x="10154" y="3195"/>
                      <a:pt x="9936" y="3195"/>
                    </a:cubicBezTo>
                    <a:cubicBezTo>
                      <a:pt x="7520" y="3195"/>
                      <a:pt x="6052" y="2103"/>
                      <a:pt x="5136" y="1370"/>
                    </a:cubicBezTo>
                    <a:cubicBezTo>
                      <a:pt x="4994" y="2026"/>
                      <a:pt x="4823" y="2654"/>
                      <a:pt x="4623" y="3282"/>
                    </a:cubicBezTo>
                    <a:cubicBezTo>
                      <a:pt x="4109" y="4765"/>
                      <a:pt x="3424" y="6192"/>
                      <a:pt x="2711" y="7619"/>
                    </a:cubicBezTo>
                    <a:cubicBezTo>
                      <a:pt x="1969" y="9102"/>
                      <a:pt x="1199" y="10586"/>
                      <a:pt x="600" y="12127"/>
                    </a:cubicBezTo>
                    <a:cubicBezTo>
                      <a:pt x="286" y="12983"/>
                      <a:pt x="1" y="13896"/>
                      <a:pt x="1" y="14809"/>
                    </a:cubicBezTo>
                    <a:cubicBezTo>
                      <a:pt x="1" y="16549"/>
                      <a:pt x="914" y="18175"/>
                      <a:pt x="1342" y="19859"/>
                    </a:cubicBezTo>
                    <a:cubicBezTo>
                      <a:pt x="1827" y="21799"/>
                      <a:pt x="1627" y="23853"/>
                      <a:pt x="1627" y="25851"/>
                    </a:cubicBezTo>
                    <a:cubicBezTo>
                      <a:pt x="1598" y="27848"/>
                      <a:pt x="2112" y="37463"/>
                      <a:pt x="3339" y="39090"/>
                    </a:cubicBezTo>
                    <a:cubicBezTo>
                      <a:pt x="3339" y="39090"/>
                      <a:pt x="4166" y="39632"/>
                      <a:pt x="5707" y="40316"/>
                    </a:cubicBezTo>
                    <a:cubicBezTo>
                      <a:pt x="6249" y="40573"/>
                      <a:pt x="6877" y="40830"/>
                      <a:pt x="7619" y="41087"/>
                    </a:cubicBezTo>
                    <a:cubicBezTo>
                      <a:pt x="7733" y="41144"/>
                      <a:pt x="7876" y="41201"/>
                      <a:pt x="8047" y="41230"/>
                    </a:cubicBezTo>
                    <a:cubicBezTo>
                      <a:pt x="8332" y="41344"/>
                      <a:pt x="8646" y="41458"/>
                      <a:pt x="8988" y="41543"/>
                    </a:cubicBezTo>
                    <a:cubicBezTo>
                      <a:pt x="11241" y="42211"/>
                      <a:pt x="14103" y="42756"/>
                      <a:pt x="17441" y="42756"/>
                    </a:cubicBezTo>
                    <a:cubicBezTo>
                      <a:pt x="18670" y="42756"/>
                      <a:pt x="19963" y="42682"/>
                      <a:pt x="21314" y="42513"/>
                    </a:cubicBezTo>
                    <a:cubicBezTo>
                      <a:pt x="22341" y="42371"/>
                      <a:pt x="23426" y="42171"/>
                      <a:pt x="24538" y="41914"/>
                    </a:cubicBezTo>
                    <a:cubicBezTo>
                      <a:pt x="25109" y="41800"/>
                      <a:pt x="25680" y="41629"/>
                      <a:pt x="26250" y="41486"/>
                    </a:cubicBezTo>
                    <a:cubicBezTo>
                      <a:pt x="27277" y="38719"/>
                      <a:pt x="26421" y="27448"/>
                      <a:pt x="25537" y="25080"/>
                    </a:cubicBezTo>
                    <a:cubicBezTo>
                      <a:pt x="25195" y="24196"/>
                      <a:pt x="24824" y="23340"/>
                      <a:pt x="24453" y="22512"/>
                    </a:cubicBezTo>
                    <a:cubicBezTo>
                      <a:pt x="23882" y="22609"/>
                      <a:pt x="23296" y="22653"/>
                      <a:pt x="22709" y="22653"/>
                    </a:cubicBezTo>
                    <a:cubicBezTo>
                      <a:pt x="21212" y="22653"/>
                      <a:pt x="19711" y="22364"/>
                      <a:pt x="18461" y="21913"/>
                    </a:cubicBezTo>
                    <a:cubicBezTo>
                      <a:pt x="16692" y="21114"/>
                      <a:pt x="15522" y="18974"/>
                      <a:pt x="13753" y="18974"/>
                    </a:cubicBezTo>
                    <a:cubicBezTo>
                      <a:pt x="7818" y="18489"/>
                      <a:pt x="4651" y="13268"/>
                      <a:pt x="4994" y="8075"/>
                    </a:cubicBezTo>
                    <a:lnTo>
                      <a:pt x="4994" y="8075"/>
                    </a:lnTo>
                    <a:cubicBezTo>
                      <a:pt x="5215" y="8091"/>
                      <a:pt x="5435" y="8099"/>
                      <a:pt x="5652" y="8099"/>
                    </a:cubicBezTo>
                    <a:cubicBezTo>
                      <a:pt x="9360" y="8099"/>
                      <a:pt x="12508" y="5848"/>
                      <a:pt x="15123" y="2911"/>
                    </a:cubicBezTo>
                    <a:cubicBezTo>
                      <a:pt x="15598" y="2367"/>
                      <a:pt x="16222" y="2255"/>
                      <a:pt x="16899" y="2255"/>
                    </a:cubicBezTo>
                    <a:cubicBezTo>
                      <a:pt x="17376" y="2255"/>
                      <a:pt x="17879" y="2311"/>
                      <a:pt x="18376" y="2311"/>
                    </a:cubicBezTo>
                    <a:cubicBezTo>
                      <a:pt x="18953" y="2311"/>
                      <a:pt x="19522" y="2236"/>
                      <a:pt x="20030" y="1912"/>
                    </a:cubicBezTo>
                    <a:cubicBezTo>
                      <a:pt x="20201" y="1769"/>
                      <a:pt x="20401" y="1570"/>
                      <a:pt x="20629" y="1341"/>
                    </a:cubicBezTo>
                    <a:cubicBezTo>
                      <a:pt x="20487" y="885"/>
                      <a:pt x="20344" y="457"/>
                      <a:pt x="20201"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66"/>
              <p:cNvSpPr/>
              <p:nvPr/>
            </p:nvSpPr>
            <p:spPr>
              <a:xfrm>
                <a:off x="1099075" y="1461550"/>
                <a:ext cx="495050" cy="532825"/>
              </a:xfrm>
              <a:custGeom>
                <a:avLst/>
                <a:gdLst/>
                <a:ahLst/>
                <a:cxnLst/>
                <a:rect l="l" t="t" r="r" b="b"/>
                <a:pathLst>
                  <a:path w="19802" h="21313" extrusionOk="0">
                    <a:moveTo>
                      <a:pt x="15978" y="0"/>
                    </a:moveTo>
                    <a:cubicBezTo>
                      <a:pt x="15750" y="229"/>
                      <a:pt x="15550" y="428"/>
                      <a:pt x="15379" y="571"/>
                    </a:cubicBezTo>
                    <a:cubicBezTo>
                      <a:pt x="14871" y="895"/>
                      <a:pt x="14302" y="970"/>
                      <a:pt x="13725" y="970"/>
                    </a:cubicBezTo>
                    <a:cubicBezTo>
                      <a:pt x="13228" y="970"/>
                      <a:pt x="12725" y="914"/>
                      <a:pt x="12248" y="914"/>
                    </a:cubicBezTo>
                    <a:cubicBezTo>
                      <a:pt x="11571" y="914"/>
                      <a:pt x="10947" y="1026"/>
                      <a:pt x="10472" y="1570"/>
                    </a:cubicBezTo>
                    <a:cubicBezTo>
                      <a:pt x="7857" y="4507"/>
                      <a:pt x="4709" y="6758"/>
                      <a:pt x="1001" y="6758"/>
                    </a:cubicBezTo>
                    <a:cubicBezTo>
                      <a:pt x="784" y="6758"/>
                      <a:pt x="564" y="6750"/>
                      <a:pt x="343" y="6734"/>
                    </a:cubicBezTo>
                    <a:lnTo>
                      <a:pt x="343" y="6734"/>
                    </a:lnTo>
                    <a:cubicBezTo>
                      <a:pt x="0" y="11927"/>
                      <a:pt x="3167" y="17148"/>
                      <a:pt x="9102" y="17633"/>
                    </a:cubicBezTo>
                    <a:cubicBezTo>
                      <a:pt x="10871" y="17633"/>
                      <a:pt x="12041" y="19773"/>
                      <a:pt x="13810" y="20572"/>
                    </a:cubicBezTo>
                    <a:cubicBezTo>
                      <a:pt x="15060" y="21023"/>
                      <a:pt x="16561" y="21312"/>
                      <a:pt x="18058" y="21312"/>
                    </a:cubicBezTo>
                    <a:cubicBezTo>
                      <a:pt x="18645" y="21312"/>
                      <a:pt x="19231" y="21268"/>
                      <a:pt x="19802" y="21171"/>
                    </a:cubicBezTo>
                    <a:cubicBezTo>
                      <a:pt x="19117" y="19688"/>
                      <a:pt x="18404" y="18261"/>
                      <a:pt x="17862" y="16749"/>
                    </a:cubicBezTo>
                    <a:cubicBezTo>
                      <a:pt x="16834" y="13981"/>
                      <a:pt x="16349" y="11042"/>
                      <a:pt x="16406" y="8104"/>
                    </a:cubicBezTo>
                    <a:cubicBezTo>
                      <a:pt x="16435" y="6620"/>
                      <a:pt x="16606" y="5136"/>
                      <a:pt x="16549" y="3624"/>
                    </a:cubicBezTo>
                    <a:cubicBezTo>
                      <a:pt x="16492" y="2397"/>
                      <a:pt x="16292" y="1199"/>
                      <a:pt x="15978" y="0"/>
                    </a:cubicBezTo>
                    <a:close/>
                  </a:path>
                </a:pathLst>
              </a:custGeom>
              <a:solidFill>
                <a:srgbClr val="7C484C"/>
              </a:solidFill>
              <a:ln w="9525" cap="flat" cmpd="sng">
                <a:solidFill>
                  <a:srgbClr val="7C4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66"/>
              <p:cNvSpPr/>
              <p:nvPr/>
            </p:nvSpPr>
            <p:spPr>
              <a:xfrm>
                <a:off x="1117625" y="838825"/>
                <a:ext cx="3575" cy="5750"/>
              </a:xfrm>
              <a:custGeom>
                <a:avLst/>
                <a:gdLst/>
                <a:ahLst/>
                <a:cxnLst/>
                <a:rect l="l" t="t" r="r" b="b"/>
                <a:pathLst>
                  <a:path w="143" h="230" extrusionOk="0">
                    <a:moveTo>
                      <a:pt x="57" y="1"/>
                    </a:moveTo>
                    <a:cubicBezTo>
                      <a:pt x="29" y="58"/>
                      <a:pt x="29" y="86"/>
                      <a:pt x="0" y="144"/>
                    </a:cubicBezTo>
                    <a:cubicBezTo>
                      <a:pt x="57" y="172"/>
                      <a:pt x="86" y="201"/>
                      <a:pt x="143" y="229"/>
                    </a:cubicBezTo>
                    <a:cubicBezTo>
                      <a:pt x="114" y="144"/>
                      <a:pt x="86" y="86"/>
                      <a:pt x="57" y="1"/>
                    </a:cubicBezTo>
                    <a:close/>
                  </a:path>
                </a:pathLst>
              </a:custGeom>
              <a:solidFill>
                <a:srgbClr val="7C26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66"/>
              <p:cNvSpPr/>
              <p:nvPr/>
            </p:nvSpPr>
            <p:spPr>
              <a:xfrm>
                <a:off x="1081250" y="604500"/>
                <a:ext cx="356675" cy="334225"/>
              </a:xfrm>
              <a:custGeom>
                <a:avLst/>
                <a:gdLst/>
                <a:ahLst/>
                <a:cxnLst/>
                <a:rect l="l" t="t" r="r" b="b"/>
                <a:pathLst>
                  <a:path w="14267" h="13369" extrusionOk="0">
                    <a:moveTo>
                      <a:pt x="5649" y="1"/>
                    </a:moveTo>
                    <a:cubicBezTo>
                      <a:pt x="4341" y="1"/>
                      <a:pt x="2803" y="467"/>
                      <a:pt x="1170" y="1670"/>
                    </a:cubicBezTo>
                    <a:cubicBezTo>
                      <a:pt x="400" y="2555"/>
                      <a:pt x="0" y="3696"/>
                      <a:pt x="143" y="4752"/>
                    </a:cubicBezTo>
                    <a:cubicBezTo>
                      <a:pt x="143" y="4752"/>
                      <a:pt x="342" y="6663"/>
                      <a:pt x="285" y="8404"/>
                    </a:cubicBezTo>
                    <a:cubicBezTo>
                      <a:pt x="371" y="8518"/>
                      <a:pt x="457" y="8604"/>
                      <a:pt x="542" y="8718"/>
                    </a:cubicBezTo>
                    <a:lnTo>
                      <a:pt x="599" y="8661"/>
                    </a:lnTo>
                    <a:cubicBezTo>
                      <a:pt x="599" y="8661"/>
                      <a:pt x="656" y="8718"/>
                      <a:pt x="685" y="8860"/>
                    </a:cubicBezTo>
                    <a:cubicBezTo>
                      <a:pt x="799" y="9003"/>
                      <a:pt x="942" y="9117"/>
                      <a:pt x="1056" y="9231"/>
                    </a:cubicBezTo>
                    <a:cubicBezTo>
                      <a:pt x="1170" y="9146"/>
                      <a:pt x="1255" y="9031"/>
                      <a:pt x="1370" y="8946"/>
                    </a:cubicBezTo>
                    <a:cubicBezTo>
                      <a:pt x="1227" y="8404"/>
                      <a:pt x="1284" y="7890"/>
                      <a:pt x="1427" y="7377"/>
                    </a:cubicBezTo>
                    <a:cubicBezTo>
                      <a:pt x="1398" y="7234"/>
                      <a:pt x="1341" y="7091"/>
                      <a:pt x="1313" y="6949"/>
                    </a:cubicBezTo>
                    <a:lnTo>
                      <a:pt x="1227" y="6977"/>
                    </a:lnTo>
                    <a:cubicBezTo>
                      <a:pt x="1141" y="7006"/>
                      <a:pt x="1056" y="7034"/>
                      <a:pt x="942" y="7063"/>
                    </a:cubicBezTo>
                    <a:cubicBezTo>
                      <a:pt x="942" y="6949"/>
                      <a:pt x="999" y="6835"/>
                      <a:pt x="1056" y="6749"/>
                    </a:cubicBezTo>
                    <a:cubicBezTo>
                      <a:pt x="1084" y="6692"/>
                      <a:pt x="1141" y="6635"/>
                      <a:pt x="1227" y="6578"/>
                    </a:cubicBezTo>
                    <a:cubicBezTo>
                      <a:pt x="1198" y="6492"/>
                      <a:pt x="1170" y="6407"/>
                      <a:pt x="1141" y="6321"/>
                    </a:cubicBezTo>
                    <a:cubicBezTo>
                      <a:pt x="1113" y="6264"/>
                      <a:pt x="1084" y="6235"/>
                      <a:pt x="1056" y="6178"/>
                    </a:cubicBezTo>
                    <a:cubicBezTo>
                      <a:pt x="2625" y="5665"/>
                      <a:pt x="4508" y="3782"/>
                      <a:pt x="5279" y="2926"/>
                    </a:cubicBezTo>
                    <a:cubicBezTo>
                      <a:pt x="5621" y="3582"/>
                      <a:pt x="6534" y="5322"/>
                      <a:pt x="7476" y="5864"/>
                    </a:cubicBezTo>
                    <a:cubicBezTo>
                      <a:pt x="7533" y="5836"/>
                      <a:pt x="7590" y="5779"/>
                      <a:pt x="7618" y="5693"/>
                    </a:cubicBezTo>
                    <a:cubicBezTo>
                      <a:pt x="6848" y="5180"/>
                      <a:pt x="6448" y="3896"/>
                      <a:pt x="6448" y="3896"/>
                    </a:cubicBezTo>
                    <a:lnTo>
                      <a:pt x="6448" y="3896"/>
                    </a:lnTo>
                    <a:cubicBezTo>
                      <a:pt x="7019" y="4752"/>
                      <a:pt x="7618" y="5180"/>
                      <a:pt x="7961" y="5351"/>
                    </a:cubicBezTo>
                    <a:cubicBezTo>
                      <a:pt x="8220" y="5091"/>
                      <a:pt x="8521" y="4874"/>
                      <a:pt x="8806" y="4874"/>
                    </a:cubicBezTo>
                    <a:cubicBezTo>
                      <a:pt x="8928" y="4874"/>
                      <a:pt x="9047" y="4914"/>
                      <a:pt x="9159" y="5008"/>
                    </a:cubicBezTo>
                    <a:cubicBezTo>
                      <a:pt x="9787" y="5551"/>
                      <a:pt x="9359" y="7576"/>
                      <a:pt x="8274" y="8004"/>
                    </a:cubicBezTo>
                    <a:cubicBezTo>
                      <a:pt x="8331" y="8404"/>
                      <a:pt x="8417" y="8860"/>
                      <a:pt x="8531" y="9402"/>
                    </a:cubicBezTo>
                    <a:lnTo>
                      <a:pt x="8560" y="9431"/>
                    </a:lnTo>
                    <a:cubicBezTo>
                      <a:pt x="8360" y="10800"/>
                      <a:pt x="9216" y="12113"/>
                      <a:pt x="9815" y="13283"/>
                    </a:cubicBezTo>
                    <a:cubicBezTo>
                      <a:pt x="9501" y="12512"/>
                      <a:pt x="9444" y="11771"/>
                      <a:pt x="9615" y="10943"/>
                    </a:cubicBezTo>
                    <a:lnTo>
                      <a:pt x="9615" y="10943"/>
                    </a:lnTo>
                    <a:cubicBezTo>
                      <a:pt x="9901" y="11885"/>
                      <a:pt x="10357" y="12855"/>
                      <a:pt x="11299" y="13368"/>
                    </a:cubicBezTo>
                    <a:cubicBezTo>
                      <a:pt x="10956" y="12769"/>
                      <a:pt x="10671" y="12170"/>
                      <a:pt x="10643" y="11485"/>
                    </a:cubicBezTo>
                    <a:lnTo>
                      <a:pt x="10643" y="11485"/>
                    </a:lnTo>
                    <a:cubicBezTo>
                      <a:pt x="11128" y="12541"/>
                      <a:pt x="12240" y="13340"/>
                      <a:pt x="13353" y="13340"/>
                    </a:cubicBezTo>
                    <a:cubicBezTo>
                      <a:pt x="13696" y="13340"/>
                      <a:pt x="13981" y="13226"/>
                      <a:pt x="14238" y="13083"/>
                    </a:cubicBezTo>
                    <a:cubicBezTo>
                      <a:pt x="14266" y="12883"/>
                      <a:pt x="14238" y="12684"/>
                      <a:pt x="14181" y="12512"/>
                    </a:cubicBezTo>
                    <a:cubicBezTo>
                      <a:pt x="13838" y="11286"/>
                      <a:pt x="13125" y="9459"/>
                      <a:pt x="11927" y="8147"/>
                    </a:cubicBezTo>
                    <a:cubicBezTo>
                      <a:pt x="9901" y="6007"/>
                      <a:pt x="10643" y="3724"/>
                      <a:pt x="9216" y="1670"/>
                    </a:cubicBezTo>
                    <a:cubicBezTo>
                      <a:pt x="8565" y="734"/>
                      <a:pt x="7288" y="1"/>
                      <a:pt x="5649" y="1"/>
                    </a:cubicBezTo>
                    <a:close/>
                  </a:path>
                </a:pathLst>
              </a:custGeom>
              <a:solidFill>
                <a:srgbClr val="7C264E"/>
              </a:solidFill>
              <a:ln w="9525" cap="flat" cmpd="sng">
                <a:solidFill>
                  <a:srgbClr val="7C264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66"/>
              <p:cNvSpPr/>
              <p:nvPr/>
            </p:nvSpPr>
            <p:spPr>
              <a:xfrm>
                <a:off x="1078375" y="788900"/>
                <a:ext cx="141975" cy="188350"/>
              </a:xfrm>
              <a:custGeom>
                <a:avLst/>
                <a:gdLst/>
                <a:ahLst/>
                <a:cxnLst/>
                <a:rect l="l" t="t" r="r" b="b"/>
                <a:pathLst>
                  <a:path w="5679" h="7534" extrusionOk="0">
                    <a:moveTo>
                      <a:pt x="1542" y="1"/>
                    </a:moveTo>
                    <a:cubicBezTo>
                      <a:pt x="1399" y="514"/>
                      <a:pt x="1342" y="1028"/>
                      <a:pt x="1485" y="1570"/>
                    </a:cubicBezTo>
                    <a:lnTo>
                      <a:pt x="1542" y="1513"/>
                    </a:lnTo>
                    <a:cubicBezTo>
                      <a:pt x="1542" y="1513"/>
                      <a:pt x="1684" y="1655"/>
                      <a:pt x="1627" y="1998"/>
                    </a:cubicBezTo>
                    <a:cubicBezTo>
                      <a:pt x="1656" y="2083"/>
                      <a:pt x="1684" y="2141"/>
                      <a:pt x="1713" y="2226"/>
                    </a:cubicBezTo>
                    <a:cubicBezTo>
                      <a:pt x="1656" y="2198"/>
                      <a:pt x="1627" y="2169"/>
                      <a:pt x="1570" y="2141"/>
                    </a:cubicBezTo>
                    <a:cubicBezTo>
                      <a:pt x="1542" y="2226"/>
                      <a:pt x="1513" y="2340"/>
                      <a:pt x="1428" y="2454"/>
                    </a:cubicBezTo>
                    <a:cubicBezTo>
                      <a:pt x="1057" y="3168"/>
                      <a:pt x="258" y="4252"/>
                      <a:pt x="115" y="4708"/>
                    </a:cubicBezTo>
                    <a:cubicBezTo>
                      <a:pt x="87" y="4823"/>
                      <a:pt x="29" y="4937"/>
                      <a:pt x="1" y="5051"/>
                    </a:cubicBezTo>
                    <a:cubicBezTo>
                      <a:pt x="828" y="4452"/>
                      <a:pt x="2198" y="3567"/>
                      <a:pt x="2198" y="3567"/>
                    </a:cubicBezTo>
                    <a:lnTo>
                      <a:pt x="2198" y="3567"/>
                    </a:lnTo>
                    <a:cubicBezTo>
                      <a:pt x="2198" y="3567"/>
                      <a:pt x="2398" y="3881"/>
                      <a:pt x="1884" y="4480"/>
                    </a:cubicBezTo>
                    <a:cubicBezTo>
                      <a:pt x="1342" y="5079"/>
                      <a:pt x="315" y="5935"/>
                      <a:pt x="87" y="6363"/>
                    </a:cubicBezTo>
                    <a:lnTo>
                      <a:pt x="58" y="6363"/>
                    </a:lnTo>
                    <a:cubicBezTo>
                      <a:pt x="172" y="6791"/>
                      <a:pt x="343" y="7191"/>
                      <a:pt x="629" y="7533"/>
                    </a:cubicBezTo>
                    <a:lnTo>
                      <a:pt x="914" y="7248"/>
                    </a:lnTo>
                    <a:cubicBezTo>
                      <a:pt x="1085" y="7105"/>
                      <a:pt x="1399" y="6962"/>
                      <a:pt x="1798" y="6848"/>
                    </a:cubicBezTo>
                    <a:cubicBezTo>
                      <a:pt x="1798" y="6649"/>
                      <a:pt x="1770" y="6534"/>
                      <a:pt x="1770" y="6534"/>
                    </a:cubicBezTo>
                    <a:lnTo>
                      <a:pt x="2883" y="6192"/>
                    </a:lnTo>
                    <a:lnTo>
                      <a:pt x="3282" y="6078"/>
                    </a:lnTo>
                    <a:cubicBezTo>
                      <a:pt x="3282" y="6078"/>
                      <a:pt x="3282" y="6192"/>
                      <a:pt x="3311" y="6363"/>
                    </a:cubicBezTo>
                    <a:cubicBezTo>
                      <a:pt x="4167" y="6107"/>
                      <a:pt x="5023" y="5850"/>
                      <a:pt x="5451" y="5650"/>
                    </a:cubicBezTo>
                    <a:cubicBezTo>
                      <a:pt x="5679" y="5165"/>
                      <a:pt x="5565" y="4452"/>
                      <a:pt x="5394" y="3881"/>
                    </a:cubicBezTo>
                    <a:cubicBezTo>
                      <a:pt x="4994" y="4081"/>
                      <a:pt x="4480" y="4252"/>
                      <a:pt x="3796" y="4423"/>
                    </a:cubicBezTo>
                    <a:cubicBezTo>
                      <a:pt x="3774" y="4427"/>
                      <a:pt x="3752" y="4429"/>
                      <a:pt x="3729" y="4429"/>
                    </a:cubicBezTo>
                    <a:cubicBezTo>
                      <a:pt x="3576" y="4429"/>
                      <a:pt x="3414" y="4344"/>
                      <a:pt x="3339" y="4195"/>
                    </a:cubicBezTo>
                    <a:cubicBezTo>
                      <a:pt x="2826" y="3253"/>
                      <a:pt x="2255" y="2055"/>
                      <a:pt x="1827" y="800"/>
                    </a:cubicBezTo>
                    <a:lnTo>
                      <a:pt x="1770" y="885"/>
                    </a:lnTo>
                    <a:cubicBezTo>
                      <a:pt x="1770" y="828"/>
                      <a:pt x="1770" y="771"/>
                      <a:pt x="1798" y="714"/>
                    </a:cubicBezTo>
                    <a:cubicBezTo>
                      <a:pt x="1741" y="600"/>
                      <a:pt x="1713" y="514"/>
                      <a:pt x="1684" y="400"/>
                    </a:cubicBezTo>
                    <a:cubicBezTo>
                      <a:pt x="1599" y="429"/>
                      <a:pt x="1513" y="457"/>
                      <a:pt x="1456" y="514"/>
                    </a:cubicBezTo>
                    <a:cubicBezTo>
                      <a:pt x="1513" y="400"/>
                      <a:pt x="1570" y="314"/>
                      <a:pt x="1627" y="257"/>
                    </a:cubicBezTo>
                    <a:cubicBezTo>
                      <a:pt x="1599" y="172"/>
                      <a:pt x="1570" y="86"/>
                      <a:pt x="1542" y="1"/>
                    </a:cubicBezTo>
                    <a:close/>
                  </a:path>
                </a:pathLst>
              </a:custGeom>
              <a:solidFill>
                <a:srgbClr val="6A1F3F"/>
              </a:solidFill>
              <a:ln w="9525" cap="flat" cmpd="sng">
                <a:solidFill>
                  <a:srgbClr val="6A1F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66"/>
              <p:cNvSpPr/>
              <p:nvPr/>
            </p:nvSpPr>
            <p:spPr>
              <a:xfrm>
                <a:off x="1090500" y="826000"/>
                <a:ext cx="17150" cy="27125"/>
              </a:xfrm>
              <a:custGeom>
                <a:avLst/>
                <a:gdLst/>
                <a:ahLst/>
                <a:cxnLst/>
                <a:rect l="l" t="t" r="r" b="b"/>
                <a:pathLst>
                  <a:path w="686" h="1085" extrusionOk="0">
                    <a:moveTo>
                      <a:pt x="315" y="0"/>
                    </a:moveTo>
                    <a:cubicBezTo>
                      <a:pt x="343" y="171"/>
                      <a:pt x="315" y="400"/>
                      <a:pt x="172" y="771"/>
                    </a:cubicBezTo>
                    <a:cubicBezTo>
                      <a:pt x="115" y="856"/>
                      <a:pt x="58" y="970"/>
                      <a:pt x="1" y="1085"/>
                    </a:cubicBezTo>
                    <a:cubicBezTo>
                      <a:pt x="172" y="913"/>
                      <a:pt x="343" y="714"/>
                      <a:pt x="515" y="542"/>
                    </a:cubicBezTo>
                    <a:cubicBezTo>
                      <a:pt x="572" y="485"/>
                      <a:pt x="629" y="428"/>
                      <a:pt x="686" y="371"/>
                    </a:cubicBezTo>
                    <a:cubicBezTo>
                      <a:pt x="572" y="257"/>
                      <a:pt x="429" y="143"/>
                      <a:pt x="315" y="0"/>
                    </a:cubicBezTo>
                    <a:close/>
                  </a:path>
                </a:pathLst>
              </a:custGeom>
              <a:solidFill>
                <a:srgbClr val="6A1F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66"/>
              <p:cNvSpPr/>
              <p:nvPr/>
            </p:nvSpPr>
            <p:spPr>
              <a:xfrm>
                <a:off x="1087650" y="814575"/>
                <a:ext cx="7175" cy="14300"/>
              </a:xfrm>
              <a:custGeom>
                <a:avLst/>
                <a:gdLst/>
                <a:ahLst/>
                <a:cxnLst/>
                <a:rect l="l" t="t" r="r" b="b"/>
                <a:pathLst>
                  <a:path w="287" h="572" extrusionOk="0">
                    <a:moveTo>
                      <a:pt x="29" y="1"/>
                    </a:moveTo>
                    <a:cubicBezTo>
                      <a:pt x="29" y="201"/>
                      <a:pt x="29" y="372"/>
                      <a:pt x="1" y="571"/>
                    </a:cubicBezTo>
                    <a:cubicBezTo>
                      <a:pt x="58" y="514"/>
                      <a:pt x="115" y="486"/>
                      <a:pt x="144" y="429"/>
                    </a:cubicBezTo>
                    <a:cubicBezTo>
                      <a:pt x="201" y="372"/>
                      <a:pt x="258" y="343"/>
                      <a:pt x="286" y="315"/>
                    </a:cubicBezTo>
                    <a:cubicBezTo>
                      <a:pt x="201" y="201"/>
                      <a:pt x="115" y="115"/>
                      <a:pt x="29" y="1"/>
                    </a:cubicBezTo>
                    <a:close/>
                  </a:path>
                </a:pathLst>
              </a:custGeom>
              <a:solidFill>
                <a:srgbClr val="6A1F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66"/>
              <p:cNvSpPr/>
              <p:nvPr/>
            </p:nvSpPr>
            <p:spPr>
              <a:xfrm>
                <a:off x="964975" y="1167675"/>
                <a:ext cx="26425" cy="59925"/>
              </a:xfrm>
              <a:custGeom>
                <a:avLst/>
                <a:gdLst/>
                <a:ahLst/>
                <a:cxnLst/>
                <a:rect l="l" t="t" r="r" b="b"/>
                <a:pathLst>
                  <a:path w="1057" h="2397" extrusionOk="0">
                    <a:moveTo>
                      <a:pt x="1056" y="0"/>
                    </a:moveTo>
                    <a:cubicBezTo>
                      <a:pt x="998" y="135"/>
                      <a:pt x="944" y="273"/>
                      <a:pt x="890" y="413"/>
                    </a:cubicBezTo>
                    <a:lnTo>
                      <a:pt x="890" y="413"/>
                    </a:lnTo>
                    <a:cubicBezTo>
                      <a:pt x="947" y="275"/>
                      <a:pt x="1002" y="137"/>
                      <a:pt x="1056" y="0"/>
                    </a:cubicBezTo>
                    <a:close/>
                    <a:moveTo>
                      <a:pt x="890" y="413"/>
                    </a:moveTo>
                    <a:cubicBezTo>
                      <a:pt x="615" y="1081"/>
                      <a:pt x="308" y="1758"/>
                      <a:pt x="0" y="2397"/>
                    </a:cubicBezTo>
                    <a:lnTo>
                      <a:pt x="143" y="2112"/>
                    </a:lnTo>
                    <a:lnTo>
                      <a:pt x="286" y="1826"/>
                    </a:lnTo>
                    <a:cubicBezTo>
                      <a:pt x="343" y="1741"/>
                      <a:pt x="400" y="1627"/>
                      <a:pt x="428" y="1541"/>
                    </a:cubicBezTo>
                    <a:lnTo>
                      <a:pt x="514" y="1370"/>
                    </a:lnTo>
                    <a:cubicBezTo>
                      <a:pt x="514" y="1313"/>
                      <a:pt x="542" y="1284"/>
                      <a:pt x="571" y="1227"/>
                    </a:cubicBezTo>
                    <a:cubicBezTo>
                      <a:pt x="684" y="963"/>
                      <a:pt x="785" y="686"/>
                      <a:pt x="890" y="413"/>
                    </a:cubicBezTo>
                    <a:close/>
                  </a:path>
                </a:pathLst>
              </a:custGeom>
              <a:solidFill>
                <a:srgbClr val="D87A75"/>
              </a:solidFill>
              <a:ln w="9525" cap="flat" cmpd="sng">
                <a:solidFill>
                  <a:srgbClr val="D87A7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66"/>
              <p:cNvSpPr/>
              <p:nvPr/>
            </p:nvSpPr>
            <p:spPr>
              <a:xfrm>
                <a:off x="930725" y="978650"/>
                <a:ext cx="174800" cy="306750"/>
              </a:xfrm>
              <a:custGeom>
                <a:avLst/>
                <a:gdLst/>
                <a:ahLst/>
                <a:cxnLst/>
                <a:rect l="l" t="t" r="r" b="b"/>
                <a:pathLst>
                  <a:path w="6992" h="12270" extrusionOk="0">
                    <a:moveTo>
                      <a:pt x="6478" y="0"/>
                    </a:moveTo>
                    <a:lnTo>
                      <a:pt x="4195" y="2283"/>
                    </a:lnTo>
                    <a:cubicBezTo>
                      <a:pt x="3796" y="3709"/>
                      <a:pt x="3196" y="5621"/>
                      <a:pt x="2426" y="7533"/>
                    </a:cubicBezTo>
                    <a:cubicBezTo>
                      <a:pt x="2369" y="7989"/>
                      <a:pt x="2255" y="8417"/>
                      <a:pt x="2112" y="8845"/>
                    </a:cubicBezTo>
                    <a:cubicBezTo>
                      <a:pt x="1969" y="9273"/>
                      <a:pt x="1798" y="9701"/>
                      <a:pt x="1570" y="10101"/>
                    </a:cubicBezTo>
                    <a:cubicBezTo>
                      <a:pt x="1542" y="10186"/>
                      <a:pt x="1456" y="10300"/>
                      <a:pt x="1427" y="10386"/>
                    </a:cubicBezTo>
                    <a:cubicBezTo>
                      <a:pt x="1370" y="10500"/>
                      <a:pt x="1313" y="10586"/>
                      <a:pt x="1256" y="10671"/>
                    </a:cubicBezTo>
                    <a:cubicBezTo>
                      <a:pt x="1114" y="10871"/>
                      <a:pt x="999" y="11071"/>
                      <a:pt x="885" y="11242"/>
                    </a:cubicBezTo>
                    <a:cubicBezTo>
                      <a:pt x="657" y="11527"/>
                      <a:pt x="429" y="11813"/>
                      <a:pt x="200" y="12069"/>
                    </a:cubicBezTo>
                    <a:cubicBezTo>
                      <a:pt x="150" y="12145"/>
                      <a:pt x="100" y="12198"/>
                      <a:pt x="30" y="12249"/>
                    </a:cubicBezTo>
                    <a:lnTo>
                      <a:pt x="30" y="12249"/>
                    </a:lnTo>
                    <a:cubicBezTo>
                      <a:pt x="2071" y="10831"/>
                      <a:pt x="3716" y="9640"/>
                      <a:pt x="4994" y="8731"/>
                    </a:cubicBezTo>
                    <a:cubicBezTo>
                      <a:pt x="4281" y="6705"/>
                      <a:pt x="6078" y="3824"/>
                      <a:pt x="6820" y="1883"/>
                    </a:cubicBezTo>
                    <a:cubicBezTo>
                      <a:pt x="6991" y="1256"/>
                      <a:pt x="6763" y="628"/>
                      <a:pt x="6478" y="0"/>
                    </a:cubicBezTo>
                    <a:close/>
                    <a:moveTo>
                      <a:pt x="30" y="12249"/>
                    </a:moveTo>
                    <a:cubicBezTo>
                      <a:pt x="20" y="12255"/>
                      <a:pt x="11" y="12262"/>
                      <a:pt x="1" y="12269"/>
                    </a:cubicBezTo>
                    <a:cubicBezTo>
                      <a:pt x="11" y="12262"/>
                      <a:pt x="21" y="12256"/>
                      <a:pt x="30" y="12249"/>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66"/>
              <p:cNvSpPr/>
              <p:nvPr/>
            </p:nvSpPr>
            <p:spPr>
              <a:xfrm>
                <a:off x="1037725" y="960100"/>
                <a:ext cx="85625" cy="236850"/>
              </a:xfrm>
              <a:custGeom>
                <a:avLst/>
                <a:gdLst/>
                <a:ahLst/>
                <a:cxnLst/>
                <a:rect l="l" t="t" r="r" b="b"/>
                <a:pathLst>
                  <a:path w="3425" h="9474" extrusionOk="0">
                    <a:moveTo>
                      <a:pt x="3424" y="0"/>
                    </a:moveTo>
                    <a:lnTo>
                      <a:pt x="3424" y="0"/>
                    </a:lnTo>
                    <a:cubicBezTo>
                      <a:pt x="3025" y="114"/>
                      <a:pt x="2711" y="257"/>
                      <a:pt x="2540" y="400"/>
                    </a:cubicBezTo>
                    <a:lnTo>
                      <a:pt x="2255" y="685"/>
                    </a:lnTo>
                    <a:lnTo>
                      <a:pt x="2198" y="742"/>
                    </a:lnTo>
                    <a:cubicBezTo>
                      <a:pt x="2483" y="1370"/>
                      <a:pt x="2711" y="1998"/>
                      <a:pt x="2540" y="2625"/>
                    </a:cubicBezTo>
                    <a:cubicBezTo>
                      <a:pt x="1798" y="4566"/>
                      <a:pt x="1" y="7447"/>
                      <a:pt x="714" y="9473"/>
                    </a:cubicBezTo>
                    <a:cubicBezTo>
                      <a:pt x="1199" y="9131"/>
                      <a:pt x="1627" y="8817"/>
                      <a:pt x="2026" y="8531"/>
                    </a:cubicBezTo>
                    <a:cubicBezTo>
                      <a:pt x="1827" y="7761"/>
                      <a:pt x="1855" y="6905"/>
                      <a:pt x="2198" y="6049"/>
                    </a:cubicBezTo>
                    <a:cubicBezTo>
                      <a:pt x="3111" y="4195"/>
                      <a:pt x="3339" y="2197"/>
                      <a:pt x="3396" y="942"/>
                    </a:cubicBezTo>
                    <a:cubicBezTo>
                      <a:pt x="3424" y="542"/>
                      <a:pt x="3424" y="200"/>
                      <a:pt x="3424" y="0"/>
                    </a:cubicBezTo>
                    <a:close/>
                  </a:path>
                </a:pathLst>
              </a:custGeom>
              <a:solidFill>
                <a:srgbClr val="CA6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66"/>
              <p:cNvSpPr/>
              <p:nvPr/>
            </p:nvSpPr>
            <p:spPr>
              <a:xfrm>
                <a:off x="1167550" y="985775"/>
                <a:ext cx="170500" cy="70650"/>
              </a:xfrm>
              <a:custGeom>
                <a:avLst/>
                <a:gdLst/>
                <a:ahLst/>
                <a:cxnLst/>
                <a:rect l="l" t="t" r="r" b="b"/>
                <a:pathLst>
                  <a:path w="6820" h="2826" extrusionOk="0">
                    <a:moveTo>
                      <a:pt x="0" y="1"/>
                    </a:moveTo>
                    <a:lnTo>
                      <a:pt x="0" y="1"/>
                    </a:lnTo>
                    <a:cubicBezTo>
                      <a:pt x="428" y="1313"/>
                      <a:pt x="1427" y="2825"/>
                      <a:pt x="3852" y="2825"/>
                    </a:cubicBezTo>
                    <a:cubicBezTo>
                      <a:pt x="5165" y="2825"/>
                      <a:pt x="6135" y="2283"/>
                      <a:pt x="6820" y="1513"/>
                    </a:cubicBezTo>
                    <a:cubicBezTo>
                      <a:pt x="6392" y="1484"/>
                      <a:pt x="5964" y="1199"/>
                      <a:pt x="5479" y="1113"/>
                    </a:cubicBezTo>
                    <a:cubicBezTo>
                      <a:pt x="5307" y="1085"/>
                      <a:pt x="5108" y="1056"/>
                      <a:pt x="4937" y="999"/>
                    </a:cubicBezTo>
                    <a:cubicBezTo>
                      <a:pt x="4623" y="856"/>
                      <a:pt x="4451" y="543"/>
                      <a:pt x="4337" y="229"/>
                    </a:cubicBezTo>
                    <a:cubicBezTo>
                      <a:pt x="4337" y="172"/>
                      <a:pt x="4309" y="115"/>
                      <a:pt x="4280" y="86"/>
                    </a:cubicBezTo>
                    <a:cubicBezTo>
                      <a:pt x="4252" y="143"/>
                      <a:pt x="4223" y="172"/>
                      <a:pt x="4166" y="229"/>
                    </a:cubicBezTo>
                    <a:cubicBezTo>
                      <a:pt x="4138" y="286"/>
                      <a:pt x="4109" y="314"/>
                      <a:pt x="4081" y="371"/>
                    </a:cubicBezTo>
                    <a:lnTo>
                      <a:pt x="4052" y="457"/>
                    </a:lnTo>
                    <a:lnTo>
                      <a:pt x="3995" y="543"/>
                    </a:lnTo>
                    <a:cubicBezTo>
                      <a:pt x="3909" y="657"/>
                      <a:pt x="3795" y="742"/>
                      <a:pt x="3653" y="799"/>
                    </a:cubicBezTo>
                    <a:cubicBezTo>
                      <a:pt x="3596" y="828"/>
                      <a:pt x="3510" y="856"/>
                      <a:pt x="3453" y="856"/>
                    </a:cubicBezTo>
                    <a:cubicBezTo>
                      <a:pt x="3367" y="856"/>
                      <a:pt x="3310" y="856"/>
                      <a:pt x="3225" y="828"/>
                    </a:cubicBezTo>
                    <a:cubicBezTo>
                      <a:pt x="3139" y="828"/>
                      <a:pt x="3082" y="771"/>
                      <a:pt x="3025" y="742"/>
                    </a:cubicBezTo>
                    <a:lnTo>
                      <a:pt x="2939" y="657"/>
                    </a:lnTo>
                    <a:lnTo>
                      <a:pt x="2882" y="600"/>
                    </a:lnTo>
                    <a:cubicBezTo>
                      <a:pt x="2740" y="428"/>
                      <a:pt x="2540" y="314"/>
                      <a:pt x="2340" y="229"/>
                    </a:cubicBezTo>
                    <a:cubicBezTo>
                      <a:pt x="2140" y="115"/>
                      <a:pt x="1912" y="86"/>
                      <a:pt x="1684" y="58"/>
                    </a:cubicBezTo>
                    <a:lnTo>
                      <a:pt x="1341" y="58"/>
                    </a:lnTo>
                    <a:lnTo>
                      <a:pt x="999" y="29"/>
                    </a:lnTo>
                    <a:cubicBezTo>
                      <a:pt x="657" y="29"/>
                      <a:pt x="343" y="29"/>
                      <a:pt x="0" y="1"/>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66"/>
              <p:cNvSpPr/>
              <p:nvPr/>
            </p:nvSpPr>
            <p:spPr>
              <a:xfrm>
                <a:off x="1411500" y="917300"/>
                <a:ext cx="161225" cy="213300"/>
              </a:xfrm>
              <a:custGeom>
                <a:avLst/>
                <a:gdLst/>
                <a:ahLst/>
                <a:cxnLst/>
                <a:rect l="l" t="t" r="r" b="b"/>
                <a:pathLst>
                  <a:path w="6449" h="8532" extrusionOk="0">
                    <a:moveTo>
                      <a:pt x="971" y="0"/>
                    </a:moveTo>
                    <a:cubicBezTo>
                      <a:pt x="1028" y="172"/>
                      <a:pt x="1056" y="371"/>
                      <a:pt x="1028" y="571"/>
                    </a:cubicBezTo>
                    <a:cubicBezTo>
                      <a:pt x="999" y="742"/>
                      <a:pt x="942" y="885"/>
                      <a:pt x="885" y="1056"/>
                    </a:cubicBezTo>
                    <a:cubicBezTo>
                      <a:pt x="1085" y="1370"/>
                      <a:pt x="1199" y="1655"/>
                      <a:pt x="1056" y="1798"/>
                    </a:cubicBezTo>
                    <a:cubicBezTo>
                      <a:pt x="942" y="1912"/>
                      <a:pt x="799" y="1969"/>
                      <a:pt x="685" y="2083"/>
                    </a:cubicBezTo>
                    <a:cubicBezTo>
                      <a:pt x="571" y="2197"/>
                      <a:pt x="514" y="2340"/>
                      <a:pt x="428" y="2511"/>
                    </a:cubicBezTo>
                    <a:cubicBezTo>
                      <a:pt x="314" y="2740"/>
                      <a:pt x="172" y="2939"/>
                      <a:pt x="0" y="3110"/>
                    </a:cubicBezTo>
                    <a:cubicBezTo>
                      <a:pt x="0" y="4280"/>
                      <a:pt x="115" y="5564"/>
                      <a:pt x="600" y="6677"/>
                    </a:cubicBezTo>
                    <a:cubicBezTo>
                      <a:pt x="714" y="6991"/>
                      <a:pt x="885" y="7276"/>
                      <a:pt x="1056" y="7533"/>
                    </a:cubicBezTo>
                    <a:cubicBezTo>
                      <a:pt x="1056" y="7305"/>
                      <a:pt x="1085" y="7048"/>
                      <a:pt x="1113" y="6820"/>
                    </a:cubicBezTo>
                    <a:lnTo>
                      <a:pt x="3567" y="7961"/>
                    </a:lnTo>
                    <a:lnTo>
                      <a:pt x="4822" y="8532"/>
                    </a:lnTo>
                    <a:cubicBezTo>
                      <a:pt x="6049" y="7162"/>
                      <a:pt x="6449" y="4965"/>
                      <a:pt x="6078" y="3053"/>
                    </a:cubicBezTo>
                    <a:cubicBezTo>
                      <a:pt x="5393" y="2454"/>
                      <a:pt x="4708" y="1912"/>
                      <a:pt x="4052" y="1427"/>
                    </a:cubicBezTo>
                    <a:cubicBezTo>
                      <a:pt x="2911" y="628"/>
                      <a:pt x="1912" y="57"/>
                      <a:pt x="1227" y="29"/>
                    </a:cubicBezTo>
                    <a:cubicBezTo>
                      <a:pt x="1142" y="29"/>
                      <a:pt x="1056" y="0"/>
                      <a:pt x="971" y="0"/>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66"/>
              <p:cNvSpPr/>
              <p:nvPr/>
            </p:nvSpPr>
            <p:spPr>
              <a:xfrm>
                <a:off x="1161125" y="930125"/>
                <a:ext cx="111300" cy="70650"/>
              </a:xfrm>
              <a:custGeom>
                <a:avLst/>
                <a:gdLst/>
                <a:ahLst/>
                <a:cxnLst/>
                <a:rect l="l" t="t" r="r" b="b"/>
                <a:pathLst>
                  <a:path w="4452" h="2826" extrusionOk="0">
                    <a:moveTo>
                      <a:pt x="2141" y="1"/>
                    </a:moveTo>
                    <a:lnTo>
                      <a:pt x="2141" y="1"/>
                    </a:lnTo>
                    <a:cubicBezTo>
                      <a:pt x="1713" y="201"/>
                      <a:pt x="857" y="458"/>
                      <a:pt x="1" y="714"/>
                    </a:cubicBezTo>
                    <a:cubicBezTo>
                      <a:pt x="1" y="1000"/>
                      <a:pt x="58" y="1513"/>
                      <a:pt x="229" y="2084"/>
                    </a:cubicBezTo>
                    <a:cubicBezTo>
                      <a:pt x="571" y="2055"/>
                      <a:pt x="914" y="2055"/>
                      <a:pt x="1256" y="2055"/>
                    </a:cubicBezTo>
                    <a:lnTo>
                      <a:pt x="1969" y="2055"/>
                    </a:lnTo>
                    <a:cubicBezTo>
                      <a:pt x="2226" y="2055"/>
                      <a:pt x="2454" y="2112"/>
                      <a:pt x="2711" y="2227"/>
                    </a:cubicBezTo>
                    <a:cubicBezTo>
                      <a:pt x="2939" y="2312"/>
                      <a:pt x="3139" y="2455"/>
                      <a:pt x="3339" y="2654"/>
                    </a:cubicBezTo>
                    <a:lnTo>
                      <a:pt x="3396" y="2712"/>
                    </a:lnTo>
                    <a:lnTo>
                      <a:pt x="3453" y="2769"/>
                    </a:lnTo>
                    <a:lnTo>
                      <a:pt x="3539" y="2826"/>
                    </a:lnTo>
                    <a:cubicBezTo>
                      <a:pt x="3624" y="2826"/>
                      <a:pt x="3738" y="2826"/>
                      <a:pt x="3824" y="2797"/>
                    </a:cubicBezTo>
                    <a:cubicBezTo>
                      <a:pt x="3910" y="2769"/>
                      <a:pt x="3967" y="2683"/>
                      <a:pt x="4024" y="2626"/>
                    </a:cubicBezTo>
                    <a:lnTo>
                      <a:pt x="4081" y="2540"/>
                    </a:lnTo>
                    <a:lnTo>
                      <a:pt x="4109" y="2455"/>
                    </a:lnTo>
                    <a:cubicBezTo>
                      <a:pt x="4138" y="2426"/>
                      <a:pt x="4195" y="2369"/>
                      <a:pt x="4223" y="2312"/>
                    </a:cubicBezTo>
                    <a:cubicBezTo>
                      <a:pt x="4281" y="2198"/>
                      <a:pt x="4366" y="2112"/>
                      <a:pt x="4452" y="2027"/>
                    </a:cubicBezTo>
                    <a:cubicBezTo>
                      <a:pt x="4395" y="1856"/>
                      <a:pt x="4338" y="1684"/>
                      <a:pt x="4223" y="1513"/>
                    </a:cubicBezTo>
                    <a:cubicBezTo>
                      <a:pt x="4138" y="1399"/>
                      <a:pt x="4024" y="1313"/>
                      <a:pt x="3910" y="1228"/>
                    </a:cubicBezTo>
                    <a:cubicBezTo>
                      <a:pt x="3797" y="1249"/>
                      <a:pt x="3686" y="1258"/>
                      <a:pt x="3578" y="1258"/>
                    </a:cubicBezTo>
                    <a:cubicBezTo>
                      <a:pt x="2643" y="1258"/>
                      <a:pt x="1910" y="538"/>
                      <a:pt x="2141" y="1"/>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66"/>
              <p:cNvSpPr/>
              <p:nvPr/>
            </p:nvSpPr>
            <p:spPr>
              <a:xfrm>
                <a:off x="1166825" y="804600"/>
                <a:ext cx="195475" cy="219000"/>
              </a:xfrm>
              <a:custGeom>
                <a:avLst/>
                <a:gdLst/>
                <a:ahLst/>
                <a:cxnLst/>
                <a:rect l="l" t="t" r="r" b="b"/>
                <a:pathLst>
                  <a:path w="7819" h="8760" extrusionOk="0">
                    <a:moveTo>
                      <a:pt x="4851" y="0"/>
                    </a:moveTo>
                    <a:cubicBezTo>
                      <a:pt x="4766" y="57"/>
                      <a:pt x="4652" y="86"/>
                      <a:pt x="4566" y="86"/>
                    </a:cubicBezTo>
                    <a:cubicBezTo>
                      <a:pt x="4452" y="828"/>
                      <a:pt x="4081" y="1484"/>
                      <a:pt x="3539" y="1998"/>
                    </a:cubicBezTo>
                    <a:cubicBezTo>
                      <a:pt x="3054" y="2426"/>
                      <a:pt x="2654" y="2854"/>
                      <a:pt x="1856" y="3253"/>
                    </a:cubicBezTo>
                    <a:cubicBezTo>
                      <a:pt x="2027" y="3824"/>
                      <a:pt x="2141" y="4537"/>
                      <a:pt x="1913" y="5022"/>
                    </a:cubicBezTo>
                    <a:cubicBezTo>
                      <a:pt x="1682" y="5559"/>
                      <a:pt x="2415" y="6279"/>
                      <a:pt x="3350" y="6279"/>
                    </a:cubicBezTo>
                    <a:cubicBezTo>
                      <a:pt x="3458" y="6279"/>
                      <a:pt x="3569" y="6270"/>
                      <a:pt x="3682" y="6249"/>
                    </a:cubicBezTo>
                    <a:cubicBezTo>
                      <a:pt x="3796" y="6334"/>
                      <a:pt x="3910" y="6420"/>
                      <a:pt x="3995" y="6534"/>
                    </a:cubicBezTo>
                    <a:cubicBezTo>
                      <a:pt x="4110" y="6705"/>
                      <a:pt x="4167" y="6877"/>
                      <a:pt x="4224" y="7048"/>
                    </a:cubicBezTo>
                    <a:cubicBezTo>
                      <a:pt x="4138" y="7133"/>
                      <a:pt x="4053" y="7219"/>
                      <a:pt x="3995" y="7333"/>
                    </a:cubicBezTo>
                    <a:cubicBezTo>
                      <a:pt x="3967" y="7390"/>
                      <a:pt x="3910" y="7447"/>
                      <a:pt x="3881" y="7476"/>
                    </a:cubicBezTo>
                    <a:lnTo>
                      <a:pt x="3853" y="7561"/>
                    </a:lnTo>
                    <a:lnTo>
                      <a:pt x="3796" y="7647"/>
                    </a:lnTo>
                    <a:cubicBezTo>
                      <a:pt x="3739" y="7704"/>
                      <a:pt x="3682" y="7790"/>
                      <a:pt x="3596" y="7818"/>
                    </a:cubicBezTo>
                    <a:cubicBezTo>
                      <a:pt x="3510" y="7847"/>
                      <a:pt x="3396" y="7847"/>
                      <a:pt x="3311" y="7847"/>
                    </a:cubicBezTo>
                    <a:lnTo>
                      <a:pt x="3225" y="7790"/>
                    </a:lnTo>
                    <a:lnTo>
                      <a:pt x="3168" y="7733"/>
                    </a:lnTo>
                    <a:lnTo>
                      <a:pt x="3111" y="7675"/>
                    </a:lnTo>
                    <a:cubicBezTo>
                      <a:pt x="2911" y="7476"/>
                      <a:pt x="2711" y="7333"/>
                      <a:pt x="2483" y="7248"/>
                    </a:cubicBezTo>
                    <a:cubicBezTo>
                      <a:pt x="2226" y="7133"/>
                      <a:pt x="1998" y="7076"/>
                      <a:pt x="1741" y="7076"/>
                    </a:cubicBezTo>
                    <a:lnTo>
                      <a:pt x="1028" y="7076"/>
                    </a:lnTo>
                    <a:cubicBezTo>
                      <a:pt x="686" y="7076"/>
                      <a:pt x="343" y="7076"/>
                      <a:pt x="1" y="7105"/>
                    </a:cubicBezTo>
                    <a:cubicBezTo>
                      <a:pt x="1" y="7133"/>
                      <a:pt x="29" y="7190"/>
                      <a:pt x="29" y="7248"/>
                    </a:cubicBezTo>
                    <a:cubicBezTo>
                      <a:pt x="372" y="7276"/>
                      <a:pt x="686" y="7276"/>
                      <a:pt x="1028" y="7276"/>
                    </a:cubicBezTo>
                    <a:lnTo>
                      <a:pt x="1370" y="7305"/>
                    </a:lnTo>
                    <a:lnTo>
                      <a:pt x="1713" y="7305"/>
                    </a:lnTo>
                    <a:cubicBezTo>
                      <a:pt x="1941" y="7333"/>
                      <a:pt x="2169" y="7362"/>
                      <a:pt x="2369" y="7476"/>
                    </a:cubicBezTo>
                    <a:cubicBezTo>
                      <a:pt x="2569" y="7561"/>
                      <a:pt x="2769" y="7675"/>
                      <a:pt x="2911" y="7847"/>
                    </a:cubicBezTo>
                    <a:lnTo>
                      <a:pt x="2968" y="7904"/>
                    </a:lnTo>
                    <a:lnTo>
                      <a:pt x="3054" y="7989"/>
                    </a:lnTo>
                    <a:cubicBezTo>
                      <a:pt x="3111" y="8018"/>
                      <a:pt x="3168" y="8075"/>
                      <a:pt x="3254" y="8075"/>
                    </a:cubicBezTo>
                    <a:cubicBezTo>
                      <a:pt x="3339" y="8103"/>
                      <a:pt x="3396" y="8103"/>
                      <a:pt x="3482" y="8103"/>
                    </a:cubicBezTo>
                    <a:cubicBezTo>
                      <a:pt x="3539" y="8103"/>
                      <a:pt x="3625" y="8075"/>
                      <a:pt x="3682" y="8046"/>
                    </a:cubicBezTo>
                    <a:cubicBezTo>
                      <a:pt x="3824" y="7989"/>
                      <a:pt x="3938" y="7904"/>
                      <a:pt x="4024" y="7790"/>
                    </a:cubicBezTo>
                    <a:lnTo>
                      <a:pt x="4081" y="7704"/>
                    </a:lnTo>
                    <a:lnTo>
                      <a:pt x="4110" y="7618"/>
                    </a:lnTo>
                    <a:cubicBezTo>
                      <a:pt x="4138" y="7561"/>
                      <a:pt x="4167" y="7533"/>
                      <a:pt x="4195" y="7476"/>
                    </a:cubicBezTo>
                    <a:cubicBezTo>
                      <a:pt x="4252" y="7419"/>
                      <a:pt x="4281" y="7390"/>
                      <a:pt x="4309" y="7333"/>
                    </a:cubicBezTo>
                    <a:cubicBezTo>
                      <a:pt x="4338" y="7362"/>
                      <a:pt x="4366" y="7419"/>
                      <a:pt x="4366" y="7476"/>
                    </a:cubicBezTo>
                    <a:cubicBezTo>
                      <a:pt x="4480" y="7790"/>
                      <a:pt x="4652" y="8103"/>
                      <a:pt x="4966" y="8246"/>
                    </a:cubicBezTo>
                    <a:cubicBezTo>
                      <a:pt x="5137" y="8303"/>
                      <a:pt x="5336" y="8332"/>
                      <a:pt x="5508" y="8360"/>
                    </a:cubicBezTo>
                    <a:cubicBezTo>
                      <a:pt x="5993" y="8446"/>
                      <a:pt x="6421" y="8731"/>
                      <a:pt x="6849" y="8760"/>
                    </a:cubicBezTo>
                    <a:cubicBezTo>
                      <a:pt x="7248" y="8360"/>
                      <a:pt x="7562" y="7875"/>
                      <a:pt x="7819" y="7362"/>
                    </a:cubicBezTo>
                    <a:lnTo>
                      <a:pt x="7819" y="7362"/>
                    </a:lnTo>
                    <a:lnTo>
                      <a:pt x="7733" y="7419"/>
                    </a:lnTo>
                    <a:cubicBezTo>
                      <a:pt x="7590" y="7504"/>
                      <a:pt x="7476" y="7647"/>
                      <a:pt x="7334" y="7733"/>
                    </a:cubicBezTo>
                    <a:cubicBezTo>
                      <a:pt x="7189" y="7813"/>
                      <a:pt x="7026" y="7848"/>
                      <a:pt x="6861" y="7848"/>
                    </a:cubicBezTo>
                    <a:cubicBezTo>
                      <a:pt x="6732" y="7848"/>
                      <a:pt x="6602" y="7827"/>
                      <a:pt x="6478" y="7790"/>
                    </a:cubicBezTo>
                    <a:cubicBezTo>
                      <a:pt x="6192" y="7704"/>
                      <a:pt x="5936" y="7533"/>
                      <a:pt x="5707" y="7333"/>
                    </a:cubicBezTo>
                    <a:cubicBezTo>
                      <a:pt x="5336" y="7048"/>
                      <a:pt x="4966" y="6677"/>
                      <a:pt x="4908" y="6192"/>
                    </a:cubicBezTo>
                    <a:cubicBezTo>
                      <a:pt x="4880" y="5849"/>
                      <a:pt x="5051" y="5507"/>
                      <a:pt x="5051" y="5136"/>
                    </a:cubicBezTo>
                    <a:cubicBezTo>
                      <a:pt x="5080" y="4451"/>
                      <a:pt x="4623" y="3824"/>
                      <a:pt x="4623" y="3139"/>
                    </a:cubicBezTo>
                    <a:cubicBezTo>
                      <a:pt x="4623" y="2568"/>
                      <a:pt x="4966" y="2026"/>
                      <a:pt x="5080" y="1427"/>
                    </a:cubicBezTo>
                    <a:lnTo>
                      <a:pt x="5108" y="1398"/>
                    </a:lnTo>
                    <a:cubicBezTo>
                      <a:pt x="4994" y="856"/>
                      <a:pt x="4908" y="400"/>
                      <a:pt x="4851" y="0"/>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66"/>
              <p:cNvSpPr/>
              <p:nvPr/>
            </p:nvSpPr>
            <p:spPr>
              <a:xfrm>
                <a:off x="1109775" y="707575"/>
                <a:ext cx="216150" cy="192050"/>
              </a:xfrm>
              <a:custGeom>
                <a:avLst/>
                <a:gdLst/>
                <a:ahLst/>
                <a:cxnLst/>
                <a:rect l="l" t="t" r="r" b="b"/>
                <a:pathLst>
                  <a:path w="8646" h="7682" extrusionOk="0">
                    <a:moveTo>
                      <a:pt x="3310" y="1639"/>
                    </a:moveTo>
                    <a:cubicBezTo>
                      <a:pt x="3445" y="1639"/>
                      <a:pt x="3583" y="1659"/>
                      <a:pt x="3710" y="1713"/>
                    </a:cubicBezTo>
                    <a:cubicBezTo>
                      <a:pt x="3824" y="1741"/>
                      <a:pt x="3938" y="1827"/>
                      <a:pt x="3995" y="1913"/>
                    </a:cubicBezTo>
                    <a:cubicBezTo>
                      <a:pt x="4052" y="1998"/>
                      <a:pt x="4109" y="2084"/>
                      <a:pt x="4138" y="2169"/>
                    </a:cubicBezTo>
                    <a:cubicBezTo>
                      <a:pt x="4052" y="2141"/>
                      <a:pt x="3966" y="2084"/>
                      <a:pt x="3881" y="2055"/>
                    </a:cubicBezTo>
                    <a:cubicBezTo>
                      <a:pt x="3795" y="1998"/>
                      <a:pt x="3738" y="1998"/>
                      <a:pt x="3652" y="1998"/>
                    </a:cubicBezTo>
                    <a:cubicBezTo>
                      <a:pt x="3602" y="1990"/>
                      <a:pt x="3552" y="1986"/>
                      <a:pt x="3502" y="1986"/>
                    </a:cubicBezTo>
                    <a:cubicBezTo>
                      <a:pt x="3381" y="1986"/>
                      <a:pt x="3260" y="2007"/>
                      <a:pt x="3139" y="2027"/>
                    </a:cubicBezTo>
                    <a:cubicBezTo>
                      <a:pt x="2939" y="2027"/>
                      <a:pt x="2768" y="2055"/>
                      <a:pt x="2568" y="2055"/>
                    </a:cubicBezTo>
                    <a:lnTo>
                      <a:pt x="1998" y="2055"/>
                    </a:lnTo>
                    <a:cubicBezTo>
                      <a:pt x="2140" y="1913"/>
                      <a:pt x="2340" y="1827"/>
                      <a:pt x="2511" y="1770"/>
                    </a:cubicBezTo>
                    <a:cubicBezTo>
                      <a:pt x="2711" y="1713"/>
                      <a:pt x="2911" y="1656"/>
                      <a:pt x="3082" y="1656"/>
                    </a:cubicBezTo>
                    <a:cubicBezTo>
                      <a:pt x="3155" y="1645"/>
                      <a:pt x="3232" y="1639"/>
                      <a:pt x="3310" y="1639"/>
                    </a:cubicBezTo>
                    <a:close/>
                    <a:moveTo>
                      <a:pt x="7572" y="1560"/>
                    </a:moveTo>
                    <a:cubicBezTo>
                      <a:pt x="7617" y="1560"/>
                      <a:pt x="7661" y="1563"/>
                      <a:pt x="7704" y="1570"/>
                    </a:cubicBezTo>
                    <a:cubicBezTo>
                      <a:pt x="7561" y="1684"/>
                      <a:pt x="7447" y="1770"/>
                      <a:pt x="7362" y="1884"/>
                    </a:cubicBezTo>
                    <a:cubicBezTo>
                      <a:pt x="7248" y="1998"/>
                      <a:pt x="7162" y="2112"/>
                      <a:pt x="7076" y="2226"/>
                    </a:cubicBezTo>
                    <a:cubicBezTo>
                      <a:pt x="6991" y="2341"/>
                      <a:pt x="6905" y="2455"/>
                      <a:pt x="6848" y="2597"/>
                    </a:cubicBezTo>
                    <a:cubicBezTo>
                      <a:pt x="6762" y="2712"/>
                      <a:pt x="6705" y="2854"/>
                      <a:pt x="6620" y="3025"/>
                    </a:cubicBezTo>
                    <a:cubicBezTo>
                      <a:pt x="6563" y="2854"/>
                      <a:pt x="6534" y="2683"/>
                      <a:pt x="6563" y="2512"/>
                    </a:cubicBezTo>
                    <a:cubicBezTo>
                      <a:pt x="6591" y="2312"/>
                      <a:pt x="6648" y="2141"/>
                      <a:pt x="6762" y="1998"/>
                    </a:cubicBezTo>
                    <a:cubicBezTo>
                      <a:pt x="6877" y="1856"/>
                      <a:pt x="7019" y="1741"/>
                      <a:pt x="7190" y="1656"/>
                    </a:cubicBezTo>
                    <a:cubicBezTo>
                      <a:pt x="7297" y="1592"/>
                      <a:pt x="7437" y="1560"/>
                      <a:pt x="7572" y="1560"/>
                    </a:cubicBezTo>
                    <a:close/>
                    <a:moveTo>
                      <a:pt x="3516" y="2762"/>
                    </a:moveTo>
                    <a:cubicBezTo>
                      <a:pt x="3766" y="2762"/>
                      <a:pt x="3966" y="2854"/>
                      <a:pt x="3966" y="2854"/>
                    </a:cubicBezTo>
                    <a:cubicBezTo>
                      <a:pt x="3966" y="2854"/>
                      <a:pt x="3595" y="2911"/>
                      <a:pt x="3224" y="3111"/>
                    </a:cubicBezTo>
                    <a:cubicBezTo>
                      <a:pt x="3301" y="3084"/>
                      <a:pt x="3376" y="3073"/>
                      <a:pt x="3449" y="3073"/>
                    </a:cubicBezTo>
                    <a:cubicBezTo>
                      <a:pt x="3834" y="3073"/>
                      <a:pt x="4138" y="3396"/>
                      <a:pt x="4138" y="3396"/>
                    </a:cubicBezTo>
                    <a:cubicBezTo>
                      <a:pt x="4138" y="3396"/>
                      <a:pt x="3931" y="3339"/>
                      <a:pt x="3642" y="3339"/>
                    </a:cubicBezTo>
                    <a:cubicBezTo>
                      <a:pt x="3353" y="3339"/>
                      <a:pt x="2982" y="3396"/>
                      <a:pt x="2654" y="3625"/>
                    </a:cubicBezTo>
                    <a:lnTo>
                      <a:pt x="2625" y="3653"/>
                    </a:lnTo>
                    <a:lnTo>
                      <a:pt x="2625" y="3625"/>
                    </a:lnTo>
                    <a:cubicBezTo>
                      <a:pt x="2786" y="2916"/>
                      <a:pt x="3192" y="2762"/>
                      <a:pt x="3516" y="2762"/>
                    </a:cubicBezTo>
                    <a:close/>
                    <a:moveTo>
                      <a:pt x="2767" y="5375"/>
                    </a:moveTo>
                    <a:cubicBezTo>
                      <a:pt x="3109" y="5375"/>
                      <a:pt x="3480" y="5460"/>
                      <a:pt x="3652" y="5650"/>
                    </a:cubicBezTo>
                    <a:cubicBezTo>
                      <a:pt x="3909" y="5964"/>
                      <a:pt x="3196" y="5793"/>
                      <a:pt x="2654" y="5936"/>
                    </a:cubicBezTo>
                    <a:cubicBezTo>
                      <a:pt x="2340" y="6035"/>
                      <a:pt x="2160" y="6115"/>
                      <a:pt x="2053" y="6115"/>
                    </a:cubicBezTo>
                    <a:cubicBezTo>
                      <a:pt x="1975" y="6115"/>
                      <a:pt x="1936" y="6072"/>
                      <a:pt x="1912" y="5964"/>
                    </a:cubicBezTo>
                    <a:cubicBezTo>
                      <a:pt x="1855" y="5707"/>
                      <a:pt x="1969" y="5593"/>
                      <a:pt x="2197" y="5479"/>
                    </a:cubicBezTo>
                    <a:cubicBezTo>
                      <a:pt x="2333" y="5411"/>
                      <a:pt x="2544" y="5375"/>
                      <a:pt x="2767" y="5375"/>
                    </a:cubicBezTo>
                    <a:close/>
                    <a:moveTo>
                      <a:pt x="3966" y="1"/>
                    </a:moveTo>
                    <a:cubicBezTo>
                      <a:pt x="3167" y="800"/>
                      <a:pt x="1826" y="1856"/>
                      <a:pt x="0" y="2198"/>
                    </a:cubicBezTo>
                    <a:cubicBezTo>
                      <a:pt x="29" y="2284"/>
                      <a:pt x="57" y="2369"/>
                      <a:pt x="86" y="2455"/>
                    </a:cubicBezTo>
                    <a:lnTo>
                      <a:pt x="114" y="2426"/>
                    </a:lnTo>
                    <a:cubicBezTo>
                      <a:pt x="200" y="2398"/>
                      <a:pt x="286" y="2369"/>
                      <a:pt x="371" y="2341"/>
                    </a:cubicBezTo>
                    <a:cubicBezTo>
                      <a:pt x="428" y="2326"/>
                      <a:pt x="478" y="2319"/>
                      <a:pt x="528" y="2319"/>
                    </a:cubicBezTo>
                    <a:cubicBezTo>
                      <a:pt x="578" y="2319"/>
                      <a:pt x="628" y="2326"/>
                      <a:pt x="685" y="2341"/>
                    </a:cubicBezTo>
                    <a:cubicBezTo>
                      <a:pt x="657" y="2455"/>
                      <a:pt x="571" y="2540"/>
                      <a:pt x="514" y="2597"/>
                    </a:cubicBezTo>
                    <a:cubicBezTo>
                      <a:pt x="457" y="2654"/>
                      <a:pt x="371" y="2712"/>
                      <a:pt x="314" y="2769"/>
                    </a:cubicBezTo>
                    <a:cubicBezTo>
                      <a:pt x="257" y="2797"/>
                      <a:pt x="229" y="2797"/>
                      <a:pt x="172" y="2826"/>
                    </a:cubicBezTo>
                    <a:cubicBezTo>
                      <a:pt x="200" y="2968"/>
                      <a:pt x="257" y="3111"/>
                      <a:pt x="286" y="3254"/>
                    </a:cubicBezTo>
                    <a:cubicBezTo>
                      <a:pt x="314" y="3339"/>
                      <a:pt x="343" y="3425"/>
                      <a:pt x="371" y="3510"/>
                    </a:cubicBezTo>
                    <a:cubicBezTo>
                      <a:pt x="497" y="3384"/>
                      <a:pt x="624" y="3337"/>
                      <a:pt x="742" y="3337"/>
                    </a:cubicBezTo>
                    <a:cubicBezTo>
                      <a:pt x="1052" y="3337"/>
                      <a:pt x="1308" y="3664"/>
                      <a:pt x="1370" y="3767"/>
                    </a:cubicBezTo>
                    <a:cubicBezTo>
                      <a:pt x="1370" y="3653"/>
                      <a:pt x="1370" y="3510"/>
                      <a:pt x="1370" y="3396"/>
                    </a:cubicBezTo>
                    <a:cubicBezTo>
                      <a:pt x="1341" y="3054"/>
                      <a:pt x="1341" y="2740"/>
                      <a:pt x="1341" y="2398"/>
                    </a:cubicBezTo>
                    <a:lnTo>
                      <a:pt x="1341" y="2398"/>
                    </a:lnTo>
                    <a:cubicBezTo>
                      <a:pt x="1427" y="2712"/>
                      <a:pt x="1484" y="3054"/>
                      <a:pt x="1541" y="3368"/>
                    </a:cubicBezTo>
                    <a:cubicBezTo>
                      <a:pt x="1598" y="3710"/>
                      <a:pt x="1627" y="4053"/>
                      <a:pt x="1598" y="4395"/>
                    </a:cubicBezTo>
                    <a:lnTo>
                      <a:pt x="1598" y="4509"/>
                    </a:lnTo>
                    <a:lnTo>
                      <a:pt x="1598" y="4652"/>
                    </a:lnTo>
                    <a:cubicBezTo>
                      <a:pt x="1598" y="4680"/>
                      <a:pt x="1598" y="4737"/>
                      <a:pt x="1570" y="4766"/>
                    </a:cubicBezTo>
                    <a:lnTo>
                      <a:pt x="1570" y="4880"/>
                    </a:lnTo>
                    <a:cubicBezTo>
                      <a:pt x="1541" y="4937"/>
                      <a:pt x="1570" y="4994"/>
                      <a:pt x="1598" y="5023"/>
                    </a:cubicBezTo>
                    <a:lnTo>
                      <a:pt x="1684" y="5080"/>
                    </a:lnTo>
                    <a:lnTo>
                      <a:pt x="1769" y="5108"/>
                    </a:lnTo>
                    <a:cubicBezTo>
                      <a:pt x="1912" y="5108"/>
                      <a:pt x="2083" y="5108"/>
                      <a:pt x="2226" y="5080"/>
                    </a:cubicBezTo>
                    <a:cubicBezTo>
                      <a:pt x="2397" y="5023"/>
                      <a:pt x="2540" y="4994"/>
                      <a:pt x="2711" y="4908"/>
                    </a:cubicBezTo>
                    <a:lnTo>
                      <a:pt x="2711" y="4908"/>
                    </a:lnTo>
                    <a:cubicBezTo>
                      <a:pt x="2568" y="5023"/>
                      <a:pt x="2426" y="5108"/>
                      <a:pt x="2254" y="5165"/>
                    </a:cubicBezTo>
                    <a:cubicBezTo>
                      <a:pt x="2112" y="5251"/>
                      <a:pt x="1941" y="5279"/>
                      <a:pt x="1769" y="5279"/>
                    </a:cubicBezTo>
                    <a:cubicBezTo>
                      <a:pt x="1712" y="5279"/>
                      <a:pt x="1655" y="5279"/>
                      <a:pt x="1598" y="5251"/>
                    </a:cubicBezTo>
                    <a:cubicBezTo>
                      <a:pt x="1541" y="5251"/>
                      <a:pt x="1513" y="5222"/>
                      <a:pt x="1455" y="5165"/>
                    </a:cubicBezTo>
                    <a:cubicBezTo>
                      <a:pt x="1398" y="5108"/>
                      <a:pt x="1341" y="4994"/>
                      <a:pt x="1341" y="4880"/>
                    </a:cubicBezTo>
                    <a:cubicBezTo>
                      <a:pt x="1341" y="4794"/>
                      <a:pt x="1370" y="4766"/>
                      <a:pt x="1370" y="4737"/>
                    </a:cubicBezTo>
                    <a:lnTo>
                      <a:pt x="1370" y="4623"/>
                    </a:lnTo>
                    <a:lnTo>
                      <a:pt x="1370" y="4509"/>
                    </a:lnTo>
                    <a:lnTo>
                      <a:pt x="1398" y="4366"/>
                    </a:lnTo>
                    <a:cubicBezTo>
                      <a:pt x="1398" y="4309"/>
                      <a:pt x="1398" y="4224"/>
                      <a:pt x="1398" y="4138"/>
                    </a:cubicBezTo>
                    <a:lnTo>
                      <a:pt x="1398" y="3881"/>
                    </a:lnTo>
                    <a:lnTo>
                      <a:pt x="1370" y="3796"/>
                    </a:lnTo>
                    <a:cubicBezTo>
                      <a:pt x="1227" y="3796"/>
                      <a:pt x="799" y="3796"/>
                      <a:pt x="571" y="4053"/>
                    </a:cubicBezTo>
                    <a:cubicBezTo>
                      <a:pt x="999" y="5308"/>
                      <a:pt x="1570" y="6506"/>
                      <a:pt x="2083" y="7448"/>
                    </a:cubicBezTo>
                    <a:cubicBezTo>
                      <a:pt x="2158" y="7597"/>
                      <a:pt x="2320" y="7682"/>
                      <a:pt x="2473" y="7682"/>
                    </a:cubicBezTo>
                    <a:cubicBezTo>
                      <a:pt x="2496" y="7682"/>
                      <a:pt x="2518" y="7680"/>
                      <a:pt x="2540" y="7676"/>
                    </a:cubicBezTo>
                    <a:cubicBezTo>
                      <a:pt x="3224" y="7505"/>
                      <a:pt x="3738" y="7334"/>
                      <a:pt x="4138" y="7134"/>
                    </a:cubicBezTo>
                    <a:cubicBezTo>
                      <a:pt x="4936" y="6735"/>
                      <a:pt x="5336" y="6307"/>
                      <a:pt x="5821" y="5879"/>
                    </a:cubicBezTo>
                    <a:cubicBezTo>
                      <a:pt x="6363" y="5365"/>
                      <a:pt x="6734" y="4709"/>
                      <a:pt x="6848" y="3967"/>
                    </a:cubicBezTo>
                    <a:cubicBezTo>
                      <a:pt x="6934" y="3967"/>
                      <a:pt x="7048" y="3938"/>
                      <a:pt x="7133" y="3881"/>
                    </a:cubicBezTo>
                    <a:cubicBezTo>
                      <a:pt x="8218" y="3453"/>
                      <a:pt x="8646" y="1428"/>
                      <a:pt x="8018" y="885"/>
                    </a:cubicBezTo>
                    <a:cubicBezTo>
                      <a:pt x="7906" y="791"/>
                      <a:pt x="7787" y="751"/>
                      <a:pt x="7665" y="751"/>
                    </a:cubicBezTo>
                    <a:cubicBezTo>
                      <a:pt x="7380" y="751"/>
                      <a:pt x="7079" y="968"/>
                      <a:pt x="6820" y="1228"/>
                    </a:cubicBezTo>
                    <a:cubicBezTo>
                      <a:pt x="6705" y="1342"/>
                      <a:pt x="6591" y="1456"/>
                      <a:pt x="6477" y="1570"/>
                    </a:cubicBezTo>
                    <a:cubicBezTo>
                      <a:pt x="6449" y="1656"/>
                      <a:pt x="6392" y="1713"/>
                      <a:pt x="6335" y="1741"/>
                    </a:cubicBezTo>
                    <a:cubicBezTo>
                      <a:pt x="6220" y="1913"/>
                      <a:pt x="6135" y="2055"/>
                      <a:pt x="6106" y="2084"/>
                    </a:cubicBezTo>
                    <a:cubicBezTo>
                      <a:pt x="5279" y="1656"/>
                      <a:pt x="4423" y="600"/>
                      <a:pt x="3966" y="1"/>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66"/>
              <p:cNvSpPr/>
              <p:nvPr/>
            </p:nvSpPr>
            <p:spPr>
              <a:xfrm>
                <a:off x="1120475" y="797875"/>
                <a:ext cx="10000" cy="8875"/>
              </a:xfrm>
              <a:custGeom>
                <a:avLst/>
                <a:gdLst/>
                <a:ahLst/>
                <a:cxnLst/>
                <a:rect l="l" t="t" r="r" b="b"/>
                <a:pathLst>
                  <a:path w="400" h="355" extrusionOk="0">
                    <a:moveTo>
                      <a:pt x="293" y="1"/>
                    </a:moveTo>
                    <a:cubicBezTo>
                      <a:pt x="202" y="1"/>
                      <a:pt x="101" y="21"/>
                      <a:pt x="0" y="41"/>
                    </a:cubicBezTo>
                    <a:cubicBezTo>
                      <a:pt x="29" y="155"/>
                      <a:pt x="57" y="241"/>
                      <a:pt x="114" y="355"/>
                    </a:cubicBezTo>
                    <a:cubicBezTo>
                      <a:pt x="143" y="127"/>
                      <a:pt x="257" y="41"/>
                      <a:pt x="400" y="13"/>
                    </a:cubicBezTo>
                    <a:cubicBezTo>
                      <a:pt x="366" y="4"/>
                      <a:pt x="330" y="1"/>
                      <a:pt x="293" y="1"/>
                    </a:cubicBezTo>
                    <a:close/>
                  </a:path>
                </a:pathLst>
              </a:custGeom>
              <a:solidFill>
                <a:srgbClr val="D87A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66"/>
              <p:cNvSpPr/>
              <p:nvPr/>
            </p:nvSpPr>
            <p:spPr>
              <a:xfrm>
                <a:off x="1107625" y="677625"/>
                <a:ext cx="160525" cy="84900"/>
              </a:xfrm>
              <a:custGeom>
                <a:avLst/>
                <a:gdLst/>
                <a:ahLst/>
                <a:cxnLst/>
                <a:rect l="l" t="t" r="r" b="b"/>
                <a:pathLst>
                  <a:path w="6421" h="3396" extrusionOk="0">
                    <a:moveTo>
                      <a:pt x="4224" y="1"/>
                    </a:moveTo>
                    <a:cubicBezTo>
                      <a:pt x="3453" y="857"/>
                      <a:pt x="1570" y="2740"/>
                      <a:pt x="1" y="3253"/>
                    </a:cubicBezTo>
                    <a:cubicBezTo>
                      <a:pt x="29" y="3310"/>
                      <a:pt x="58" y="3339"/>
                      <a:pt x="86" y="3396"/>
                    </a:cubicBezTo>
                    <a:cubicBezTo>
                      <a:pt x="1912" y="3054"/>
                      <a:pt x="3253" y="1998"/>
                      <a:pt x="4052" y="1199"/>
                    </a:cubicBezTo>
                    <a:cubicBezTo>
                      <a:pt x="4509" y="1798"/>
                      <a:pt x="5365" y="2854"/>
                      <a:pt x="6192" y="3282"/>
                    </a:cubicBezTo>
                    <a:cubicBezTo>
                      <a:pt x="6221" y="3253"/>
                      <a:pt x="6306" y="3111"/>
                      <a:pt x="6421" y="2939"/>
                    </a:cubicBezTo>
                    <a:cubicBezTo>
                      <a:pt x="5479" y="2397"/>
                      <a:pt x="4566" y="657"/>
                      <a:pt x="4224" y="1"/>
                    </a:cubicBezTo>
                    <a:close/>
                  </a:path>
                </a:pathLst>
              </a:custGeom>
              <a:solidFill>
                <a:srgbClr val="CA5F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66"/>
              <p:cNvSpPr/>
              <p:nvPr/>
            </p:nvSpPr>
            <p:spPr>
              <a:xfrm>
                <a:off x="1159700" y="748525"/>
                <a:ext cx="53525" cy="13300"/>
              </a:xfrm>
              <a:custGeom>
                <a:avLst/>
                <a:gdLst/>
                <a:ahLst/>
                <a:cxnLst/>
                <a:rect l="l" t="t" r="r" b="b"/>
                <a:pathLst>
                  <a:path w="2141" h="532" extrusionOk="0">
                    <a:moveTo>
                      <a:pt x="1313" y="1"/>
                    </a:moveTo>
                    <a:cubicBezTo>
                      <a:pt x="1235" y="1"/>
                      <a:pt x="1158" y="7"/>
                      <a:pt x="1085" y="18"/>
                    </a:cubicBezTo>
                    <a:cubicBezTo>
                      <a:pt x="914" y="18"/>
                      <a:pt x="714" y="75"/>
                      <a:pt x="514" y="132"/>
                    </a:cubicBezTo>
                    <a:cubicBezTo>
                      <a:pt x="343" y="189"/>
                      <a:pt x="143" y="275"/>
                      <a:pt x="1" y="417"/>
                    </a:cubicBezTo>
                    <a:lnTo>
                      <a:pt x="571" y="417"/>
                    </a:lnTo>
                    <a:cubicBezTo>
                      <a:pt x="771" y="417"/>
                      <a:pt x="942" y="389"/>
                      <a:pt x="1142" y="389"/>
                    </a:cubicBezTo>
                    <a:cubicBezTo>
                      <a:pt x="1263" y="369"/>
                      <a:pt x="1384" y="348"/>
                      <a:pt x="1505" y="348"/>
                    </a:cubicBezTo>
                    <a:cubicBezTo>
                      <a:pt x="1555" y="348"/>
                      <a:pt x="1605" y="352"/>
                      <a:pt x="1655" y="360"/>
                    </a:cubicBezTo>
                    <a:cubicBezTo>
                      <a:pt x="1741" y="360"/>
                      <a:pt x="1798" y="360"/>
                      <a:pt x="1884" y="417"/>
                    </a:cubicBezTo>
                    <a:cubicBezTo>
                      <a:pt x="1969" y="446"/>
                      <a:pt x="2055" y="503"/>
                      <a:pt x="2141" y="531"/>
                    </a:cubicBezTo>
                    <a:cubicBezTo>
                      <a:pt x="2112" y="446"/>
                      <a:pt x="2055" y="360"/>
                      <a:pt x="1998" y="275"/>
                    </a:cubicBezTo>
                    <a:cubicBezTo>
                      <a:pt x="1941" y="189"/>
                      <a:pt x="1827" y="103"/>
                      <a:pt x="1713" y="75"/>
                    </a:cubicBezTo>
                    <a:cubicBezTo>
                      <a:pt x="1586" y="21"/>
                      <a:pt x="1448" y="1"/>
                      <a:pt x="1313" y="1"/>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66"/>
              <p:cNvSpPr/>
              <p:nvPr/>
            </p:nvSpPr>
            <p:spPr>
              <a:xfrm>
                <a:off x="1104775" y="765550"/>
                <a:ext cx="22150" cy="15525"/>
              </a:xfrm>
              <a:custGeom>
                <a:avLst/>
                <a:gdLst/>
                <a:ahLst/>
                <a:cxnLst/>
                <a:rect l="l" t="t" r="r" b="b"/>
                <a:pathLst>
                  <a:path w="886" h="621" extrusionOk="0">
                    <a:moveTo>
                      <a:pt x="728" y="0"/>
                    </a:moveTo>
                    <a:cubicBezTo>
                      <a:pt x="678" y="0"/>
                      <a:pt x="628" y="7"/>
                      <a:pt x="571" y="22"/>
                    </a:cubicBezTo>
                    <a:cubicBezTo>
                      <a:pt x="486" y="50"/>
                      <a:pt x="400" y="79"/>
                      <a:pt x="314" y="107"/>
                    </a:cubicBezTo>
                    <a:lnTo>
                      <a:pt x="286" y="136"/>
                    </a:lnTo>
                    <a:cubicBezTo>
                      <a:pt x="200" y="193"/>
                      <a:pt x="143" y="250"/>
                      <a:pt x="115" y="307"/>
                    </a:cubicBezTo>
                    <a:cubicBezTo>
                      <a:pt x="58" y="393"/>
                      <a:pt x="1" y="507"/>
                      <a:pt x="1" y="621"/>
                    </a:cubicBezTo>
                    <a:cubicBezTo>
                      <a:pt x="115" y="592"/>
                      <a:pt x="200" y="564"/>
                      <a:pt x="286" y="535"/>
                    </a:cubicBezTo>
                    <a:lnTo>
                      <a:pt x="372" y="507"/>
                    </a:lnTo>
                    <a:cubicBezTo>
                      <a:pt x="429" y="478"/>
                      <a:pt x="457" y="478"/>
                      <a:pt x="514" y="450"/>
                    </a:cubicBezTo>
                    <a:cubicBezTo>
                      <a:pt x="571" y="393"/>
                      <a:pt x="657" y="335"/>
                      <a:pt x="714" y="278"/>
                    </a:cubicBezTo>
                    <a:cubicBezTo>
                      <a:pt x="771" y="221"/>
                      <a:pt x="857" y="136"/>
                      <a:pt x="885" y="22"/>
                    </a:cubicBezTo>
                    <a:cubicBezTo>
                      <a:pt x="828" y="7"/>
                      <a:pt x="778" y="0"/>
                      <a:pt x="728" y="0"/>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66"/>
              <p:cNvSpPr/>
              <p:nvPr/>
            </p:nvSpPr>
            <p:spPr>
              <a:xfrm>
                <a:off x="1242450" y="701875"/>
                <a:ext cx="37825" cy="44975"/>
              </a:xfrm>
              <a:custGeom>
                <a:avLst/>
                <a:gdLst/>
                <a:ahLst/>
                <a:cxnLst/>
                <a:rect l="l" t="t" r="r" b="b"/>
                <a:pathLst>
                  <a:path w="1513" h="1799" extrusionOk="0">
                    <a:moveTo>
                      <a:pt x="0" y="1"/>
                    </a:moveTo>
                    <a:cubicBezTo>
                      <a:pt x="0" y="1"/>
                      <a:pt x="400" y="1285"/>
                      <a:pt x="1170" y="1798"/>
                    </a:cubicBezTo>
                    <a:cubicBezTo>
                      <a:pt x="1284" y="1684"/>
                      <a:pt x="1398" y="1570"/>
                      <a:pt x="1513" y="1456"/>
                    </a:cubicBezTo>
                    <a:cubicBezTo>
                      <a:pt x="1170" y="1285"/>
                      <a:pt x="571" y="857"/>
                      <a:pt x="0" y="1"/>
                    </a:cubicBezTo>
                    <a:close/>
                  </a:path>
                </a:pathLst>
              </a:custGeom>
              <a:solidFill>
                <a:srgbClr val="6A1F3F"/>
              </a:solidFill>
              <a:ln w="9525" cap="flat" cmpd="sng">
                <a:solidFill>
                  <a:srgbClr val="6A1F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66"/>
              <p:cNvSpPr/>
              <p:nvPr/>
            </p:nvSpPr>
            <p:spPr>
              <a:xfrm>
                <a:off x="1273125" y="746550"/>
                <a:ext cx="29275" cy="36675"/>
              </a:xfrm>
              <a:custGeom>
                <a:avLst/>
                <a:gdLst/>
                <a:ahLst/>
                <a:cxnLst/>
                <a:rect l="l" t="t" r="r" b="b"/>
                <a:pathLst>
                  <a:path w="1171" h="1467" extrusionOk="0">
                    <a:moveTo>
                      <a:pt x="1038" y="1"/>
                    </a:moveTo>
                    <a:cubicBezTo>
                      <a:pt x="903" y="1"/>
                      <a:pt x="763" y="33"/>
                      <a:pt x="656" y="97"/>
                    </a:cubicBezTo>
                    <a:cubicBezTo>
                      <a:pt x="485" y="182"/>
                      <a:pt x="343" y="297"/>
                      <a:pt x="228" y="439"/>
                    </a:cubicBezTo>
                    <a:cubicBezTo>
                      <a:pt x="114" y="582"/>
                      <a:pt x="57" y="753"/>
                      <a:pt x="29" y="953"/>
                    </a:cubicBezTo>
                    <a:cubicBezTo>
                      <a:pt x="0" y="1124"/>
                      <a:pt x="29" y="1295"/>
                      <a:pt x="86" y="1466"/>
                    </a:cubicBezTo>
                    <a:cubicBezTo>
                      <a:pt x="171" y="1295"/>
                      <a:pt x="228" y="1153"/>
                      <a:pt x="314" y="1038"/>
                    </a:cubicBezTo>
                    <a:cubicBezTo>
                      <a:pt x="371" y="896"/>
                      <a:pt x="457" y="782"/>
                      <a:pt x="542" y="667"/>
                    </a:cubicBezTo>
                    <a:cubicBezTo>
                      <a:pt x="628" y="553"/>
                      <a:pt x="714" y="439"/>
                      <a:pt x="828" y="325"/>
                    </a:cubicBezTo>
                    <a:cubicBezTo>
                      <a:pt x="913" y="211"/>
                      <a:pt x="1027" y="125"/>
                      <a:pt x="1170" y="11"/>
                    </a:cubicBezTo>
                    <a:cubicBezTo>
                      <a:pt x="1127" y="4"/>
                      <a:pt x="1083" y="1"/>
                      <a:pt x="1038"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66"/>
              <p:cNvSpPr/>
              <p:nvPr/>
            </p:nvSpPr>
            <p:spPr>
              <a:xfrm>
                <a:off x="1121175" y="983625"/>
                <a:ext cx="1450" cy="25"/>
              </a:xfrm>
              <a:custGeom>
                <a:avLst/>
                <a:gdLst/>
                <a:ahLst/>
                <a:cxnLst/>
                <a:rect l="l" t="t" r="r" b="b"/>
                <a:pathLst>
                  <a:path w="58" h="1" extrusionOk="0">
                    <a:moveTo>
                      <a:pt x="58" y="1"/>
                    </a:moveTo>
                    <a:lnTo>
                      <a:pt x="58" y="1"/>
                    </a:lnTo>
                    <a:lnTo>
                      <a:pt x="1" y="1"/>
                    </a:ln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66"/>
              <p:cNvSpPr/>
              <p:nvPr/>
            </p:nvSpPr>
            <p:spPr>
              <a:xfrm>
                <a:off x="843700" y="1095625"/>
                <a:ext cx="147700" cy="212525"/>
              </a:xfrm>
              <a:custGeom>
                <a:avLst/>
                <a:gdLst/>
                <a:ahLst/>
                <a:cxnLst/>
                <a:rect l="l" t="t" r="r" b="b"/>
                <a:pathLst>
                  <a:path w="5908" h="8501" extrusionOk="0">
                    <a:moveTo>
                      <a:pt x="5907" y="2854"/>
                    </a:moveTo>
                    <a:cubicBezTo>
                      <a:pt x="5905" y="2867"/>
                      <a:pt x="5904" y="2881"/>
                      <a:pt x="5902" y="2895"/>
                    </a:cubicBezTo>
                    <a:lnTo>
                      <a:pt x="5902" y="2895"/>
                    </a:lnTo>
                    <a:cubicBezTo>
                      <a:pt x="5903" y="2890"/>
                      <a:pt x="5905" y="2886"/>
                      <a:pt x="5907" y="2882"/>
                    </a:cubicBezTo>
                    <a:lnTo>
                      <a:pt x="5907" y="2854"/>
                    </a:lnTo>
                    <a:close/>
                    <a:moveTo>
                      <a:pt x="2911" y="0"/>
                    </a:moveTo>
                    <a:lnTo>
                      <a:pt x="2911" y="0"/>
                    </a:lnTo>
                    <a:cubicBezTo>
                      <a:pt x="2027" y="1399"/>
                      <a:pt x="1256" y="2768"/>
                      <a:pt x="1028" y="3738"/>
                    </a:cubicBezTo>
                    <a:cubicBezTo>
                      <a:pt x="1028" y="3738"/>
                      <a:pt x="1" y="6335"/>
                      <a:pt x="914" y="7476"/>
                    </a:cubicBezTo>
                    <a:cubicBezTo>
                      <a:pt x="999" y="7904"/>
                      <a:pt x="1142" y="8332"/>
                      <a:pt x="1485" y="8446"/>
                    </a:cubicBezTo>
                    <a:cubicBezTo>
                      <a:pt x="1608" y="8484"/>
                      <a:pt x="1721" y="8500"/>
                      <a:pt x="1823" y="8500"/>
                    </a:cubicBezTo>
                    <a:cubicBezTo>
                      <a:pt x="2263" y="8500"/>
                      <a:pt x="2510" y="8198"/>
                      <a:pt x="2626" y="7989"/>
                    </a:cubicBezTo>
                    <a:lnTo>
                      <a:pt x="2683" y="7961"/>
                    </a:lnTo>
                    <a:cubicBezTo>
                      <a:pt x="2997" y="7932"/>
                      <a:pt x="3282" y="7790"/>
                      <a:pt x="3482" y="7590"/>
                    </a:cubicBezTo>
                    <a:cubicBezTo>
                      <a:pt x="3567" y="7533"/>
                      <a:pt x="3624" y="7476"/>
                      <a:pt x="3681" y="7390"/>
                    </a:cubicBezTo>
                    <a:cubicBezTo>
                      <a:pt x="3910" y="7134"/>
                      <a:pt x="4138" y="6848"/>
                      <a:pt x="4366" y="6563"/>
                    </a:cubicBezTo>
                    <a:cubicBezTo>
                      <a:pt x="4480" y="6392"/>
                      <a:pt x="4595" y="6192"/>
                      <a:pt x="4737" y="5992"/>
                    </a:cubicBezTo>
                    <a:cubicBezTo>
                      <a:pt x="4794" y="5907"/>
                      <a:pt x="4851" y="5821"/>
                      <a:pt x="4908" y="5707"/>
                    </a:cubicBezTo>
                    <a:cubicBezTo>
                      <a:pt x="4937" y="5621"/>
                      <a:pt x="5023" y="5507"/>
                      <a:pt x="5051" y="5422"/>
                    </a:cubicBezTo>
                    <a:cubicBezTo>
                      <a:pt x="5279" y="5022"/>
                      <a:pt x="5450" y="4594"/>
                      <a:pt x="5593" y="4166"/>
                    </a:cubicBezTo>
                    <a:cubicBezTo>
                      <a:pt x="5732" y="3751"/>
                      <a:pt x="5843" y="3336"/>
                      <a:pt x="5902" y="2895"/>
                    </a:cubicBezTo>
                    <a:lnTo>
                      <a:pt x="5902" y="2895"/>
                    </a:lnTo>
                    <a:cubicBezTo>
                      <a:pt x="5733" y="3290"/>
                      <a:pt x="5591" y="3714"/>
                      <a:pt x="5422" y="4109"/>
                    </a:cubicBezTo>
                    <a:cubicBezTo>
                      <a:pt x="5393" y="4166"/>
                      <a:pt x="5365" y="4195"/>
                      <a:pt x="5365" y="4252"/>
                    </a:cubicBezTo>
                    <a:lnTo>
                      <a:pt x="5279" y="4423"/>
                    </a:lnTo>
                    <a:cubicBezTo>
                      <a:pt x="5251" y="4509"/>
                      <a:pt x="5194" y="4623"/>
                      <a:pt x="5137" y="4708"/>
                    </a:cubicBezTo>
                    <a:lnTo>
                      <a:pt x="4994" y="4994"/>
                    </a:lnTo>
                    <a:lnTo>
                      <a:pt x="4851" y="5279"/>
                    </a:lnTo>
                    <a:lnTo>
                      <a:pt x="4851" y="5307"/>
                    </a:lnTo>
                    <a:cubicBezTo>
                      <a:pt x="4794" y="5393"/>
                      <a:pt x="4737" y="5507"/>
                      <a:pt x="4680" y="5593"/>
                    </a:cubicBezTo>
                    <a:cubicBezTo>
                      <a:pt x="4623" y="5678"/>
                      <a:pt x="4566" y="5793"/>
                      <a:pt x="4537" y="5878"/>
                    </a:cubicBezTo>
                    <a:cubicBezTo>
                      <a:pt x="4423" y="6078"/>
                      <a:pt x="4309" y="6278"/>
                      <a:pt x="4195" y="6449"/>
                    </a:cubicBezTo>
                    <a:cubicBezTo>
                      <a:pt x="4138" y="6563"/>
                      <a:pt x="4081" y="6648"/>
                      <a:pt x="4024" y="6734"/>
                    </a:cubicBezTo>
                    <a:cubicBezTo>
                      <a:pt x="2826" y="5536"/>
                      <a:pt x="2169" y="3767"/>
                      <a:pt x="2455" y="2055"/>
                    </a:cubicBezTo>
                    <a:cubicBezTo>
                      <a:pt x="2569" y="1370"/>
                      <a:pt x="2711" y="685"/>
                      <a:pt x="2911" y="0"/>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66"/>
              <p:cNvSpPr/>
              <p:nvPr/>
            </p:nvSpPr>
            <p:spPr>
              <a:xfrm>
                <a:off x="897925" y="821000"/>
                <a:ext cx="240400" cy="443000"/>
              </a:xfrm>
              <a:custGeom>
                <a:avLst/>
                <a:gdLst/>
                <a:ahLst/>
                <a:cxnLst/>
                <a:rect l="l" t="t" r="r" b="b"/>
                <a:pathLst>
                  <a:path w="9616" h="17720" extrusionOk="0">
                    <a:moveTo>
                      <a:pt x="7875" y="58"/>
                    </a:moveTo>
                    <a:lnTo>
                      <a:pt x="7875" y="58"/>
                    </a:lnTo>
                    <a:cubicBezTo>
                      <a:pt x="7847" y="86"/>
                      <a:pt x="7790" y="115"/>
                      <a:pt x="7733" y="172"/>
                    </a:cubicBezTo>
                    <a:cubicBezTo>
                      <a:pt x="7790" y="143"/>
                      <a:pt x="7847" y="86"/>
                      <a:pt x="7875" y="58"/>
                    </a:cubicBezTo>
                    <a:close/>
                    <a:moveTo>
                      <a:pt x="3059" y="2824"/>
                    </a:moveTo>
                    <a:cubicBezTo>
                      <a:pt x="3055" y="2825"/>
                      <a:pt x="3053" y="2825"/>
                      <a:pt x="3053" y="2825"/>
                    </a:cubicBezTo>
                    <a:lnTo>
                      <a:pt x="3082" y="2854"/>
                    </a:lnTo>
                    <a:lnTo>
                      <a:pt x="3059" y="2824"/>
                    </a:lnTo>
                    <a:close/>
                    <a:moveTo>
                      <a:pt x="9245" y="2397"/>
                    </a:moveTo>
                    <a:cubicBezTo>
                      <a:pt x="9245" y="2397"/>
                      <a:pt x="9387" y="2825"/>
                      <a:pt x="8931" y="3054"/>
                    </a:cubicBezTo>
                    <a:cubicBezTo>
                      <a:pt x="8905" y="3071"/>
                      <a:pt x="8878" y="3079"/>
                      <a:pt x="8852" y="3079"/>
                    </a:cubicBezTo>
                    <a:cubicBezTo>
                      <a:pt x="8711" y="3079"/>
                      <a:pt x="8588" y="2854"/>
                      <a:pt x="8588" y="2854"/>
                    </a:cubicBezTo>
                    <a:lnTo>
                      <a:pt x="9245" y="2397"/>
                    </a:lnTo>
                    <a:close/>
                    <a:moveTo>
                      <a:pt x="7932" y="1"/>
                    </a:moveTo>
                    <a:lnTo>
                      <a:pt x="7875" y="58"/>
                    </a:lnTo>
                    <a:cubicBezTo>
                      <a:pt x="7875" y="58"/>
                      <a:pt x="8103" y="400"/>
                      <a:pt x="7704" y="742"/>
                    </a:cubicBezTo>
                    <a:cubicBezTo>
                      <a:pt x="7672" y="774"/>
                      <a:pt x="7638" y="786"/>
                      <a:pt x="7605" y="786"/>
                    </a:cubicBezTo>
                    <a:cubicBezTo>
                      <a:pt x="7517" y="786"/>
                      <a:pt x="7431" y="706"/>
                      <a:pt x="7390" y="685"/>
                    </a:cubicBezTo>
                    <a:cubicBezTo>
                      <a:pt x="7247" y="799"/>
                      <a:pt x="7133" y="942"/>
                      <a:pt x="7019" y="1085"/>
                    </a:cubicBezTo>
                    <a:cubicBezTo>
                      <a:pt x="6877" y="1256"/>
                      <a:pt x="6734" y="1427"/>
                      <a:pt x="6591" y="1570"/>
                    </a:cubicBezTo>
                    <a:cubicBezTo>
                      <a:pt x="6420" y="1741"/>
                      <a:pt x="6277" y="1912"/>
                      <a:pt x="6135" y="2055"/>
                    </a:cubicBezTo>
                    <a:cubicBezTo>
                      <a:pt x="6021" y="2397"/>
                      <a:pt x="5906" y="2740"/>
                      <a:pt x="5764" y="3054"/>
                    </a:cubicBezTo>
                    <a:cubicBezTo>
                      <a:pt x="5821" y="2711"/>
                      <a:pt x="5935" y="2369"/>
                      <a:pt x="6021" y="2026"/>
                    </a:cubicBezTo>
                    <a:lnTo>
                      <a:pt x="6021" y="1998"/>
                    </a:lnTo>
                    <a:cubicBezTo>
                      <a:pt x="6106" y="1912"/>
                      <a:pt x="6192" y="1798"/>
                      <a:pt x="6277" y="1713"/>
                    </a:cubicBezTo>
                    <a:cubicBezTo>
                      <a:pt x="6306" y="1627"/>
                      <a:pt x="6334" y="1541"/>
                      <a:pt x="6363" y="1456"/>
                    </a:cubicBezTo>
                    <a:cubicBezTo>
                      <a:pt x="6591" y="685"/>
                      <a:pt x="6277" y="514"/>
                      <a:pt x="6277" y="514"/>
                    </a:cubicBezTo>
                    <a:cubicBezTo>
                      <a:pt x="6277" y="514"/>
                      <a:pt x="6078" y="799"/>
                      <a:pt x="5821" y="1227"/>
                    </a:cubicBezTo>
                    <a:lnTo>
                      <a:pt x="6249" y="571"/>
                    </a:lnTo>
                    <a:lnTo>
                      <a:pt x="6249" y="571"/>
                    </a:lnTo>
                    <a:cubicBezTo>
                      <a:pt x="6249" y="571"/>
                      <a:pt x="6477" y="828"/>
                      <a:pt x="6135" y="1227"/>
                    </a:cubicBezTo>
                    <a:cubicBezTo>
                      <a:pt x="6097" y="1285"/>
                      <a:pt x="6049" y="1304"/>
                      <a:pt x="6003" y="1304"/>
                    </a:cubicBezTo>
                    <a:cubicBezTo>
                      <a:pt x="5910" y="1304"/>
                      <a:pt x="5821" y="1227"/>
                      <a:pt x="5821" y="1227"/>
                    </a:cubicBezTo>
                    <a:cubicBezTo>
                      <a:pt x="5393" y="1884"/>
                      <a:pt x="4822" y="2797"/>
                      <a:pt x="4594" y="3253"/>
                    </a:cubicBezTo>
                    <a:cubicBezTo>
                      <a:pt x="4508" y="3453"/>
                      <a:pt x="4423" y="3795"/>
                      <a:pt x="4337" y="4195"/>
                    </a:cubicBezTo>
                    <a:cubicBezTo>
                      <a:pt x="4309" y="4109"/>
                      <a:pt x="4309" y="4052"/>
                      <a:pt x="4309" y="3967"/>
                    </a:cubicBezTo>
                    <a:cubicBezTo>
                      <a:pt x="4252" y="3624"/>
                      <a:pt x="4166" y="3253"/>
                      <a:pt x="3938" y="2996"/>
                    </a:cubicBezTo>
                    <a:cubicBezTo>
                      <a:pt x="3772" y="2810"/>
                      <a:pt x="3515" y="2683"/>
                      <a:pt x="3266" y="2683"/>
                    </a:cubicBezTo>
                    <a:cubicBezTo>
                      <a:pt x="3173" y="2683"/>
                      <a:pt x="3082" y="2701"/>
                      <a:pt x="2996" y="2740"/>
                    </a:cubicBezTo>
                    <a:lnTo>
                      <a:pt x="3059" y="2824"/>
                    </a:lnTo>
                    <a:lnTo>
                      <a:pt x="3059" y="2824"/>
                    </a:lnTo>
                    <a:cubicBezTo>
                      <a:pt x="3072" y="2820"/>
                      <a:pt x="3105" y="2814"/>
                      <a:pt x="3148" y="2814"/>
                    </a:cubicBezTo>
                    <a:cubicBezTo>
                      <a:pt x="3270" y="2814"/>
                      <a:pt x="3479" y="2866"/>
                      <a:pt x="3595" y="3196"/>
                    </a:cubicBezTo>
                    <a:cubicBezTo>
                      <a:pt x="3681" y="3396"/>
                      <a:pt x="3367" y="3510"/>
                      <a:pt x="3367" y="3510"/>
                    </a:cubicBezTo>
                    <a:cubicBezTo>
                      <a:pt x="3424" y="3738"/>
                      <a:pt x="3481" y="3967"/>
                      <a:pt x="3481" y="4223"/>
                    </a:cubicBezTo>
                    <a:cubicBezTo>
                      <a:pt x="3510" y="4537"/>
                      <a:pt x="3453" y="4851"/>
                      <a:pt x="3453" y="5165"/>
                    </a:cubicBezTo>
                    <a:cubicBezTo>
                      <a:pt x="3481" y="5621"/>
                      <a:pt x="3595" y="6078"/>
                      <a:pt x="3738" y="6506"/>
                    </a:cubicBezTo>
                    <a:cubicBezTo>
                      <a:pt x="3082" y="7505"/>
                      <a:pt x="1912" y="9159"/>
                      <a:pt x="856" y="10786"/>
                    </a:cubicBezTo>
                    <a:cubicBezTo>
                      <a:pt x="828" y="10843"/>
                      <a:pt x="771" y="10900"/>
                      <a:pt x="742" y="10985"/>
                    </a:cubicBezTo>
                    <a:cubicBezTo>
                      <a:pt x="542" y="11670"/>
                      <a:pt x="400" y="12355"/>
                      <a:pt x="286" y="13040"/>
                    </a:cubicBezTo>
                    <a:cubicBezTo>
                      <a:pt x="0" y="14752"/>
                      <a:pt x="657" y="16521"/>
                      <a:pt x="1855" y="17719"/>
                    </a:cubicBezTo>
                    <a:cubicBezTo>
                      <a:pt x="1912" y="17633"/>
                      <a:pt x="1969" y="17548"/>
                      <a:pt x="2026" y="17434"/>
                    </a:cubicBezTo>
                    <a:cubicBezTo>
                      <a:pt x="2140" y="17263"/>
                      <a:pt x="2254" y="17063"/>
                      <a:pt x="2368" y="16863"/>
                    </a:cubicBezTo>
                    <a:cubicBezTo>
                      <a:pt x="2397" y="16778"/>
                      <a:pt x="2454" y="16663"/>
                      <a:pt x="2511" y="16578"/>
                    </a:cubicBezTo>
                    <a:cubicBezTo>
                      <a:pt x="2568" y="16492"/>
                      <a:pt x="2625" y="16378"/>
                      <a:pt x="2682" y="16292"/>
                    </a:cubicBezTo>
                    <a:lnTo>
                      <a:pt x="2682" y="16264"/>
                    </a:lnTo>
                    <a:cubicBezTo>
                      <a:pt x="3053" y="15494"/>
                      <a:pt x="3424" y="14666"/>
                      <a:pt x="3738" y="13867"/>
                    </a:cubicBezTo>
                    <a:lnTo>
                      <a:pt x="3738" y="13839"/>
                    </a:lnTo>
                    <a:cubicBezTo>
                      <a:pt x="4508" y="11927"/>
                      <a:pt x="5108" y="10015"/>
                      <a:pt x="5507" y="8589"/>
                    </a:cubicBezTo>
                    <a:cubicBezTo>
                      <a:pt x="5678" y="7904"/>
                      <a:pt x="5849" y="7333"/>
                      <a:pt x="5935" y="6934"/>
                    </a:cubicBezTo>
                    <a:cubicBezTo>
                      <a:pt x="6078" y="6820"/>
                      <a:pt x="6220" y="6677"/>
                      <a:pt x="6334" y="6506"/>
                    </a:cubicBezTo>
                    <a:cubicBezTo>
                      <a:pt x="6734" y="5935"/>
                      <a:pt x="7133" y="5308"/>
                      <a:pt x="7276" y="5079"/>
                    </a:cubicBezTo>
                    <a:lnTo>
                      <a:pt x="7305" y="5079"/>
                    </a:lnTo>
                    <a:cubicBezTo>
                      <a:pt x="7533" y="4651"/>
                      <a:pt x="8560" y="3795"/>
                      <a:pt x="9102" y="3196"/>
                    </a:cubicBezTo>
                    <a:cubicBezTo>
                      <a:pt x="9616" y="2597"/>
                      <a:pt x="9416" y="2283"/>
                      <a:pt x="9416" y="2283"/>
                    </a:cubicBezTo>
                    <a:lnTo>
                      <a:pt x="9416" y="2283"/>
                    </a:lnTo>
                    <a:cubicBezTo>
                      <a:pt x="9416" y="2283"/>
                      <a:pt x="8046" y="3168"/>
                      <a:pt x="7219" y="3767"/>
                    </a:cubicBezTo>
                    <a:cubicBezTo>
                      <a:pt x="7247" y="3653"/>
                      <a:pt x="7305" y="3539"/>
                      <a:pt x="7333" y="3424"/>
                    </a:cubicBezTo>
                    <a:cubicBezTo>
                      <a:pt x="7476" y="2968"/>
                      <a:pt x="8275" y="1884"/>
                      <a:pt x="8646" y="1170"/>
                    </a:cubicBezTo>
                    <a:cubicBezTo>
                      <a:pt x="8731" y="1056"/>
                      <a:pt x="8760" y="942"/>
                      <a:pt x="8788" y="857"/>
                    </a:cubicBezTo>
                    <a:cubicBezTo>
                      <a:pt x="8817" y="799"/>
                      <a:pt x="8817" y="771"/>
                      <a:pt x="8845" y="714"/>
                    </a:cubicBezTo>
                    <a:cubicBezTo>
                      <a:pt x="8902" y="371"/>
                      <a:pt x="8760" y="229"/>
                      <a:pt x="8760" y="229"/>
                    </a:cubicBezTo>
                    <a:cubicBezTo>
                      <a:pt x="8703" y="286"/>
                      <a:pt x="8674" y="343"/>
                      <a:pt x="8617" y="429"/>
                    </a:cubicBezTo>
                    <a:cubicBezTo>
                      <a:pt x="8646" y="514"/>
                      <a:pt x="8760" y="771"/>
                      <a:pt x="8446" y="1085"/>
                    </a:cubicBezTo>
                    <a:cubicBezTo>
                      <a:pt x="8420" y="1111"/>
                      <a:pt x="8386" y="1121"/>
                      <a:pt x="8349" y="1121"/>
                    </a:cubicBezTo>
                    <a:cubicBezTo>
                      <a:pt x="8264" y="1121"/>
                      <a:pt x="8163" y="1067"/>
                      <a:pt x="8103" y="1028"/>
                    </a:cubicBezTo>
                    <a:cubicBezTo>
                      <a:pt x="7989" y="1142"/>
                      <a:pt x="7875" y="1285"/>
                      <a:pt x="7761" y="1399"/>
                    </a:cubicBezTo>
                    <a:cubicBezTo>
                      <a:pt x="7590" y="1598"/>
                      <a:pt x="7419" y="1798"/>
                      <a:pt x="7247" y="1969"/>
                    </a:cubicBezTo>
                    <a:cubicBezTo>
                      <a:pt x="7076" y="2169"/>
                      <a:pt x="6905" y="2340"/>
                      <a:pt x="6734" y="2540"/>
                    </a:cubicBezTo>
                    <a:cubicBezTo>
                      <a:pt x="6648" y="2683"/>
                      <a:pt x="6563" y="2854"/>
                      <a:pt x="6506" y="3025"/>
                    </a:cubicBezTo>
                    <a:cubicBezTo>
                      <a:pt x="6420" y="3168"/>
                      <a:pt x="6334" y="3339"/>
                      <a:pt x="6249" y="3510"/>
                    </a:cubicBezTo>
                    <a:cubicBezTo>
                      <a:pt x="6306" y="3339"/>
                      <a:pt x="6363" y="3168"/>
                      <a:pt x="6420" y="2996"/>
                    </a:cubicBezTo>
                    <a:cubicBezTo>
                      <a:pt x="6477" y="2825"/>
                      <a:pt x="6563" y="2654"/>
                      <a:pt x="6620" y="2483"/>
                    </a:cubicBezTo>
                    <a:lnTo>
                      <a:pt x="6620" y="2454"/>
                    </a:lnTo>
                    <a:cubicBezTo>
                      <a:pt x="6791" y="2255"/>
                      <a:pt x="6962" y="2055"/>
                      <a:pt x="7133" y="1884"/>
                    </a:cubicBezTo>
                    <a:cubicBezTo>
                      <a:pt x="7305" y="1684"/>
                      <a:pt x="7504" y="1513"/>
                      <a:pt x="7675" y="1313"/>
                    </a:cubicBezTo>
                    <a:lnTo>
                      <a:pt x="7704" y="1285"/>
                    </a:lnTo>
                    <a:cubicBezTo>
                      <a:pt x="7761" y="1170"/>
                      <a:pt x="7818" y="1056"/>
                      <a:pt x="7875" y="971"/>
                    </a:cubicBezTo>
                    <a:cubicBezTo>
                      <a:pt x="8018" y="600"/>
                      <a:pt x="8046" y="371"/>
                      <a:pt x="8018" y="200"/>
                    </a:cubicBezTo>
                    <a:cubicBezTo>
                      <a:pt x="7989" y="58"/>
                      <a:pt x="7932" y="1"/>
                      <a:pt x="7932" y="1"/>
                    </a:cubicBezTo>
                    <a:close/>
                  </a:path>
                </a:pathLst>
              </a:custGeom>
              <a:solidFill>
                <a:srgbClr val="CA6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66"/>
              <p:cNvSpPr/>
              <p:nvPr/>
            </p:nvSpPr>
            <p:spPr>
              <a:xfrm>
                <a:off x="1043425" y="835275"/>
                <a:ext cx="16450" cy="18325"/>
              </a:xfrm>
              <a:custGeom>
                <a:avLst/>
                <a:gdLst/>
                <a:ahLst/>
                <a:cxnLst/>
                <a:rect l="l" t="t" r="r" b="b"/>
                <a:pathLst>
                  <a:path w="658" h="733" extrusionOk="0">
                    <a:moveTo>
                      <a:pt x="429" y="0"/>
                    </a:moveTo>
                    <a:lnTo>
                      <a:pt x="1" y="656"/>
                    </a:lnTo>
                    <a:cubicBezTo>
                      <a:pt x="1" y="656"/>
                      <a:pt x="90" y="733"/>
                      <a:pt x="183" y="733"/>
                    </a:cubicBezTo>
                    <a:cubicBezTo>
                      <a:pt x="229" y="733"/>
                      <a:pt x="277" y="714"/>
                      <a:pt x="315" y="656"/>
                    </a:cubicBezTo>
                    <a:cubicBezTo>
                      <a:pt x="657" y="257"/>
                      <a:pt x="429" y="0"/>
                      <a:pt x="429" y="0"/>
                    </a:cubicBezTo>
                    <a:close/>
                  </a:path>
                </a:pathLst>
              </a:custGeom>
              <a:solidFill>
                <a:srgbClr val="B73F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66"/>
              <p:cNvSpPr/>
              <p:nvPr/>
            </p:nvSpPr>
            <p:spPr>
              <a:xfrm>
                <a:off x="1112625" y="880925"/>
                <a:ext cx="20000" cy="17050"/>
              </a:xfrm>
              <a:custGeom>
                <a:avLst/>
                <a:gdLst/>
                <a:ahLst/>
                <a:cxnLst/>
                <a:rect l="l" t="t" r="r" b="b"/>
                <a:pathLst>
                  <a:path w="800" h="682" extrusionOk="0">
                    <a:moveTo>
                      <a:pt x="657" y="0"/>
                    </a:moveTo>
                    <a:lnTo>
                      <a:pt x="0" y="457"/>
                    </a:lnTo>
                    <a:cubicBezTo>
                      <a:pt x="0" y="457"/>
                      <a:pt x="123" y="682"/>
                      <a:pt x="264" y="682"/>
                    </a:cubicBezTo>
                    <a:cubicBezTo>
                      <a:pt x="290" y="682"/>
                      <a:pt x="317" y="674"/>
                      <a:pt x="343" y="657"/>
                    </a:cubicBezTo>
                    <a:cubicBezTo>
                      <a:pt x="799" y="428"/>
                      <a:pt x="657" y="0"/>
                      <a:pt x="657" y="0"/>
                    </a:cubicBezTo>
                    <a:close/>
                  </a:path>
                </a:pathLst>
              </a:custGeom>
              <a:solidFill>
                <a:srgbClr val="B73F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66"/>
              <p:cNvSpPr/>
              <p:nvPr/>
            </p:nvSpPr>
            <p:spPr>
              <a:xfrm>
                <a:off x="1054125" y="826700"/>
                <a:ext cx="62800" cy="82075"/>
              </a:xfrm>
              <a:custGeom>
                <a:avLst/>
                <a:gdLst/>
                <a:ahLst/>
                <a:cxnLst/>
                <a:rect l="l" t="t" r="r" b="b"/>
                <a:pathLst>
                  <a:path w="2512" h="3283" extrusionOk="0">
                    <a:moveTo>
                      <a:pt x="2512" y="1"/>
                    </a:moveTo>
                    <a:lnTo>
                      <a:pt x="2455" y="58"/>
                    </a:lnTo>
                    <a:cubicBezTo>
                      <a:pt x="2340" y="143"/>
                      <a:pt x="2255" y="258"/>
                      <a:pt x="2141" y="343"/>
                    </a:cubicBezTo>
                    <a:cubicBezTo>
                      <a:pt x="2084" y="400"/>
                      <a:pt x="2027" y="457"/>
                      <a:pt x="1970" y="514"/>
                    </a:cubicBezTo>
                    <a:cubicBezTo>
                      <a:pt x="1798" y="686"/>
                      <a:pt x="1627" y="885"/>
                      <a:pt x="1456" y="1057"/>
                    </a:cubicBezTo>
                    <a:lnTo>
                      <a:pt x="1427" y="1085"/>
                    </a:lnTo>
                    <a:cubicBezTo>
                      <a:pt x="1256" y="1285"/>
                      <a:pt x="1057" y="1456"/>
                      <a:pt x="885" y="1656"/>
                    </a:cubicBezTo>
                    <a:cubicBezTo>
                      <a:pt x="714" y="1827"/>
                      <a:pt x="543" y="2027"/>
                      <a:pt x="372" y="2226"/>
                    </a:cubicBezTo>
                    <a:lnTo>
                      <a:pt x="372" y="2255"/>
                    </a:lnTo>
                    <a:cubicBezTo>
                      <a:pt x="315" y="2426"/>
                      <a:pt x="229" y="2597"/>
                      <a:pt x="172" y="2768"/>
                    </a:cubicBezTo>
                    <a:cubicBezTo>
                      <a:pt x="115" y="2940"/>
                      <a:pt x="58" y="3111"/>
                      <a:pt x="1" y="3282"/>
                    </a:cubicBezTo>
                    <a:cubicBezTo>
                      <a:pt x="86" y="3111"/>
                      <a:pt x="172" y="2940"/>
                      <a:pt x="258" y="2797"/>
                    </a:cubicBezTo>
                    <a:cubicBezTo>
                      <a:pt x="315" y="2626"/>
                      <a:pt x="400" y="2455"/>
                      <a:pt x="486" y="2312"/>
                    </a:cubicBezTo>
                    <a:cubicBezTo>
                      <a:pt x="657" y="2112"/>
                      <a:pt x="828" y="1941"/>
                      <a:pt x="999" y="1741"/>
                    </a:cubicBezTo>
                    <a:cubicBezTo>
                      <a:pt x="1171" y="1570"/>
                      <a:pt x="1342" y="1370"/>
                      <a:pt x="1513" y="1171"/>
                    </a:cubicBezTo>
                    <a:cubicBezTo>
                      <a:pt x="1627" y="1057"/>
                      <a:pt x="1741" y="914"/>
                      <a:pt x="1855" y="800"/>
                    </a:cubicBezTo>
                    <a:cubicBezTo>
                      <a:pt x="1915" y="839"/>
                      <a:pt x="2016" y="893"/>
                      <a:pt x="2101" y="893"/>
                    </a:cubicBezTo>
                    <a:cubicBezTo>
                      <a:pt x="2138" y="893"/>
                      <a:pt x="2172" y="883"/>
                      <a:pt x="2198" y="857"/>
                    </a:cubicBezTo>
                    <a:cubicBezTo>
                      <a:pt x="2512" y="543"/>
                      <a:pt x="2398" y="286"/>
                      <a:pt x="2369" y="201"/>
                    </a:cubicBezTo>
                    <a:cubicBezTo>
                      <a:pt x="2426" y="115"/>
                      <a:pt x="2455" y="58"/>
                      <a:pt x="2512" y="1"/>
                    </a:cubicBezTo>
                    <a:close/>
                  </a:path>
                </a:pathLst>
              </a:custGeom>
              <a:solidFill>
                <a:srgbClr val="B73F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66"/>
              <p:cNvSpPr/>
              <p:nvPr/>
            </p:nvSpPr>
            <p:spPr>
              <a:xfrm>
                <a:off x="1042000" y="822425"/>
                <a:ext cx="58525" cy="74925"/>
              </a:xfrm>
              <a:custGeom>
                <a:avLst/>
                <a:gdLst/>
                <a:ahLst/>
                <a:cxnLst/>
                <a:rect l="l" t="t" r="r" b="b"/>
                <a:pathLst>
                  <a:path w="2341" h="2997" extrusionOk="0">
                    <a:moveTo>
                      <a:pt x="2112" y="1"/>
                    </a:moveTo>
                    <a:cubicBezTo>
                      <a:pt x="2084" y="29"/>
                      <a:pt x="2027" y="86"/>
                      <a:pt x="1970" y="115"/>
                    </a:cubicBezTo>
                    <a:cubicBezTo>
                      <a:pt x="1941" y="172"/>
                      <a:pt x="1884" y="200"/>
                      <a:pt x="1827" y="257"/>
                    </a:cubicBezTo>
                    <a:cubicBezTo>
                      <a:pt x="1599" y="486"/>
                      <a:pt x="1399" y="714"/>
                      <a:pt x="1171" y="942"/>
                    </a:cubicBezTo>
                    <a:cubicBezTo>
                      <a:pt x="999" y="1113"/>
                      <a:pt x="857" y="1256"/>
                      <a:pt x="714" y="1427"/>
                    </a:cubicBezTo>
                    <a:cubicBezTo>
                      <a:pt x="629" y="1513"/>
                      <a:pt x="571" y="1598"/>
                      <a:pt x="514" y="1656"/>
                    </a:cubicBezTo>
                    <a:cubicBezTo>
                      <a:pt x="429" y="1741"/>
                      <a:pt x="343" y="1855"/>
                      <a:pt x="258" y="1941"/>
                    </a:cubicBezTo>
                    <a:lnTo>
                      <a:pt x="258" y="1969"/>
                    </a:lnTo>
                    <a:cubicBezTo>
                      <a:pt x="172" y="2312"/>
                      <a:pt x="58" y="2654"/>
                      <a:pt x="1" y="2997"/>
                    </a:cubicBezTo>
                    <a:cubicBezTo>
                      <a:pt x="143" y="2683"/>
                      <a:pt x="258" y="2340"/>
                      <a:pt x="372" y="1998"/>
                    </a:cubicBezTo>
                    <a:cubicBezTo>
                      <a:pt x="514" y="1855"/>
                      <a:pt x="657" y="1684"/>
                      <a:pt x="828" y="1513"/>
                    </a:cubicBezTo>
                    <a:cubicBezTo>
                      <a:pt x="971" y="1370"/>
                      <a:pt x="1114" y="1199"/>
                      <a:pt x="1256" y="1028"/>
                    </a:cubicBezTo>
                    <a:cubicBezTo>
                      <a:pt x="1370" y="885"/>
                      <a:pt x="1484" y="742"/>
                      <a:pt x="1627" y="628"/>
                    </a:cubicBezTo>
                    <a:cubicBezTo>
                      <a:pt x="1668" y="649"/>
                      <a:pt x="1754" y="729"/>
                      <a:pt x="1842" y="729"/>
                    </a:cubicBezTo>
                    <a:cubicBezTo>
                      <a:pt x="1875" y="729"/>
                      <a:pt x="1909" y="717"/>
                      <a:pt x="1941" y="685"/>
                    </a:cubicBezTo>
                    <a:cubicBezTo>
                      <a:pt x="2340" y="343"/>
                      <a:pt x="2112" y="1"/>
                      <a:pt x="2112" y="1"/>
                    </a:cubicBezTo>
                    <a:close/>
                  </a:path>
                </a:pathLst>
              </a:custGeom>
              <a:solidFill>
                <a:srgbClr val="B73F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66"/>
              <p:cNvSpPr/>
              <p:nvPr/>
            </p:nvSpPr>
            <p:spPr>
              <a:xfrm>
                <a:off x="974250" y="891325"/>
                <a:ext cx="15700" cy="17450"/>
              </a:xfrm>
              <a:custGeom>
                <a:avLst/>
                <a:gdLst/>
                <a:ahLst/>
                <a:cxnLst/>
                <a:rect l="l" t="t" r="r" b="b"/>
                <a:pathLst>
                  <a:path w="628" h="698" extrusionOk="0">
                    <a:moveTo>
                      <a:pt x="95" y="1"/>
                    </a:moveTo>
                    <a:cubicBezTo>
                      <a:pt x="38" y="1"/>
                      <a:pt x="0" y="12"/>
                      <a:pt x="0" y="12"/>
                    </a:cubicBezTo>
                    <a:lnTo>
                      <a:pt x="29" y="41"/>
                    </a:lnTo>
                    <a:lnTo>
                      <a:pt x="314" y="697"/>
                    </a:lnTo>
                    <a:cubicBezTo>
                      <a:pt x="314" y="697"/>
                      <a:pt x="628" y="583"/>
                      <a:pt x="542" y="383"/>
                    </a:cubicBezTo>
                    <a:cubicBezTo>
                      <a:pt x="426" y="53"/>
                      <a:pt x="217" y="1"/>
                      <a:pt x="95" y="1"/>
                    </a:cubicBezTo>
                    <a:close/>
                  </a:path>
                </a:pathLst>
              </a:custGeom>
              <a:solidFill>
                <a:srgbClr val="B73F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66"/>
              <p:cNvSpPr/>
              <p:nvPr/>
            </p:nvSpPr>
            <p:spPr>
              <a:xfrm>
                <a:off x="1114775" y="790975"/>
                <a:ext cx="29250" cy="20075"/>
              </a:xfrm>
              <a:custGeom>
                <a:avLst/>
                <a:gdLst/>
                <a:ahLst/>
                <a:cxnLst/>
                <a:rect l="l" t="t" r="r" b="b"/>
                <a:pathLst>
                  <a:path w="1170" h="803" extrusionOk="0">
                    <a:moveTo>
                      <a:pt x="542" y="1"/>
                    </a:moveTo>
                    <a:cubicBezTo>
                      <a:pt x="424" y="1"/>
                      <a:pt x="297" y="48"/>
                      <a:pt x="171" y="174"/>
                    </a:cubicBezTo>
                    <a:cubicBezTo>
                      <a:pt x="114" y="231"/>
                      <a:pt x="57" y="317"/>
                      <a:pt x="0" y="431"/>
                    </a:cubicBezTo>
                    <a:cubicBezTo>
                      <a:pt x="57" y="374"/>
                      <a:pt x="143" y="346"/>
                      <a:pt x="228" y="317"/>
                    </a:cubicBezTo>
                    <a:cubicBezTo>
                      <a:pt x="329" y="297"/>
                      <a:pt x="430" y="277"/>
                      <a:pt x="521" y="277"/>
                    </a:cubicBezTo>
                    <a:cubicBezTo>
                      <a:pt x="558" y="277"/>
                      <a:pt x="594" y="280"/>
                      <a:pt x="628" y="289"/>
                    </a:cubicBezTo>
                    <a:cubicBezTo>
                      <a:pt x="485" y="317"/>
                      <a:pt x="371" y="403"/>
                      <a:pt x="342" y="631"/>
                    </a:cubicBezTo>
                    <a:cubicBezTo>
                      <a:pt x="314" y="688"/>
                      <a:pt x="314" y="745"/>
                      <a:pt x="314" y="802"/>
                    </a:cubicBezTo>
                    <a:lnTo>
                      <a:pt x="371" y="717"/>
                    </a:lnTo>
                    <a:cubicBezTo>
                      <a:pt x="599" y="460"/>
                      <a:pt x="1027" y="460"/>
                      <a:pt x="1170" y="460"/>
                    </a:cubicBezTo>
                    <a:lnTo>
                      <a:pt x="1170" y="431"/>
                    </a:lnTo>
                    <a:cubicBezTo>
                      <a:pt x="1108" y="328"/>
                      <a:pt x="852" y="1"/>
                      <a:pt x="542" y="1"/>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66"/>
              <p:cNvSpPr/>
              <p:nvPr/>
            </p:nvSpPr>
            <p:spPr>
              <a:xfrm>
                <a:off x="1175400" y="776625"/>
                <a:ext cx="37825" cy="22300"/>
              </a:xfrm>
              <a:custGeom>
                <a:avLst/>
                <a:gdLst/>
                <a:ahLst/>
                <a:cxnLst/>
                <a:rect l="l" t="t" r="r" b="b"/>
                <a:pathLst>
                  <a:path w="1513" h="892" extrusionOk="0">
                    <a:moveTo>
                      <a:pt x="891" y="0"/>
                    </a:moveTo>
                    <a:cubicBezTo>
                      <a:pt x="567" y="0"/>
                      <a:pt x="161" y="154"/>
                      <a:pt x="0" y="863"/>
                    </a:cubicBezTo>
                    <a:lnTo>
                      <a:pt x="0" y="891"/>
                    </a:lnTo>
                    <a:lnTo>
                      <a:pt x="29" y="863"/>
                    </a:lnTo>
                    <a:cubicBezTo>
                      <a:pt x="357" y="634"/>
                      <a:pt x="728" y="577"/>
                      <a:pt x="1017" y="577"/>
                    </a:cubicBezTo>
                    <a:cubicBezTo>
                      <a:pt x="1306" y="577"/>
                      <a:pt x="1513" y="634"/>
                      <a:pt x="1513" y="634"/>
                    </a:cubicBezTo>
                    <a:cubicBezTo>
                      <a:pt x="1513" y="634"/>
                      <a:pt x="1209" y="311"/>
                      <a:pt x="824" y="311"/>
                    </a:cubicBezTo>
                    <a:cubicBezTo>
                      <a:pt x="751" y="311"/>
                      <a:pt x="676" y="322"/>
                      <a:pt x="599" y="349"/>
                    </a:cubicBezTo>
                    <a:cubicBezTo>
                      <a:pt x="970" y="149"/>
                      <a:pt x="1341" y="92"/>
                      <a:pt x="1341" y="92"/>
                    </a:cubicBezTo>
                    <a:cubicBezTo>
                      <a:pt x="1341" y="92"/>
                      <a:pt x="1141" y="0"/>
                      <a:pt x="891" y="0"/>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66"/>
              <p:cNvSpPr/>
              <p:nvPr/>
            </p:nvSpPr>
            <p:spPr>
              <a:xfrm>
                <a:off x="1411500" y="943700"/>
                <a:ext cx="29975" cy="51375"/>
              </a:xfrm>
              <a:custGeom>
                <a:avLst/>
                <a:gdLst/>
                <a:ahLst/>
                <a:cxnLst/>
                <a:rect l="l" t="t" r="r" b="b"/>
                <a:pathLst>
                  <a:path w="1199" h="2055" extrusionOk="0">
                    <a:moveTo>
                      <a:pt x="885" y="0"/>
                    </a:moveTo>
                    <a:cubicBezTo>
                      <a:pt x="799" y="143"/>
                      <a:pt x="685" y="314"/>
                      <a:pt x="571" y="457"/>
                    </a:cubicBezTo>
                    <a:cubicBezTo>
                      <a:pt x="428" y="685"/>
                      <a:pt x="257" y="913"/>
                      <a:pt x="29" y="1084"/>
                    </a:cubicBezTo>
                    <a:cubicBezTo>
                      <a:pt x="0" y="1398"/>
                      <a:pt x="0" y="1712"/>
                      <a:pt x="0" y="2054"/>
                    </a:cubicBezTo>
                    <a:cubicBezTo>
                      <a:pt x="172" y="1883"/>
                      <a:pt x="314" y="1684"/>
                      <a:pt x="428" y="1455"/>
                    </a:cubicBezTo>
                    <a:cubicBezTo>
                      <a:pt x="514" y="1284"/>
                      <a:pt x="571" y="1141"/>
                      <a:pt x="685" y="1027"/>
                    </a:cubicBezTo>
                    <a:cubicBezTo>
                      <a:pt x="799" y="913"/>
                      <a:pt x="942" y="856"/>
                      <a:pt x="1056" y="742"/>
                    </a:cubicBezTo>
                    <a:cubicBezTo>
                      <a:pt x="1199" y="599"/>
                      <a:pt x="1085" y="314"/>
                      <a:pt x="885" y="0"/>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66"/>
              <p:cNvSpPr/>
              <p:nvPr/>
            </p:nvSpPr>
            <p:spPr>
              <a:xfrm>
                <a:off x="1083375" y="943700"/>
                <a:ext cx="343125" cy="353100"/>
              </a:xfrm>
              <a:custGeom>
                <a:avLst/>
                <a:gdLst/>
                <a:ahLst/>
                <a:cxnLst/>
                <a:rect l="l" t="t" r="r" b="b"/>
                <a:pathLst>
                  <a:path w="13725" h="14124" extrusionOk="0">
                    <a:moveTo>
                      <a:pt x="2683" y="0"/>
                    </a:moveTo>
                    <a:lnTo>
                      <a:pt x="1570" y="342"/>
                    </a:lnTo>
                    <a:cubicBezTo>
                      <a:pt x="1570" y="342"/>
                      <a:pt x="1598" y="457"/>
                      <a:pt x="1598" y="656"/>
                    </a:cubicBezTo>
                    <a:cubicBezTo>
                      <a:pt x="1598" y="856"/>
                      <a:pt x="1598" y="1198"/>
                      <a:pt x="1570" y="1598"/>
                    </a:cubicBezTo>
                    <a:cubicBezTo>
                      <a:pt x="1513" y="2853"/>
                      <a:pt x="1285" y="4851"/>
                      <a:pt x="372" y="6705"/>
                    </a:cubicBezTo>
                    <a:cubicBezTo>
                      <a:pt x="29" y="7561"/>
                      <a:pt x="1" y="8417"/>
                      <a:pt x="200" y="9187"/>
                    </a:cubicBezTo>
                    <a:cubicBezTo>
                      <a:pt x="486" y="10329"/>
                      <a:pt x="1285" y="11242"/>
                      <a:pt x="2369" y="11584"/>
                    </a:cubicBezTo>
                    <a:cubicBezTo>
                      <a:pt x="2283" y="12155"/>
                      <a:pt x="2112" y="13068"/>
                      <a:pt x="1941" y="14124"/>
                    </a:cubicBezTo>
                    <a:lnTo>
                      <a:pt x="2169" y="14124"/>
                    </a:lnTo>
                    <a:cubicBezTo>
                      <a:pt x="3425" y="13268"/>
                      <a:pt x="4338" y="12183"/>
                      <a:pt x="5422" y="11499"/>
                    </a:cubicBezTo>
                    <a:cubicBezTo>
                      <a:pt x="5943" y="11154"/>
                      <a:pt x="6549" y="11064"/>
                      <a:pt x="7195" y="11064"/>
                    </a:cubicBezTo>
                    <a:cubicBezTo>
                      <a:pt x="7891" y="11064"/>
                      <a:pt x="8633" y="11168"/>
                      <a:pt x="9366" y="11168"/>
                    </a:cubicBezTo>
                    <a:cubicBezTo>
                      <a:pt x="10258" y="11168"/>
                      <a:pt x="11136" y="11014"/>
                      <a:pt x="11899" y="10329"/>
                    </a:cubicBezTo>
                    <a:cubicBezTo>
                      <a:pt x="13154" y="9073"/>
                      <a:pt x="13525" y="7304"/>
                      <a:pt x="13725" y="5621"/>
                    </a:cubicBezTo>
                    <a:cubicBezTo>
                      <a:pt x="13240" y="4508"/>
                      <a:pt x="13125" y="3224"/>
                      <a:pt x="13125" y="2054"/>
                    </a:cubicBezTo>
                    <a:cubicBezTo>
                      <a:pt x="13125" y="1712"/>
                      <a:pt x="13125" y="1398"/>
                      <a:pt x="13154" y="1084"/>
                    </a:cubicBezTo>
                    <a:lnTo>
                      <a:pt x="13154" y="1084"/>
                    </a:lnTo>
                    <a:cubicBezTo>
                      <a:pt x="13125" y="1113"/>
                      <a:pt x="13068" y="1141"/>
                      <a:pt x="13040" y="1170"/>
                    </a:cubicBezTo>
                    <a:cubicBezTo>
                      <a:pt x="12697" y="1398"/>
                      <a:pt x="12298" y="1455"/>
                      <a:pt x="11927" y="1512"/>
                    </a:cubicBezTo>
                    <a:cubicBezTo>
                      <a:pt x="11870" y="1826"/>
                      <a:pt x="11813" y="2111"/>
                      <a:pt x="11756" y="2425"/>
                    </a:cubicBezTo>
                    <a:cubicBezTo>
                      <a:pt x="11556" y="3053"/>
                      <a:pt x="11271" y="3681"/>
                      <a:pt x="10814" y="4194"/>
                    </a:cubicBezTo>
                    <a:cubicBezTo>
                      <a:pt x="10586" y="4451"/>
                      <a:pt x="10329" y="4679"/>
                      <a:pt x="10044" y="4851"/>
                    </a:cubicBezTo>
                    <a:cubicBezTo>
                      <a:pt x="9759" y="5050"/>
                      <a:pt x="9445" y="5193"/>
                      <a:pt x="9102" y="5307"/>
                    </a:cubicBezTo>
                    <a:cubicBezTo>
                      <a:pt x="8550" y="5475"/>
                      <a:pt x="7978" y="5542"/>
                      <a:pt x="7419" y="5542"/>
                    </a:cubicBezTo>
                    <a:cubicBezTo>
                      <a:pt x="7314" y="5542"/>
                      <a:pt x="7209" y="5540"/>
                      <a:pt x="7105" y="5535"/>
                    </a:cubicBezTo>
                    <a:cubicBezTo>
                      <a:pt x="6420" y="5507"/>
                      <a:pt x="5764" y="5364"/>
                      <a:pt x="5136" y="5107"/>
                    </a:cubicBezTo>
                    <a:cubicBezTo>
                      <a:pt x="4823" y="4936"/>
                      <a:pt x="4509" y="4794"/>
                      <a:pt x="4252" y="4565"/>
                    </a:cubicBezTo>
                    <a:cubicBezTo>
                      <a:pt x="3995" y="4366"/>
                      <a:pt x="3738" y="4109"/>
                      <a:pt x="3539" y="3823"/>
                    </a:cubicBezTo>
                    <a:cubicBezTo>
                      <a:pt x="3139" y="3281"/>
                      <a:pt x="2882" y="2625"/>
                      <a:pt x="2740" y="1997"/>
                    </a:cubicBezTo>
                    <a:cubicBezTo>
                      <a:pt x="2626" y="1341"/>
                      <a:pt x="2597" y="656"/>
                      <a:pt x="2683" y="0"/>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66"/>
              <p:cNvSpPr/>
              <p:nvPr/>
            </p:nvSpPr>
            <p:spPr>
              <a:xfrm>
                <a:off x="1150425" y="940825"/>
                <a:ext cx="227575" cy="131800"/>
              </a:xfrm>
              <a:custGeom>
                <a:avLst/>
                <a:gdLst/>
                <a:ahLst/>
                <a:cxnLst/>
                <a:rect l="l" t="t" r="r" b="b"/>
                <a:pathLst>
                  <a:path w="9103" h="5272" extrusionOk="0">
                    <a:moveTo>
                      <a:pt x="400" y="1"/>
                    </a:moveTo>
                    <a:lnTo>
                      <a:pt x="1" y="115"/>
                    </a:lnTo>
                    <a:cubicBezTo>
                      <a:pt x="1" y="771"/>
                      <a:pt x="86" y="1428"/>
                      <a:pt x="257" y="2055"/>
                    </a:cubicBezTo>
                    <a:cubicBezTo>
                      <a:pt x="343" y="2369"/>
                      <a:pt x="457" y="2683"/>
                      <a:pt x="600" y="2968"/>
                    </a:cubicBezTo>
                    <a:cubicBezTo>
                      <a:pt x="743" y="3254"/>
                      <a:pt x="914" y="3510"/>
                      <a:pt x="1113" y="3767"/>
                    </a:cubicBezTo>
                    <a:cubicBezTo>
                      <a:pt x="1313" y="3995"/>
                      <a:pt x="1541" y="4224"/>
                      <a:pt x="1770" y="4423"/>
                    </a:cubicBezTo>
                    <a:cubicBezTo>
                      <a:pt x="2026" y="4595"/>
                      <a:pt x="2312" y="4737"/>
                      <a:pt x="2597" y="4880"/>
                    </a:cubicBezTo>
                    <a:cubicBezTo>
                      <a:pt x="3168" y="5108"/>
                      <a:pt x="3795" y="5222"/>
                      <a:pt x="4452" y="5251"/>
                    </a:cubicBezTo>
                    <a:cubicBezTo>
                      <a:pt x="4604" y="5265"/>
                      <a:pt x="4756" y="5272"/>
                      <a:pt x="4908" y="5272"/>
                    </a:cubicBezTo>
                    <a:cubicBezTo>
                      <a:pt x="5382" y="5272"/>
                      <a:pt x="5853" y="5202"/>
                      <a:pt x="6306" y="5051"/>
                    </a:cubicBezTo>
                    <a:cubicBezTo>
                      <a:pt x="6620" y="4966"/>
                      <a:pt x="6905" y="4851"/>
                      <a:pt x="7162" y="4680"/>
                    </a:cubicBezTo>
                    <a:cubicBezTo>
                      <a:pt x="7419" y="4509"/>
                      <a:pt x="7676" y="4309"/>
                      <a:pt x="7904" y="4081"/>
                    </a:cubicBezTo>
                    <a:cubicBezTo>
                      <a:pt x="8132" y="3881"/>
                      <a:pt x="8304" y="3625"/>
                      <a:pt x="8475" y="3339"/>
                    </a:cubicBezTo>
                    <a:cubicBezTo>
                      <a:pt x="8617" y="3054"/>
                      <a:pt x="8760" y="2769"/>
                      <a:pt x="8874" y="2483"/>
                    </a:cubicBezTo>
                    <a:cubicBezTo>
                      <a:pt x="8960" y="2198"/>
                      <a:pt x="9045" y="1941"/>
                      <a:pt x="9102" y="1656"/>
                    </a:cubicBezTo>
                    <a:lnTo>
                      <a:pt x="9102" y="1656"/>
                    </a:lnTo>
                    <a:cubicBezTo>
                      <a:pt x="8874" y="1713"/>
                      <a:pt x="8646" y="1799"/>
                      <a:pt x="8475" y="1913"/>
                    </a:cubicBezTo>
                    <a:cubicBezTo>
                      <a:pt x="8218" y="2426"/>
                      <a:pt x="7904" y="2911"/>
                      <a:pt x="7505" y="3311"/>
                    </a:cubicBezTo>
                    <a:cubicBezTo>
                      <a:pt x="6820" y="4081"/>
                      <a:pt x="5850" y="4623"/>
                      <a:pt x="4537" y="4623"/>
                    </a:cubicBezTo>
                    <a:cubicBezTo>
                      <a:pt x="2112" y="4623"/>
                      <a:pt x="1113" y="3111"/>
                      <a:pt x="685" y="1799"/>
                    </a:cubicBezTo>
                    <a:cubicBezTo>
                      <a:pt x="685" y="1741"/>
                      <a:pt x="657" y="1684"/>
                      <a:pt x="657" y="1656"/>
                    </a:cubicBezTo>
                    <a:cubicBezTo>
                      <a:pt x="486" y="1085"/>
                      <a:pt x="429" y="572"/>
                      <a:pt x="429" y="286"/>
                    </a:cubicBezTo>
                    <a:cubicBezTo>
                      <a:pt x="400" y="115"/>
                      <a:pt x="400" y="1"/>
                      <a:pt x="400"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66"/>
              <p:cNvSpPr/>
              <p:nvPr/>
            </p:nvSpPr>
            <p:spPr>
              <a:xfrm>
                <a:off x="1099775" y="1084200"/>
                <a:ext cx="393775" cy="423725"/>
              </a:xfrm>
              <a:custGeom>
                <a:avLst/>
                <a:gdLst/>
                <a:ahLst/>
                <a:cxnLst/>
                <a:rect l="l" t="t" r="r" b="b"/>
                <a:pathLst>
                  <a:path w="15751" h="16949" extrusionOk="0">
                    <a:moveTo>
                      <a:pt x="13069" y="1"/>
                    </a:moveTo>
                    <a:cubicBezTo>
                      <a:pt x="12869" y="1684"/>
                      <a:pt x="12498" y="3453"/>
                      <a:pt x="11243" y="4709"/>
                    </a:cubicBezTo>
                    <a:cubicBezTo>
                      <a:pt x="10480" y="5394"/>
                      <a:pt x="9602" y="5548"/>
                      <a:pt x="8710" y="5548"/>
                    </a:cubicBezTo>
                    <a:cubicBezTo>
                      <a:pt x="7977" y="5548"/>
                      <a:pt x="7235" y="5444"/>
                      <a:pt x="6539" y="5444"/>
                    </a:cubicBezTo>
                    <a:cubicBezTo>
                      <a:pt x="5893" y="5444"/>
                      <a:pt x="5287" y="5534"/>
                      <a:pt x="4766" y="5879"/>
                    </a:cubicBezTo>
                    <a:cubicBezTo>
                      <a:pt x="3682" y="6563"/>
                      <a:pt x="2769" y="7648"/>
                      <a:pt x="1513" y="8504"/>
                    </a:cubicBezTo>
                    <a:cubicBezTo>
                      <a:pt x="3168" y="8532"/>
                      <a:pt x="4766" y="8989"/>
                      <a:pt x="5936" y="9787"/>
                    </a:cubicBezTo>
                    <a:cubicBezTo>
                      <a:pt x="5606" y="9756"/>
                      <a:pt x="5280" y="9742"/>
                      <a:pt x="4959" y="9742"/>
                    </a:cubicBezTo>
                    <a:cubicBezTo>
                      <a:pt x="3812" y="9742"/>
                      <a:pt x="2735" y="9932"/>
                      <a:pt x="1798" y="10244"/>
                    </a:cubicBezTo>
                    <a:cubicBezTo>
                      <a:pt x="1456" y="10387"/>
                      <a:pt x="1142" y="10501"/>
                      <a:pt x="857" y="10672"/>
                    </a:cubicBezTo>
                    <a:cubicBezTo>
                      <a:pt x="514" y="12298"/>
                      <a:pt x="201" y="13896"/>
                      <a:pt x="1" y="14752"/>
                    </a:cubicBezTo>
                    <a:cubicBezTo>
                      <a:pt x="144" y="14866"/>
                      <a:pt x="286" y="15009"/>
                      <a:pt x="457" y="15123"/>
                    </a:cubicBezTo>
                    <a:cubicBezTo>
                      <a:pt x="1373" y="15856"/>
                      <a:pt x="2841" y="16948"/>
                      <a:pt x="5257" y="16948"/>
                    </a:cubicBezTo>
                    <a:cubicBezTo>
                      <a:pt x="5475" y="16948"/>
                      <a:pt x="5702" y="16939"/>
                      <a:pt x="5936" y="16921"/>
                    </a:cubicBezTo>
                    <a:cubicBezTo>
                      <a:pt x="9245" y="16607"/>
                      <a:pt x="10101" y="14752"/>
                      <a:pt x="12726" y="14638"/>
                    </a:cubicBezTo>
                    <a:cubicBezTo>
                      <a:pt x="14410" y="14552"/>
                      <a:pt x="15180" y="14067"/>
                      <a:pt x="15522" y="13753"/>
                    </a:cubicBezTo>
                    <a:cubicBezTo>
                      <a:pt x="15722" y="13582"/>
                      <a:pt x="15751" y="13440"/>
                      <a:pt x="15751" y="13440"/>
                    </a:cubicBezTo>
                    <a:cubicBezTo>
                      <a:pt x="15751" y="13440"/>
                      <a:pt x="15351" y="12298"/>
                      <a:pt x="14866" y="10986"/>
                    </a:cubicBezTo>
                    <a:cubicBezTo>
                      <a:pt x="13953" y="11499"/>
                      <a:pt x="12041" y="11927"/>
                      <a:pt x="10758" y="12070"/>
                    </a:cubicBezTo>
                    <a:cubicBezTo>
                      <a:pt x="10187" y="12156"/>
                      <a:pt x="8874" y="12698"/>
                      <a:pt x="8047" y="12926"/>
                    </a:cubicBezTo>
                    <a:cubicBezTo>
                      <a:pt x="7827" y="12992"/>
                      <a:pt x="7650" y="13017"/>
                      <a:pt x="7509" y="13017"/>
                    </a:cubicBezTo>
                    <a:cubicBezTo>
                      <a:pt x="7102" y="13017"/>
                      <a:pt x="6991" y="12812"/>
                      <a:pt x="6991" y="12812"/>
                    </a:cubicBezTo>
                    <a:cubicBezTo>
                      <a:pt x="6991" y="12812"/>
                      <a:pt x="7220" y="12698"/>
                      <a:pt x="7533" y="12498"/>
                    </a:cubicBezTo>
                    <a:lnTo>
                      <a:pt x="7533" y="12498"/>
                    </a:lnTo>
                    <a:cubicBezTo>
                      <a:pt x="7305" y="12584"/>
                      <a:pt x="7077" y="12669"/>
                      <a:pt x="6877" y="12726"/>
                    </a:cubicBezTo>
                    <a:cubicBezTo>
                      <a:pt x="6625" y="12810"/>
                      <a:pt x="6428" y="12840"/>
                      <a:pt x="6275" y="12840"/>
                    </a:cubicBezTo>
                    <a:cubicBezTo>
                      <a:pt x="5907" y="12840"/>
                      <a:pt x="5793" y="12669"/>
                      <a:pt x="5793" y="12669"/>
                    </a:cubicBezTo>
                    <a:cubicBezTo>
                      <a:pt x="5793" y="12669"/>
                      <a:pt x="6107" y="12470"/>
                      <a:pt x="6535" y="12184"/>
                    </a:cubicBezTo>
                    <a:lnTo>
                      <a:pt x="6649" y="12099"/>
                    </a:lnTo>
                    <a:cubicBezTo>
                      <a:pt x="6820" y="11984"/>
                      <a:pt x="7020" y="11870"/>
                      <a:pt x="7220" y="11756"/>
                    </a:cubicBezTo>
                    <a:lnTo>
                      <a:pt x="7220" y="11756"/>
                    </a:lnTo>
                    <a:lnTo>
                      <a:pt x="7134" y="11785"/>
                    </a:lnTo>
                    <a:lnTo>
                      <a:pt x="7220" y="11699"/>
                    </a:lnTo>
                    <a:lnTo>
                      <a:pt x="7220" y="11699"/>
                    </a:lnTo>
                    <a:cubicBezTo>
                      <a:pt x="7048" y="11756"/>
                      <a:pt x="6906" y="11813"/>
                      <a:pt x="6792" y="11842"/>
                    </a:cubicBezTo>
                    <a:cubicBezTo>
                      <a:pt x="6590" y="11896"/>
                      <a:pt x="6425" y="11916"/>
                      <a:pt x="6290" y="11916"/>
                    </a:cubicBezTo>
                    <a:cubicBezTo>
                      <a:pt x="5853" y="11916"/>
                      <a:pt x="5736" y="11699"/>
                      <a:pt x="5736" y="11699"/>
                    </a:cubicBezTo>
                    <a:cubicBezTo>
                      <a:pt x="5736" y="11699"/>
                      <a:pt x="6078" y="11499"/>
                      <a:pt x="6563" y="11214"/>
                    </a:cubicBezTo>
                    <a:cubicBezTo>
                      <a:pt x="6620" y="11186"/>
                      <a:pt x="6706" y="11157"/>
                      <a:pt x="6763" y="11100"/>
                    </a:cubicBezTo>
                    <a:lnTo>
                      <a:pt x="6763" y="11100"/>
                    </a:lnTo>
                    <a:cubicBezTo>
                      <a:pt x="6639" y="11131"/>
                      <a:pt x="6532" y="11143"/>
                      <a:pt x="6442" y="11143"/>
                    </a:cubicBezTo>
                    <a:cubicBezTo>
                      <a:pt x="6115" y="11143"/>
                      <a:pt x="5993" y="10986"/>
                      <a:pt x="5993" y="10986"/>
                    </a:cubicBezTo>
                    <a:lnTo>
                      <a:pt x="6050" y="10957"/>
                    </a:lnTo>
                    <a:cubicBezTo>
                      <a:pt x="6164" y="10872"/>
                      <a:pt x="6449" y="10672"/>
                      <a:pt x="6763" y="10415"/>
                    </a:cubicBezTo>
                    <a:cubicBezTo>
                      <a:pt x="6963" y="10273"/>
                      <a:pt x="7220" y="10101"/>
                      <a:pt x="7448" y="9930"/>
                    </a:cubicBezTo>
                    <a:cubicBezTo>
                      <a:pt x="7476" y="9902"/>
                      <a:pt x="7505" y="9873"/>
                      <a:pt x="7562" y="9845"/>
                    </a:cubicBezTo>
                    <a:cubicBezTo>
                      <a:pt x="8076" y="9474"/>
                      <a:pt x="8618" y="9103"/>
                      <a:pt x="8931" y="8932"/>
                    </a:cubicBezTo>
                    <a:cubicBezTo>
                      <a:pt x="9391" y="8660"/>
                      <a:pt x="11016" y="8602"/>
                      <a:pt x="12289" y="8602"/>
                    </a:cubicBezTo>
                    <a:cubicBezTo>
                      <a:pt x="12753" y="8602"/>
                      <a:pt x="13171" y="8610"/>
                      <a:pt x="13468" y="8618"/>
                    </a:cubicBezTo>
                    <a:cubicBezTo>
                      <a:pt x="13582" y="8475"/>
                      <a:pt x="13725" y="8332"/>
                      <a:pt x="13868" y="8161"/>
                    </a:cubicBezTo>
                    <a:cubicBezTo>
                      <a:pt x="13782" y="7847"/>
                      <a:pt x="13696" y="7619"/>
                      <a:pt x="13639" y="7419"/>
                    </a:cubicBezTo>
                    <a:cubicBezTo>
                      <a:pt x="13268" y="6050"/>
                      <a:pt x="13468" y="4024"/>
                      <a:pt x="13896" y="1342"/>
                    </a:cubicBezTo>
                    <a:cubicBezTo>
                      <a:pt x="13753" y="1199"/>
                      <a:pt x="13639" y="1028"/>
                      <a:pt x="13525" y="857"/>
                    </a:cubicBezTo>
                    <a:cubicBezTo>
                      <a:pt x="13354" y="600"/>
                      <a:pt x="13183" y="315"/>
                      <a:pt x="13069" y="1"/>
                    </a:cubicBezTo>
                    <a:close/>
                  </a:path>
                </a:pathLst>
              </a:custGeom>
              <a:solidFill>
                <a:srgbClr val="6B7DC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66"/>
              <p:cNvSpPr/>
              <p:nvPr/>
            </p:nvSpPr>
            <p:spPr>
              <a:xfrm>
                <a:off x="1148300" y="943700"/>
                <a:ext cx="233275" cy="138575"/>
              </a:xfrm>
              <a:custGeom>
                <a:avLst/>
                <a:gdLst/>
                <a:ahLst/>
                <a:cxnLst/>
                <a:rect l="l" t="t" r="r" b="b"/>
                <a:pathLst>
                  <a:path w="9331" h="5543" extrusionOk="0">
                    <a:moveTo>
                      <a:pt x="86" y="0"/>
                    </a:moveTo>
                    <a:lnTo>
                      <a:pt x="86" y="0"/>
                    </a:lnTo>
                    <a:cubicBezTo>
                      <a:pt x="0" y="656"/>
                      <a:pt x="29" y="1341"/>
                      <a:pt x="143" y="1997"/>
                    </a:cubicBezTo>
                    <a:cubicBezTo>
                      <a:pt x="285" y="2625"/>
                      <a:pt x="542" y="3281"/>
                      <a:pt x="942" y="3823"/>
                    </a:cubicBezTo>
                    <a:cubicBezTo>
                      <a:pt x="1141" y="4109"/>
                      <a:pt x="1398" y="4366"/>
                      <a:pt x="1655" y="4565"/>
                    </a:cubicBezTo>
                    <a:cubicBezTo>
                      <a:pt x="1912" y="4794"/>
                      <a:pt x="2226" y="4936"/>
                      <a:pt x="2539" y="5107"/>
                    </a:cubicBezTo>
                    <a:cubicBezTo>
                      <a:pt x="3167" y="5364"/>
                      <a:pt x="3823" y="5507"/>
                      <a:pt x="4508" y="5535"/>
                    </a:cubicBezTo>
                    <a:cubicBezTo>
                      <a:pt x="4612" y="5540"/>
                      <a:pt x="4717" y="5542"/>
                      <a:pt x="4822" y="5542"/>
                    </a:cubicBezTo>
                    <a:cubicBezTo>
                      <a:pt x="5381" y="5542"/>
                      <a:pt x="5953" y="5475"/>
                      <a:pt x="6505" y="5307"/>
                    </a:cubicBezTo>
                    <a:cubicBezTo>
                      <a:pt x="6848" y="5193"/>
                      <a:pt x="7162" y="5050"/>
                      <a:pt x="7447" y="4851"/>
                    </a:cubicBezTo>
                    <a:cubicBezTo>
                      <a:pt x="7732" y="4679"/>
                      <a:pt x="7989" y="4451"/>
                      <a:pt x="8217" y="4194"/>
                    </a:cubicBezTo>
                    <a:cubicBezTo>
                      <a:pt x="8674" y="3681"/>
                      <a:pt x="8959" y="3053"/>
                      <a:pt x="9159" y="2425"/>
                    </a:cubicBezTo>
                    <a:cubicBezTo>
                      <a:pt x="9216" y="2111"/>
                      <a:pt x="9273" y="1826"/>
                      <a:pt x="9330" y="1512"/>
                    </a:cubicBezTo>
                    <a:lnTo>
                      <a:pt x="9330" y="1512"/>
                    </a:lnTo>
                    <a:lnTo>
                      <a:pt x="9187" y="1541"/>
                    </a:lnTo>
                    <a:cubicBezTo>
                      <a:pt x="9130" y="1826"/>
                      <a:pt x="9045" y="2083"/>
                      <a:pt x="8959" y="2368"/>
                    </a:cubicBezTo>
                    <a:cubicBezTo>
                      <a:pt x="8845" y="2654"/>
                      <a:pt x="8702" y="2939"/>
                      <a:pt x="8560" y="3224"/>
                    </a:cubicBezTo>
                    <a:cubicBezTo>
                      <a:pt x="8389" y="3510"/>
                      <a:pt x="8217" y="3766"/>
                      <a:pt x="7989" y="3966"/>
                    </a:cubicBezTo>
                    <a:cubicBezTo>
                      <a:pt x="7761" y="4194"/>
                      <a:pt x="7504" y="4394"/>
                      <a:pt x="7247" y="4565"/>
                    </a:cubicBezTo>
                    <a:cubicBezTo>
                      <a:pt x="6990" y="4736"/>
                      <a:pt x="6705" y="4851"/>
                      <a:pt x="6391" y="4936"/>
                    </a:cubicBezTo>
                    <a:cubicBezTo>
                      <a:pt x="5938" y="5087"/>
                      <a:pt x="5467" y="5157"/>
                      <a:pt x="4993" y="5157"/>
                    </a:cubicBezTo>
                    <a:cubicBezTo>
                      <a:pt x="4841" y="5157"/>
                      <a:pt x="4689" y="5150"/>
                      <a:pt x="4537" y="5136"/>
                    </a:cubicBezTo>
                    <a:cubicBezTo>
                      <a:pt x="3880" y="5107"/>
                      <a:pt x="3253" y="4993"/>
                      <a:pt x="2682" y="4765"/>
                    </a:cubicBezTo>
                    <a:cubicBezTo>
                      <a:pt x="2397" y="4622"/>
                      <a:pt x="2111" y="4480"/>
                      <a:pt x="1855" y="4308"/>
                    </a:cubicBezTo>
                    <a:cubicBezTo>
                      <a:pt x="1626" y="4109"/>
                      <a:pt x="1398" y="3880"/>
                      <a:pt x="1198" y="3652"/>
                    </a:cubicBezTo>
                    <a:cubicBezTo>
                      <a:pt x="999" y="3395"/>
                      <a:pt x="828" y="3139"/>
                      <a:pt x="685" y="2853"/>
                    </a:cubicBezTo>
                    <a:cubicBezTo>
                      <a:pt x="542" y="2568"/>
                      <a:pt x="428" y="2254"/>
                      <a:pt x="342" y="1940"/>
                    </a:cubicBezTo>
                    <a:cubicBezTo>
                      <a:pt x="171" y="1313"/>
                      <a:pt x="86" y="656"/>
                      <a:pt x="86"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66"/>
              <p:cNvSpPr/>
              <p:nvPr/>
            </p:nvSpPr>
            <p:spPr>
              <a:xfrm>
                <a:off x="1282400" y="839550"/>
                <a:ext cx="154800" cy="161275"/>
              </a:xfrm>
              <a:custGeom>
                <a:avLst/>
                <a:gdLst/>
                <a:ahLst/>
                <a:cxnLst/>
                <a:rect l="l" t="t" r="r" b="b"/>
                <a:pathLst>
                  <a:path w="6192" h="6451" extrusionOk="0">
                    <a:moveTo>
                      <a:pt x="485" y="0"/>
                    </a:moveTo>
                    <a:lnTo>
                      <a:pt x="457" y="29"/>
                    </a:lnTo>
                    <a:cubicBezTo>
                      <a:pt x="343" y="628"/>
                      <a:pt x="0" y="1170"/>
                      <a:pt x="0" y="1741"/>
                    </a:cubicBezTo>
                    <a:cubicBezTo>
                      <a:pt x="0" y="2426"/>
                      <a:pt x="457" y="3053"/>
                      <a:pt x="428" y="3738"/>
                    </a:cubicBezTo>
                    <a:cubicBezTo>
                      <a:pt x="428" y="4109"/>
                      <a:pt x="257" y="4451"/>
                      <a:pt x="285" y="4794"/>
                    </a:cubicBezTo>
                    <a:cubicBezTo>
                      <a:pt x="343" y="5279"/>
                      <a:pt x="713" y="5650"/>
                      <a:pt x="1084" y="5935"/>
                    </a:cubicBezTo>
                    <a:cubicBezTo>
                      <a:pt x="1313" y="6135"/>
                      <a:pt x="1569" y="6306"/>
                      <a:pt x="1855" y="6392"/>
                    </a:cubicBezTo>
                    <a:cubicBezTo>
                      <a:pt x="1979" y="6429"/>
                      <a:pt x="2109" y="6450"/>
                      <a:pt x="2238" y="6450"/>
                    </a:cubicBezTo>
                    <a:cubicBezTo>
                      <a:pt x="2403" y="6450"/>
                      <a:pt x="2566" y="6415"/>
                      <a:pt x="2711" y="6335"/>
                    </a:cubicBezTo>
                    <a:cubicBezTo>
                      <a:pt x="2853" y="6249"/>
                      <a:pt x="2967" y="6106"/>
                      <a:pt x="3110" y="6021"/>
                    </a:cubicBezTo>
                    <a:lnTo>
                      <a:pt x="3196" y="5964"/>
                    </a:lnTo>
                    <a:cubicBezTo>
                      <a:pt x="3367" y="5850"/>
                      <a:pt x="3595" y="5764"/>
                      <a:pt x="3823" y="5707"/>
                    </a:cubicBezTo>
                    <a:lnTo>
                      <a:pt x="3966" y="5678"/>
                    </a:lnTo>
                    <a:cubicBezTo>
                      <a:pt x="4337" y="5621"/>
                      <a:pt x="4736" y="5564"/>
                      <a:pt x="5079" y="5336"/>
                    </a:cubicBezTo>
                    <a:cubicBezTo>
                      <a:pt x="5107" y="5307"/>
                      <a:pt x="5164" y="5279"/>
                      <a:pt x="5193" y="5250"/>
                    </a:cubicBezTo>
                    <a:cubicBezTo>
                      <a:pt x="5421" y="5079"/>
                      <a:pt x="5592" y="4851"/>
                      <a:pt x="5735" y="4623"/>
                    </a:cubicBezTo>
                    <a:cubicBezTo>
                      <a:pt x="5849" y="4480"/>
                      <a:pt x="5963" y="4309"/>
                      <a:pt x="6049" y="4166"/>
                    </a:cubicBezTo>
                    <a:cubicBezTo>
                      <a:pt x="6106" y="3995"/>
                      <a:pt x="6163" y="3852"/>
                      <a:pt x="6192" y="3681"/>
                    </a:cubicBezTo>
                    <a:lnTo>
                      <a:pt x="6192" y="3681"/>
                    </a:lnTo>
                    <a:cubicBezTo>
                      <a:pt x="5935" y="3824"/>
                      <a:pt x="5650" y="3938"/>
                      <a:pt x="5307" y="3938"/>
                    </a:cubicBezTo>
                    <a:cubicBezTo>
                      <a:pt x="4194" y="3938"/>
                      <a:pt x="3082" y="3139"/>
                      <a:pt x="2597" y="2083"/>
                    </a:cubicBezTo>
                    <a:lnTo>
                      <a:pt x="2597" y="2083"/>
                    </a:lnTo>
                    <a:cubicBezTo>
                      <a:pt x="2625" y="2768"/>
                      <a:pt x="2910" y="3367"/>
                      <a:pt x="3253" y="3966"/>
                    </a:cubicBezTo>
                    <a:cubicBezTo>
                      <a:pt x="2311" y="3453"/>
                      <a:pt x="1855" y="2483"/>
                      <a:pt x="1569" y="1541"/>
                    </a:cubicBezTo>
                    <a:lnTo>
                      <a:pt x="1569" y="1541"/>
                    </a:lnTo>
                    <a:cubicBezTo>
                      <a:pt x="1398" y="2369"/>
                      <a:pt x="1455" y="3110"/>
                      <a:pt x="1769" y="3881"/>
                    </a:cubicBezTo>
                    <a:cubicBezTo>
                      <a:pt x="1170" y="2711"/>
                      <a:pt x="314" y="1398"/>
                      <a:pt x="514" y="29"/>
                    </a:cubicBezTo>
                    <a:lnTo>
                      <a:pt x="485" y="0"/>
                    </a:lnTo>
                    <a:close/>
                  </a:path>
                </a:pathLst>
              </a:custGeom>
              <a:solidFill>
                <a:srgbClr val="6A1F3F"/>
              </a:solidFill>
              <a:ln w="9525" cap="flat" cmpd="sng">
                <a:solidFill>
                  <a:srgbClr val="6A1F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66"/>
              <p:cNvSpPr/>
              <p:nvPr/>
            </p:nvSpPr>
            <p:spPr>
              <a:xfrm>
                <a:off x="1244575" y="993625"/>
                <a:ext cx="467975" cy="416000"/>
              </a:xfrm>
              <a:custGeom>
                <a:avLst/>
                <a:gdLst/>
                <a:ahLst/>
                <a:cxnLst/>
                <a:rect l="l" t="t" r="r" b="b"/>
                <a:pathLst>
                  <a:path w="18719" h="16640" extrusionOk="0">
                    <a:moveTo>
                      <a:pt x="15893" y="5279"/>
                    </a:moveTo>
                    <a:cubicBezTo>
                      <a:pt x="16207" y="5307"/>
                      <a:pt x="16550" y="5336"/>
                      <a:pt x="16863" y="5421"/>
                    </a:cubicBezTo>
                    <a:cubicBezTo>
                      <a:pt x="16550" y="5450"/>
                      <a:pt x="16207" y="5450"/>
                      <a:pt x="15893" y="5479"/>
                    </a:cubicBezTo>
                    <a:cubicBezTo>
                      <a:pt x="15580" y="5507"/>
                      <a:pt x="15237" y="5564"/>
                      <a:pt x="14923" y="5621"/>
                    </a:cubicBezTo>
                    <a:cubicBezTo>
                      <a:pt x="14609" y="5678"/>
                      <a:pt x="14296" y="5764"/>
                      <a:pt x="14010" y="5849"/>
                    </a:cubicBezTo>
                    <a:cubicBezTo>
                      <a:pt x="13925" y="5878"/>
                      <a:pt x="13839" y="5907"/>
                      <a:pt x="13782" y="5935"/>
                    </a:cubicBezTo>
                    <a:lnTo>
                      <a:pt x="13554" y="6021"/>
                    </a:lnTo>
                    <a:lnTo>
                      <a:pt x="13440" y="6049"/>
                    </a:lnTo>
                    <a:lnTo>
                      <a:pt x="13325" y="6106"/>
                    </a:lnTo>
                    <a:cubicBezTo>
                      <a:pt x="13240" y="6135"/>
                      <a:pt x="13183" y="6163"/>
                      <a:pt x="13097" y="6192"/>
                    </a:cubicBezTo>
                    <a:cubicBezTo>
                      <a:pt x="13154" y="6135"/>
                      <a:pt x="13211" y="6106"/>
                      <a:pt x="13297" y="6049"/>
                    </a:cubicBezTo>
                    <a:lnTo>
                      <a:pt x="13383" y="5964"/>
                    </a:lnTo>
                    <a:lnTo>
                      <a:pt x="13497" y="5907"/>
                    </a:lnTo>
                    <a:lnTo>
                      <a:pt x="13696" y="5764"/>
                    </a:lnTo>
                    <a:cubicBezTo>
                      <a:pt x="13782" y="5735"/>
                      <a:pt x="13868" y="5707"/>
                      <a:pt x="13925" y="5678"/>
                    </a:cubicBezTo>
                    <a:cubicBezTo>
                      <a:pt x="14239" y="5536"/>
                      <a:pt x="14552" y="5421"/>
                      <a:pt x="14895" y="5364"/>
                    </a:cubicBezTo>
                    <a:cubicBezTo>
                      <a:pt x="15209" y="5307"/>
                      <a:pt x="15551" y="5279"/>
                      <a:pt x="15893" y="5279"/>
                    </a:cubicBezTo>
                    <a:close/>
                    <a:moveTo>
                      <a:pt x="12755" y="0"/>
                    </a:moveTo>
                    <a:lnTo>
                      <a:pt x="12755" y="0"/>
                    </a:lnTo>
                    <a:cubicBezTo>
                      <a:pt x="13126" y="1912"/>
                      <a:pt x="12726" y="4109"/>
                      <a:pt x="11499" y="5479"/>
                    </a:cubicBezTo>
                    <a:lnTo>
                      <a:pt x="13069" y="6220"/>
                    </a:lnTo>
                    <a:cubicBezTo>
                      <a:pt x="12755" y="6277"/>
                      <a:pt x="9531" y="10072"/>
                      <a:pt x="8076" y="11784"/>
                    </a:cubicBezTo>
                    <a:cubicBezTo>
                      <a:pt x="7933" y="11955"/>
                      <a:pt x="7790" y="12098"/>
                      <a:pt x="7676" y="12241"/>
                    </a:cubicBezTo>
                    <a:cubicBezTo>
                      <a:pt x="7379" y="12233"/>
                      <a:pt x="6961" y="12225"/>
                      <a:pt x="6497" y="12225"/>
                    </a:cubicBezTo>
                    <a:cubicBezTo>
                      <a:pt x="5224" y="12225"/>
                      <a:pt x="3599" y="12283"/>
                      <a:pt x="3139" y="12555"/>
                    </a:cubicBezTo>
                    <a:cubicBezTo>
                      <a:pt x="2826" y="12726"/>
                      <a:pt x="2284" y="13097"/>
                      <a:pt x="1770" y="13468"/>
                    </a:cubicBezTo>
                    <a:lnTo>
                      <a:pt x="1913" y="13468"/>
                    </a:lnTo>
                    <a:lnTo>
                      <a:pt x="2141" y="13553"/>
                    </a:lnTo>
                    <a:lnTo>
                      <a:pt x="2569" y="13696"/>
                    </a:lnTo>
                    <a:cubicBezTo>
                      <a:pt x="2769" y="13610"/>
                      <a:pt x="2968" y="13525"/>
                      <a:pt x="3168" y="13439"/>
                    </a:cubicBezTo>
                    <a:lnTo>
                      <a:pt x="3168" y="13439"/>
                    </a:lnTo>
                    <a:cubicBezTo>
                      <a:pt x="3025" y="13553"/>
                      <a:pt x="2883" y="13667"/>
                      <a:pt x="2769" y="13753"/>
                    </a:cubicBezTo>
                    <a:lnTo>
                      <a:pt x="3111" y="13896"/>
                    </a:lnTo>
                    <a:lnTo>
                      <a:pt x="3425" y="13981"/>
                    </a:lnTo>
                    <a:cubicBezTo>
                      <a:pt x="3539" y="14038"/>
                      <a:pt x="3596" y="14181"/>
                      <a:pt x="3539" y="14295"/>
                    </a:cubicBezTo>
                    <a:cubicBezTo>
                      <a:pt x="3492" y="14365"/>
                      <a:pt x="3426" y="14417"/>
                      <a:pt x="3340" y="14417"/>
                    </a:cubicBezTo>
                    <a:cubicBezTo>
                      <a:pt x="3322" y="14417"/>
                      <a:pt x="3302" y="14414"/>
                      <a:pt x="3282" y="14409"/>
                    </a:cubicBezTo>
                    <a:lnTo>
                      <a:pt x="3197" y="14381"/>
                    </a:lnTo>
                    <a:cubicBezTo>
                      <a:pt x="3139" y="14409"/>
                      <a:pt x="3082" y="14466"/>
                      <a:pt x="3025" y="14495"/>
                    </a:cubicBezTo>
                    <a:cubicBezTo>
                      <a:pt x="2854" y="14609"/>
                      <a:pt x="2683" y="14723"/>
                      <a:pt x="2483" y="14837"/>
                    </a:cubicBezTo>
                    <a:cubicBezTo>
                      <a:pt x="2312" y="14951"/>
                      <a:pt x="2112" y="15037"/>
                      <a:pt x="1941" y="15151"/>
                    </a:cubicBezTo>
                    <a:cubicBezTo>
                      <a:pt x="1770" y="15237"/>
                      <a:pt x="1599" y="15294"/>
                      <a:pt x="1428" y="15379"/>
                    </a:cubicBezTo>
                    <a:cubicBezTo>
                      <a:pt x="1228" y="15493"/>
                      <a:pt x="1028" y="15607"/>
                      <a:pt x="857" y="15722"/>
                    </a:cubicBezTo>
                    <a:cubicBezTo>
                      <a:pt x="885" y="15750"/>
                      <a:pt x="1057" y="15950"/>
                      <a:pt x="885" y="16093"/>
                    </a:cubicBezTo>
                    <a:cubicBezTo>
                      <a:pt x="694" y="16259"/>
                      <a:pt x="525" y="16305"/>
                      <a:pt x="397" y="16305"/>
                    </a:cubicBezTo>
                    <a:cubicBezTo>
                      <a:pt x="239" y="16305"/>
                      <a:pt x="144" y="16235"/>
                      <a:pt x="144" y="16235"/>
                    </a:cubicBezTo>
                    <a:lnTo>
                      <a:pt x="743" y="15807"/>
                    </a:lnTo>
                    <a:lnTo>
                      <a:pt x="743" y="15807"/>
                    </a:lnTo>
                    <a:cubicBezTo>
                      <a:pt x="315" y="16093"/>
                      <a:pt x="1" y="16292"/>
                      <a:pt x="1" y="16292"/>
                    </a:cubicBezTo>
                    <a:cubicBezTo>
                      <a:pt x="1" y="16292"/>
                      <a:pt x="115" y="16463"/>
                      <a:pt x="483" y="16463"/>
                    </a:cubicBezTo>
                    <a:cubicBezTo>
                      <a:pt x="636" y="16463"/>
                      <a:pt x="833" y="16433"/>
                      <a:pt x="1085" y="16349"/>
                    </a:cubicBezTo>
                    <a:cubicBezTo>
                      <a:pt x="1275" y="16295"/>
                      <a:pt x="1491" y="16215"/>
                      <a:pt x="1709" y="16133"/>
                    </a:cubicBezTo>
                    <a:lnTo>
                      <a:pt x="1709" y="16133"/>
                    </a:lnTo>
                    <a:lnTo>
                      <a:pt x="1551" y="16238"/>
                    </a:lnTo>
                    <a:lnTo>
                      <a:pt x="1551" y="16238"/>
                    </a:lnTo>
                    <a:cubicBezTo>
                      <a:pt x="1610" y="16204"/>
                      <a:pt x="1673" y="16164"/>
                      <a:pt x="1741" y="16121"/>
                    </a:cubicBezTo>
                    <a:lnTo>
                      <a:pt x="1741" y="16121"/>
                    </a:lnTo>
                    <a:cubicBezTo>
                      <a:pt x="1731" y="16125"/>
                      <a:pt x="1720" y="16129"/>
                      <a:pt x="1709" y="16133"/>
                    </a:cubicBezTo>
                    <a:lnTo>
                      <a:pt x="1709" y="16133"/>
                    </a:lnTo>
                    <a:lnTo>
                      <a:pt x="1770" y="16093"/>
                    </a:lnTo>
                    <a:lnTo>
                      <a:pt x="1770" y="16093"/>
                    </a:lnTo>
                    <a:lnTo>
                      <a:pt x="1741" y="16121"/>
                    </a:lnTo>
                    <a:cubicBezTo>
                      <a:pt x="1884" y="15978"/>
                      <a:pt x="2055" y="15864"/>
                      <a:pt x="2226" y="15750"/>
                    </a:cubicBezTo>
                    <a:cubicBezTo>
                      <a:pt x="2426" y="15607"/>
                      <a:pt x="2597" y="15493"/>
                      <a:pt x="2769" y="15408"/>
                    </a:cubicBezTo>
                    <a:cubicBezTo>
                      <a:pt x="2968" y="15294"/>
                      <a:pt x="3139" y="15179"/>
                      <a:pt x="3339" y="15094"/>
                    </a:cubicBezTo>
                    <a:cubicBezTo>
                      <a:pt x="3539" y="15008"/>
                      <a:pt x="3710" y="14923"/>
                      <a:pt x="3910" y="14837"/>
                    </a:cubicBezTo>
                    <a:lnTo>
                      <a:pt x="3910" y="14837"/>
                    </a:lnTo>
                    <a:cubicBezTo>
                      <a:pt x="3767" y="14980"/>
                      <a:pt x="3596" y="15094"/>
                      <a:pt x="3425" y="15237"/>
                    </a:cubicBezTo>
                    <a:cubicBezTo>
                      <a:pt x="3225" y="15351"/>
                      <a:pt x="3054" y="15465"/>
                      <a:pt x="2883" y="15579"/>
                    </a:cubicBezTo>
                    <a:cubicBezTo>
                      <a:pt x="2683" y="15665"/>
                      <a:pt x="2512" y="15779"/>
                      <a:pt x="2312" y="15864"/>
                    </a:cubicBezTo>
                    <a:cubicBezTo>
                      <a:pt x="2255" y="15893"/>
                      <a:pt x="2169" y="15921"/>
                      <a:pt x="2112" y="15978"/>
                    </a:cubicBezTo>
                    <a:cubicBezTo>
                      <a:pt x="2141" y="16035"/>
                      <a:pt x="2198" y="16178"/>
                      <a:pt x="2084" y="16292"/>
                    </a:cubicBezTo>
                    <a:cubicBezTo>
                      <a:pt x="1901" y="16429"/>
                      <a:pt x="1746" y="16470"/>
                      <a:pt x="1625" y="16470"/>
                    </a:cubicBezTo>
                    <a:cubicBezTo>
                      <a:pt x="1445" y="16470"/>
                      <a:pt x="1342" y="16378"/>
                      <a:pt x="1342" y="16378"/>
                    </a:cubicBezTo>
                    <a:lnTo>
                      <a:pt x="1551" y="16238"/>
                    </a:lnTo>
                    <a:lnTo>
                      <a:pt x="1551" y="16238"/>
                    </a:lnTo>
                    <a:cubicBezTo>
                      <a:pt x="1339" y="16365"/>
                      <a:pt x="1199" y="16435"/>
                      <a:pt x="1199" y="16435"/>
                    </a:cubicBezTo>
                    <a:cubicBezTo>
                      <a:pt x="1199" y="16435"/>
                      <a:pt x="1310" y="16640"/>
                      <a:pt x="1717" y="16640"/>
                    </a:cubicBezTo>
                    <a:cubicBezTo>
                      <a:pt x="1858" y="16640"/>
                      <a:pt x="2035" y="16615"/>
                      <a:pt x="2255" y="16549"/>
                    </a:cubicBezTo>
                    <a:cubicBezTo>
                      <a:pt x="3082" y="16321"/>
                      <a:pt x="4395" y="15779"/>
                      <a:pt x="4966" y="15693"/>
                    </a:cubicBezTo>
                    <a:cubicBezTo>
                      <a:pt x="6249" y="15550"/>
                      <a:pt x="8161" y="15122"/>
                      <a:pt x="9074" y="14609"/>
                    </a:cubicBezTo>
                    <a:cubicBezTo>
                      <a:pt x="9331" y="14466"/>
                      <a:pt x="9502" y="14324"/>
                      <a:pt x="9588" y="14209"/>
                    </a:cubicBezTo>
                    <a:cubicBezTo>
                      <a:pt x="11442" y="12954"/>
                      <a:pt x="18290" y="8246"/>
                      <a:pt x="18604" y="6335"/>
                    </a:cubicBezTo>
                    <a:cubicBezTo>
                      <a:pt x="18718" y="5878"/>
                      <a:pt x="18575" y="5564"/>
                      <a:pt x="18290" y="5393"/>
                    </a:cubicBezTo>
                    <a:cubicBezTo>
                      <a:pt x="17577" y="4623"/>
                      <a:pt x="15180" y="2112"/>
                      <a:pt x="12755" y="0"/>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66"/>
              <p:cNvSpPr/>
              <p:nvPr/>
            </p:nvSpPr>
            <p:spPr>
              <a:xfrm>
                <a:off x="1243150" y="1346000"/>
                <a:ext cx="77775" cy="36125"/>
              </a:xfrm>
              <a:custGeom>
                <a:avLst/>
                <a:gdLst/>
                <a:ahLst/>
                <a:cxnLst/>
                <a:rect l="l" t="t" r="r" b="b"/>
                <a:pathLst>
                  <a:path w="3111" h="1445" extrusionOk="0">
                    <a:moveTo>
                      <a:pt x="2312" y="0"/>
                    </a:moveTo>
                    <a:lnTo>
                      <a:pt x="2169" y="86"/>
                    </a:lnTo>
                    <a:cubicBezTo>
                      <a:pt x="1998" y="171"/>
                      <a:pt x="1798" y="286"/>
                      <a:pt x="1627" y="371"/>
                    </a:cubicBezTo>
                    <a:cubicBezTo>
                      <a:pt x="1427" y="485"/>
                      <a:pt x="1228" y="571"/>
                      <a:pt x="1028" y="628"/>
                    </a:cubicBezTo>
                    <a:cubicBezTo>
                      <a:pt x="971" y="685"/>
                      <a:pt x="885" y="714"/>
                      <a:pt x="828" y="742"/>
                    </a:cubicBezTo>
                    <a:cubicBezTo>
                      <a:pt x="828" y="742"/>
                      <a:pt x="828" y="742"/>
                      <a:pt x="828" y="742"/>
                    </a:cubicBezTo>
                    <a:lnTo>
                      <a:pt x="828" y="742"/>
                    </a:lnTo>
                    <a:cubicBezTo>
                      <a:pt x="828" y="742"/>
                      <a:pt x="999" y="999"/>
                      <a:pt x="800" y="1113"/>
                    </a:cubicBezTo>
                    <a:cubicBezTo>
                      <a:pt x="617" y="1250"/>
                      <a:pt x="462" y="1291"/>
                      <a:pt x="341" y="1291"/>
                    </a:cubicBezTo>
                    <a:cubicBezTo>
                      <a:pt x="161" y="1291"/>
                      <a:pt x="58" y="1199"/>
                      <a:pt x="58" y="1199"/>
                    </a:cubicBezTo>
                    <a:lnTo>
                      <a:pt x="828" y="742"/>
                    </a:lnTo>
                    <a:lnTo>
                      <a:pt x="828" y="742"/>
                    </a:lnTo>
                    <a:cubicBezTo>
                      <a:pt x="343" y="1027"/>
                      <a:pt x="1" y="1227"/>
                      <a:pt x="1" y="1227"/>
                    </a:cubicBezTo>
                    <a:cubicBezTo>
                      <a:pt x="1" y="1227"/>
                      <a:pt x="118" y="1444"/>
                      <a:pt x="555" y="1444"/>
                    </a:cubicBezTo>
                    <a:cubicBezTo>
                      <a:pt x="690" y="1444"/>
                      <a:pt x="855" y="1424"/>
                      <a:pt x="1057" y="1370"/>
                    </a:cubicBezTo>
                    <a:cubicBezTo>
                      <a:pt x="1171" y="1341"/>
                      <a:pt x="1313" y="1284"/>
                      <a:pt x="1485" y="1227"/>
                    </a:cubicBezTo>
                    <a:cubicBezTo>
                      <a:pt x="1627" y="1113"/>
                      <a:pt x="1770" y="1027"/>
                      <a:pt x="1913" y="913"/>
                    </a:cubicBezTo>
                    <a:cubicBezTo>
                      <a:pt x="2084" y="799"/>
                      <a:pt x="2255" y="685"/>
                      <a:pt x="2455" y="571"/>
                    </a:cubicBezTo>
                    <a:cubicBezTo>
                      <a:pt x="2626" y="457"/>
                      <a:pt x="2826" y="371"/>
                      <a:pt x="2997" y="286"/>
                    </a:cubicBezTo>
                    <a:lnTo>
                      <a:pt x="3111" y="229"/>
                    </a:lnTo>
                    <a:lnTo>
                      <a:pt x="3025" y="200"/>
                    </a:lnTo>
                    <a:lnTo>
                      <a:pt x="2312" y="0"/>
                    </a:ln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66"/>
              <p:cNvSpPr/>
              <p:nvPr/>
            </p:nvSpPr>
            <p:spPr>
              <a:xfrm>
                <a:off x="1244575" y="1364550"/>
                <a:ext cx="23575" cy="13750"/>
              </a:xfrm>
              <a:custGeom>
                <a:avLst/>
                <a:gdLst/>
                <a:ahLst/>
                <a:cxnLst/>
                <a:rect l="l" t="t" r="r" b="b"/>
                <a:pathLst>
                  <a:path w="943" h="550" extrusionOk="0">
                    <a:moveTo>
                      <a:pt x="771" y="0"/>
                    </a:moveTo>
                    <a:lnTo>
                      <a:pt x="1" y="457"/>
                    </a:lnTo>
                    <a:cubicBezTo>
                      <a:pt x="1" y="457"/>
                      <a:pt x="104" y="549"/>
                      <a:pt x="284" y="549"/>
                    </a:cubicBezTo>
                    <a:cubicBezTo>
                      <a:pt x="405" y="549"/>
                      <a:pt x="560" y="508"/>
                      <a:pt x="743" y="371"/>
                    </a:cubicBezTo>
                    <a:cubicBezTo>
                      <a:pt x="942" y="257"/>
                      <a:pt x="771" y="0"/>
                      <a:pt x="771" y="0"/>
                    </a:cubicBezTo>
                    <a:close/>
                  </a:path>
                </a:pathLst>
              </a:custGeom>
              <a:solidFill>
                <a:srgbClr val="A02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66"/>
              <p:cNvSpPr/>
              <p:nvPr/>
            </p:nvSpPr>
            <p:spPr>
              <a:xfrm>
                <a:off x="1249575" y="1332450"/>
                <a:ext cx="44975" cy="30350"/>
              </a:xfrm>
              <a:custGeom>
                <a:avLst/>
                <a:gdLst/>
                <a:ahLst/>
                <a:cxnLst/>
                <a:rect l="l" t="t" r="r" b="b"/>
                <a:pathLst>
                  <a:path w="1799" h="1214" extrusionOk="0">
                    <a:moveTo>
                      <a:pt x="1456" y="0"/>
                    </a:moveTo>
                    <a:lnTo>
                      <a:pt x="1456" y="0"/>
                    </a:lnTo>
                    <a:cubicBezTo>
                      <a:pt x="1228" y="171"/>
                      <a:pt x="971" y="343"/>
                      <a:pt x="771" y="485"/>
                    </a:cubicBezTo>
                    <a:cubicBezTo>
                      <a:pt x="771" y="485"/>
                      <a:pt x="971" y="713"/>
                      <a:pt x="800" y="856"/>
                    </a:cubicBezTo>
                    <a:cubicBezTo>
                      <a:pt x="600" y="1043"/>
                      <a:pt x="425" y="1092"/>
                      <a:pt x="295" y="1092"/>
                    </a:cubicBezTo>
                    <a:cubicBezTo>
                      <a:pt x="147" y="1092"/>
                      <a:pt x="58" y="1027"/>
                      <a:pt x="58" y="1027"/>
                    </a:cubicBezTo>
                    <a:lnTo>
                      <a:pt x="1" y="1056"/>
                    </a:lnTo>
                    <a:cubicBezTo>
                      <a:pt x="1" y="1056"/>
                      <a:pt x="123" y="1213"/>
                      <a:pt x="450" y="1213"/>
                    </a:cubicBezTo>
                    <a:cubicBezTo>
                      <a:pt x="540" y="1213"/>
                      <a:pt x="647" y="1201"/>
                      <a:pt x="771" y="1170"/>
                    </a:cubicBezTo>
                    <a:cubicBezTo>
                      <a:pt x="942" y="1027"/>
                      <a:pt x="1113" y="913"/>
                      <a:pt x="1285" y="799"/>
                    </a:cubicBezTo>
                    <a:cubicBezTo>
                      <a:pt x="1456" y="685"/>
                      <a:pt x="1627" y="571"/>
                      <a:pt x="1798" y="457"/>
                    </a:cubicBezTo>
                    <a:lnTo>
                      <a:pt x="1541" y="400"/>
                    </a:lnTo>
                    <a:lnTo>
                      <a:pt x="1513" y="400"/>
                    </a:lnTo>
                    <a:cubicBezTo>
                      <a:pt x="1399" y="371"/>
                      <a:pt x="1342" y="200"/>
                      <a:pt x="1399" y="86"/>
                    </a:cubicBezTo>
                    <a:lnTo>
                      <a:pt x="1456" y="0"/>
                    </a:ln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66"/>
              <p:cNvSpPr/>
              <p:nvPr/>
            </p:nvSpPr>
            <p:spPr>
              <a:xfrm>
                <a:off x="1251000" y="1344575"/>
                <a:ext cx="17875" cy="13575"/>
              </a:xfrm>
              <a:custGeom>
                <a:avLst/>
                <a:gdLst/>
                <a:ahLst/>
                <a:cxnLst/>
                <a:rect l="l" t="t" r="r" b="b"/>
                <a:pathLst>
                  <a:path w="715" h="543" extrusionOk="0">
                    <a:moveTo>
                      <a:pt x="714" y="0"/>
                    </a:moveTo>
                    <a:lnTo>
                      <a:pt x="1" y="542"/>
                    </a:lnTo>
                    <a:cubicBezTo>
                      <a:pt x="115" y="457"/>
                      <a:pt x="400" y="257"/>
                      <a:pt x="714" y="0"/>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66"/>
              <p:cNvSpPr/>
              <p:nvPr/>
            </p:nvSpPr>
            <p:spPr>
              <a:xfrm>
                <a:off x="1251000" y="1344575"/>
                <a:ext cx="22850" cy="15200"/>
              </a:xfrm>
              <a:custGeom>
                <a:avLst/>
                <a:gdLst/>
                <a:ahLst/>
                <a:cxnLst/>
                <a:rect l="l" t="t" r="r" b="b"/>
                <a:pathLst>
                  <a:path w="914" h="608" extrusionOk="0">
                    <a:moveTo>
                      <a:pt x="714" y="0"/>
                    </a:moveTo>
                    <a:lnTo>
                      <a:pt x="1" y="542"/>
                    </a:lnTo>
                    <a:cubicBezTo>
                      <a:pt x="1" y="542"/>
                      <a:pt x="90" y="607"/>
                      <a:pt x="238" y="607"/>
                    </a:cubicBezTo>
                    <a:cubicBezTo>
                      <a:pt x="368" y="607"/>
                      <a:pt x="543" y="558"/>
                      <a:pt x="743" y="371"/>
                    </a:cubicBezTo>
                    <a:cubicBezTo>
                      <a:pt x="914" y="228"/>
                      <a:pt x="714" y="0"/>
                      <a:pt x="714" y="0"/>
                    </a:cubicBezTo>
                    <a:close/>
                  </a:path>
                </a:pathLst>
              </a:custGeom>
              <a:solidFill>
                <a:srgbClr val="A02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66"/>
              <p:cNvSpPr/>
              <p:nvPr/>
            </p:nvSpPr>
            <p:spPr>
              <a:xfrm>
                <a:off x="1248150" y="1386650"/>
                <a:ext cx="22850" cy="14600"/>
              </a:xfrm>
              <a:custGeom>
                <a:avLst/>
                <a:gdLst/>
                <a:ahLst/>
                <a:cxnLst/>
                <a:rect l="l" t="t" r="r" b="b"/>
                <a:pathLst>
                  <a:path w="914" h="584" extrusionOk="0">
                    <a:moveTo>
                      <a:pt x="714" y="1"/>
                    </a:moveTo>
                    <a:lnTo>
                      <a:pt x="600" y="86"/>
                    </a:lnTo>
                    <a:lnTo>
                      <a:pt x="1" y="514"/>
                    </a:lnTo>
                    <a:cubicBezTo>
                      <a:pt x="1" y="514"/>
                      <a:pt x="96" y="584"/>
                      <a:pt x="254" y="584"/>
                    </a:cubicBezTo>
                    <a:cubicBezTo>
                      <a:pt x="382" y="584"/>
                      <a:pt x="551" y="538"/>
                      <a:pt x="742" y="372"/>
                    </a:cubicBezTo>
                    <a:cubicBezTo>
                      <a:pt x="914" y="229"/>
                      <a:pt x="742" y="29"/>
                      <a:pt x="714" y="1"/>
                    </a:cubicBezTo>
                    <a:close/>
                  </a:path>
                </a:pathLst>
              </a:custGeom>
              <a:solidFill>
                <a:srgbClr val="A02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66"/>
              <p:cNvSpPr/>
              <p:nvPr/>
            </p:nvSpPr>
            <p:spPr>
              <a:xfrm>
                <a:off x="1278100" y="1393075"/>
                <a:ext cx="21425" cy="12325"/>
              </a:xfrm>
              <a:custGeom>
                <a:avLst/>
                <a:gdLst/>
                <a:ahLst/>
                <a:cxnLst/>
                <a:rect l="l" t="t" r="r" b="b"/>
                <a:pathLst>
                  <a:path w="857" h="493" extrusionOk="0">
                    <a:moveTo>
                      <a:pt x="771" y="0"/>
                    </a:moveTo>
                    <a:lnTo>
                      <a:pt x="771" y="0"/>
                    </a:lnTo>
                    <a:cubicBezTo>
                      <a:pt x="657" y="29"/>
                      <a:pt x="543" y="86"/>
                      <a:pt x="429" y="115"/>
                    </a:cubicBezTo>
                    <a:lnTo>
                      <a:pt x="1" y="400"/>
                    </a:lnTo>
                    <a:cubicBezTo>
                      <a:pt x="1" y="400"/>
                      <a:pt x="104" y="492"/>
                      <a:pt x="284" y="492"/>
                    </a:cubicBezTo>
                    <a:cubicBezTo>
                      <a:pt x="405" y="492"/>
                      <a:pt x="560" y="451"/>
                      <a:pt x="743" y="314"/>
                    </a:cubicBezTo>
                    <a:cubicBezTo>
                      <a:pt x="857" y="200"/>
                      <a:pt x="800" y="57"/>
                      <a:pt x="771" y="0"/>
                    </a:cubicBezTo>
                    <a:close/>
                  </a:path>
                </a:pathLst>
              </a:custGeom>
              <a:solidFill>
                <a:srgbClr val="A02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66"/>
              <p:cNvSpPr/>
              <p:nvPr/>
            </p:nvSpPr>
            <p:spPr>
              <a:xfrm>
                <a:off x="1308775" y="1329600"/>
                <a:ext cx="15025" cy="7850"/>
              </a:xfrm>
              <a:custGeom>
                <a:avLst/>
                <a:gdLst/>
                <a:ahLst/>
                <a:cxnLst/>
                <a:rect l="l" t="t" r="r" b="b"/>
                <a:pathLst>
                  <a:path w="601" h="314" extrusionOk="0">
                    <a:moveTo>
                      <a:pt x="600" y="0"/>
                    </a:moveTo>
                    <a:lnTo>
                      <a:pt x="600" y="0"/>
                    </a:lnTo>
                    <a:cubicBezTo>
                      <a:pt x="400" y="86"/>
                      <a:pt x="201" y="171"/>
                      <a:pt x="1" y="257"/>
                    </a:cubicBezTo>
                    <a:lnTo>
                      <a:pt x="201" y="314"/>
                    </a:lnTo>
                    <a:cubicBezTo>
                      <a:pt x="315" y="228"/>
                      <a:pt x="457" y="114"/>
                      <a:pt x="600" y="0"/>
                    </a:cubicBezTo>
                    <a:close/>
                  </a:path>
                </a:pathLst>
              </a:custGeom>
              <a:solidFill>
                <a:srgbClr val="A838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66"/>
              <p:cNvSpPr/>
              <p:nvPr/>
            </p:nvSpPr>
            <p:spPr>
              <a:xfrm>
                <a:off x="1268850" y="1343850"/>
                <a:ext cx="32100" cy="17850"/>
              </a:xfrm>
              <a:custGeom>
                <a:avLst/>
                <a:gdLst/>
                <a:ahLst/>
                <a:cxnLst/>
                <a:rect l="l" t="t" r="r" b="b"/>
                <a:pathLst>
                  <a:path w="1284" h="714" extrusionOk="0">
                    <a:moveTo>
                      <a:pt x="1027" y="1"/>
                    </a:moveTo>
                    <a:cubicBezTo>
                      <a:pt x="856" y="115"/>
                      <a:pt x="685" y="229"/>
                      <a:pt x="514" y="343"/>
                    </a:cubicBezTo>
                    <a:cubicBezTo>
                      <a:pt x="342" y="457"/>
                      <a:pt x="171" y="571"/>
                      <a:pt x="0" y="714"/>
                    </a:cubicBezTo>
                    <a:cubicBezTo>
                      <a:pt x="200" y="657"/>
                      <a:pt x="399" y="571"/>
                      <a:pt x="599" y="457"/>
                    </a:cubicBezTo>
                    <a:cubicBezTo>
                      <a:pt x="770" y="372"/>
                      <a:pt x="970" y="257"/>
                      <a:pt x="1141" y="172"/>
                    </a:cubicBezTo>
                    <a:lnTo>
                      <a:pt x="1284" y="86"/>
                    </a:lnTo>
                    <a:lnTo>
                      <a:pt x="1141" y="58"/>
                    </a:lnTo>
                    <a:lnTo>
                      <a:pt x="1027" y="1"/>
                    </a:lnTo>
                    <a:close/>
                  </a:path>
                </a:pathLst>
              </a:custGeom>
              <a:solidFill>
                <a:srgbClr val="A838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66"/>
              <p:cNvSpPr/>
              <p:nvPr/>
            </p:nvSpPr>
            <p:spPr>
              <a:xfrm>
                <a:off x="1278100" y="1351700"/>
                <a:ext cx="46400" cy="27125"/>
              </a:xfrm>
              <a:custGeom>
                <a:avLst/>
                <a:gdLst/>
                <a:ahLst/>
                <a:cxnLst/>
                <a:rect l="l" t="t" r="r" b="b"/>
                <a:pathLst>
                  <a:path w="1856" h="1085" extrusionOk="0">
                    <a:moveTo>
                      <a:pt x="1713" y="1"/>
                    </a:moveTo>
                    <a:lnTo>
                      <a:pt x="1599" y="58"/>
                    </a:lnTo>
                    <a:cubicBezTo>
                      <a:pt x="1428" y="143"/>
                      <a:pt x="1228" y="229"/>
                      <a:pt x="1057" y="343"/>
                    </a:cubicBezTo>
                    <a:cubicBezTo>
                      <a:pt x="857" y="457"/>
                      <a:pt x="686" y="571"/>
                      <a:pt x="515" y="685"/>
                    </a:cubicBezTo>
                    <a:cubicBezTo>
                      <a:pt x="372" y="799"/>
                      <a:pt x="229" y="885"/>
                      <a:pt x="87" y="999"/>
                    </a:cubicBezTo>
                    <a:lnTo>
                      <a:pt x="1" y="1085"/>
                    </a:lnTo>
                    <a:lnTo>
                      <a:pt x="87" y="1056"/>
                    </a:lnTo>
                    <a:cubicBezTo>
                      <a:pt x="258" y="971"/>
                      <a:pt x="429" y="914"/>
                      <a:pt x="600" y="828"/>
                    </a:cubicBezTo>
                    <a:cubicBezTo>
                      <a:pt x="771" y="714"/>
                      <a:pt x="971" y="628"/>
                      <a:pt x="1142" y="514"/>
                    </a:cubicBezTo>
                    <a:cubicBezTo>
                      <a:pt x="1342" y="400"/>
                      <a:pt x="1513" y="286"/>
                      <a:pt x="1684" y="172"/>
                    </a:cubicBezTo>
                    <a:cubicBezTo>
                      <a:pt x="1741" y="143"/>
                      <a:pt x="1798" y="86"/>
                      <a:pt x="1856" y="58"/>
                    </a:cubicBezTo>
                    <a:lnTo>
                      <a:pt x="1713" y="1"/>
                    </a:lnTo>
                    <a:close/>
                  </a:path>
                </a:pathLst>
              </a:custGeom>
              <a:solidFill>
                <a:srgbClr val="A838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66"/>
              <p:cNvSpPr/>
              <p:nvPr/>
            </p:nvSpPr>
            <p:spPr>
              <a:xfrm>
                <a:off x="1288100" y="1364550"/>
                <a:ext cx="54225" cy="32125"/>
              </a:xfrm>
              <a:custGeom>
                <a:avLst/>
                <a:gdLst/>
                <a:ahLst/>
                <a:cxnLst/>
                <a:rect l="l" t="t" r="r" b="b"/>
                <a:pathLst>
                  <a:path w="2169" h="1285" extrusionOk="0">
                    <a:moveTo>
                      <a:pt x="2169" y="0"/>
                    </a:moveTo>
                    <a:cubicBezTo>
                      <a:pt x="1969" y="86"/>
                      <a:pt x="1798" y="171"/>
                      <a:pt x="1598" y="257"/>
                    </a:cubicBezTo>
                    <a:cubicBezTo>
                      <a:pt x="1398" y="342"/>
                      <a:pt x="1227" y="457"/>
                      <a:pt x="1028" y="571"/>
                    </a:cubicBezTo>
                    <a:cubicBezTo>
                      <a:pt x="856" y="656"/>
                      <a:pt x="685" y="770"/>
                      <a:pt x="485" y="913"/>
                    </a:cubicBezTo>
                    <a:cubicBezTo>
                      <a:pt x="326" y="1019"/>
                      <a:pt x="166" y="1126"/>
                      <a:pt x="30" y="1255"/>
                    </a:cubicBezTo>
                    <a:lnTo>
                      <a:pt x="30" y="1255"/>
                    </a:lnTo>
                    <a:cubicBezTo>
                      <a:pt x="144" y="1227"/>
                      <a:pt x="258" y="1170"/>
                      <a:pt x="371" y="1141"/>
                    </a:cubicBezTo>
                    <a:cubicBezTo>
                      <a:pt x="428" y="1084"/>
                      <a:pt x="514" y="1056"/>
                      <a:pt x="571" y="1027"/>
                    </a:cubicBezTo>
                    <a:cubicBezTo>
                      <a:pt x="771" y="942"/>
                      <a:pt x="942" y="828"/>
                      <a:pt x="1142" y="742"/>
                    </a:cubicBezTo>
                    <a:cubicBezTo>
                      <a:pt x="1313" y="628"/>
                      <a:pt x="1484" y="514"/>
                      <a:pt x="1684" y="400"/>
                    </a:cubicBezTo>
                    <a:cubicBezTo>
                      <a:pt x="1855" y="257"/>
                      <a:pt x="2026" y="143"/>
                      <a:pt x="2169" y="0"/>
                    </a:cubicBezTo>
                    <a:close/>
                    <a:moveTo>
                      <a:pt x="30" y="1255"/>
                    </a:moveTo>
                    <a:cubicBezTo>
                      <a:pt x="30" y="1255"/>
                      <a:pt x="29" y="1255"/>
                      <a:pt x="29" y="1256"/>
                    </a:cubicBezTo>
                    <a:lnTo>
                      <a:pt x="0" y="1284"/>
                    </a:lnTo>
                    <a:cubicBezTo>
                      <a:pt x="10" y="1274"/>
                      <a:pt x="20" y="1265"/>
                      <a:pt x="30" y="1255"/>
                    </a:cubicBezTo>
                    <a:close/>
                  </a:path>
                </a:pathLst>
              </a:custGeom>
              <a:solidFill>
                <a:srgbClr val="A838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66"/>
              <p:cNvSpPr/>
              <p:nvPr/>
            </p:nvSpPr>
            <p:spPr>
              <a:xfrm>
                <a:off x="1572000" y="1125575"/>
                <a:ext cx="94175" cy="22850"/>
              </a:xfrm>
              <a:custGeom>
                <a:avLst/>
                <a:gdLst/>
                <a:ahLst/>
                <a:cxnLst/>
                <a:rect l="l" t="t" r="r" b="b"/>
                <a:pathLst>
                  <a:path w="3767" h="914" extrusionOk="0">
                    <a:moveTo>
                      <a:pt x="2796" y="1"/>
                    </a:moveTo>
                    <a:cubicBezTo>
                      <a:pt x="2454" y="1"/>
                      <a:pt x="2112" y="29"/>
                      <a:pt x="1798" y="86"/>
                    </a:cubicBezTo>
                    <a:cubicBezTo>
                      <a:pt x="1455" y="143"/>
                      <a:pt x="1142" y="258"/>
                      <a:pt x="828" y="400"/>
                    </a:cubicBezTo>
                    <a:cubicBezTo>
                      <a:pt x="771" y="429"/>
                      <a:pt x="685" y="457"/>
                      <a:pt x="599" y="486"/>
                    </a:cubicBezTo>
                    <a:lnTo>
                      <a:pt x="400" y="629"/>
                    </a:lnTo>
                    <a:lnTo>
                      <a:pt x="286" y="686"/>
                    </a:lnTo>
                    <a:lnTo>
                      <a:pt x="200" y="771"/>
                    </a:lnTo>
                    <a:cubicBezTo>
                      <a:pt x="114" y="828"/>
                      <a:pt x="57" y="857"/>
                      <a:pt x="0" y="914"/>
                    </a:cubicBezTo>
                    <a:cubicBezTo>
                      <a:pt x="86" y="885"/>
                      <a:pt x="143" y="857"/>
                      <a:pt x="228" y="828"/>
                    </a:cubicBezTo>
                    <a:lnTo>
                      <a:pt x="343" y="771"/>
                    </a:lnTo>
                    <a:lnTo>
                      <a:pt x="457" y="743"/>
                    </a:lnTo>
                    <a:lnTo>
                      <a:pt x="685" y="657"/>
                    </a:lnTo>
                    <a:cubicBezTo>
                      <a:pt x="742" y="629"/>
                      <a:pt x="828" y="600"/>
                      <a:pt x="913" y="571"/>
                    </a:cubicBezTo>
                    <a:cubicBezTo>
                      <a:pt x="1199" y="486"/>
                      <a:pt x="1512" y="400"/>
                      <a:pt x="1826" y="343"/>
                    </a:cubicBezTo>
                    <a:cubicBezTo>
                      <a:pt x="2140" y="286"/>
                      <a:pt x="2483" y="229"/>
                      <a:pt x="2796" y="201"/>
                    </a:cubicBezTo>
                    <a:cubicBezTo>
                      <a:pt x="3110" y="172"/>
                      <a:pt x="3453" y="172"/>
                      <a:pt x="3766" y="143"/>
                    </a:cubicBezTo>
                    <a:cubicBezTo>
                      <a:pt x="3453" y="58"/>
                      <a:pt x="3110" y="29"/>
                      <a:pt x="2796"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66"/>
              <p:cNvSpPr/>
              <p:nvPr/>
            </p:nvSpPr>
            <p:spPr>
              <a:xfrm>
                <a:off x="1143300" y="767500"/>
                <a:ext cx="34250" cy="72075"/>
              </a:xfrm>
              <a:custGeom>
                <a:avLst/>
                <a:gdLst/>
                <a:ahLst/>
                <a:cxnLst/>
                <a:rect l="l" t="t" r="r" b="b"/>
                <a:pathLst>
                  <a:path w="1370" h="2883" extrusionOk="0">
                    <a:moveTo>
                      <a:pt x="0" y="1"/>
                    </a:moveTo>
                    <a:cubicBezTo>
                      <a:pt x="0" y="343"/>
                      <a:pt x="0" y="657"/>
                      <a:pt x="29" y="999"/>
                    </a:cubicBezTo>
                    <a:cubicBezTo>
                      <a:pt x="29" y="1113"/>
                      <a:pt x="29" y="1256"/>
                      <a:pt x="29" y="1370"/>
                    </a:cubicBezTo>
                    <a:lnTo>
                      <a:pt x="29" y="1399"/>
                    </a:lnTo>
                    <a:lnTo>
                      <a:pt x="57" y="1484"/>
                    </a:lnTo>
                    <a:lnTo>
                      <a:pt x="57" y="1741"/>
                    </a:lnTo>
                    <a:cubicBezTo>
                      <a:pt x="57" y="1827"/>
                      <a:pt x="57" y="1912"/>
                      <a:pt x="57" y="1969"/>
                    </a:cubicBezTo>
                    <a:lnTo>
                      <a:pt x="29" y="2112"/>
                    </a:lnTo>
                    <a:lnTo>
                      <a:pt x="29" y="2226"/>
                    </a:lnTo>
                    <a:lnTo>
                      <a:pt x="29" y="2340"/>
                    </a:lnTo>
                    <a:cubicBezTo>
                      <a:pt x="29" y="2369"/>
                      <a:pt x="0" y="2397"/>
                      <a:pt x="0" y="2483"/>
                    </a:cubicBezTo>
                    <a:cubicBezTo>
                      <a:pt x="0" y="2597"/>
                      <a:pt x="57" y="2711"/>
                      <a:pt x="114" y="2768"/>
                    </a:cubicBezTo>
                    <a:cubicBezTo>
                      <a:pt x="172" y="2825"/>
                      <a:pt x="200" y="2854"/>
                      <a:pt x="257" y="2854"/>
                    </a:cubicBezTo>
                    <a:cubicBezTo>
                      <a:pt x="314" y="2882"/>
                      <a:pt x="371" y="2882"/>
                      <a:pt x="428" y="2882"/>
                    </a:cubicBezTo>
                    <a:cubicBezTo>
                      <a:pt x="600" y="2882"/>
                      <a:pt x="771" y="2854"/>
                      <a:pt x="913" y="2768"/>
                    </a:cubicBezTo>
                    <a:cubicBezTo>
                      <a:pt x="1085" y="2711"/>
                      <a:pt x="1227" y="2626"/>
                      <a:pt x="1370" y="2511"/>
                    </a:cubicBezTo>
                    <a:lnTo>
                      <a:pt x="1370" y="2511"/>
                    </a:lnTo>
                    <a:cubicBezTo>
                      <a:pt x="1199" y="2597"/>
                      <a:pt x="1056" y="2626"/>
                      <a:pt x="885" y="2683"/>
                    </a:cubicBezTo>
                    <a:cubicBezTo>
                      <a:pt x="742" y="2711"/>
                      <a:pt x="571" y="2711"/>
                      <a:pt x="428" y="2711"/>
                    </a:cubicBezTo>
                    <a:lnTo>
                      <a:pt x="343" y="2683"/>
                    </a:lnTo>
                    <a:lnTo>
                      <a:pt x="257" y="2626"/>
                    </a:lnTo>
                    <a:cubicBezTo>
                      <a:pt x="229" y="2597"/>
                      <a:pt x="200" y="2540"/>
                      <a:pt x="229" y="2483"/>
                    </a:cubicBezTo>
                    <a:lnTo>
                      <a:pt x="229" y="2369"/>
                    </a:lnTo>
                    <a:cubicBezTo>
                      <a:pt x="257" y="2340"/>
                      <a:pt x="257" y="2283"/>
                      <a:pt x="257" y="2255"/>
                    </a:cubicBezTo>
                    <a:lnTo>
                      <a:pt x="257" y="2112"/>
                    </a:lnTo>
                    <a:lnTo>
                      <a:pt x="257" y="1998"/>
                    </a:lnTo>
                    <a:cubicBezTo>
                      <a:pt x="286" y="1656"/>
                      <a:pt x="257" y="1313"/>
                      <a:pt x="200" y="971"/>
                    </a:cubicBezTo>
                    <a:cubicBezTo>
                      <a:pt x="143" y="657"/>
                      <a:pt x="86" y="315"/>
                      <a:pt x="0"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66"/>
              <p:cNvSpPr/>
              <p:nvPr/>
            </p:nvSpPr>
            <p:spPr>
              <a:xfrm>
                <a:off x="1156125" y="841950"/>
                <a:ext cx="51400" cy="18500"/>
              </a:xfrm>
              <a:custGeom>
                <a:avLst/>
                <a:gdLst/>
                <a:ahLst/>
                <a:cxnLst/>
                <a:rect l="l" t="t" r="r" b="b"/>
                <a:pathLst>
                  <a:path w="2056" h="740" extrusionOk="0">
                    <a:moveTo>
                      <a:pt x="913" y="0"/>
                    </a:moveTo>
                    <a:cubicBezTo>
                      <a:pt x="690" y="0"/>
                      <a:pt x="479" y="36"/>
                      <a:pt x="343" y="104"/>
                    </a:cubicBezTo>
                    <a:cubicBezTo>
                      <a:pt x="115" y="218"/>
                      <a:pt x="1" y="332"/>
                      <a:pt x="58" y="589"/>
                    </a:cubicBezTo>
                    <a:cubicBezTo>
                      <a:pt x="82" y="697"/>
                      <a:pt x="121" y="740"/>
                      <a:pt x="199" y="740"/>
                    </a:cubicBezTo>
                    <a:cubicBezTo>
                      <a:pt x="306" y="740"/>
                      <a:pt x="486" y="660"/>
                      <a:pt x="800" y="561"/>
                    </a:cubicBezTo>
                    <a:cubicBezTo>
                      <a:pt x="1342" y="418"/>
                      <a:pt x="2055" y="589"/>
                      <a:pt x="1798" y="275"/>
                    </a:cubicBezTo>
                    <a:cubicBezTo>
                      <a:pt x="1626" y="85"/>
                      <a:pt x="1255" y="0"/>
                      <a:pt x="913" y="0"/>
                    </a:cubicBezTo>
                    <a:close/>
                  </a:path>
                </a:pathLst>
              </a:custGeom>
              <a:solidFill>
                <a:srgbClr val="4F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66"/>
              <p:cNvSpPr/>
              <p:nvPr/>
            </p:nvSpPr>
            <p:spPr>
              <a:xfrm>
                <a:off x="1318775" y="1341000"/>
                <a:ext cx="15700" cy="13050"/>
              </a:xfrm>
              <a:custGeom>
                <a:avLst/>
                <a:gdLst/>
                <a:ahLst/>
                <a:cxnLst/>
                <a:rect l="l" t="t" r="r" b="b"/>
                <a:pathLst>
                  <a:path w="628" h="522" extrusionOk="0">
                    <a:moveTo>
                      <a:pt x="143" y="1"/>
                    </a:moveTo>
                    <a:lnTo>
                      <a:pt x="143" y="1"/>
                    </a:lnTo>
                    <a:cubicBezTo>
                      <a:pt x="257" y="172"/>
                      <a:pt x="171" y="371"/>
                      <a:pt x="0" y="400"/>
                    </a:cubicBezTo>
                    <a:lnTo>
                      <a:pt x="86" y="429"/>
                    </a:lnTo>
                    <a:lnTo>
                      <a:pt x="229" y="486"/>
                    </a:lnTo>
                    <a:lnTo>
                      <a:pt x="314" y="514"/>
                    </a:lnTo>
                    <a:cubicBezTo>
                      <a:pt x="334" y="519"/>
                      <a:pt x="354" y="522"/>
                      <a:pt x="372" y="522"/>
                    </a:cubicBezTo>
                    <a:cubicBezTo>
                      <a:pt x="458" y="522"/>
                      <a:pt x="524" y="470"/>
                      <a:pt x="571" y="400"/>
                    </a:cubicBezTo>
                    <a:cubicBezTo>
                      <a:pt x="628" y="286"/>
                      <a:pt x="571" y="143"/>
                      <a:pt x="457" y="86"/>
                    </a:cubicBezTo>
                    <a:lnTo>
                      <a:pt x="143" y="1"/>
                    </a:lnTo>
                    <a:close/>
                  </a:path>
                </a:pathLst>
              </a:custGeom>
              <a:solidFill>
                <a:srgbClr val="F89C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66"/>
              <p:cNvSpPr/>
              <p:nvPr/>
            </p:nvSpPr>
            <p:spPr>
              <a:xfrm>
                <a:off x="1292375" y="1330300"/>
                <a:ext cx="25" cy="25"/>
              </a:xfrm>
              <a:custGeom>
                <a:avLst/>
                <a:gdLst/>
                <a:ahLst/>
                <a:cxnLst/>
                <a:rect l="l" t="t" r="r" b="b"/>
                <a:pathLst>
                  <a:path w="1" h="1" extrusionOk="0">
                    <a:moveTo>
                      <a:pt x="1" y="1"/>
                    </a:moveTo>
                    <a:lnTo>
                      <a:pt x="1" y="1"/>
                    </a:lnTo>
                    <a:lnTo>
                      <a:pt x="1" y="1"/>
                    </a:lnTo>
                    <a:close/>
                  </a:path>
                </a:pathLst>
              </a:custGeom>
              <a:solidFill>
                <a:srgbClr val="A06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66"/>
              <p:cNvSpPr/>
              <p:nvPr/>
            </p:nvSpPr>
            <p:spPr>
              <a:xfrm>
                <a:off x="1288100" y="1330300"/>
                <a:ext cx="14300" cy="15000"/>
              </a:xfrm>
              <a:custGeom>
                <a:avLst/>
                <a:gdLst/>
                <a:ahLst/>
                <a:cxnLst/>
                <a:rect l="l" t="t" r="r" b="b"/>
                <a:pathLst>
                  <a:path w="572" h="600" extrusionOk="0">
                    <a:moveTo>
                      <a:pt x="172" y="1"/>
                    </a:moveTo>
                    <a:lnTo>
                      <a:pt x="179" y="3"/>
                    </a:lnTo>
                    <a:lnTo>
                      <a:pt x="179" y="3"/>
                    </a:lnTo>
                    <a:cubicBezTo>
                      <a:pt x="176" y="2"/>
                      <a:pt x="174" y="1"/>
                      <a:pt x="172" y="1"/>
                    </a:cubicBezTo>
                    <a:close/>
                    <a:moveTo>
                      <a:pt x="179" y="3"/>
                    </a:moveTo>
                    <a:cubicBezTo>
                      <a:pt x="260" y="37"/>
                      <a:pt x="311" y="177"/>
                      <a:pt x="200" y="343"/>
                    </a:cubicBezTo>
                    <a:cubicBezTo>
                      <a:pt x="157" y="471"/>
                      <a:pt x="82" y="487"/>
                      <a:pt x="36" y="487"/>
                    </a:cubicBezTo>
                    <a:cubicBezTo>
                      <a:pt x="20" y="487"/>
                      <a:pt x="8" y="486"/>
                      <a:pt x="0" y="486"/>
                    </a:cubicBezTo>
                    <a:lnTo>
                      <a:pt x="257" y="543"/>
                    </a:lnTo>
                    <a:lnTo>
                      <a:pt x="371" y="600"/>
                    </a:lnTo>
                    <a:cubicBezTo>
                      <a:pt x="571" y="514"/>
                      <a:pt x="485" y="257"/>
                      <a:pt x="400" y="86"/>
                    </a:cubicBezTo>
                    <a:lnTo>
                      <a:pt x="179" y="3"/>
                    </a:lnTo>
                    <a:close/>
                  </a:path>
                </a:pathLst>
              </a:custGeom>
              <a:solidFill>
                <a:srgbClr val="A062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66"/>
              <p:cNvSpPr/>
              <p:nvPr/>
            </p:nvSpPr>
            <p:spPr>
              <a:xfrm>
                <a:off x="1297375" y="1332450"/>
                <a:ext cx="27850" cy="18550"/>
              </a:xfrm>
              <a:custGeom>
                <a:avLst/>
                <a:gdLst/>
                <a:ahLst/>
                <a:cxnLst/>
                <a:rect l="l" t="t" r="r" b="b"/>
                <a:pathLst>
                  <a:path w="1114" h="742" extrusionOk="0">
                    <a:moveTo>
                      <a:pt x="29" y="0"/>
                    </a:moveTo>
                    <a:lnTo>
                      <a:pt x="29" y="0"/>
                    </a:lnTo>
                    <a:cubicBezTo>
                      <a:pt x="114" y="171"/>
                      <a:pt x="200" y="428"/>
                      <a:pt x="0" y="514"/>
                    </a:cubicBezTo>
                    <a:lnTo>
                      <a:pt x="143" y="542"/>
                    </a:lnTo>
                    <a:lnTo>
                      <a:pt x="856" y="742"/>
                    </a:lnTo>
                    <a:cubicBezTo>
                      <a:pt x="1027" y="713"/>
                      <a:pt x="1113" y="514"/>
                      <a:pt x="999" y="343"/>
                    </a:cubicBezTo>
                    <a:lnTo>
                      <a:pt x="657" y="200"/>
                    </a:lnTo>
                    <a:lnTo>
                      <a:pt x="457" y="143"/>
                    </a:lnTo>
                    <a:lnTo>
                      <a:pt x="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66"/>
              <p:cNvSpPr/>
              <p:nvPr/>
            </p:nvSpPr>
            <p:spPr>
              <a:xfrm>
                <a:off x="1283100" y="1330300"/>
                <a:ext cx="12875" cy="12200"/>
              </a:xfrm>
              <a:custGeom>
                <a:avLst/>
                <a:gdLst/>
                <a:ahLst/>
                <a:cxnLst/>
                <a:rect l="l" t="t" r="r" b="b"/>
                <a:pathLst>
                  <a:path w="515" h="488" extrusionOk="0">
                    <a:moveTo>
                      <a:pt x="229" y="1"/>
                    </a:moveTo>
                    <a:cubicBezTo>
                      <a:pt x="172" y="29"/>
                      <a:pt x="143" y="58"/>
                      <a:pt x="115" y="86"/>
                    </a:cubicBezTo>
                    <a:lnTo>
                      <a:pt x="58" y="172"/>
                    </a:lnTo>
                    <a:cubicBezTo>
                      <a:pt x="1" y="286"/>
                      <a:pt x="58" y="457"/>
                      <a:pt x="172" y="486"/>
                    </a:cubicBezTo>
                    <a:lnTo>
                      <a:pt x="200" y="486"/>
                    </a:lnTo>
                    <a:cubicBezTo>
                      <a:pt x="208" y="486"/>
                      <a:pt x="220" y="487"/>
                      <a:pt x="236" y="487"/>
                    </a:cubicBezTo>
                    <a:cubicBezTo>
                      <a:pt x="282" y="487"/>
                      <a:pt x="357" y="471"/>
                      <a:pt x="400" y="343"/>
                    </a:cubicBezTo>
                    <a:cubicBezTo>
                      <a:pt x="514" y="172"/>
                      <a:pt x="457" y="29"/>
                      <a:pt x="372" y="1"/>
                    </a:cubicBezTo>
                    <a:close/>
                  </a:path>
                </a:pathLst>
              </a:custGeom>
              <a:solidFill>
                <a:srgbClr val="7F30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66"/>
              <p:cNvSpPr/>
              <p:nvPr/>
            </p:nvSpPr>
            <p:spPr>
              <a:xfrm>
                <a:off x="539850" y="576350"/>
                <a:ext cx="708325" cy="914200"/>
              </a:xfrm>
              <a:custGeom>
                <a:avLst/>
                <a:gdLst/>
                <a:ahLst/>
                <a:cxnLst/>
                <a:rect l="l" t="t" r="r" b="b"/>
                <a:pathLst>
                  <a:path w="28333" h="36568" extrusionOk="0">
                    <a:moveTo>
                      <a:pt x="11356" y="0"/>
                    </a:moveTo>
                    <a:lnTo>
                      <a:pt x="11356" y="0"/>
                    </a:lnTo>
                    <a:cubicBezTo>
                      <a:pt x="11784" y="542"/>
                      <a:pt x="11955" y="1113"/>
                      <a:pt x="11870" y="1655"/>
                    </a:cubicBezTo>
                    <a:cubicBezTo>
                      <a:pt x="11812" y="1912"/>
                      <a:pt x="11755" y="2140"/>
                      <a:pt x="11613" y="2368"/>
                    </a:cubicBezTo>
                    <a:cubicBezTo>
                      <a:pt x="11499" y="2568"/>
                      <a:pt x="11327" y="2768"/>
                      <a:pt x="11156" y="2882"/>
                    </a:cubicBezTo>
                    <a:cubicBezTo>
                      <a:pt x="11071" y="2967"/>
                      <a:pt x="10956" y="3024"/>
                      <a:pt x="10871" y="3053"/>
                    </a:cubicBezTo>
                    <a:cubicBezTo>
                      <a:pt x="10842" y="3082"/>
                      <a:pt x="10785" y="3110"/>
                      <a:pt x="10728" y="3110"/>
                    </a:cubicBezTo>
                    <a:cubicBezTo>
                      <a:pt x="10700" y="3139"/>
                      <a:pt x="10643" y="3139"/>
                      <a:pt x="10586" y="3167"/>
                    </a:cubicBezTo>
                    <a:cubicBezTo>
                      <a:pt x="10357" y="3224"/>
                      <a:pt x="10101" y="3281"/>
                      <a:pt x="9815" y="3338"/>
                    </a:cubicBezTo>
                    <a:lnTo>
                      <a:pt x="8817" y="3481"/>
                    </a:lnTo>
                    <a:cubicBezTo>
                      <a:pt x="8446" y="3538"/>
                      <a:pt x="8018" y="3624"/>
                      <a:pt x="7561" y="3738"/>
                    </a:cubicBezTo>
                    <a:cubicBezTo>
                      <a:pt x="6705" y="3966"/>
                      <a:pt x="5849" y="4308"/>
                      <a:pt x="5022" y="4822"/>
                    </a:cubicBezTo>
                    <a:cubicBezTo>
                      <a:pt x="4622" y="5079"/>
                      <a:pt x="4223" y="5364"/>
                      <a:pt x="3881" y="5735"/>
                    </a:cubicBezTo>
                    <a:cubicBezTo>
                      <a:pt x="3510" y="6077"/>
                      <a:pt x="3196" y="6477"/>
                      <a:pt x="2939" y="6905"/>
                    </a:cubicBezTo>
                    <a:cubicBezTo>
                      <a:pt x="2425" y="7761"/>
                      <a:pt x="2169" y="8816"/>
                      <a:pt x="2340" y="9929"/>
                    </a:cubicBezTo>
                    <a:cubicBezTo>
                      <a:pt x="2511" y="11071"/>
                      <a:pt x="3196" y="12098"/>
                      <a:pt x="3852" y="12754"/>
                    </a:cubicBezTo>
                    <a:lnTo>
                      <a:pt x="4080" y="13011"/>
                    </a:lnTo>
                    <a:lnTo>
                      <a:pt x="4337" y="13267"/>
                    </a:lnTo>
                    <a:cubicBezTo>
                      <a:pt x="4423" y="13325"/>
                      <a:pt x="4480" y="13410"/>
                      <a:pt x="4565" y="13467"/>
                    </a:cubicBezTo>
                    <a:lnTo>
                      <a:pt x="4794" y="13667"/>
                    </a:lnTo>
                    <a:lnTo>
                      <a:pt x="5222" y="14038"/>
                    </a:lnTo>
                    <a:lnTo>
                      <a:pt x="5421" y="14209"/>
                    </a:lnTo>
                    <a:lnTo>
                      <a:pt x="5592" y="14352"/>
                    </a:lnTo>
                    <a:cubicBezTo>
                      <a:pt x="5707" y="14466"/>
                      <a:pt x="5821" y="14551"/>
                      <a:pt x="5906" y="14637"/>
                    </a:cubicBezTo>
                    <a:lnTo>
                      <a:pt x="6049" y="14780"/>
                    </a:lnTo>
                    <a:lnTo>
                      <a:pt x="6163" y="14894"/>
                    </a:lnTo>
                    <a:lnTo>
                      <a:pt x="6249" y="15008"/>
                    </a:lnTo>
                    <a:lnTo>
                      <a:pt x="6334" y="15094"/>
                    </a:lnTo>
                    <a:cubicBezTo>
                      <a:pt x="6363" y="15151"/>
                      <a:pt x="6391" y="15208"/>
                      <a:pt x="6420" y="15265"/>
                    </a:cubicBezTo>
                    <a:cubicBezTo>
                      <a:pt x="6448" y="15322"/>
                      <a:pt x="6448" y="15379"/>
                      <a:pt x="6448" y="15436"/>
                    </a:cubicBezTo>
                    <a:cubicBezTo>
                      <a:pt x="6448" y="15464"/>
                      <a:pt x="6420" y="15550"/>
                      <a:pt x="6420" y="15607"/>
                    </a:cubicBezTo>
                    <a:cubicBezTo>
                      <a:pt x="6391" y="15778"/>
                      <a:pt x="6334" y="16035"/>
                      <a:pt x="6192" y="16320"/>
                    </a:cubicBezTo>
                    <a:cubicBezTo>
                      <a:pt x="6049" y="16606"/>
                      <a:pt x="5849" y="16977"/>
                      <a:pt x="5592" y="17291"/>
                    </a:cubicBezTo>
                    <a:cubicBezTo>
                      <a:pt x="5535" y="17376"/>
                      <a:pt x="5450" y="17462"/>
                      <a:pt x="5393" y="17547"/>
                    </a:cubicBezTo>
                    <a:lnTo>
                      <a:pt x="5279" y="17690"/>
                    </a:lnTo>
                    <a:cubicBezTo>
                      <a:pt x="5250" y="17719"/>
                      <a:pt x="5193" y="17747"/>
                      <a:pt x="5164" y="17804"/>
                    </a:cubicBezTo>
                    <a:cubicBezTo>
                      <a:pt x="4993" y="18004"/>
                      <a:pt x="4794" y="18204"/>
                      <a:pt x="4565" y="18403"/>
                    </a:cubicBezTo>
                    <a:cubicBezTo>
                      <a:pt x="4166" y="18831"/>
                      <a:pt x="3681" y="19316"/>
                      <a:pt x="3196" y="19858"/>
                    </a:cubicBezTo>
                    <a:cubicBezTo>
                      <a:pt x="2682" y="20372"/>
                      <a:pt x="2140" y="20971"/>
                      <a:pt x="1655" y="21684"/>
                    </a:cubicBezTo>
                    <a:cubicBezTo>
                      <a:pt x="1170" y="22398"/>
                      <a:pt x="685" y="23225"/>
                      <a:pt x="400" y="24138"/>
                    </a:cubicBezTo>
                    <a:cubicBezTo>
                      <a:pt x="114" y="25051"/>
                      <a:pt x="0" y="25964"/>
                      <a:pt x="29" y="26877"/>
                    </a:cubicBezTo>
                    <a:cubicBezTo>
                      <a:pt x="86" y="27762"/>
                      <a:pt x="257" y="28675"/>
                      <a:pt x="599" y="29531"/>
                    </a:cubicBezTo>
                    <a:cubicBezTo>
                      <a:pt x="942" y="30358"/>
                      <a:pt x="1427" y="31186"/>
                      <a:pt x="2054" y="31956"/>
                    </a:cubicBezTo>
                    <a:cubicBezTo>
                      <a:pt x="2368" y="32327"/>
                      <a:pt x="2739" y="32669"/>
                      <a:pt x="3082" y="33012"/>
                    </a:cubicBezTo>
                    <a:cubicBezTo>
                      <a:pt x="3453" y="33326"/>
                      <a:pt x="3852" y="33611"/>
                      <a:pt x="4251" y="33868"/>
                    </a:cubicBezTo>
                    <a:cubicBezTo>
                      <a:pt x="5050" y="34410"/>
                      <a:pt x="5878" y="34838"/>
                      <a:pt x="6705" y="35180"/>
                    </a:cubicBezTo>
                    <a:cubicBezTo>
                      <a:pt x="7533" y="35523"/>
                      <a:pt x="8389" y="35779"/>
                      <a:pt x="9216" y="35979"/>
                    </a:cubicBezTo>
                    <a:cubicBezTo>
                      <a:pt x="10043" y="36207"/>
                      <a:pt x="10928" y="36379"/>
                      <a:pt x="11870" y="36493"/>
                    </a:cubicBezTo>
                    <a:cubicBezTo>
                      <a:pt x="12373" y="36539"/>
                      <a:pt x="12894" y="36568"/>
                      <a:pt x="13430" y="36568"/>
                    </a:cubicBezTo>
                    <a:cubicBezTo>
                      <a:pt x="13896" y="36568"/>
                      <a:pt x="14375" y="36546"/>
                      <a:pt x="14865" y="36493"/>
                    </a:cubicBezTo>
                    <a:cubicBezTo>
                      <a:pt x="15379" y="36436"/>
                      <a:pt x="15921" y="36322"/>
                      <a:pt x="16435" y="36179"/>
                    </a:cubicBezTo>
                    <a:cubicBezTo>
                      <a:pt x="16691" y="36093"/>
                      <a:pt x="16977" y="36008"/>
                      <a:pt x="17205" y="35894"/>
                    </a:cubicBezTo>
                    <a:cubicBezTo>
                      <a:pt x="17462" y="35808"/>
                      <a:pt x="17719" y="35694"/>
                      <a:pt x="17947" y="35580"/>
                    </a:cubicBezTo>
                    <a:cubicBezTo>
                      <a:pt x="18432" y="35323"/>
                      <a:pt x="18860" y="35038"/>
                      <a:pt x="19202" y="34752"/>
                    </a:cubicBezTo>
                    <a:cubicBezTo>
                      <a:pt x="19573" y="34467"/>
                      <a:pt x="19859" y="34182"/>
                      <a:pt x="20115" y="33896"/>
                    </a:cubicBezTo>
                    <a:cubicBezTo>
                      <a:pt x="20629" y="33354"/>
                      <a:pt x="21028" y="32869"/>
                      <a:pt x="21399" y="32441"/>
                    </a:cubicBezTo>
                    <a:cubicBezTo>
                      <a:pt x="21485" y="32327"/>
                      <a:pt x="21570" y="32241"/>
                      <a:pt x="21656" y="32156"/>
                    </a:cubicBezTo>
                    <a:lnTo>
                      <a:pt x="21941" y="31870"/>
                    </a:lnTo>
                    <a:lnTo>
                      <a:pt x="22255" y="31614"/>
                    </a:lnTo>
                    <a:cubicBezTo>
                      <a:pt x="22369" y="31528"/>
                      <a:pt x="22455" y="31443"/>
                      <a:pt x="22569" y="31385"/>
                    </a:cubicBezTo>
                    <a:cubicBezTo>
                      <a:pt x="22797" y="31243"/>
                      <a:pt x="23026" y="31100"/>
                      <a:pt x="23254" y="30986"/>
                    </a:cubicBezTo>
                    <a:cubicBezTo>
                      <a:pt x="23539" y="30815"/>
                      <a:pt x="23853" y="30701"/>
                      <a:pt x="24195" y="30558"/>
                    </a:cubicBezTo>
                    <a:cubicBezTo>
                      <a:pt x="25132" y="30246"/>
                      <a:pt x="26209" y="30056"/>
                      <a:pt x="27356" y="30056"/>
                    </a:cubicBezTo>
                    <a:cubicBezTo>
                      <a:pt x="27677" y="30056"/>
                      <a:pt x="28003" y="30070"/>
                      <a:pt x="28333" y="30101"/>
                    </a:cubicBezTo>
                    <a:cubicBezTo>
                      <a:pt x="27163" y="29303"/>
                      <a:pt x="25565" y="28846"/>
                      <a:pt x="23910" y="28818"/>
                    </a:cubicBezTo>
                    <a:lnTo>
                      <a:pt x="23682" y="28818"/>
                    </a:lnTo>
                    <a:cubicBezTo>
                      <a:pt x="22883" y="28818"/>
                      <a:pt x="22056" y="28903"/>
                      <a:pt x="21257" y="29103"/>
                    </a:cubicBezTo>
                    <a:cubicBezTo>
                      <a:pt x="21028" y="29160"/>
                      <a:pt x="20829" y="29246"/>
                      <a:pt x="20629" y="29303"/>
                    </a:cubicBezTo>
                    <a:cubicBezTo>
                      <a:pt x="20401" y="29360"/>
                      <a:pt x="20201" y="29445"/>
                      <a:pt x="20001" y="29531"/>
                    </a:cubicBezTo>
                    <a:cubicBezTo>
                      <a:pt x="19801" y="29616"/>
                      <a:pt x="19573" y="29731"/>
                      <a:pt x="19373" y="29816"/>
                    </a:cubicBezTo>
                    <a:cubicBezTo>
                      <a:pt x="19202" y="29902"/>
                      <a:pt x="19003" y="30016"/>
                      <a:pt x="18831" y="30130"/>
                    </a:cubicBezTo>
                    <a:cubicBezTo>
                      <a:pt x="18118" y="30529"/>
                      <a:pt x="17519" y="30929"/>
                      <a:pt x="16977" y="31243"/>
                    </a:cubicBezTo>
                    <a:cubicBezTo>
                      <a:pt x="16720" y="31414"/>
                      <a:pt x="16463" y="31528"/>
                      <a:pt x="16235" y="31614"/>
                    </a:cubicBezTo>
                    <a:cubicBezTo>
                      <a:pt x="16035" y="31699"/>
                      <a:pt x="15835" y="31756"/>
                      <a:pt x="15636" y="31813"/>
                    </a:cubicBezTo>
                    <a:cubicBezTo>
                      <a:pt x="15465" y="31842"/>
                      <a:pt x="15286" y="31856"/>
                      <a:pt x="15097" y="31856"/>
                    </a:cubicBezTo>
                    <a:cubicBezTo>
                      <a:pt x="14908" y="31856"/>
                      <a:pt x="14708" y="31842"/>
                      <a:pt x="14494" y="31813"/>
                    </a:cubicBezTo>
                    <a:cubicBezTo>
                      <a:pt x="14095" y="31785"/>
                      <a:pt x="13610" y="31671"/>
                      <a:pt x="13096" y="31528"/>
                    </a:cubicBezTo>
                    <a:cubicBezTo>
                      <a:pt x="12611" y="31385"/>
                      <a:pt x="12098" y="31186"/>
                      <a:pt x="11556" y="30957"/>
                    </a:cubicBezTo>
                    <a:cubicBezTo>
                      <a:pt x="11299" y="30843"/>
                      <a:pt x="11042" y="30729"/>
                      <a:pt x="10785" y="30587"/>
                    </a:cubicBezTo>
                    <a:cubicBezTo>
                      <a:pt x="10529" y="30472"/>
                      <a:pt x="10300" y="30358"/>
                      <a:pt x="10072" y="30216"/>
                    </a:cubicBezTo>
                    <a:cubicBezTo>
                      <a:pt x="9615" y="29959"/>
                      <a:pt x="9245" y="29674"/>
                      <a:pt x="8931" y="29417"/>
                    </a:cubicBezTo>
                    <a:cubicBezTo>
                      <a:pt x="8617" y="29131"/>
                      <a:pt x="8389" y="28875"/>
                      <a:pt x="8217" y="28589"/>
                    </a:cubicBezTo>
                    <a:cubicBezTo>
                      <a:pt x="7875" y="28047"/>
                      <a:pt x="7675" y="27391"/>
                      <a:pt x="7704" y="26763"/>
                    </a:cubicBezTo>
                    <a:cubicBezTo>
                      <a:pt x="7704" y="26421"/>
                      <a:pt x="7761" y="26136"/>
                      <a:pt x="7875" y="25850"/>
                    </a:cubicBezTo>
                    <a:cubicBezTo>
                      <a:pt x="7875" y="25765"/>
                      <a:pt x="7932" y="25708"/>
                      <a:pt x="7961" y="25650"/>
                    </a:cubicBezTo>
                    <a:cubicBezTo>
                      <a:pt x="7989" y="25565"/>
                      <a:pt x="8018" y="25508"/>
                      <a:pt x="8046" y="25422"/>
                    </a:cubicBezTo>
                    <a:cubicBezTo>
                      <a:pt x="8132" y="25280"/>
                      <a:pt x="8246" y="25108"/>
                      <a:pt x="8360" y="24937"/>
                    </a:cubicBezTo>
                    <a:cubicBezTo>
                      <a:pt x="8588" y="24595"/>
                      <a:pt x="8931" y="24195"/>
                      <a:pt x="9330" y="23767"/>
                    </a:cubicBezTo>
                    <a:lnTo>
                      <a:pt x="10643" y="22312"/>
                    </a:lnTo>
                    <a:cubicBezTo>
                      <a:pt x="10899" y="22027"/>
                      <a:pt x="11128" y="21742"/>
                      <a:pt x="11384" y="21456"/>
                    </a:cubicBezTo>
                    <a:cubicBezTo>
                      <a:pt x="11442" y="21371"/>
                      <a:pt x="11527" y="21285"/>
                      <a:pt x="11584" y="21199"/>
                    </a:cubicBezTo>
                    <a:lnTo>
                      <a:pt x="11784" y="20943"/>
                    </a:lnTo>
                    <a:cubicBezTo>
                      <a:pt x="11898" y="20771"/>
                      <a:pt x="12012" y="20600"/>
                      <a:pt x="12126" y="20401"/>
                    </a:cubicBezTo>
                    <a:cubicBezTo>
                      <a:pt x="12611" y="19687"/>
                      <a:pt x="13011" y="18888"/>
                      <a:pt x="13268" y="18032"/>
                    </a:cubicBezTo>
                    <a:cubicBezTo>
                      <a:pt x="13553" y="17148"/>
                      <a:pt x="13696" y="16178"/>
                      <a:pt x="13524" y="15094"/>
                    </a:cubicBezTo>
                    <a:cubicBezTo>
                      <a:pt x="13439" y="14580"/>
                      <a:pt x="13325" y="14038"/>
                      <a:pt x="13068" y="13496"/>
                    </a:cubicBezTo>
                    <a:cubicBezTo>
                      <a:pt x="12954" y="13239"/>
                      <a:pt x="12783" y="12982"/>
                      <a:pt x="12611" y="12754"/>
                    </a:cubicBezTo>
                    <a:cubicBezTo>
                      <a:pt x="12554" y="12611"/>
                      <a:pt x="12469" y="12497"/>
                      <a:pt x="12355" y="12383"/>
                    </a:cubicBezTo>
                    <a:cubicBezTo>
                      <a:pt x="12269" y="12269"/>
                      <a:pt x="12183" y="12155"/>
                      <a:pt x="12098" y="12041"/>
                    </a:cubicBezTo>
                    <a:cubicBezTo>
                      <a:pt x="11898" y="11841"/>
                      <a:pt x="11698" y="11641"/>
                      <a:pt x="11527" y="11470"/>
                    </a:cubicBezTo>
                    <a:cubicBezTo>
                      <a:pt x="11413" y="11384"/>
                      <a:pt x="11327" y="11299"/>
                      <a:pt x="11213" y="11213"/>
                    </a:cubicBezTo>
                    <a:lnTo>
                      <a:pt x="10928" y="11013"/>
                    </a:lnTo>
                    <a:cubicBezTo>
                      <a:pt x="10842" y="10928"/>
                      <a:pt x="10757" y="10871"/>
                      <a:pt x="10671" y="10785"/>
                    </a:cubicBezTo>
                    <a:lnTo>
                      <a:pt x="10386" y="10614"/>
                    </a:lnTo>
                    <a:cubicBezTo>
                      <a:pt x="10215" y="10500"/>
                      <a:pt x="10043" y="10386"/>
                      <a:pt x="9901" y="10272"/>
                    </a:cubicBezTo>
                    <a:lnTo>
                      <a:pt x="9416" y="10015"/>
                    </a:lnTo>
                    <a:lnTo>
                      <a:pt x="9016" y="9758"/>
                    </a:lnTo>
                    <a:cubicBezTo>
                      <a:pt x="8788" y="9615"/>
                      <a:pt x="8560" y="9473"/>
                      <a:pt x="8417" y="9387"/>
                    </a:cubicBezTo>
                    <a:lnTo>
                      <a:pt x="8360" y="9359"/>
                    </a:lnTo>
                    <a:lnTo>
                      <a:pt x="8303" y="9302"/>
                    </a:lnTo>
                    <a:lnTo>
                      <a:pt x="8189" y="9244"/>
                    </a:lnTo>
                    <a:lnTo>
                      <a:pt x="8132" y="9187"/>
                    </a:lnTo>
                    <a:lnTo>
                      <a:pt x="8075" y="9159"/>
                    </a:lnTo>
                    <a:lnTo>
                      <a:pt x="7989" y="9102"/>
                    </a:lnTo>
                    <a:lnTo>
                      <a:pt x="7961" y="9073"/>
                    </a:lnTo>
                    <a:lnTo>
                      <a:pt x="7904" y="9073"/>
                    </a:lnTo>
                    <a:lnTo>
                      <a:pt x="7875" y="9045"/>
                    </a:lnTo>
                    <a:cubicBezTo>
                      <a:pt x="7761" y="8959"/>
                      <a:pt x="7675" y="8731"/>
                      <a:pt x="7704" y="8446"/>
                    </a:cubicBezTo>
                    <a:cubicBezTo>
                      <a:pt x="7732" y="8303"/>
                      <a:pt x="7761" y="8160"/>
                      <a:pt x="7818" y="8018"/>
                    </a:cubicBezTo>
                    <a:cubicBezTo>
                      <a:pt x="7875" y="7875"/>
                      <a:pt x="7989" y="7704"/>
                      <a:pt x="8103" y="7561"/>
                    </a:cubicBezTo>
                    <a:cubicBezTo>
                      <a:pt x="8360" y="7219"/>
                      <a:pt x="8760" y="6905"/>
                      <a:pt x="9216" y="6591"/>
                    </a:cubicBezTo>
                    <a:cubicBezTo>
                      <a:pt x="9444" y="6448"/>
                      <a:pt x="9701" y="6334"/>
                      <a:pt x="10015" y="6163"/>
                    </a:cubicBezTo>
                    <a:cubicBezTo>
                      <a:pt x="10329" y="6020"/>
                      <a:pt x="10700" y="5849"/>
                      <a:pt x="11071" y="5649"/>
                    </a:cubicBezTo>
                    <a:cubicBezTo>
                      <a:pt x="11442" y="5421"/>
                      <a:pt x="11841" y="5193"/>
                      <a:pt x="12183" y="4879"/>
                    </a:cubicBezTo>
                    <a:cubicBezTo>
                      <a:pt x="12298" y="4793"/>
                      <a:pt x="12383" y="4736"/>
                      <a:pt x="12469" y="4622"/>
                    </a:cubicBezTo>
                    <a:cubicBezTo>
                      <a:pt x="12554" y="4537"/>
                      <a:pt x="12611" y="4451"/>
                      <a:pt x="12697" y="4365"/>
                    </a:cubicBezTo>
                    <a:cubicBezTo>
                      <a:pt x="12840" y="4166"/>
                      <a:pt x="12954" y="3966"/>
                      <a:pt x="13039" y="3766"/>
                    </a:cubicBezTo>
                    <a:cubicBezTo>
                      <a:pt x="13211" y="3367"/>
                      <a:pt x="13296" y="2967"/>
                      <a:pt x="13296" y="2568"/>
                    </a:cubicBezTo>
                    <a:cubicBezTo>
                      <a:pt x="13268" y="2197"/>
                      <a:pt x="13182" y="1826"/>
                      <a:pt x="13011" y="1484"/>
                    </a:cubicBezTo>
                    <a:cubicBezTo>
                      <a:pt x="12697" y="799"/>
                      <a:pt x="12069" y="228"/>
                      <a:pt x="11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66"/>
              <p:cNvSpPr/>
              <p:nvPr/>
            </p:nvSpPr>
            <p:spPr>
              <a:xfrm>
                <a:off x="944275" y="2568600"/>
                <a:ext cx="279650" cy="63625"/>
              </a:xfrm>
              <a:custGeom>
                <a:avLst/>
                <a:gdLst/>
                <a:ahLst/>
                <a:cxnLst/>
                <a:rect l="l" t="t" r="r" b="b"/>
                <a:pathLst>
                  <a:path w="11186" h="2545" extrusionOk="0">
                    <a:moveTo>
                      <a:pt x="9559" y="0"/>
                    </a:moveTo>
                    <a:lnTo>
                      <a:pt x="9559" y="0"/>
                    </a:lnTo>
                    <a:cubicBezTo>
                      <a:pt x="8237" y="723"/>
                      <a:pt x="6762" y="1152"/>
                      <a:pt x="5290" y="1152"/>
                    </a:cubicBezTo>
                    <a:cubicBezTo>
                      <a:pt x="4379" y="1152"/>
                      <a:pt x="3470" y="988"/>
                      <a:pt x="2597" y="628"/>
                    </a:cubicBezTo>
                    <a:lnTo>
                      <a:pt x="2597" y="628"/>
                    </a:lnTo>
                    <a:cubicBezTo>
                      <a:pt x="2740" y="999"/>
                      <a:pt x="2968" y="1399"/>
                      <a:pt x="3111" y="1655"/>
                    </a:cubicBezTo>
                    <a:cubicBezTo>
                      <a:pt x="2569" y="1727"/>
                      <a:pt x="2048" y="1777"/>
                      <a:pt x="1602" y="1777"/>
                    </a:cubicBezTo>
                    <a:cubicBezTo>
                      <a:pt x="1156" y="1777"/>
                      <a:pt x="786" y="1727"/>
                      <a:pt x="543" y="1598"/>
                    </a:cubicBezTo>
                    <a:cubicBezTo>
                      <a:pt x="315" y="1456"/>
                      <a:pt x="172" y="1313"/>
                      <a:pt x="115" y="1170"/>
                    </a:cubicBezTo>
                    <a:lnTo>
                      <a:pt x="86" y="1313"/>
                    </a:lnTo>
                    <a:cubicBezTo>
                      <a:pt x="1" y="1912"/>
                      <a:pt x="429" y="2454"/>
                      <a:pt x="1028" y="2511"/>
                    </a:cubicBezTo>
                    <a:cubicBezTo>
                      <a:pt x="1257" y="2534"/>
                      <a:pt x="1510" y="2544"/>
                      <a:pt x="1780" y="2544"/>
                    </a:cubicBezTo>
                    <a:cubicBezTo>
                      <a:pt x="3533" y="2544"/>
                      <a:pt x="6008" y="2118"/>
                      <a:pt x="7220" y="1969"/>
                    </a:cubicBezTo>
                    <a:cubicBezTo>
                      <a:pt x="8275" y="1827"/>
                      <a:pt x="9474" y="1798"/>
                      <a:pt x="10301" y="1769"/>
                    </a:cubicBezTo>
                    <a:cubicBezTo>
                      <a:pt x="10786" y="1769"/>
                      <a:pt x="11186" y="1341"/>
                      <a:pt x="11128" y="828"/>
                    </a:cubicBezTo>
                    <a:lnTo>
                      <a:pt x="11128" y="685"/>
                    </a:lnTo>
                    <a:cubicBezTo>
                      <a:pt x="10785" y="1004"/>
                      <a:pt x="10189" y="1091"/>
                      <a:pt x="9521" y="1091"/>
                    </a:cubicBezTo>
                    <a:cubicBezTo>
                      <a:pt x="9411" y="1091"/>
                      <a:pt x="9300" y="1089"/>
                      <a:pt x="9188" y="1085"/>
                    </a:cubicBezTo>
                    <a:cubicBezTo>
                      <a:pt x="9217" y="742"/>
                      <a:pt x="9359" y="371"/>
                      <a:pt x="95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66"/>
              <p:cNvSpPr/>
              <p:nvPr/>
            </p:nvSpPr>
            <p:spPr>
              <a:xfrm>
                <a:off x="1027025" y="2542925"/>
                <a:ext cx="55675" cy="41350"/>
              </a:xfrm>
              <a:custGeom>
                <a:avLst/>
                <a:gdLst/>
                <a:ahLst/>
                <a:cxnLst/>
                <a:rect l="l" t="t" r="r" b="b"/>
                <a:pathLst>
                  <a:path w="2227" h="1654" extrusionOk="0">
                    <a:moveTo>
                      <a:pt x="1598" y="0"/>
                    </a:moveTo>
                    <a:cubicBezTo>
                      <a:pt x="1028" y="371"/>
                      <a:pt x="486" y="628"/>
                      <a:pt x="1" y="799"/>
                    </a:cubicBezTo>
                    <a:cubicBezTo>
                      <a:pt x="58" y="856"/>
                      <a:pt x="115" y="913"/>
                      <a:pt x="143" y="970"/>
                    </a:cubicBezTo>
                    <a:cubicBezTo>
                      <a:pt x="275" y="1278"/>
                      <a:pt x="542" y="1653"/>
                      <a:pt x="997" y="1653"/>
                    </a:cubicBezTo>
                    <a:cubicBezTo>
                      <a:pt x="1133" y="1653"/>
                      <a:pt x="1285" y="1620"/>
                      <a:pt x="1456" y="1541"/>
                    </a:cubicBezTo>
                    <a:cubicBezTo>
                      <a:pt x="2226" y="1170"/>
                      <a:pt x="1912" y="542"/>
                      <a:pt x="1655" y="171"/>
                    </a:cubicBezTo>
                    <a:cubicBezTo>
                      <a:pt x="1627" y="114"/>
                      <a:pt x="1598" y="57"/>
                      <a:pt x="1598" y="0"/>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66"/>
              <p:cNvSpPr/>
              <p:nvPr/>
            </p:nvSpPr>
            <p:spPr>
              <a:xfrm>
                <a:off x="1173975" y="2522950"/>
                <a:ext cx="56375" cy="72950"/>
              </a:xfrm>
              <a:custGeom>
                <a:avLst/>
                <a:gdLst/>
                <a:ahLst/>
                <a:cxnLst/>
                <a:rect l="l" t="t" r="r" b="b"/>
                <a:pathLst>
                  <a:path w="2255" h="2918" extrusionOk="0">
                    <a:moveTo>
                      <a:pt x="1826" y="0"/>
                    </a:moveTo>
                    <a:lnTo>
                      <a:pt x="1798" y="29"/>
                    </a:lnTo>
                    <a:cubicBezTo>
                      <a:pt x="1455" y="286"/>
                      <a:pt x="799" y="1028"/>
                      <a:pt x="371" y="1826"/>
                    </a:cubicBezTo>
                    <a:cubicBezTo>
                      <a:pt x="171" y="2197"/>
                      <a:pt x="29" y="2568"/>
                      <a:pt x="0" y="2911"/>
                    </a:cubicBezTo>
                    <a:cubicBezTo>
                      <a:pt x="112" y="2915"/>
                      <a:pt x="223" y="2917"/>
                      <a:pt x="333" y="2917"/>
                    </a:cubicBezTo>
                    <a:cubicBezTo>
                      <a:pt x="1001" y="2917"/>
                      <a:pt x="1597" y="2830"/>
                      <a:pt x="1940" y="2511"/>
                    </a:cubicBezTo>
                    <a:cubicBezTo>
                      <a:pt x="2083" y="2340"/>
                      <a:pt x="2169" y="2169"/>
                      <a:pt x="2197" y="1912"/>
                    </a:cubicBezTo>
                    <a:cubicBezTo>
                      <a:pt x="2254" y="1199"/>
                      <a:pt x="2055" y="600"/>
                      <a:pt x="1826" y="0"/>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66"/>
              <p:cNvSpPr/>
              <p:nvPr/>
            </p:nvSpPr>
            <p:spPr>
              <a:xfrm>
                <a:off x="942850" y="2570025"/>
                <a:ext cx="79200" cy="43000"/>
              </a:xfrm>
              <a:custGeom>
                <a:avLst/>
                <a:gdLst/>
                <a:ahLst/>
                <a:cxnLst/>
                <a:rect l="l" t="t" r="r" b="b"/>
                <a:pathLst>
                  <a:path w="3168" h="1720" extrusionOk="0">
                    <a:moveTo>
                      <a:pt x="2512" y="1"/>
                    </a:moveTo>
                    <a:lnTo>
                      <a:pt x="2512" y="1"/>
                    </a:lnTo>
                    <a:cubicBezTo>
                      <a:pt x="2027" y="115"/>
                      <a:pt x="1741" y="143"/>
                      <a:pt x="1741" y="143"/>
                    </a:cubicBezTo>
                    <a:cubicBezTo>
                      <a:pt x="800" y="200"/>
                      <a:pt x="1" y="657"/>
                      <a:pt x="172" y="1113"/>
                    </a:cubicBezTo>
                    <a:cubicBezTo>
                      <a:pt x="229" y="1256"/>
                      <a:pt x="372" y="1399"/>
                      <a:pt x="600" y="1541"/>
                    </a:cubicBezTo>
                    <a:cubicBezTo>
                      <a:pt x="843" y="1670"/>
                      <a:pt x="1213" y="1720"/>
                      <a:pt x="1659" y="1720"/>
                    </a:cubicBezTo>
                    <a:cubicBezTo>
                      <a:pt x="2105" y="1720"/>
                      <a:pt x="2626" y="1670"/>
                      <a:pt x="3168" y="1598"/>
                    </a:cubicBezTo>
                    <a:cubicBezTo>
                      <a:pt x="3025" y="1342"/>
                      <a:pt x="2797" y="942"/>
                      <a:pt x="2654" y="571"/>
                    </a:cubicBezTo>
                    <a:cubicBezTo>
                      <a:pt x="2540" y="343"/>
                      <a:pt x="2483" y="143"/>
                      <a:pt x="2512" y="1"/>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66"/>
              <p:cNvSpPr/>
              <p:nvPr/>
            </p:nvSpPr>
            <p:spPr>
              <a:xfrm>
                <a:off x="1004925" y="2495850"/>
                <a:ext cx="219000" cy="101550"/>
              </a:xfrm>
              <a:custGeom>
                <a:avLst/>
                <a:gdLst/>
                <a:ahLst/>
                <a:cxnLst/>
                <a:rect l="l" t="t" r="r" b="b"/>
                <a:pathLst>
                  <a:path w="8760" h="4062" extrusionOk="0">
                    <a:moveTo>
                      <a:pt x="8103" y="0"/>
                    </a:moveTo>
                    <a:cubicBezTo>
                      <a:pt x="8046" y="29"/>
                      <a:pt x="7961" y="57"/>
                      <a:pt x="7904" y="86"/>
                    </a:cubicBezTo>
                    <a:cubicBezTo>
                      <a:pt x="7029" y="771"/>
                      <a:pt x="5786" y="923"/>
                      <a:pt x="4843" y="923"/>
                    </a:cubicBezTo>
                    <a:cubicBezTo>
                      <a:pt x="4372" y="923"/>
                      <a:pt x="3976" y="885"/>
                      <a:pt x="3738" y="856"/>
                    </a:cubicBezTo>
                    <a:lnTo>
                      <a:pt x="3652" y="856"/>
                    </a:lnTo>
                    <a:cubicBezTo>
                      <a:pt x="3624" y="849"/>
                      <a:pt x="3595" y="845"/>
                      <a:pt x="3567" y="845"/>
                    </a:cubicBezTo>
                    <a:cubicBezTo>
                      <a:pt x="3483" y="845"/>
                      <a:pt x="3403" y="878"/>
                      <a:pt x="3338" y="942"/>
                    </a:cubicBezTo>
                    <a:lnTo>
                      <a:pt x="2597" y="1512"/>
                    </a:lnTo>
                    <a:cubicBezTo>
                      <a:pt x="2482" y="1598"/>
                      <a:pt x="2454" y="1741"/>
                      <a:pt x="2482" y="1883"/>
                    </a:cubicBezTo>
                    <a:cubicBezTo>
                      <a:pt x="2482" y="1940"/>
                      <a:pt x="2511" y="1997"/>
                      <a:pt x="2539" y="2054"/>
                    </a:cubicBezTo>
                    <a:cubicBezTo>
                      <a:pt x="2796" y="2425"/>
                      <a:pt x="3110" y="3053"/>
                      <a:pt x="2340" y="3424"/>
                    </a:cubicBezTo>
                    <a:cubicBezTo>
                      <a:pt x="2169" y="3503"/>
                      <a:pt x="2017" y="3536"/>
                      <a:pt x="1881" y="3536"/>
                    </a:cubicBezTo>
                    <a:cubicBezTo>
                      <a:pt x="1426" y="3536"/>
                      <a:pt x="1159" y="3161"/>
                      <a:pt x="1027" y="2853"/>
                    </a:cubicBezTo>
                    <a:cubicBezTo>
                      <a:pt x="999" y="2796"/>
                      <a:pt x="942" y="2739"/>
                      <a:pt x="885" y="2682"/>
                    </a:cubicBezTo>
                    <a:cubicBezTo>
                      <a:pt x="832" y="2647"/>
                      <a:pt x="757" y="2623"/>
                      <a:pt x="674" y="2623"/>
                    </a:cubicBezTo>
                    <a:cubicBezTo>
                      <a:pt x="623" y="2623"/>
                      <a:pt x="568" y="2632"/>
                      <a:pt x="514" y="2654"/>
                    </a:cubicBezTo>
                    <a:cubicBezTo>
                      <a:pt x="400" y="2711"/>
                      <a:pt x="285" y="2768"/>
                      <a:pt x="114" y="2825"/>
                    </a:cubicBezTo>
                    <a:cubicBezTo>
                      <a:pt x="57" y="2853"/>
                      <a:pt x="29" y="2882"/>
                      <a:pt x="29" y="2968"/>
                    </a:cubicBezTo>
                    <a:cubicBezTo>
                      <a:pt x="0" y="3110"/>
                      <a:pt x="57" y="3310"/>
                      <a:pt x="171" y="3538"/>
                    </a:cubicBezTo>
                    <a:cubicBezTo>
                      <a:pt x="1044" y="3898"/>
                      <a:pt x="1953" y="4062"/>
                      <a:pt x="2864" y="4062"/>
                    </a:cubicBezTo>
                    <a:cubicBezTo>
                      <a:pt x="4336" y="4062"/>
                      <a:pt x="5811" y="3633"/>
                      <a:pt x="7133" y="2910"/>
                    </a:cubicBezTo>
                    <a:cubicBezTo>
                      <a:pt x="7561" y="2112"/>
                      <a:pt x="8217" y="1370"/>
                      <a:pt x="8560" y="1113"/>
                    </a:cubicBezTo>
                    <a:lnTo>
                      <a:pt x="8588" y="1084"/>
                    </a:lnTo>
                    <a:cubicBezTo>
                      <a:pt x="8731" y="970"/>
                      <a:pt x="8760" y="799"/>
                      <a:pt x="8702" y="628"/>
                    </a:cubicBezTo>
                    <a:cubicBezTo>
                      <a:pt x="8645" y="542"/>
                      <a:pt x="8588" y="400"/>
                      <a:pt x="8503" y="228"/>
                    </a:cubicBezTo>
                    <a:cubicBezTo>
                      <a:pt x="8446" y="86"/>
                      <a:pt x="8274" y="0"/>
                      <a:pt x="81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66"/>
              <p:cNvSpPr/>
              <p:nvPr/>
            </p:nvSpPr>
            <p:spPr>
              <a:xfrm>
                <a:off x="1098350" y="2435925"/>
                <a:ext cx="109175" cy="83000"/>
              </a:xfrm>
              <a:custGeom>
                <a:avLst/>
                <a:gdLst/>
                <a:ahLst/>
                <a:cxnLst/>
                <a:rect l="l" t="t" r="r" b="b"/>
                <a:pathLst>
                  <a:path w="4367" h="3320" extrusionOk="0">
                    <a:moveTo>
                      <a:pt x="1085" y="0"/>
                    </a:moveTo>
                    <a:lnTo>
                      <a:pt x="1342" y="1456"/>
                    </a:lnTo>
                    <a:cubicBezTo>
                      <a:pt x="1313" y="1513"/>
                      <a:pt x="1285" y="1541"/>
                      <a:pt x="1256" y="1598"/>
                    </a:cubicBezTo>
                    <a:cubicBezTo>
                      <a:pt x="885" y="2255"/>
                      <a:pt x="457" y="2797"/>
                      <a:pt x="1" y="3253"/>
                    </a:cubicBezTo>
                    <a:cubicBezTo>
                      <a:pt x="239" y="3282"/>
                      <a:pt x="635" y="3320"/>
                      <a:pt x="1106" y="3320"/>
                    </a:cubicBezTo>
                    <a:cubicBezTo>
                      <a:pt x="2049" y="3320"/>
                      <a:pt x="3292" y="3168"/>
                      <a:pt x="4167" y="2483"/>
                    </a:cubicBezTo>
                    <a:cubicBezTo>
                      <a:pt x="4224" y="2454"/>
                      <a:pt x="4309" y="2426"/>
                      <a:pt x="4366" y="2397"/>
                    </a:cubicBezTo>
                    <a:cubicBezTo>
                      <a:pt x="4338" y="2283"/>
                      <a:pt x="4281" y="2169"/>
                      <a:pt x="4252" y="2026"/>
                    </a:cubicBezTo>
                    <a:cubicBezTo>
                      <a:pt x="4281" y="1827"/>
                      <a:pt x="4309" y="1541"/>
                      <a:pt x="4366" y="1227"/>
                    </a:cubicBezTo>
                    <a:cubicBezTo>
                      <a:pt x="4024" y="1142"/>
                      <a:pt x="3710" y="1028"/>
                      <a:pt x="3425" y="914"/>
                    </a:cubicBezTo>
                    <a:lnTo>
                      <a:pt x="3425" y="914"/>
                    </a:lnTo>
                    <a:cubicBezTo>
                      <a:pt x="3482" y="1113"/>
                      <a:pt x="3510" y="1313"/>
                      <a:pt x="3453" y="1513"/>
                    </a:cubicBezTo>
                    <a:cubicBezTo>
                      <a:pt x="3396" y="1712"/>
                      <a:pt x="3282" y="1884"/>
                      <a:pt x="3168" y="2026"/>
                    </a:cubicBezTo>
                    <a:cubicBezTo>
                      <a:pt x="3025" y="2169"/>
                      <a:pt x="2854" y="2283"/>
                      <a:pt x="2654" y="2340"/>
                    </a:cubicBezTo>
                    <a:cubicBezTo>
                      <a:pt x="2711" y="2140"/>
                      <a:pt x="2768" y="1998"/>
                      <a:pt x="2826" y="1827"/>
                    </a:cubicBezTo>
                    <a:cubicBezTo>
                      <a:pt x="2883" y="1684"/>
                      <a:pt x="2940" y="1513"/>
                      <a:pt x="2968" y="1399"/>
                    </a:cubicBezTo>
                    <a:cubicBezTo>
                      <a:pt x="2997" y="1256"/>
                      <a:pt x="3025" y="1113"/>
                      <a:pt x="3025" y="971"/>
                    </a:cubicBezTo>
                    <a:cubicBezTo>
                      <a:pt x="3025" y="914"/>
                      <a:pt x="2997" y="856"/>
                      <a:pt x="2997" y="771"/>
                    </a:cubicBezTo>
                    <a:cubicBezTo>
                      <a:pt x="2255" y="514"/>
                      <a:pt x="1627" y="257"/>
                      <a:pt x="1085" y="0"/>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66"/>
              <p:cNvSpPr/>
              <p:nvPr/>
            </p:nvSpPr>
            <p:spPr>
              <a:xfrm>
                <a:off x="1164700" y="2455175"/>
                <a:ext cx="21425" cy="39275"/>
              </a:xfrm>
              <a:custGeom>
                <a:avLst/>
                <a:gdLst/>
                <a:ahLst/>
                <a:cxnLst/>
                <a:rect l="l" t="t" r="r" b="b"/>
                <a:pathLst>
                  <a:path w="857" h="1571" extrusionOk="0">
                    <a:moveTo>
                      <a:pt x="343" y="1"/>
                    </a:moveTo>
                    <a:cubicBezTo>
                      <a:pt x="343" y="86"/>
                      <a:pt x="371" y="144"/>
                      <a:pt x="371" y="201"/>
                    </a:cubicBezTo>
                    <a:cubicBezTo>
                      <a:pt x="371" y="343"/>
                      <a:pt x="343" y="486"/>
                      <a:pt x="314" y="629"/>
                    </a:cubicBezTo>
                    <a:cubicBezTo>
                      <a:pt x="286" y="743"/>
                      <a:pt x="229" y="914"/>
                      <a:pt x="172" y="1057"/>
                    </a:cubicBezTo>
                    <a:cubicBezTo>
                      <a:pt x="114" y="1228"/>
                      <a:pt x="57" y="1370"/>
                      <a:pt x="0" y="1570"/>
                    </a:cubicBezTo>
                    <a:cubicBezTo>
                      <a:pt x="200" y="1513"/>
                      <a:pt x="371" y="1399"/>
                      <a:pt x="514" y="1256"/>
                    </a:cubicBezTo>
                    <a:cubicBezTo>
                      <a:pt x="628" y="1114"/>
                      <a:pt x="742" y="942"/>
                      <a:pt x="799" y="743"/>
                    </a:cubicBezTo>
                    <a:cubicBezTo>
                      <a:pt x="856" y="543"/>
                      <a:pt x="828" y="343"/>
                      <a:pt x="771" y="144"/>
                    </a:cubicBezTo>
                    <a:cubicBezTo>
                      <a:pt x="600" y="115"/>
                      <a:pt x="457" y="58"/>
                      <a:pt x="343" y="1"/>
                    </a:cubicBez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66"/>
              <p:cNvSpPr/>
              <p:nvPr/>
            </p:nvSpPr>
            <p:spPr>
              <a:xfrm>
                <a:off x="1407225" y="2604275"/>
                <a:ext cx="210450" cy="167400"/>
              </a:xfrm>
              <a:custGeom>
                <a:avLst/>
                <a:gdLst/>
                <a:ahLst/>
                <a:cxnLst/>
                <a:rect l="l" t="t" r="r" b="b"/>
                <a:pathLst>
                  <a:path w="8418" h="6696" extrusionOk="0">
                    <a:moveTo>
                      <a:pt x="8046" y="0"/>
                    </a:moveTo>
                    <a:cubicBezTo>
                      <a:pt x="7989" y="428"/>
                      <a:pt x="7875" y="656"/>
                      <a:pt x="7875" y="656"/>
                    </a:cubicBezTo>
                    <a:cubicBezTo>
                      <a:pt x="7790" y="742"/>
                      <a:pt x="7704" y="856"/>
                      <a:pt x="7618" y="999"/>
                    </a:cubicBezTo>
                    <a:cubicBezTo>
                      <a:pt x="7533" y="770"/>
                      <a:pt x="7504" y="599"/>
                      <a:pt x="7447" y="428"/>
                    </a:cubicBezTo>
                    <a:cubicBezTo>
                      <a:pt x="7247" y="942"/>
                      <a:pt x="6962" y="1398"/>
                      <a:pt x="6648" y="1826"/>
                    </a:cubicBezTo>
                    <a:cubicBezTo>
                      <a:pt x="6705" y="1940"/>
                      <a:pt x="6734" y="2054"/>
                      <a:pt x="6762" y="2169"/>
                    </a:cubicBezTo>
                    <a:cubicBezTo>
                      <a:pt x="6620" y="2397"/>
                      <a:pt x="6506" y="2597"/>
                      <a:pt x="6449" y="2711"/>
                    </a:cubicBezTo>
                    <a:cubicBezTo>
                      <a:pt x="6334" y="2939"/>
                      <a:pt x="6249" y="3196"/>
                      <a:pt x="6135" y="3452"/>
                    </a:cubicBezTo>
                    <a:lnTo>
                      <a:pt x="6106" y="3424"/>
                    </a:lnTo>
                    <a:cubicBezTo>
                      <a:pt x="5964" y="3224"/>
                      <a:pt x="5735" y="3053"/>
                      <a:pt x="5478" y="2910"/>
                    </a:cubicBezTo>
                    <a:cubicBezTo>
                      <a:pt x="4965" y="3310"/>
                      <a:pt x="4337" y="3652"/>
                      <a:pt x="3709" y="3880"/>
                    </a:cubicBezTo>
                    <a:cubicBezTo>
                      <a:pt x="4052" y="4023"/>
                      <a:pt x="4366" y="4194"/>
                      <a:pt x="4708" y="4423"/>
                    </a:cubicBezTo>
                    <a:cubicBezTo>
                      <a:pt x="5022" y="4651"/>
                      <a:pt x="5336" y="4908"/>
                      <a:pt x="5536" y="5221"/>
                    </a:cubicBezTo>
                    <a:cubicBezTo>
                      <a:pt x="5478" y="5336"/>
                      <a:pt x="5421" y="5421"/>
                      <a:pt x="5336" y="5535"/>
                    </a:cubicBezTo>
                    <a:cubicBezTo>
                      <a:pt x="5050" y="5821"/>
                      <a:pt x="4651" y="5992"/>
                      <a:pt x="4223" y="6020"/>
                    </a:cubicBezTo>
                    <a:cubicBezTo>
                      <a:pt x="4170" y="6024"/>
                      <a:pt x="4116" y="6026"/>
                      <a:pt x="4061" y="6026"/>
                    </a:cubicBezTo>
                    <a:cubicBezTo>
                      <a:pt x="3709" y="6026"/>
                      <a:pt x="3342" y="5952"/>
                      <a:pt x="2996" y="5878"/>
                    </a:cubicBezTo>
                    <a:cubicBezTo>
                      <a:pt x="2483" y="5792"/>
                      <a:pt x="1940" y="5649"/>
                      <a:pt x="1627" y="5279"/>
                    </a:cubicBezTo>
                    <a:cubicBezTo>
                      <a:pt x="1477" y="5325"/>
                      <a:pt x="1328" y="5354"/>
                      <a:pt x="1190" y="5354"/>
                    </a:cubicBezTo>
                    <a:cubicBezTo>
                      <a:pt x="908" y="5354"/>
                      <a:pt x="676" y="5234"/>
                      <a:pt x="599" y="4908"/>
                    </a:cubicBezTo>
                    <a:cubicBezTo>
                      <a:pt x="571" y="4879"/>
                      <a:pt x="571" y="4822"/>
                      <a:pt x="571" y="4765"/>
                    </a:cubicBezTo>
                    <a:cubicBezTo>
                      <a:pt x="286" y="5107"/>
                      <a:pt x="0" y="5621"/>
                      <a:pt x="514" y="6049"/>
                    </a:cubicBezTo>
                    <a:cubicBezTo>
                      <a:pt x="950" y="6404"/>
                      <a:pt x="2362" y="6695"/>
                      <a:pt x="3595" y="6695"/>
                    </a:cubicBezTo>
                    <a:cubicBezTo>
                      <a:pt x="4542" y="6695"/>
                      <a:pt x="5382" y="6524"/>
                      <a:pt x="5593" y="6077"/>
                    </a:cubicBezTo>
                    <a:cubicBezTo>
                      <a:pt x="6334" y="4423"/>
                      <a:pt x="6734" y="3024"/>
                      <a:pt x="7675" y="2026"/>
                    </a:cubicBezTo>
                    <a:cubicBezTo>
                      <a:pt x="7675" y="2026"/>
                      <a:pt x="8417" y="1027"/>
                      <a:pt x="8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66"/>
              <p:cNvSpPr/>
              <p:nvPr/>
            </p:nvSpPr>
            <p:spPr>
              <a:xfrm>
                <a:off x="1507075" y="2475875"/>
                <a:ext cx="95625" cy="111925"/>
              </a:xfrm>
              <a:custGeom>
                <a:avLst/>
                <a:gdLst/>
                <a:ahLst/>
                <a:cxnLst/>
                <a:rect l="l" t="t" r="r" b="b"/>
                <a:pathLst>
                  <a:path w="3825" h="4477" extrusionOk="0">
                    <a:moveTo>
                      <a:pt x="3567" y="0"/>
                    </a:moveTo>
                    <a:lnTo>
                      <a:pt x="3567" y="0"/>
                    </a:lnTo>
                    <a:cubicBezTo>
                      <a:pt x="2455" y="257"/>
                      <a:pt x="1370" y="457"/>
                      <a:pt x="343" y="599"/>
                    </a:cubicBezTo>
                    <a:lnTo>
                      <a:pt x="686" y="2483"/>
                    </a:lnTo>
                    <a:cubicBezTo>
                      <a:pt x="686" y="2483"/>
                      <a:pt x="400" y="3082"/>
                      <a:pt x="1" y="3938"/>
                    </a:cubicBezTo>
                    <a:cubicBezTo>
                      <a:pt x="207" y="4257"/>
                      <a:pt x="1067" y="4477"/>
                      <a:pt x="1826" y="4477"/>
                    </a:cubicBezTo>
                    <a:cubicBezTo>
                      <a:pt x="2222" y="4477"/>
                      <a:pt x="2591" y="4417"/>
                      <a:pt x="2825" y="4280"/>
                    </a:cubicBezTo>
                    <a:cubicBezTo>
                      <a:pt x="3824" y="3738"/>
                      <a:pt x="3653" y="2996"/>
                      <a:pt x="3653" y="2996"/>
                    </a:cubicBezTo>
                    <a:cubicBezTo>
                      <a:pt x="3482" y="2682"/>
                      <a:pt x="3339" y="2283"/>
                      <a:pt x="3253" y="1627"/>
                    </a:cubicBezTo>
                    <a:cubicBezTo>
                      <a:pt x="3339" y="1199"/>
                      <a:pt x="3453" y="657"/>
                      <a:pt x="3567" y="0"/>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66"/>
              <p:cNvSpPr/>
              <p:nvPr/>
            </p:nvSpPr>
            <p:spPr>
              <a:xfrm>
                <a:off x="1464275" y="2618250"/>
                <a:ext cx="112025" cy="72350"/>
              </a:xfrm>
              <a:custGeom>
                <a:avLst/>
                <a:gdLst/>
                <a:ahLst/>
                <a:cxnLst/>
                <a:rect l="l" t="t" r="r" b="b"/>
                <a:pathLst>
                  <a:path w="4481" h="2894" extrusionOk="0">
                    <a:moveTo>
                      <a:pt x="1604" y="0"/>
                    </a:moveTo>
                    <a:cubicBezTo>
                      <a:pt x="1365" y="0"/>
                      <a:pt x="1107" y="13"/>
                      <a:pt x="828" y="40"/>
                    </a:cubicBezTo>
                    <a:cubicBezTo>
                      <a:pt x="572" y="525"/>
                      <a:pt x="315" y="1010"/>
                      <a:pt x="58" y="1467"/>
                    </a:cubicBezTo>
                    <a:lnTo>
                      <a:pt x="1" y="1524"/>
                    </a:lnTo>
                    <a:cubicBezTo>
                      <a:pt x="1114" y="1667"/>
                      <a:pt x="2226" y="1809"/>
                      <a:pt x="3196" y="2351"/>
                    </a:cubicBezTo>
                    <a:cubicBezTo>
                      <a:pt x="3453" y="2494"/>
                      <a:pt x="3682" y="2665"/>
                      <a:pt x="3824" y="2865"/>
                    </a:cubicBezTo>
                    <a:lnTo>
                      <a:pt x="3853" y="2893"/>
                    </a:lnTo>
                    <a:cubicBezTo>
                      <a:pt x="3967" y="2637"/>
                      <a:pt x="4052" y="2380"/>
                      <a:pt x="4167" y="2152"/>
                    </a:cubicBezTo>
                    <a:cubicBezTo>
                      <a:pt x="4224" y="2038"/>
                      <a:pt x="4338" y="1838"/>
                      <a:pt x="4480" y="1610"/>
                    </a:cubicBezTo>
                    <a:cubicBezTo>
                      <a:pt x="4452" y="1495"/>
                      <a:pt x="4423" y="1381"/>
                      <a:pt x="4366" y="1267"/>
                    </a:cubicBezTo>
                    <a:cubicBezTo>
                      <a:pt x="4090" y="689"/>
                      <a:pt x="3371" y="0"/>
                      <a:pt x="1604" y="0"/>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66"/>
              <p:cNvSpPr/>
              <p:nvPr/>
            </p:nvSpPr>
            <p:spPr>
              <a:xfrm>
                <a:off x="1420775" y="2690575"/>
                <a:ext cx="124850" cy="64350"/>
              </a:xfrm>
              <a:custGeom>
                <a:avLst/>
                <a:gdLst/>
                <a:ahLst/>
                <a:cxnLst/>
                <a:rect l="l" t="t" r="r" b="b"/>
                <a:pathLst>
                  <a:path w="4994" h="2574" extrusionOk="0">
                    <a:moveTo>
                      <a:pt x="828" y="0"/>
                    </a:moveTo>
                    <a:cubicBezTo>
                      <a:pt x="457" y="428"/>
                      <a:pt x="200" y="685"/>
                      <a:pt x="86" y="913"/>
                    </a:cubicBezTo>
                    <a:lnTo>
                      <a:pt x="657" y="200"/>
                    </a:lnTo>
                    <a:lnTo>
                      <a:pt x="1598" y="400"/>
                    </a:lnTo>
                    <a:cubicBezTo>
                      <a:pt x="1598" y="400"/>
                      <a:pt x="1570" y="1056"/>
                      <a:pt x="1113" y="1113"/>
                    </a:cubicBezTo>
                    <a:cubicBezTo>
                      <a:pt x="1067" y="1119"/>
                      <a:pt x="1021" y="1121"/>
                      <a:pt x="973" y="1121"/>
                    </a:cubicBezTo>
                    <a:cubicBezTo>
                      <a:pt x="548" y="1121"/>
                      <a:pt x="86" y="913"/>
                      <a:pt x="86" y="913"/>
                    </a:cubicBezTo>
                    <a:cubicBezTo>
                      <a:pt x="29" y="1056"/>
                      <a:pt x="0" y="1170"/>
                      <a:pt x="29" y="1313"/>
                    </a:cubicBezTo>
                    <a:cubicBezTo>
                      <a:pt x="29" y="1370"/>
                      <a:pt x="29" y="1427"/>
                      <a:pt x="57" y="1456"/>
                    </a:cubicBezTo>
                    <a:cubicBezTo>
                      <a:pt x="134" y="1782"/>
                      <a:pt x="366" y="1902"/>
                      <a:pt x="648" y="1902"/>
                    </a:cubicBezTo>
                    <a:cubicBezTo>
                      <a:pt x="786" y="1902"/>
                      <a:pt x="935" y="1873"/>
                      <a:pt x="1085" y="1827"/>
                    </a:cubicBezTo>
                    <a:cubicBezTo>
                      <a:pt x="1398" y="2197"/>
                      <a:pt x="1941" y="2340"/>
                      <a:pt x="2454" y="2426"/>
                    </a:cubicBezTo>
                    <a:cubicBezTo>
                      <a:pt x="2800" y="2500"/>
                      <a:pt x="3167" y="2574"/>
                      <a:pt x="3519" y="2574"/>
                    </a:cubicBezTo>
                    <a:cubicBezTo>
                      <a:pt x="3574" y="2574"/>
                      <a:pt x="3628" y="2572"/>
                      <a:pt x="3681" y="2568"/>
                    </a:cubicBezTo>
                    <a:cubicBezTo>
                      <a:pt x="4109" y="2540"/>
                      <a:pt x="4508" y="2369"/>
                      <a:pt x="4794" y="2083"/>
                    </a:cubicBezTo>
                    <a:cubicBezTo>
                      <a:pt x="4879" y="1969"/>
                      <a:pt x="4936" y="1884"/>
                      <a:pt x="4994" y="1769"/>
                    </a:cubicBezTo>
                    <a:cubicBezTo>
                      <a:pt x="4794" y="1456"/>
                      <a:pt x="4480" y="1199"/>
                      <a:pt x="4166" y="971"/>
                    </a:cubicBezTo>
                    <a:cubicBezTo>
                      <a:pt x="3824" y="742"/>
                      <a:pt x="3510" y="571"/>
                      <a:pt x="3167" y="428"/>
                    </a:cubicBezTo>
                    <a:cubicBezTo>
                      <a:pt x="2454" y="115"/>
                      <a:pt x="1712" y="29"/>
                      <a:pt x="828" y="0"/>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66"/>
              <p:cNvSpPr/>
              <p:nvPr/>
            </p:nvSpPr>
            <p:spPr>
              <a:xfrm>
                <a:off x="1589100" y="2571450"/>
                <a:ext cx="20725" cy="57800"/>
              </a:xfrm>
              <a:custGeom>
                <a:avLst/>
                <a:gdLst/>
                <a:ahLst/>
                <a:cxnLst/>
                <a:rect l="l" t="t" r="r" b="b"/>
                <a:pathLst>
                  <a:path w="829" h="2312" extrusionOk="0">
                    <a:moveTo>
                      <a:pt x="714" y="1"/>
                    </a:moveTo>
                    <a:lnTo>
                      <a:pt x="686" y="86"/>
                    </a:lnTo>
                    <a:cubicBezTo>
                      <a:pt x="400" y="685"/>
                      <a:pt x="1" y="857"/>
                      <a:pt x="172" y="1741"/>
                    </a:cubicBezTo>
                    <a:cubicBezTo>
                      <a:pt x="229" y="1912"/>
                      <a:pt x="258" y="2083"/>
                      <a:pt x="343" y="2312"/>
                    </a:cubicBezTo>
                    <a:cubicBezTo>
                      <a:pt x="429" y="2169"/>
                      <a:pt x="515" y="2055"/>
                      <a:pt x="600" y="1969"/>
                    </a:cubicBezTo>
                    <a:cubicBezTo>
                      <a:pt x="600" y="1969"/>
                      <a:pt x="714" y="1741"/>
                      <a:pt x="771" y="1313"/>
                    </a:cubicBezTo>
                    <a:cubicBezTo>
                      <a:pt x="800" y="1085"/>
                      <a:pt x="828" y="771"/>
                      <a:pt x="800" y="429"/>
                    </a:cubicBezTo>
                    <a:cubicBezTo>
                      <a:pt x="771" y="257"/>
                      <a:pt x="743" y="115"/>
                      <a:pt x="714" y="1"/>
                    </a:cubicBezTo>
                    <a:close/>
                  </a:path>
                </a:pathLst>
              </a:custGeom>
              <a:solidFill>
                <a:srgbClr val="CD61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66"/>
              <p:cNvSpPr/>
              <p:nvPr/>
            </p:nvSpPr>
            <p:spPr>
              <a:xfrm>
                <a:off x="1479975" y="2550775"/>
                <a:ext cx="129850" cy="99175"/>
              </a:xfrm>
              <a:custGeom>
                <a:avLst/>
                <a:gdLst/>
                <a:ahLst/>
                <a:cxnLst/>
                <a:rect l="l" t="t" r="r" b="b"/>
                <a:pathLst>
                  <a:path w="5194" h="3967" extrusionOk="0">
                    <a:moveTo>
                      <a:pt x="4737" y="0"/>
                    </a:moveTo>
                    <a:cubicBezTo>
                      <a:pt x="4737" y="0"/>
                      <a:pt x="4908" y="742"/>
                      <a:pt x="3909" y="1284"/>
                    </a:cubicBezTo>
                    <a:cubicBezTo>
                      <a:pt x="3675" y="1421"/>
                      <a:pt x="3306" y="1481"/>
                      <a:pt x="2910" y="1481"/>
                    </a:cubicBezTo>
                    <a:cubicBezTo>
                      <a:pt x="2151" y="1481"/>
                      <a:pt x="1291" y="1261"/>
                      <a:pt x="1085" y="942"/>
                    </a:cubicBezTo>
                    <a:cubicBezTo>
                      <a:pt x="1054" y="891"/>
                      <a:pt x="1021" y="869"/>
                      <a:pt x="986" y="869"/>
                    </a:cubicBezTo>
                    <a:cubicBezTo>
                      <a:pt x="826" y="869"/>
                      <a:pt x="631" y="1335"/>
                      <a:pt x="514" y="1569"/>
                    </a:cubicBezTo>
                    <a:lnTo>
                      <a:pt x="115" y="2283"/>
                    </a:lnTo>
                    <a:cubicBezTo>
                      <a:pt x="1" y="2540"/>
                      <a:pt x="86" y="2654"/>
                      <a:pt x="200" y="2739"/>
                    </a:cubicBezTo>
                    <a:cubicBezTo>
                      <a:pt x="479" y="2712"/>
                      <a:pt x="737" y="2699"/>
                      <a:pt x="976" y="2699"/>
                    </a:cubicBezTo>
                    <a:cubicBezTo>
                      <a:pt x="2743" y="2699"/>
                      <a:pt x="3462" y="3388"/>
                      <a:pt x="3738" y="3966"/>
                    </a:cubicBezTo>
                    <a:cubicBezTo>
                      <a:pt x="4052" y="3538"/>
                      <a:pt x="4337" y="3082"/>
                      <a:pt x="4537" y="2568"/>
                    </a:cubicBezTo>
                    <a:cubicBezTo>
                      <a:pt x="4366" y="1684"/>
                      <a:pt x="4765" y="1512"/>
                      <a:pt x="5051" y="913"/>
                    </a:cubicBezTo>
                    <a:lnTo>
                      <a:pt x="5079" y="828"/>
                    </a:lnTo>
                    <a:cubicBezTo>
                      <a:pt x="5193" y="428"/>
                      <a:pt x="5022" y="0"/>
                      <a:pt x="4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66"/>
              <p:cNvSpPr/>
              <p:nvPr/>
            </p:nvSpPr>
            <p:spPr>
              <a:xfrm>
                <a:off x="1422900" y="2695575"/>
                <a:ext cx="37850" cy="23050"/>
              </a:xfrm>
              <a:custGeom>
                <a:avLst/>
                <a:gdLst/>
                <a:ahLst/>
                <a:cxnLst/>
                <a:rect l="l" t="t" r="r" b="b"/>
                <a:pathLst>
                  <a:path w="1514" h="922" extrusionOk="0">
                    <a:moveTo>
                      <a:pt x="572" y="0"/>
                    </a:moveTo>
                    <a:lnTo>
                      <a:pt x="1" y="713"/>
                    </a:lnTo>
                    <a:cubicBezTo>
                      <a:pt x="1" y="713"/>
                      <a:pt x="463" y="921"/>
                      <a:pt x="888" y="921"/>
                    </a:cubicBezTo>
                    <a:cubicBezTo>
                      <a:pt x="936" y="921"/>
                      <a:pt x="982" y="919"/>
                      <a:pt x="1028" y="913"/>
                    </a:cubicBezTo>
                    <a:cubicBezTo>
                      <a:pt x="1485" y="856"/>
                      <a:pt x="1513" y="200"/>
                      <a:pt x="1513" y="200"/>
                    </a:cubicBezTo>
                    <a:lnTo>
                      <a:pt x="572" y="0"/>
                    </a:lnTo>
                    <a:close/>
                  </a:path>
                </a:pathLst>
              </a:custGeom>
              <a:solidFill>
                <a:srgbClr val="BE4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66"/>
              <p:cNvSpPr/>
              <p:nvPr/>
            </p:nvSpPr>
            <p:spPr>
              <a:xfrm>
                <a:off x="1430750" y="2655800"/>
                <a:ext cx="113450" cy="45500"/>
              </a:xfrm>
              <a:custGeom>
                <a:avLst/>
                <a:gdLst/>
                <a:ahLst/>
                <a:cxnLst/>
                <a:rect l="l" t="t" r="r" b="b"/>
                <a:pathLst>
                  <a:path w="4538" h="1820" extrusionOk="0">
                    <a:moveTo>
                      <a:pt x="1071" y="1"/>
                    </a:moveTo>
                    <a:cubicBezTo>
                      <a:pt x="1028" y="1"/>
                      <a:pt x="985" y="8"/>
                      <a:pt x="942" y="22"/>
                    </a:cubicBezTo>
                    <a:cubicBezTo>
                      <a:pt x="885" y="50"/>
                      <a:pt x="857" y="108"/>
                      <a:pt x="800" y="136"/>
                    </a:cubicBezTo>
                    <a:cubicBezTo>
                      <a:pt x="571" y="421"/>
                      <a:pt x="343" y="678"/>
                      <a:pt x="144" y="992"/>
                    </a:cubicBezTo>
                    <a:cubicBezTo>
                      <a:pt x="115" y="1021"/>
                      <a:pt x="1" y="1391"/>
                      <a:pt x="372" y="1391"/>
                    </a:cubicBezTo>
                    <a:lnTo>
                      <a:pt x="429" y="1391"/>
                    </a:lnTo>
                    <a:cubicBezTo>
                      <a:pt x="1313" y="1420"/>
                      <a:pt x="2055" y="1506"/>
                      <a:pt x="2768" y="1819"/>
                    </a:cubicBezTo>
                    <a:cubicBezTo>
                      <a:pt x="3396" y="1591"/>
                      <a:pt x="4024" y="1249"/>
                      <a:pt x="4537" y="849"/>
                    </a:cubicBezTo>
                    <a:cubicBezTo>
                      <a:pt x="3567" y="307"/>
                      <a:pt x="2455" y="165"/>
                      <a:pt x="1342" y="22"/>
                    </a:cubicBezTo>
                    <a:lnTo>
                      <a:pt x="1199" y="22"/>
                    </a:lnTo>
                    <a:cubicBezTo>
                      <a:pt x="1156" y="8"/>
                      <a:pt x="1114" y="1"/>
                      <a:pt x="10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6" name="Google Shape;2116;p66"/>
            <p:cNvSpPr/>
            <p:nvPr/>
          </p:nvSpPr>
          <p:spPr>
            <a:xfrm>
              <a:off x="1688900" y="3071625"/>
              <a:ext cx="115498" cy="235528"/>
            </a:xfrm>
            <a:custGeom>
              <a:avLst/>
              <a:gdLst/>
              <a:ahLst/>
              <a:cxnLst/>
              <a:rect l="l" t="t" r="r" b="b"/>
              <a:pathLst>
                <a:path w="2334" h="4953" extrusionOk="0">
                  <a:moveTo>
                    <a:pt x="0" y="4953"/>
                  </a:moveTo>
                  <a:cubicBezTo>
                    <a:pt x="923" y="3378"/>
                    <a:pt x="1723" y="1720"/>
                    <a:pt x="2334" y="0"/>
                  </a:cubicBezTo>
                </a:path>
              </a:pathLst>
            </a:custGeom>
            <a:noFill/>
            <a:ln w="9525" cap="flat" cmpd="sng">
              <a:solidFill>
                <a:srgbClr val="CA6366"/>
              </a:solidFill>
              <a:prstDash val="solid"/>
              <a:round/>
              <a:headEnd type="none" w="med" len="med"/>
              <a:tailEnd type="none" w="med" len="med"/>
            </a:ln>
          </p:spPr>
        </p:sp>
      </p:grpSp>
      <p:sp>
        <p:nvSpPr>
          <p:cNvPr id="2" name="Google Shape;1093;p55">
            <a:extLst>
              <a:ext uri="{FF2B5EF4-FFF2-40B4-BE49-F238E27FC236}">
                <a16:creationId xmlns:a16="http://schemas.microsoft.com/office/drawing/2014/main" id="{12EAD06C-2EF9-C2CA-7F17-D9FA5045B843}"/>
              </a:ext>
            </a:extLst>
          </p:cNvPr>
          <p:cNvSpPr txBox="1">
            <a:spLocks/>
          </p:cNvSpPr>
          <p:nvPr/>
        </p:nvSpPr>
        <p:spPr>
          <a:xfrm>
            <a:off x="3614159" y="1322459"/>
            <a:ext cx="5118265" cy="251042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2"/>
              </a:buClr>
              <a:buSzPts val="2800"/>
              <a:buFont typeface="Bowlby One"/>
              <a:buNone/>
              <a:defRPr sz="2800" b="0" i="0" u="none" strike="noStrike" cap="none">
                <a:solidFill>
                  <a:schemeClr val="accent2"/>
                </a:solidFill>
                <a:latin typeface="Bowlby One"/>
                <a:ea typeface="Bowlby One"/>
                <a:cs typeface="Bowlby One"/>
                <a:sym typeface="Bowlby One"/>
              </a:defRPr>
            </a:lvl1pPr>
            <a:lvl2pPr marR="0" lvl="1"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2pPr>
            <a:lvl3pPr marR="0" lvl="2"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3pPr>
            <a:lvl4pPr marR="0" lvl="3"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4pPr>
            <a:lvl5pPr marR="0" lvl="4"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5pPr>
            <a:lvl6pPr marR="0" lvl="5"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6pPr>
            <a:lvl7pPr marR="0" lvl="6"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7pPr>
            <a:lvl8pPr marR="0" lvl="7"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8pPr>
            <a:lvl9pPr marR="0" lvl="8" algn="l" rtl="0">
              <a:lnSpc>
                <a:spcPct val="100000"/>
              </a:lnSpc>
              <a:spcBef>
                <a:spcPts val="0"/>
              </a:spcBef>
              <a:spcAft>
                <a:spcPts val="0"/>
              </a:spcAft>
              <a:buClr>
                <a:schemeClr val="accent2"/>
              </a:buClr>
              <a:buSzPts val="3500"/>
              <a:buFont typeface="Bowlby One"/>
              <a:buNone/>
              <a:defRPr sz="3500" b="0" i="0" u="none" strike="noStrike" cap="none">
                <a:solidFill>
                  <a:schemeClr val="accent2"/>
                </a:solidFill>
                <a:latin typeface="Bowlby One"/>
                <a:ea typeface="Bowlby One"/>
                <a:cs typeface="Bowlby One"/>
                <a:sym typeface="Bowlby One"/>
              </a:defRPr>
            </a:lvl9pPr>
          </a:lstStyle>
          <a:p>
            <a:r>
              <a:rPr lang="es-ES" sz="1800" dirty="0">
                <a:solidFill>
                  <a:srgbClr val="FF0000"/>
                </a:solidFill>
              </a:rPr>
              <a:t>Caracterización</a:t>
            </a:r>
            <a:r>
              <a:rPr lang="es-ES" sz="1800" dirty="0"/>
              <a:t> de la muestra con la intención </a:t>
            </a:r>
            <a:r>
              <a:rPr lang="es-ES" sz="1800" dirty="0" smtClean="0"/>
              <a:t>de</a:t>
            </a:r>
          </a:p>
          <a:p>
            <a:r>
              <a:rPr lang="es-ES" sz="1800" dirty="0" smtClean="0">
                <a:solidFill>
                  <a:srgbClr val="4E312C"/>
                </a:solidFill>
              </a:rPr>
              <a:t>establecer </a:t>
            </a:r>
            <a:r>
              <a:rPr lang="es-ES" sz="1800" dirty="0" smtClean="0"/>
              <a:t>diferencias en relación con la </a:t>
            </a:r>
            <a:r>
              <a:rPr lang="es-ES" sz="1800" dirty="0" smtClean="0">
                <a:solidFill>
                  <a:srgbClr val="FF0000"/>
                </a:solidFill>
              </a:rPr>
              <a:t>mortalidad</a:t>
            </a:r>
            <a:r>
              <a:rPr lang="es-ES" sz="1800" dirty="0" smtClean="0"/>
              <a:t> que en un futuro puedan ayudarnos a identificar </a:t>
            </a:r>
            <a:r>
              <a:rPr lang="es-ES" sz="1800" dirty="0" smtClean="0">
                <a:solidFill>
                  <a:srgbClr val="FF0000"/>
                </a:solidFill>
              </a:rPr>
              <a:t>perfiles clínicos que requieran </a:t>
            </a:r>
            <a:r>
              <a:rPr lang="es-ES" sz="1800" dirty="0" smtClean="0">
                <a:solidFill>
                  <a:srgbClr val="4E312C"/>
                </a:solidFill>
              </a:rPr>
              <a:t>un modelo de seguimiento específico</a:t>
            </a:r>
            <a:r>
              <a:rPr lang="es-ES" sz="1800" dirty="0" smtClean="0"/>
              <a:t>. </a:t>
            </a:r>
            <a:endParaRPr lang="es-ES" sz="1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32"/>
        <p:cNvGrpSpPr/>
        <p:nvPr/>
      </p:nvGrpSpPr>
      <p:grpSpPr>
        <a:xfrm>
          <a:off x="0" y="0"/>
          <a:ext cx="0" cy="0"/>
          <a:chOff x="0" y="0"/>
          <a:chExt cx="0" cy="0"/>
        </a:xfrm>
      </p:grpSpPr>
      <p:sp>
        <p:nvSpPr>
          <p:cNvPr id="2333" name="Google Shape;2333;p71"/>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accent2"/>
                </a:solidFill>
              </a:rPr>
              <a:t>Método</a:t>
            </a:r>
            <a:endParaRPr dirty="0">
              <a:solidFill>
                <a:schemeClr val="accent2"/>
              </a:solidFill>
            </a:endParaRPr>
          </a:p>
        </p:txBody>
      </p:sp>
      <p:sp>
        <p:nvSpPr>
          <p:cNvPr id="2336" name="Google Shape;2336;p71"/>
          <p:cNvSpPr txBox="1">
            <a:spLocks noGrp="1"/>
          </p:cNvSpPr>
          <p:nvPr>
            <p:ph type="title" idx="3"/>
          </p:nvPr>
        </p:nvSpPr>
        <p:spPr>
          <a:xfrm>
            <a:off x="370926" y="1723880"/>
            <a:ext cx="6800894" cy="1998031"/>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sz="1800" dirty="0">
                <a:solidFill>
                  <a:srgbClr val="4E312C"/>
                </a:solidFill>
              </a:rPr>
              <a:t>Estudio </a:t>
            </a:r>
            <a:r>
              <a:rPr lang="es-ES" sz="1800" dirty="0">
                <a:solidFill>
                  <a:srgbClr val="FF0000"/>
                </a:solidFill>
              </a:rPr>
              <a:t>analítico </a:t>
            </a:r>
            <a:r>
              <a:rPr lang="es-ES" sz="1800" dirty="0" smtClean="0">
                <a:solidFill>
                  <a:srgbClr val="FF0000"/>
                </a:solidFill>
              </a:rPr>
              <a:t>observacional </a:t>
            </a:r>
            <a:r>
              <a:rPr lang="es-ES" sz="1800" dirty="0" smtClean="0">
                <a:solidFill>
                  <a:srgbClr val="4E312C"/>
                </a:solidFill>
              </a:rPr>
              <a:t>retrospectivo </a:t>
            </a:r>
            <a:r>
              <a:rPr lang="es-ES" sz="1800" dirty="0">
                <a:solidFill>
                  <a:srgbClr val="4E312C"/>
                </a:solidFill>
              </a:rPr>
              <a:t>de una cohorte de </a:t>
            </a:r>
            <a:r>
              <a:rPr lang="es-ES" sz="1800" dirty="0">
                <a:solidFill>
                  <a:srgbClr val="FF0000"/>
                </a:solidFill>
              </a:rPr>
              <a:t>6.936 pacientes </a:t>
            </a:r>
            <a:r>
              <a:rPr lang="es-ES" sz="1800" dirty="0">
                <a:solidFill>
                  <a:srgbClr val="4E312C"/>
                </a:solidFill>
              </a:rPr>
              <a:t>fumadores</a:t>
            </a:r>
            <a:r>
              <a:rPr lang="es-ES" sz="1800" dirty="0">
                <a:solidFill>
                  <a:srgbClr val="FF0000"/>
                </a:solidFill>
              </a:rPr>
              <a:t> </a:t>
            </a:r>
            <a:r>
              <a:rPr lang="es-ES" sz="1800" dirty="0">
                <a:solidFill>
                  <a:srgbClr val="4E312C"/>
                </a:solidFill>
              </a:rPr>
              <a:t>en seguimiento en la unidad especializada de tabaquismo</a:t>
            </a:r>
            <a:r>
              <a:rPr lang="es-ES" sz="1800" dirty="0">
                <a:solidFill>
                  <a:srgbClr val="FF0000"/>
                </a:solidFill>
              </a:rPr>
              <a:t> desde 2008 hasta 2018</a:t>
            </a:r>
            <a:endParaRPr sz="1800" dirty="0">
              <a:solidFill>
                <a:srgbClr val="FF0000"/>
              </a:solidFill>
            </a:endParaRPr>
          </a:p>
        </p:txBody>
      </p:sp>
      <p:sp>
        <p:nvSpPr>
          <p:cNvPr id="2338" name="Google Shape;2338;p71"/>
          <p:cNvSpPr/>
          <p:nvPr/>
        </p:nvSpPr>
        <p:spPr>
          <a:xfrm flipH="1">
            <a:off x="12614310" y="5137511"/>
            <a:ext cx="12439" cy="35550"/>
          </a:xfrm>
          <a:custGeom>
            <a:avLst/>
            <a:gdLst/>
            <a:ahLst/>
            <a:cxnLst/>
            <a:rect l="l" t="t" r="r" b="b"/>
            <a:pathLst>
              <a:path w="162" h="463" extrusionOk="0">
                <a:moveTo>
                  <a:pt x="21" y="0"/>
                </a:moveTo>
                <a:cubicBezTo>
                  <a:pt x="1" y="141"/>
                  <a:pt x="1" y="302"/>
                  <a:pt x="1" y="463"/>
                </a:cubicBezTo>
                <a:lnTo>
                  <a:pt x="161" y="463"/>
                </a:lnTo>
                <a:cubicBezTo>
                  <a:pt x="101" y="302"/>
                  <a:pt x="61" y="141"/>
                  <a:pt x="21" y="0"/>
                </a:cubicBezTo>
                <a:close/>
              </a:path>
            </a:pathLst>
          </a:custGeom>
          <a:solidFill>
            <a:srgbClr val="6D39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39" name="Google Shape;2339;p71"/>
          <p:cNvGrpSpPr/>
          <p:nvPr/>
        </p:nvGrpSpPr>
        <p:grpSpPr>
          <a:xfrm>
            <a:off x="6457125" y="214396"/>
            <a:ext cx="3394885" cy="5143377"/>
            <a:chOff x="11259636" y="983961"/>
            <a:chExt cx="2765015" cy="4189100"/>
          </a:xfrm>
        </p:grpSpPr>
        <p:sp>
          <p:nvSpPr>
            <p:cNvPr id="2340" name="Google Shape;2340;p71"/>
            <p:cNvSpPr/>
            <p:nvPr/>
          </p:nvSpPr>
          <p:spPr>
            <a:xfrm flipH="1">
              <a:off x="11259636" y="983961"/>
              <a:ext cx="2765015" cy="1174235"/>
            </a:xfrm>
            <a:custGeom>
              <a:avLst/>
              <a:gdLst/>
              <a:ahLst/>
              <a:cxnLst/>
              <a:rect l="l" t="t" r="r" b="b"/>
              <a:pathLst>
                <a:path w="36011" h="15293" extrusionOk="0">
                  <a:moveTo>
                    <a:pt x="23271" y="0"/>
                  </a:moveTo>
                  <a:cubicBezTo>
                    <a:pt x="23070" y="0"/>
                    <a:pt x="22869" y="0"/>
                    <a:pt x="22688" y="20"/>
                  </a:cubicBezTo>
                  <a:cubicBezTo>
                    <a:pt x="22005" y="40"/>
                    <a:pt x="21341" y="60"/>
                    <a:pt x="20658" y="141"/>
                  </a:cubicBezTo>
                  <a:cubicBezTo>
                    <a:pt x="19312" y="302"/>
                    <a:pt x="17965" y="623"/>
                    <a:pt x="16679" y="1085"/>
                  </a:cubicBezTo>
                  <a:cubicBezTo>
                    <a:pt x="16036" y="1326"/>
                    <a:pt x="15413" y="1588"/>
                    <a:pt x="14811" y="1889"/>
                  </a:cubicBezTo>
                  <a:cubicBezTo>
                    <a:pt x="14208" y="2190"/>
                    <a:pt x="13625" y="2532"/>
                    <a:pt x="13062" y="2894"/>
                  </a:cubicBezTo>
                  <a:cubicBezTo>
                    <a:pt x="12500" y="3235"/>
                    <a:pt x="11977" y="3597"/>
                    <a:pt x="11435" y="3919"/>
                  </a:cubicBezTo>
                  <a:cubicBezTo>
                    <a:pt x="10912" y="4260"/>
                    <a:pt x="10390" y="4562"/>
                    <a:pt x="9847" y="4843"/>
                  </a:cubicBezTo>
                  <a:cubicBezTo>
                    <a:pt x="8762" y="5386"/>
                    <a:pt x="7617" y="5767"/>
                    <a:pt x="6411" y="5888"/>
                  </a:cubicBezTo>
                  <a:cubicBezTo>
                    <a:pt x="6170" y="5908"/>
                    <a:pt x="5929" y="5908"/>
                    <a:pt x="5687" y="5908"/>
                  </a:cubicBezTo>
                  <a:cubicBezTo>
                    <a:pt x="5326" y="5908"/>
                    <a:pt x="4984" y="5888"/>
                    <a:pt x="4622" y="5848"/>
                  </a:cubicBezTo>
                  <a:cubicBezTo>
                    <a:pt x="4020" y="5747"/>
                    <a:pt x="3437" y="5587"/>
                    <a:pt x="2874" y="5345"/>
                  </a:cubicBezTo>
                  <a:cubicBezTo>
                    <a:pt x="2312" y="5104"/>
                    <a:pt x="1789" y="4763"/>
                    <a:pt x="1287" y="4361"/>
                  </a:cubicBezTo>
                  <a:cubicBezTo>
                    <a:pt x="804" y="3979"/>
                    <a:pt x="382" y="3497"/>
                    <a:pt x="1" y="2974"/>
                  </a:cubicBezTo>
                  <a:lnTo>
                    <a:pt x="1" y="2974"/>
                  </a:lnTo>
                  <a:cubicBezTo>
                    <a:pt x="262" y="3557"/>
                    <a:pt x="624" y="4120"/>
                    <a:pt x="1046" y="4622"/>
                  </a:cubicBezTo>
                  <a:cubicBezTo>
                    <a:pt x="1488" y="5124"/>
                    <a:pt x="1990" y="5546"/>
                    <a:pt x="2573" y="5908"/>
                  </a:cubicBezTo>
                  <a:cubicBezTo>
                    <a:pt x="3135" y="6270"/>
                    <a:pt x="3758" y="6551"/>
                    <a:pt x="4421" y="6732"/>
                  </a:cubicBezTo>
                  <a:cubicBezTo>
                    <a:pt x="5085" y="6913"/>
                    <a:pt x="5768" y="7013"/>
                    <a:pt x="6451" y="7033"/>
                  </a:cubicBezTo>
                  <a:lnTo>
                    <a:pt x="6632" y="7033"/>
                  </a:lnTo>
                  <a:cubicBezTo>
                    <a:pt x="7275" y="7033"/>
                    <a:pt x="7898" y="6953"/>
                    <a:pt x="8501" y="6832"/>
                  </a:cubicBezTo>
                  <a:cubicBezTo>
                    <a:pt x="9184" y="6712"/>
                    <a:pt x="9847" y="6511"/>
                    <a:pt x="10470" y="6250"/>
                  </a:cubicBezTo>
                  <a:cubicBezTo>
                    <a:pt x="11113" y="6009"/>
                    <a:pt x="11716" y="5707"/>
                    <a:pt x="12299" y="5406"/>
                  </a:cubicBezTo>
                  <a:cubicBezTo>
                    <a:pt x="12881" y="5104"/>
                    <a:pt x="13444" y="4783"/>
                    <a:pt x="13987" y="4481"/>
                  </a:cubicBezTo>
                  <a:cubicBezTo>
                    <a:pt x="14549" y="4180"/>
                    <a:pt x="15092" y="3919"/>
                    <a:pt x="15655" y="3678"/>
                  </a:cubicBezTo>
                  <a:cubicBezTo>
                    <a:pt x="16197" y="3436"/>
                    <a:pt x="16780" y="3235"/>
                    <a:pt x="17343" y="3055"/>
                  </a:cubicBezTo>
                  <a:cubicBezTo>
                    <a:pt x="18508" y="2693"/>
                    <a:pt x="19694" y="2452"/>
                    <a:pt x="20879" y="2371"/>
                  </a:cubicBezTo>
                  <a:cubicBezTo>
                    <a:pt x="21482" y="2311"/>
                    <a:pt x="22105" y="2291"/>
                    <a:pt x="22708" y="2291"/>
                  </a:cubicBezTo>
                  <a:lnTo>
                    <a:pt x="22748" y="2291"/>
                  </a:lnTo>
                  <a:cubicBezTo>
                    <a:pt x="23351" y="2291"/>
                    <a:pt x="23954" y="2311"/>
                    <a:pt x="24516" y="2371"/>
                  </a:cubicBezTo>
                  <a:cubicBezTo>
                    <a:pt x="25119" y="2432"/>
                    <a:pt x="25702" y="2512"/>
                    <a:pt x="26245" y="2653"/>
                  </a:cubicBezTo>
                  <a:cubicBezTo>
                    <a:pt x="26506" y="2713"/>
                    <a:pt x="26767" y="2793"/>
                    <a:pt x="26988" y="2894"/>
                  </a:cubicBezTo>
                  <a:cubicBezTo>
                    <a:pt x="27109" y="2934"/>
                    <a:pt x="27229" y="2994"/>
                    <a:pt x="27330" y="3055"/>
                  </a:cubicBezTo>
                  <a:lnTo>
                    <a:pt x="27390" y="3075"/>
                  </a:lnTo>
                  <a:cubicBezTo>
                    <a:pt x="27370" y="3095"/>
                    <a:pt x="27350" y="3095"/>
                    <a:pt x="27330" y="3115"/>
                  </a:cubicBezTo>
                  <a:cubicBezTo>
                    <a:pt x="27290" y="3115"/>
                    <a:pt x="27229" y="3135"/>
                    <a:pt x="27189" y="3155"/>
                  </a:cubicBezTo>
                  <a:cubicBezTo>
                    <a:pt x="26968" y="3195"/>
                    <a:pt x="26667" y="3235"/>
                    <a:pt x="26305" y="3296"/>
                  </a:cubicBezTo>
                  <a:cubicBezTo>
                    <a:pt x="25963" y="3356"/>
                    <a:pt x="25521" y="3436"/>
                    <a:pt x="25059" y="3657"/>
                  </a:cubicBezTo>
                  <a:cubicBezTo>
                    <a:pt x="24818" y="3778"/>
                    <a:pt x="24577" y="3939"/>
                    <a:pt x="24376" y="4160"/>
                  </a:cubicBezTo>
                  <a:cubicBezTo>
                    <a:pt x="24155" y="4361"/>
                    <a:pt x="23974" y="4642"/>
                    <a:pt x="23853" y="4923"/>
                  </a:cubicBezTo>
                  <a:cubicBezTo>
                    <a:pt x="23733" y="5225"/>
                    <a:pt x="23672" y="5526"/>
                    <a:pt x="23672" y="5808"/>
                  </a:cubicBezTo>
                  <a:cubicBezTo>
                    <a:pt x="23672" y="6109"/>
                    <a:pt x="23713" y="6370"/>
                    <a:pt x="23793" y="6611"/>
                  </a:cubicBezTo>
                  <a:cubicBezTo>
                    <a:pt x="23914" y="7114"/>
                    <a:pt x="24175" y="7516"/>
                    <a:pt x="24456" y="7877"/>
                  </a:cubicBezTo>
                  <a:cubicBezTo>
                    <a:pt x="24758" y="8219"/>
                    <a:pt x="25139" y="8520"/>
                    <a:pt x="25581" y="8741"/>
                  </a:cubicBezTo>
                  <a:cubicBezTo>
                    <a:pt x="25682" y="8802"/>
                    <a:pt x="25803" y="8842"/>
                    <a:pt x="25923" y="8882"/>
                  </a:cubicBezTo>
                  <a:cubicBezTo>
                    <a:pt x="26024" y="8922"/>
                    <a:pt x="26104" y="8942"/>
                    <a:pt x="26184" y="8962"/>
                  </a:cubicBezTo>
                  <a:cubicBezTo>
                    <a:pt x="26365" y="9023"/>
                    <a:pt x="26546" y="9063"/>
                    <a:pt x="26707" y="9103"/>
                  </a:cubicBezTo>
                  <a:cubicBezTo>
                    <a:pt x="27410" y="9284"/>
                    <a:pt x="28093" y="9364"/>
                    <a:pt x="28736" y="9425"/>
                  </a:cubicBezTo>
                  <a:cubicBezTo>
                    <a:pt x="29379" y="9505"/>
                    <a:pt x="30002" y="9565"/>
                    <a:pt x="30605" y="9646"/>
                  </a:cubicBezTo>
                  <a:cubicBezTo>
                    <a:pt x="30907" y="9706"/>
                    <a:pt x="31188" y="9746"/>
                    <a:pt x="31469" y="9806"/>
                  </a:cubicBezTo>
                  <a:cubicBezTo>
                    <a:pt x="31610" y="9847"/>
                    <a:pt x="31751" y="9887"/>
                    <a:pt x="31891" y="9927"/>
                  </a:cubicBezTo>
                  <a:cubicBezTo>
                    <a:pt x="32012" y="9967"/>
                    <a:pt x="32112" y="9987"/>
                    <a:pt x="32233" y="10048"/>
                  </a:cubicBezTo>
                  <a:cubicBezTo>
                    <a:pt x="32715" y="10249"/>
                    <a:pt x="33197" y="10550"/>
                    <a:pt x="33599" y="10912"/>
                  </a:cubicBezTo>
                  <a:cubicBezTo>
                    <a:pt x="34021" y="11273"/>
                    <a:pt x="34323" y="11695"/>
                    <a:pt x="34443" y="12077"/>
                  </a:cubicBezTo>
                  <a:cubicBezTo>
                    <a:pt x="34463" y="12137"/>
                    <a:pt x="34463" y="12178"/>
                    <a:pt x="34484" y="12218"/>
                  </a:cubicBezTo>
                  <a:cubicBezTo>
                    <a:pt x="34504" y="12278"/>
                    <a:pt x="34484" y="12318"/>
                    <a:pt x="34504" y="12358"/>
                  </a:cubicBezTo>
                  <a:cubicBezTo>
                    <a:pt x="34504" y="12399"/>
                    <a:pt x="34504" y="12459"/>
                    <a:pt x="34504" y="12499"/>
                  </a:cubicBezTo>
                  <a:cubicBezTo>
                    <a:pt x="34484" y="12559"/>
                    <a:pt x="34484" y="12600"/>
                    <a:pt x="34463" y="12660"/>
                  </a:cubicBezTo>
                  <a:cubicBezTo>
                    <a:pt x="34423" y="12841"/>
                    <a:pt x="34343" y="13001"/>
                    <a:pt x="34202" y="13142"/>
                  </a:cubicBezTo>
                  <a:cubicBezTo>
                    <a:pt x="34082" y="13283"/>
                    <a:pt x="33881" y="13383"/>
                    <a:pt x="33640" y="13464"/>
                  </a:cubicBezTo>
                  <a:cubicBezTo>
                    <a:pt x="33519" y="13504"/>
                    <a:pt x="33398" y="13544"/>
                    <a:pt x="33258" y="13564"/>
                  </a:cubicBezTo>
                  <a:cubicBezTo>
                    <a:pt x="33117" y="13584"/>
                    <a:pt x="32976" y="13604"/>
                    <a:pt x="32836" y="13604"/>
                  </a:cubicBezTo>
                  <a:cubicBezTo>
                    <a:pt x="32635" y="13624"/>
                    <a:pt x="32414" y="13624"/>
                    <a:pt x="32193" y="13624"/>
                  </a:cubicBezTo>
                  <a:cubicBezTo>
                    <a:pt x="31791" y="13624"/>
                    <a:pt x="31389" y="13604"/>
                    <a:pt x="30967" y="13604"/>
                  </a:cubicBezTo>
                  <a:cubicBezTo>
                    <a:pt x="30565" y="13584"/>
                    <a:pt x="30163" y="13564"/>
                    <a:pt x="29761" y="13564"/>
                  </a:cubicBezTo>
                  <a:cubicBezTo>
                    <a:pt x="29520" y="13564"/>
                    <a:pt x="29259" y="13584"/>
                    <a:pt x="28998" y="13584"/>
                  </a:cubicBezTo>
                  <a:cubicBezTo>
                    <a:pt x="28355" y="13624"/>
                    <a:pt x="27671" y="13705"/>
                    <a:pt x="27028" y="13946"/>
                  </a:cubicBezTo>
                  <a:cubicBezTo>
                    <a:pt x="26727" y="14087"/>
                    <a:pt x="26425" y="14247"/>
                    <a:pt x="26184" y="14489"/>
                  </a:cubicBezTo>
                  <a:cubicBezTo>
                    <a:pt x="25923" y="14710"/>
                    <a:pt x="25742" y="14991"/>
                    <a:pt x="25622" y="15292"/>
                  </a:cubicBezTo>
                  <a:cubicBezTo>
                    <a:pt x="25803" y="15011"/>
                    <a:pt x="26024" y="14790"/>
                    <a:pt x="26285" y="14629"/>
                  </a:cubicBezTo>
                  <a:cubicBezTo>
                    <a:pt x="26546" y="14468"/>
                    <a:pt x="26847" y="14348"/>
                    <a:pt x="27149" y="14288"/>
                  </a:cubicBezTo>
                  <a:cubicBezTo>
                    <a:pt x="27470" y="14227"/>
                    <a:pt x="27792" y="14207"/>
                    <a:pt x="28134" y="14207"/>
                  </a:cubicBezTo>
                  <a:cubicBezTo>
                    <a:pt x="28415" y="14207"/>
                    <a:pt x="28716" y="14227"/>
                    <a:pt x="28998" y="14247"/>
                  </a:cubicBezTo>
                  <a:cubicBezTo>
                    <a:pt x="29621" y="14308"/>
                    <a:pt x="30243" y="14408"/>
                    <a:pt x="30866" y="14509"/>
                  </a:cubicBezTo>
                  <a:cubicBezTo>
                    <a:pt x="31509" y="14629"/>
                    <a:pt x="32153" y="14730"/>
                    <a:pt x="32836" y="14770"/>
                  </a:cubicBezTo>
                  <a:lnTo>
                    <a:pt x="33117" y="14770"/>
                  </a:lnTo>
                  <a:cubicBezTo>
                    <a:pt x="33740" y="14770"/>
                    <a:pt x="34463" y="14649"/>
                    <a:pt x="35086" y="14187"/>
                  </a:cubicBezTo>
                  <a:cubicBezTo>
                    <a:pt x="35448" y="13906"/>
                    <a:pt x="35729" y="13504"/>
                    <a:pt x="35870" y="13082"/>
                  </a:cubicBezTo>
                  <a:cubicBezTo>
                    <a:pt x="35910" y="12961"/>
                    <a:pt x="35930" y="12861"/>
                    <a:pt x="35950" y="12760"/>
                  </a:cubicBezTo>
                  <a:cubicBezTo>
                    <a:pt x="35971" y="12640"/>
                    <a:pt x="35991" y="12539"/>
                    <a:pt x="35991" y="12419"/>
                  </a:cubicBezTo>
                  <a:cubicBezTo>
                    <a:pt x="36011" y="12318"/>
                    <a:pt x="36011" y="12198"/>
                    <a:pt x="36011" y="12077"/>
                  </a:cubicBezTo>
                  <a:cubicBezTo>
                    <a:pt x="35991" y="11977"/>
                    <a:pt x="35991" y="11856"/>
                    <a:pt x="35971" y="11756"/>
                  </a:cubicBezTo>
                  <a:cubicBezTo>
                    <a:pt x="35870" y="11314"/>
                    <a:pt x="35709" y="10932"/>
                    <a:pt x="35508" y="10590"/>
                  </a:cubicBezTo>
                  <a:cubicBezTo>
                    <a:pt x="35307" y="10249"/>
                    <a:pt x="35046" y="9967"/>
                    <a:pt x="34805" y="9686"/>
                  </a:cubicBezTo>
                  <a:cubicBezTo>
                    <a:pt x="34283" y="9143"/>
                    <a:pt x="33700" y="8721"/>
                    <a:pt x="33017" y="8360"/>
                  </a:cubicBezTo>
                  <a:cubicBezTo>
                    <a:pt x="32856" y="8279"/>
                    <a:pt x="32655" y="8199"/>
                    <a:pt x="32474" y="8139"/>
                  </a:cubicBezTo>
                  <a:cubicBezTo>
                    <a:pt x="32313" y="8078"/>
                    <a:pt x="32132" y="8018"/>
                    <a:pt x="31972" y="7958"/>
                  </a:cubicBezTo>
                  <a:cubicBezTo>
                    <a:pt x="31630" y="7857"/>
                    <a:pt x="31288" y="7777"/>
                    <a:pt x="30967" y="7696"/>
                  </a:cubicBezTo>
                  <a:cubicBezTo>
                    <a:pt x="30284" y="7576"/>
                    <a:pt x="29641" y="7475"/>
                    <a:pt x="29018" y="7375"/>
                  </a:cubicBezTo>
                  <a:cubicBezTo>
                    <a:pt x="28395" y="7274"/>
                    <a:pt x="27792" y="7154"/>
                    <a:pt x="27249" y="7013"/>
                  </a:cubicBezTo>
                  <a:cubicBezTo>
                    <a:pt x="27109" y="6973"/>
                    <a:pt x="26968" y="6933"/>
                    <a:pt x="26847" y="6893"/>
                  </a:cubicBezTo>
                  <a:lnTo>
                    <a:pt x="26667" y="6832"/>
                  </a:lnTo>
                  <a:cubicBezTo>
                    <a:pt x="26626" y="6812"/>
                    <a:pt x="26606" y="6792"/>
                    <a:pt x="26566" y="6772"/>
                  </a:cubicBezTo>
                  <a:cubicBezTo>
                    <a:pt x="26425" y="6692"/>
                    <a:pt x="26285" y="6591"/>
                    <a:pt x="26184" y="6451"/>
                  </a:cubicBezTo>
                  <a:cubicBezTo>
                    <a:pt x="26084" y="6310"/>
                    <a:pt x="26003" y="6149"/>
                    <a:pt x="25963" y="6009"/>
                  </a:cubicBezTo>
                  <a:cubicBezTo>
                    <a:pt x="25923" y="5888"/>
                    <a:pt x="25963" y="5808"/>
                    <a:pt x="25963" y="5808"/>
                  </a:cubicBezTo>
                  <a:lnTo>
                    <a:pt x="25983" y="5787"/>
                  </a:lnTo>
                  <a:cubicBezTo>
                    <a:pt x="26003" y="5787"/>
                    <a:pt x="26024" y="5747"/>
                    <a:pt x="26084" y="5727"/>
                  </a:cubicBezTo>
                  <a:cubicBezTo>
                    <a:pt x="26204" y="5687"/>
                    <a:pt x="26405" y="5627"/>
                    <a:pt x="26667" y="5587"/>
                  </a:cubicBezTo>
                  <a:cubicBezTo>
                    <a:pt x="26948" y="5546"/>
                    <a:pt x="27290" y="5506"/>
                    <a:pt x="27691" y="5426"/>
                  </a:cubicBezTo>
                  <a:cubicBezTo>
                    <a:pt x="27812" y="5406"/>
                    <a:pt x="27912" y="5365"/>
                    <a:pt x="28013" y="5345"/>
                  </a:cubicBezTo>
                  <a:cubicBezTo>
                    <a:pt x="28134" y="5305"/>
                    <a:pt x="28234" y="5265"/>
                    <a:pt x="28355" y="5205"/>
                  </a:cubicBezTo>
                  <a:cubicBezTo>
                    <a:pt x="28616" y="5124"/>
                    <a:pt x="28837" y="4964"/>
                    <a:pt x="29058" y="4783"/>
                  </a:cubicBezTo>
                  <a:cubicBezTo>
                    <a:pt x="29279" y="4602"/>
                    <a:pt x="29480" y="4361"/>
                    <a:pt x="29641" y="4079"/>
                  </a:cubicBezTo>
                  <a:cubicBezTo>
                    <a:pt x="29801" y="3798"/>
                    <a:pt x="29902" y="3436"/>
                    <a:pt x="29922" y="3075"/>
                  </a:cubicBezTo>
                  <a:cubicBezTo>
                    <a:pt x="29922" y="2693"/>
                    <a:pt x="29801" y="2311"/>
                    <a:pt x="29621" y="2010"/>
                  </a:cubicBezTo>
                  <a:cubicBezTo>
                    <a:pt x="29440" y="1708"/>
                    <a:pt x="29219" y="1467"/>
                    <a:pt x="28998" y="1306"/>
                  </a:cubicBezTo>
                  <a:lnTo>
                    <a:pt x="28897" y="1246"/>
                  </a:lnTo>
                  <a:lnTo>
                    <a:pt x="28817" y="1186"/>
                  </a:lnTo>
                  <a:lnTo>
                    <a:pt x="28696" y="1105"/>
                  </a:lnTo>
                  <a:lnTo>
                    <a:pt x="28415" y="965"/>
                  </a:lnTo>
                  <a:cubicBezTo>
                    <a:pt x="28234" y="884"/>
                    <a:pt x="28053" y="784"/>
                    <a:pt x="27872" y="724"/>
                  </a:cubicBezTo>
                  <a:cubicBezTo>
                    <a:pt x="27511" y="583"/>
                    <a:pt x="27169" y="462"/>
                    <a:pt x="26807" y="382"/>
                  </a:cubicBezTo>
                  <a:cubicBezTo>
                    <a:pt x="26104" y="201"/>
                    <a:pt x="25401" y="101"/>
                    <a:pt x="24717" y="60"/>
                  </a:cubicBezTo>
                  <a:cubicBezTo>
                    <a:pt x="24235" y="20"/>
                    <a:pt x="23753" y="0"/>
                    <a:pt x="23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71"/>
            <p:cNvSpPr/>
            <p:nvPr/>
          </p:nvSpPr>
          <p:spPr>
            <a:xfrm flipH="1">
              <a:off x="12466196" y="4063631"/>
              <a:ext cx="216066" cy="1109430"/>
            </a:xfrm>
            <a:custGeom>
              <a:avLst/>
              <a:gdLst/>
              <a:ahLst/>
              <a:cxnLst/>
              <a:rect l="l" t="t" r="r" b="b"/>
              <a:pathLst>
                <a:path w="2814" h="14449" extrusionOk="0">
                  <a:moveTo>
                    <a:pt x="864" y="0"/>
                  </a:moveTo>
                  <a:cubicBezTo>
                    <a:pt x="864" y="0"/>
                    <a:pt x="503" y="764"/>
                    <a:pt x="0" y="2171"/>
                  </a:cubicBezTo>
                  <a:cubicBezTo>
                    <a:pt x="261" y="3356"/>
                    <a:pt x="724" y="5406"/>
                    <a:pt x="1487" y="8882"/>
                  </a:cubicBezTo>
                  <a:cubicBezTo>
                    <a:pt x="1065" y="10731"/>
                    <a:pt x="824" y="12419"/>
                    <a:pt x="744" y="13986"/>
                  </a:cubicBezTo>
                  <a:cubicBezTo>
                    <a:pt x="784" y="14127"/>
                    <a:pt x="824" y="14288"/>
                    <a:pt x="884" y="14449"/>
                  </a:cubicBezTo>
                  <a:lnTo>
                    <a:pt x="1608" y="14449"/>
                  </a:lnTo>
                  <a:cubicBezTo>
                    <a:pt x="1869" y="12138"/>
                    <a:pt x="2391" y="9827"/>
                    <a:pt x="2813" y="7737"/>
                  </a:cubicBezTo>
                  <a:cubicBezTo>
                    <a:pt x="1608" y="5526"/>
                    <a:pt x="884" y="2713"/>
                    <a:pt x="1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71"/>
            <p:cNvSpPr/>
            <p:nvPr/>
          </p:nvSpPr>
          <p:spPr>
            <a:xfrm flipH="1">
              <a:off x="12146781" y="3895477"/>
              <a:ext cx="467605" cy="1277584"/>
            </a:xfrm>
            <a:custGeom>
              <a:avLst/>
              <a:gdLst/>
              <a:ahLst/>
              <a:cxnLst/>
              <a:rect l="l" t="t" r="r" b="b"/>
              <a:pathLst>
                <a:path w="6090" h="16639" extrusionOk="0">
                  <a:moveTo>
                    <a:pt x="4361" y="8882"/>
                  </a:moveTo>
                  <a:cubicBezTo>
                    <a:pt x="4522" y="8882"/>
                    <a:pt x="4703" y="8942"/>
                    <a:pt x="4823" y="9043"/>
                  </a:cubicBezTo>
                  <a:cubicBezTo>
                    <a:pt x="4662" y="9043"/>
                    <a:pt x="4522" y="9063"/>
                    <a:pt x="4381" y="9103"/>
                  </a:cubicBezTo>
                  <a:cubicBezTo>
                    <a:pt x="4240" y="9143"/>
                    <a:pt x="4120" y="9183"/>
                    <a:pt x="4019" y="9264"/>
                  </a:cubicBezTo>
                  <a:cubicBezTo>
                    <a:pt x="3899" y="9324"/>
                    <a:pt x="3778" y="9425"/>
                    <a:pt x="3678" y="9525"/>
                  </a:cubicBezTo>
                  <a:cubicBezTo>
                    <a:pt x="3577" y="9625"/>
                    <a:pt x="3457" y="9726"/>
                    <a:pt x="3356" y="9847"/>
                  </a:cubicBezTo>
                  <a:cubicBezTo>
                    <a:pt x="3356" y="9686"/>
                    <a:pt x="3417" y="9525"/>
                    <a:pt x="3517" y="9384"/>
                  </a:cubicBezTo>
                  <a:cubicBezTo>
                    <a:pt x="3597" y="9244"/>
                    <a:pt x="3718" y="9123"/>
                    <a:pt x="3859" y="9023"/>
                  </a:cubicBezTo>
                  <a:cubicBezTo>
                    <a:pt x="4019" y="8942"/>
                    <a:pt x="4180" y="8882"/>
                    <a:pt x="4361" y="8882"/>
                  </a:cubicBezTo>
                  <a:close/>
                  <a:moveTo>
                    <a:pt x="4602" y="0"/>
                  </a:moveTo>
                  <a:cubicBezTo>
                    <a:pt x="4160" y="221"/>
                    <a:pt x="3678" y="382"/>
                    <a:pt x="3155" y="523"/>
                  </a:cubicBezTo>
                  <a:cubicBezTo>
                    <a:pt x="3216" y="784"/>
                    <a:pt x="3276" y="1025"/>
                    <a:pt x="3376" y="1246"/>
                  </a:cubicBezTo>
                  <a:cubicBezTo>
                    <a:pt x="3477" y="1507"/>
                    <a:pt x="3617" y="1748"/>
                    <a:pt x="3818" y="1929"/>
                  </a:cubicBezTo>
                  <a:cubicBezTo>
                    <a:pt x="3999" y="2130"/>
                    <a:pt x="4240" y="2291"/>
                    <a:pt x="4522" y="2351"/>
                  </a:cubicBezTo>
                  <a:cubicBezTo>
                    <a:pt x="4484" y="2357"/>
                    <a:pt x="4445" y="2359"/>
                    <a:pt x="4405" y="2359"/>
                  </a:cubicBezTo>
                  <a:cubicBezTo>
                    <a:pt x="4296" y="2359"/>
                    <a:pt x="4183" y="2340"/>
                    <a:pt x="4080" y="2311"/>
                  </a:cubicBezTo>
                  <a:cubicBezTo>
                    <a:pt x="3919" y="2271"/>
                    <a:pt x="3798" y="2190"/>
                    <a:pt x="3658" y="2090"/>
                  </a:cubicBezTo>
                  <a:cubicBezTo>
                    <a:pt x="3417" y="1909"/>
                    <a:pt x="3236" y="1648"/>
                    <a:pt x="3115" y="1367"/>
                  </a:cubicBezTo>
                  <a:cubicBezTo>
                    <a:pt x="3015" y="1105"/>
                    <a:pt x="2954" y="844"/>
                    <a:pt x="2934" y="583"/>
                  </a:cubicBezTo>
                  <a:cubicBezTo>
                    <a:pt x="2432" y="703"/>
                    <a:pt x="1929" y="784"/>
                    <a:pt x="1407" y="824"/>
                  </a:cubicBezTo>
                  <a:cubicBezTo>
                    <a:pt x="985" y="1989"/>
                    <a:pt x="362" y="2170"/>
                    <a:pt x="121" y="2190"/>
                  </a:cubicBezTo>
                  <a:cubicBezTo>
                    <a:pt x="0" y="4903"/>
                    <a:pt x="724" y="7716"/>
                    <a:pt x="1929" y="9927"/>
                  </a:cubicBezTo>
                  <a:cubicBezTo>
                    <a:pt x="1507" y="12017"/>
                    <a:pt x="985" y="14328"/>
                    <a:pt x="724" y="16639"/>
                  </a:cubicBezTo>
                  <a:lnTo>
                    <a:pt x="5687" y="16639"/>
                  </a:lnTo>
                  <a:cubicBezTo>
                    <a:pt x="5526" y="15594"/>
                    <a:pt x="5386" y="14529"/>
                    <a:pt x="5265" y="13464"/>
                  </a:cubicBezTo>
                  <a:cubicBezTo>
                    <a:pt x="5245" y="13524"/>
                    <a:pt x="5205" y="13584"/>
                    <a:pt x="5165" y="13644"/>
                  </a:cubicBezTo>
                  <a:cubicBezTo>
                    <a:pt x="5084" y="13765"/>
                    <a:pt x="4964" y="13845"/>
                    <a:pt x="4823" y="13926"/>
                  </a:cubicBezTo>
                  <a:cubicBezTo>
                    <a:pt x="4603" y="14044"/>
                    <a:pt x="4341" y="14091"/>
                    <a:pt x="4095" y="14091"/>
                  </a:cubicBezTo>
                  <a:cubicBezTo>
                    <a:pt x="4049" y="14091"/>
                    <a:pt x="4004" y="14090"/>
                    <a:pt x="3959" y="14087"/>
                  </a:cubicBezTo>
                  <a:cubicBezTo>
                    <a:pt x="3678" y="14087"/>
                    <a:pt x="3396" y="14046"/>
                    <a:pt x="3115" y="13966"/>
                  </a:cubicBezTo>
                  <a:cubicBezTo>
                    <a:pt x="2854" y="13865"/>
                    <a:pt x="2593" y="13745"/>
                    <a:pt x="2372" y="13564"/>
                  </a:cubicBezTo>
                  <a:lnTo>
                    <a:pt x="2372" y="13564"/>
                  </a:lnTo>
                  <a:cubicBezTo>
                    <a:pt x="2633" y="13644"/>
                    <a:pt x="2894" y="13705"/>
                    <a:pt x="3175" y="13745"/>
                  </a:cubicBezTo>
                  <a:cubicBezTo>
                    <a:pt x="3437" y="13785"/>
                    <a:pt x="3698" y="13825"/>
                    <a:pt x="3959" y="13825"/>
                  </a:cubicBezTo>
                  <a:cubicBezTo>
                    <a:pt x="4240" y="13825"/>
                    <a:pt x="4502" y="13805"/>
                    <a:pt x="4743" y="13725"/>
                  </a:cubicBezTo>
                  <a:cubicBezTo>
                    <a:pt x="4944" y="13644"/>
                    <a:pt x="5145" y="13524"/>
                    <a:pt x="5285" y="13323"/>
                  </a:cubicBezTo>
                  <a:cubicBezTo>
                    <a:pt x="6089" y="10912"/>
                    <a:pt x="5245" y="9505"/>
                    <a:pt x="4904" y="9063"/>
                  </a:cubicBezTo>
                  <a:cubicBezTo>
                    <a:pt x="4622" y="5004"/>
                    <a:pt x="4602" y="1507"/>
                    <a:pt x="4602" y="0"/>
                  </a:cubicBezTo>
                  <a:close/>
                </a:path>
              </a:pathLst>
            </a:custGeom>
            <a:solidFill>
              <a:srgbClr val="734036"/>
            </a:solidFill>
            <a:ln w="9525" cap="flat" cmpd="sng">
              <a:solidFill>
                <a:srgbClr val="73403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71"/>
            <p:cNvSpPr/>
            <p:nvPr/>
          </p:nvSpPr>
          <p:spPr>
            <a:xfrm flipH="1">
              <a:off x="12506277" y="3892329"/>
              <a:ext cx="672845" cy="1009152"/>
            </a:xfrm>
            <a:custGeom>
              <a:avLst/>
              <a:gdLst/>
              <a:ahLst/>
              <a:cxnLst/>
              <a:rect l="l" t="t" r="r" b="b"/>
              <a:pathLst>
                <a:path w="8763" h="13143" extrusionOk="0">
                  <a:moveTo>
                    <a:pt x="764" y="1"/>
                  </a:moveTo>
                  <a:lnTo>
                    <a:pt x="81" y="2613"/>
                  </a:lnTo>
                  <a:cubicBezTo>
                    <a:pt x="41" y="2734"/>
                    <a:pt x="1" y="2874"/>
                    <a:pt x="21" y="2995"/>
                  </a:cubicBezTo>
                  <a:cubicBezTo>
                    <a:pt x="41" y="3377"/>
                    <a:pt x="61" y="4402"/>
                    <a:pt x="121" y="6793"/>
                  </a:cubicBezTo>
                  <a:cubicBezTo>
                    <a:pt x="644" y="8280"/>
                    <a:pt x="1307" y="9928"/>
                    <a:pt x="2291" y="11214"/>
                  </a:cubicBezTo>
                  <a:cubicBezTo>
                    <a:pt x="2372" y="11093"/>
                    <a:pt x="2472" y="10993"/>
                    <a:pt x="2573" y="10912"/>
                  </a:cubicBezTo>
                  <a:cubicBezTo>
                    <a:pt x="2754" y="10772"/>
                    <a:pt x="2975" y="10651"/>
                    <a:pt x="3196" y="10591"/>
                  </a:cubicBezTo>
                  <a:cubicBezTo>
                    <a:pt x="3325" y="10552"/>
                    <a:pt x="3472" y="10530"/>
                    <a:pt x="3619" y="10530"/>
                  </a:cubicBezTo>
                  <a:cubicBezTo>
                    <a:pt x="3700" y="10530"/>
                    <a:pt x="3781" y="10536"/>
                    <a:pt x="3859" y="10551"/>
                  </a:cubicBezTo>
                  <a:cubicBezTo>
                    <a:pt x="4080" y="10571"/>
                    <a:pt x="4301" y="10651"/>
                    <a:pt x="4482" y="10792"/>
                  </a:cubicBezTo>
                  <a:cubicBezTo>
                    <a:pt x="4325" y="10778"/>
                    <a:pt x="4179" y="10763"/>
                    <a:pt x="4036" y="10763"/>
                  </a:cubicBezTo>
                  <a:cubicBezTo>
                    <a:pt x="3977" y="10763"/>
                    <a:pt x="3918" y="10766"/>
                    <a:pt x="3859" y="10772"/>
                  </a:cubicBezTo>
                  <a:cubicBezTo>
                    <a:pt x="3658" y="10772"/>
                    <a:pt x="3457" y="10812"/>
                    <a:pt x="3256" y="10872"/>
                  </a:cubicBezTo>
                  <a:cubicBezTo>
                    <a:pt x="3075" y="10912"/>
                    <a:pt x="2874" y="10993"/>
                    <a:pt x="2693" y="11093"/>
                  </a:cubicBezTo>
                  <a:cubicBezTo>
                    <a:pt x="2593" y="11153"/>
                    <a:pt x="2472" y="11214"/>
                    <a:pt x="2352" y="11294"/>
                  </a:cubicBezTo>
                  <a:cubicBezTo>
                    <a:pt x="2673" y="11696"/>
                    <a:pt x="3035" y="12058"/>
                    <a:pt x="3417" y="12379"/>
                  </a:cubicBezTo>
                  <a:cubicBezTo>
                    <a:pt x="3859" y="12701"/>
                    <a:pt x="4321" y="12962"/>
                    <a:pt x="4844" y="13143"/>
                  </a:cubicBezTo>
                  <a:cubicBezTo>
                    <a:pt x="4984" y="12018"/>
                    <a:pt x="4622" y="11073"/>
                    <a:pt x="4622" y="11073"/>
                  </a:cubicBezTo>
                  <a:cubicBezTo>
                    <a:pt x="5185" y="8240"/>
                    <a:pt x="5929" y="5949"/>
                    <a:pt x="6471" y="4402"/>
                  </a:cubicBezTo>
                  <a:cubicBezTo>
                    <a:pt x="6974" y="2995"/>
                    <a:pt x="7335" y="2231"/>
                    <a:pt x="7335" y="2231"/>
                  </a:cubicBezTo>
                  <a:lnTo>
                    <a:pt x="7476" y="2231"/>
                  </a:lnTo>
                  <a:cubicBezTo>
                    <a:pt x="7717" y="2211"/>
                    <a:pt x="8340" y="2030"/>
                    <a:pt x="8762" y="865"/>
                  </a:cubicBezTo>
                  <a:lnTo>
                    <a:pt x="8762" y="865"/>
                  </a:lnTo>
                  <a:cubicBezTo>
                    <a:pt x="8169" y="929"/>
                    <a:pt x="7566" y="957"/>
                    <a:pt x="6971" y="957"/>
                  </a:cubicBezTo>
                  <a:cubicBezTo>
                    <a:pt x="5709" y="957"/>
                    <a:pt x="4481" y="834"/>
                    <a:pt x="3457" y="684"/>
                  </a:cubicBezTo>
                  <a:cubicBezTo>
                    <a:pt x="3417" y="724"/>
                    <a:pt x="3397" y="785"/>
                    <a:pt x="3356" y="825"/>
                  </a:cubicBezTo>
                  <a:cubicBezTo>
                    <a:pt x="3135" y="1207"/>
                    <a:pt x="2854" y="1548"/>
                    <a:pt x="2533" y="1850"/>
                  </a:cubicBezTo>
                  <a:cubicBezTo>
                    <a:pt x="2211" y="2151"/>
                    <a:pt x="1829" y="2392"/>
                    <a:pt x="1427" y="2593"/>
                  </a:cubicBezTo>
                  <a:cubicBezTo>
                    <a:pt x="1046" y="2774"/>
                    <a:pt x="603" y="2895"/>
                    <a:pt x="181" y="2935"/>
                  </a:cubicBezTo>
                  <a:cubicBezTo>
                    <a:pt x="583" y="2774"/>
                    <a:pt x="965" y="2613"/>
                    <a:pt x="1327" y="2392"/>
                  </a:cubicBezTo>
                  <a:cubicBezTo>
                    <a:pt x="1709" y="2171"/>
                    <a:pt x="2030" y="1930"/>
                    <a:pt x="2352" y="1649"/>
                  </a:cubicBezTo>
                  <a:cubicBezTo>
                    <a:pt x="2653" y="1367"/>
                    <a:pt x="2934" y="1046"/>
                    <a:pt x="3176" y="724"/>
                  </a:cubicBezTo>
                  <a:lnTo>
                    <a:pt x="3236" y="644"/>
                  </a:lnTo>
                  <a:cubicBezTo>
                    <a:pt x="1869" y="423"/>
                    <a:pt x="905" y="121"/>
                    <a:pt x="764" y="1"/>
                  </a:cubicBezTo>
                  <a:close/>
                </a:path>
              </a:pathLst>
            </a:custGeom>
            <a:solidFill>
              <a:srgbClr val="734036"/>
            </a:solidFill>
            <a:ln w="9525" cap="flat" cmpd="sng">
              <a:solidFill>
                <a:srgbClr val="73403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71"/>
            <p:cNvSpPr/>
            <p:nvPr/>
          </p:nvSpPr>
          <p:spPr>
            <a:xfrm flipH="1">
              <a:off x="12807187" y="4413835"/>
              <a:ext cx="478355" cy="759225"/>
            </a:xfrm>
            <a:custGeom>
              <a:avLst/>
              <a:gdLst/>
              <a:ahLst/>
              <a:cxnLst/>
              <a:rect l="l" t="t" r="r" b="b"/>
              <a:pathLst>
                <a:path w="6230" h="9888" extrusionOk="0">
                  <a:moveTo>
                    <a:pt x="2994" y="7215"/>
                  </a:moveTo>
                  <a:lnTo>
                    <a:pt x="2994" y="7215"/>
                  </a:lnTo>
                  <a:cubicBezTo>
                    <a:pt x="3034" y="7356"/>
                    <a:pt x="3115" y="7456"/>
                    <a:pt x="3195" y="7536"/>
                  </a:cubicBezTo>
                  <a:cubicBezTo>
                    <a:pt x="3296" y="7617"/>
                    <a:pt x="3396" y="7677"/>
                    <a:pt x="3497" y="7737"/>
                  </a:cubicBezTo>
                  <a:cubicBezTo>
                    <a:pt x="3617" y="7778"/>
                    <a:pt x="3738" y="7818"/>
                    <a:pt x="3858" y="7858"/>
                  </a:cubicBezTo>
                  <a:cubicBezTo>
                    <a:pt x="3979" y="7878"/>
                    <a:pt x="4099" y="7918"/>
                    <a:pt x="4240" y="7938"/>
                  </a:cubicBezTo>
                  <a:cubicBezTo>
                    <a:pt x="4439" y="7988"/>
                    <a:pt x="4637" y="8024"/>
                    <a:pt x="4835" y="8024"/>
                  </a:cubicBezTo>
                  <a:cubicBezTo>
                    <a:pt x="4878" y="8024"/>
                    <a:pt x="4921" y="8022"/>
                    <a:pt x="4964" y="8019"/>
                  </a:cubicBezTo>
                  <a:cubicBezTo>
                    <a:pt x="5225" y="8019"/>
                    <a:pt x="5466" y="7958"/>
                    <a:pt x="5687" y="7818"/>
                  </a:cubicBezTo>
                  <a:lnTo>
                    <a:pt x="5687" y="7818"/>
                  </a:lnTo>
                  <a:cubicBezTo>
                    <a:pt x="5627" y="7918"/>
                    <a:pt x="5506" y="8019"/>
                    <a:pt x="5386" y="8099"/>
                  </a:cubicBezTo>
                  <a:cubicBezTo>
                    <a:pt x="5265" y="8159"/>
                    <a:pt x="5144" y="8220"/>
                    <a:pt x="5004" y="8240"/>
                  </a:cubicBezTo>
                  <a:cubicBezTo>
                    <a:pt x="4906" y="8261"/>
                    <a:pt x="4808" y="8270"/>
                    <a:pt x="4710" y="8270"/>
                  </a:cubicBezTo>
                  <a:cubicBezTo>
                    <a:pt x="4529" y="8270"/>
                    <a:pt x="4350" y="8239"/>
                    <a:pt x="4180" y="8200"/>
                  </a:cubicBezTo>
                  <a:cubicBezTo>
                    <a:pt x="4039" y="8180"/>
                    <a:pt x="3919" y="8139"/>
                    <a:pt x="3778" y="8099"/>
                  </a:cubicBezTo>
                  <a:cubicBezTo>
                    <a:pt x="3657" y="8059"/>
                    <a:pt x="3517" y="7999"/>
                    <a:pt x="3396" y="7918"/>
                  </a:cubicBezTo>
                  <a:cubicBezTo>
                    <a:pt x="3276" y="7858"/>
                    <a:pt x="3175" y="7737"/>
                    <a:pt x="3095" y="7617"/>
                  </a:cubicBezTo>
                  <a:cubicBezTo>
                    <a:pt x="3014" y="7496"/>
                    <a:pt x="2974" y="7356"/>
                    <a:pt x="2994" y="7215"/>
                  </a:cubicBezTo>
                  <a:close/>
                  <a:moveTo>
                    <a:pt x="1507" y="1"/>
                  </a:moveTo>
                  <a:lnTo>
                    <a:pt x="1507" y="1"/>
                  </a:lnTo>
                  <a:cubicBezTo>
                    <a:pt x="1527" y="1227"/>
                    <a:pt x="1547" y="2814"/>
                    <a:pt x="1567" y="4884"/>
                  </a:cubicBezTo>
                  <a:cubicBezTo>
                    <a:pt x="864" y="6512"/>
                    <a:pt x="342" y="8220"/>
                    <a:pt x="0" y="9888"/>
                  </a:cubicBezTo>
                  <a:lnTo>
                    <a:pt x="5205" y="9888"/>
                  </a:lnTo>
                  <a:cubicBezTo>
                    <a:pt x="5245" y="9345"/>
                    <a:pt x="5285" y="8823"/>
                    <a:pt x="5365" y="8300"/>
                  </a:cubicBezTo>
                  <a:cubicBezTo>
                    <a:pt x="5908" y="7657"/>
                    <a:pt x="6149" y="6974"/>
                    <a:pt x="6230" y="6351"/>
                  </a:cubicBezTo>
                  <a:cubicBezTo>
                    <a:pt x="5707" y="6170"/>
                    <a:pt x="5245" y="5909"/>
                    <a:pt x="4803" y="5587"/>
                  </a:cubicBezTo>
                  <a:cubicBezTo>
                    <a:pt x="4421" y="5266"/>
                    <a:pt x="4059" y="4904"/>
                    <a:pt x="3738" y="4502"/>
                  </a:cubicBezTo>
                  <a:cubicBezTo>
                    <a:pt x="3677" y="4542"/>
                    <a:pt x="3617" y="4583"/>
                    <a:pt x="3557" y="4643"/>
                  </a:cubicBezTo>
                  <a:cubicBezTo>
                    <a:pt x="3597" y="4562"/>
                    <a:pt x="3637" y="4482"/>
                    <a:pt x="3677" y="4422"/>
                  </a:cubicBezTo>
                  <a:cubicBezTo>
                    <a:pt x="2693" y="3136"/>
                    <a:pt x="2030" y="1488"/>
                    <a:pt x="1507" y="1"/>
                  </a:cubicBezTo>
                  <a:close/>
                </a:path>
              </a:pathLst>
            </a:custGeom>
            <a:solidFill>
              <a:srgbClr val="734036"/>
            </a:solidFill>
            <a:ln w="9525" cap="flat" cmpd="sng">
              <a:solidFill>
                <a:srgbClr val="73403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71"/>
            <p:cNvSpPr/>
            <p:nvPr/>
          </p:nvSpPr>
          <p:spPr>
            <a:xfrm flipH="1">
              <a:off x="12848880" y="4967744"/>
              <a:ext cx="208311" cy="81082"/>
            </a:xfrm>
            <a:custGeom>
              <a:avLst/>
              <a:gdLst/>
              <a:ahLst/>
              <a:cxnLst/>
              <a:rect l="l" t="t" r="r" b="b"/>
              <a:pathLst>
                <a:path w="2713" h="1056" extrusionOk="0">
                  <a:moveTo>
                    <a:pt x="20" y="1"/>
                  </a:moveTo>
                  <a:cubicBezTo>
                    <a:pt x="0" y="142"/>
                    <a:pt x="40" y="282"/>
                    <a:pt x="121" y="403"/>
                  </a:cubicBezTo>
                  <a:cubicBezTo>
                    <a:pt x="201" y="523"/>
                    <a:pt x="302" y="644"/>
                    <a:pt x="422" y="704"/>
                  </a:cubicBezTo>
                  <a:cubicBezTo>
                    <a:pt x="543" y="785"/>
                    <a:pt x="683" y="845"/>
                    <a:pt x="804" y="885"/>
                  </a:cubicBezTo>
                  <a:cubicBezTo>
                    <a:pt x="945" y="925"/>
                    <a:pt x="1065" y="966"/>
                    <a:pt x="1206" y="986"/>
                  </a:cubicBezTo>
                  <a:cubicBezTo>
                    <a:pt x="1376" y="1025"/>
                    <a:pt x="1555" y="1056"/>
                    <a:pt x="1736" y="1056"/>
                  </a:cubicBezTo>
                  <a:cubicBezTo>
                    <a:pt x="1834" y="1056"/>
                    <a:pt x="1932" y="1047"/>
                    <a:pt x="2030" y="1026"/>
                  </a:cubicBezTo>
                  <a:cubicBezTo>
                    <a:pt x="2170" y="1006"/>
                    <a:pt x="2291" y="945"/>
                    <a:pt x="2412" y="885"/>
                  </a:cubicBezTo>
                  <a:cubicBezTo>
                    <a:pt x="2532" y="805"/>
                    <a:pt x="2653" y="704"/>
                    <a:pt x="2713" y="604"/>
                  </a:cubicBezTo>
                  <a:lnTo>
                    <a:pt x="2713" y="604"/>
                  </a:lnTo>
                  <a:cubicBezTo>
                    <a:pt x="2492" y="744"/>
                    <a:pt x="2251" y="805"/>
                    <a:pt x="1990" y="805"/>
                  </a:cubicBezTo>
                  <a:cubicBezTo>
                    <a:pt x="1947" y="808"/>
                    <a:pt x="1904" y="810"/>
                    <a:pt x="1861" y="810"/>
                  </a:cubicBezTo>
                  <a:cubicBezTo>
                    <a:pt x="1663" y="810"/>
                    <a:pt x="1465" y="774"/>
                    <a:pt x="1266" y="724"/>
                  </a:cubicBezTo>
                  <a:cubicBezTo>
                    <a:pt x="1125" y="704"/>
                    <a:pt x="1005" y="664"/>
                    <a:pt x="884" y="644"/>
                  </a:cubicBezTo>
                  <a:cubicBezTo>
                    <a:pt x="764" y="604"/>
                    <a:pt x="643" y="564"/>
                    <a:pt x="523" y="523"/>
                  </a:cubicBezTo>
                  <a:cubicBezTo>
                    <a:pt x="422" y="463"/>
                    <a:pt x="322" y="403"/>
                    <a:pt x="221" y="322"/>
                  </a:cubicBezTo>
                  <a:cubicBezTo>
                    <a:pt x="141" y="242"/>
                    <a:pt x="60" y="142"/>
                    <a:pt x="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71"/>
            <p:cNvSpPr/>
            <p:nvPr/>
          </p:nvSpPr>
          <p:spPr>
            <a:xfrm flipH="1">
              <a:off x="12205443" y="4912231"/>
              <a:ext cx="226892" cy="65265"/>
            </a:xfrm>
            <a:custGeom>
              <a:avLst/>
              <a:gdLst/>
              <a:ahLst/>
              <a:cxnLst/>
              <a:rect l="l" t="t" r="r" b="b"/>
              <a:pathLst>
                <a:path w="2955" h="850" extrusionOk="0">
                  <a:moveTo>
                    <a:pt x="2955" y="1"/>
                  </a:moveTo>
                  <a:cubicBezTo>
                    <a:pt x="2955" y="21"/>
                    <a:pt x="2934" y="61"/>
                    <a:pt x="2914" y="81"/>
                  </a:cubicBezTo>
                  <a:cubicBezTo>
                    <a:pt x="2774" y="282"/>
                    <a:pt x="2573" y="402"/>
                    <a:pt x="2372" y="483"/>
                  </a:cubicBezTo>
                  <a:cubicBezTo>
                    <a:pt x="2131" y="563"/>
                    <a:pt x="1869" y="583"/>
                    <a:pt x="1588" y="583"/>
                  </a:cubicBezTo>
                  <a:cubicBezTo>
                    <a:pt x="1327" y="583"/>
                    <a:pt x="1066" y="543"/>
                    <a:pt x="804" y="503"/>
                  </a:cubicBezTo>
                  <a:cubicBezTo>
                    <a:pt x="523" y="463"/>
                    <a:pt x="262" y="402"/>
                    <a:pt x="1" y="322"/>
                  </a:cubicBezTo>
                  <a:lnTo>
                    <a:pt x="1" y="322"/>
                  </a:lnTo>
                  <a:cubicBezTo>
                    <a:pt x="222" y="503"/>
                    <a:pt x="483" y="623"/>
                    <a:pt x="744" y="724"/>
                  </a:cubicBezTo>
                  <a:cubicBezTo>
                    <a:pt x="1025" y="804"/>
                    <a:pt x="1307" y="845"/>
                    <a:pt x="1588" y="845"/>
                  </a:cubicBezTo>
                  <a:cubicBezTo>
                    <a:pt x="1633" y="848"/>
                    <a:pt x="1678" y="849"/>
                    <a:pt x="1724" y="849"/>
                  </a:cubicBezTo>
                  <a:cubicBezTo>
                    <a:pt x="1970" y="849"/>
                    <a:pt x="2232" y="802"/>
                    <a:pt x="2452" y="684"/>
                  </a:cubicBezTo>
                  <a:cubicBezTo>
                    <a:pt x="2593" y="603"/>
                    <a:pt x="2713" y="523"/>
                    <a:pt x="2794" y="402"/>
                  </a:cubicBezTo>
                  <a:cubicBezTo>
                    <a:pt x="2834" y="342"/>
                    <a:pt x="2874" y="282"/>
                    <a:pt x="2894" y="222"/>
                  </a:cubicBezTo>
                  <a:cubicBezTo>
                    <a:pt x="2934" y="161"/>
                    <a:pt x="2955" y="81"/>
                    <a:pt x="29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71"/>
            <p:cNvSpPr/>
            <p:nvPr/>
          </p:nvSpPr>
          <p:spPr>
            <a:xfrm flipH="1">
              <a:off x="12834983" y="4700772"/>
              <a:ext cx="177521" cy="69565"/>
            </a:xfrm>
            <a:custGeom>
              <a:avLst/>
              <a:gdLst/>
              <a:ahLst/>
              <a:cxnLst/>
              <a:rect l="l" t="t" r="r" b="b"/>
              <a:pathLst>
                <a:path w="2312" h="906" extrusionOk="0">
                  <a:moveTo>
                    <a:pt x="1449" y="1"/>
                  </a:moveTo>
                  <a:cubicBezTo>
                    <a:pt x="1302" y="1"/>
                    <a:pt x="1155" y="23"/>
                    <a:pt x="1026" y="62"/>
                  </a:cubicBezTo>
                  <a:cubicBezTo>
                    <a:pt x="805" y="122"/>
                    <a:pt x="584" y="243"/>
                    <a:pt x="403" y="383"/>
                  </a:cubicBezTo>
                  <a:cubicBezTo>
                    <a:pt x="302" y="464"/>
                    <a:pt x="202" y="564"/>
                    <a:pt x="121" y="685"/>
                  </a:cubicBezTo>
                  <a:cubicBezTo>
                    <a:pt x="81" y="745"/>
                    <a:pt x="41" y="825"/>
                    <a:pt x="1" y="906"/>
                  </a:cubicBezTo>
                  <a:cubicBezTo>
                    <a:pt x="61" y="846"/>
                    <a:pt x="121" y="805"/>
                    <a:pt x="182" y="765"/>
                  </a:cubicBezTo>
                  <a:cubicBezTo>
                    <a:pt x="302" y="685"/>
                    <a:pt x="423" y="624"/>
                    <a:pt x="523" y="564"/>
                  </a:cubicBezTo>
                  <a:cubicBezTo>
                    <a:pt x="704" y="464"/>
                    <a:pt x="905" y="383"/>
                    <a:pt x="1086" y="343"/>
                  </a:cubicBezTo>
                  <a:cubicBezTo>
                    <a:pt x="1287" y="283"/>
                    <a:pt x="1488" y="243"/>
                    <a:pt x="1689" y="243"/>
                  </a:cubicBezTo>
                  <a:cubicBezTo>
                    <a:pt x="1748" y="237"/>
                    <a:pt x="1807" y="234"/>
                    <a:pt x="1866" y="234"/>
                  </a:cubicBezTo>
                  <a:cubicBezTo>
                    <a:pt x="2009" y="234"/>
                    <a:pt x="2155" y="249"/>
                    <a:pt x="2312" y="263"/>
                  </a:cubicBezTo>
                  <a:cubicBezTo>
                    <a:pt x="2131" y="122"/>
                    <a:pt x="1910" y="42"/>
                    <a:pt x="1689" y="22"/>
                  </a:cubicBezTo>
                  <a:cubicBezTo>
                    <a:pt x="1611" y="7"/>
                    <a:pt x="1530" y="1"/>
                    <a:pt x="14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71"/>
            <p:cNvSpPr/>
            <p:nvPr/>
          </p:nvSpPr>
          <p:spPr>
            <a:xfrm flipH="1">
              <a:off x="12243988" y="4577382"/>
              <a:ext cx="112717" cy="74172"/>
            </a:xfrm>
            <a:custGeom>
              <a:avLst/>
              <a:gdLst/>
              <a:ahLst/>
              <a:cxnLst/>
              <a:rect l="l" t="t" r="r" b="b"/>
              <a:pathLst>
                <a:path w="1468" h="966" extrusionOk="0">
                  <a:moveTo>
                    <a:pt x="1005" y="1"/>
                  </a:moveTo>
                  <a:cubicBezTo>
                    <a:pt x="824" y="1"/>
                    <a:pt x="663" y="61"/>
                    <a:pt x="503" y="142"/>
                  </a:cubicBezTo>
                  <a:cubicBezTo>
                    <a:pt x="362" y="242"/>
                    <a:pt x="241" y="363"/>
                    <a:pt x="161" y="503"/>
                  </a:cubicBezTo>
                  <a:cubicBezTo>
                    <a:pt x="61" y="644"/>
                    <a:pt x="0" y="805"/>
                    <a:pt x="0" y="966"/>
                  </a:cubicBezTo>
                  <a:cubicBezTo>
                    <a:pt x="101" y="845"/>
                    <a:pt x="221" y="744"/>
                    <a:pt x="322" y="644"/>
                  </a:cubicBezTo>
                  <a:cubicBezTo>
                    <a:pt x="422" y="544"/>
                    <a:pt x="543" y="443"/>
                    <a:pt x="663" y="383"/>
                  </a:cubicBezTo>
                  <a:cubicBezTo>
                    <a:pt x="764" y="302"/>
                    <a:pt x="884" y="262"/>
                    <a:pt x="1025" y="222"/>
                  </a:cubicBezTo>
                  <a:cubicBezTo>
                    <a:pt x="1166" y="182"/>
                    <a:pt x="1306" y="162"/>
                    <a:pt x="1467" y="162"/>
                  </a:cubicBezTo>
                  <a:cubicBezTo>
                    <a:pt x="1347" y="61"/>
                    <a:pt x="1166" y="1"/>
                    <a:pt x="10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71"/>
            <p:cNvSpPr/>
            <p:nvPr/>
          </p:nvSpPr>
          <p:spPr>
            <a:xfrm flipH="1">
              <a:off x="12913685" y="3941700"/>
              <a:ext cx="251539" cy="175985"/>
            </a:xfrm>
            <a:custGeom>
              <a:avLst/>
              <a:gdLst/>
              <a:ahLst/>
              <a:cxnLst/>
              <a:rect l="l" t="t" r="r" b="b"/>
              <a:pathLst>
                <a:path w="3276" h="2292" extrusionOk="0">
                  <a:moveTo>
                    <a:pt x="3055" y="1"/>
                  </a:moveTo>
                  <a:lnTo>
                    <a:pt x="2995" y="81"/>
                  </a:lnTo>
                  <a:cubicBezTo>
                    <a:pt x="2753" y="403"/>
                    <a:pt x="2472" y="724"/>
                    <a:pt x="2171" y="1006"/>
                  </a:cubicBezTo>
                  <a:cubicBezTo>
                    <a:pt x="1849" y="1287"/>
                    <a:pt x="1528" y="1528"/>
                    <a:pt x="1146" y="1749"/>
                  </a:cubicBezTo>
                  <a:cubicBezTo>
                    <a:pt x="784" y="1970"/>
                    <a:pt x="402" y="2131"/>
                    <a:pt x="0" y="2292"/>
                  </a:cubicBezTo>
                  <a:cubicBezTo>
                    <a:pt x="422" y="2252"/>
                    <a:pt x="865" y="2131"/>
                    <a:pt x="1246" y="1950"/>
                  </a:cubicBezTo>
                  <a:cubicBezTo>
                    <a:pt x="1648" y="1749"/>
                    <a:pt x="2030" y="1508"/>
                    <a:pt x="2352" y="1207"/>
                  </a:cubicBezTo>
                  <a:cubicBezTo>
                    <a:pt x="2673" y="905"/>
                    <a:pt x="2954" y="564"/>
                    <a:pt x="3175" y="182"/>
                  </a:cubicBezTo>
                  <a:cubicBezTo>
                    <a:pt x="3216" y="142"/>
                    <a:pt x="3236" y="81"/>
                    <a:pt x="3276" y="41"/>
                  </a:cubicBezTo>
                  <a:cubicBezTo>
                    <a:pt x="3196" y="21"/>
                    <a:pt x="3135" y="1"/>
                    <a:pt x="30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71"/>
            <p:cNvSpPr/>
            <p:nvPr/>
          </p:nvSpPr>
          <p:spPr>
            <a:xfrm flipH="1">
              <a:off x="12267176" y="3935557"/>
              <a:ext cx="121931" cy="141126"/>
            </a:xfrm>
            <a:custGeom>
              <a:avLst/>
              <a:gdLst/>
              <a:ahLst/>
              <a:cxnLst/>
              <a:rect l="l" t="t" r="r" b="b"/>
              <a:pathLst>
                <a:path w="1588" h="1838" extrusionOk="0">
                  <a:moveTo>
                    <a:pt x="221" y="1"/>
                  </a:moveTo>
                  <a:cubicBezTo>
                    <a:pt x="141" y="21"/>
                    <a:pt x="81" y="41"/>
                    <a:pt x="0" y="61"/>
                  </a:cubicBezTo>
                  <a:cubicBezTo>
                    <a:pt x="20" y="322"/>
                    <a:pt x="81" y="583"/>
                    <a:pt x="181" y="845"/>
                  </a:cubicBezTo>
                  <a:cubicBezTo>
                    <a:pt x="302" y="1126"/>
                    <a:pt x="483" y="1387"/>
                    <a:pt x="724" y="1568"/>
                  </a:cubicBezTo>
                  <a:cubicBezTo>
                    <a:pt x="864" y="1668"/>
                    <a:pt x="985" y="1749"/>
                    <a:pt x="1146" y="1789"/>
                  </a:cubicBezTo>
                  <a:cubicBezTo>
                    <a:pt x="1249" y="1818"/>
                    <a:pt x="1362" y="1837"/>
                    <a:pt x="1471" y="1837"/>
                  </a:cubicBezTo>
                  <a:cubicBezTo>
                    <a:pt x="1511" y="1837"/>
                    <a:pt x="1550" y="1835"/>
                    <a:pt x="1588" y="1829"/>
                  </a:cubicBezTo>
                  <a:cubicBezTo>
                    <a:pt x="1306" y="1769"/>
                    <a:pt x="1065" y="1608"/>
                    <a:pt x="884" y="1407"/>
                  </a:cubicBezTo>
                  <a:cubicBezTo>
                    <a:pt x="683" y="1226"/>
                    <a:pt x="543" y="985"/>
                    <a:pt x="442" y="724"/>
                  </a:cubicBezTo>
                  <a:cubicBezTo>
                    <a:pt x="342" y="503"/>
                    <a:pt x="282" y="262"/>
                    <a:pt x="2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71"/>
            <p:cNvSpPr/>
            <p:nvPr/>
          </p:nvSpPr>
          <p:spPr>
            <a:xfrm flipH="1">
              <a:off x="12222412" y="3798270"/>
              <a:ext cx="905803" cy="167539"/>
            </a:xfrm>
            <a:custGeom>
              <a:avLst/>
              <a:gdLst/>
              <a:ahLst/>
              <a:cxnLst/>
              <a:rect l="l" t="t" r="r" b="b"/>
              <a:pathLst>
                <a:path w="11797" h="2182" extrusionOk="0">
                  <a:moveTo>
                    <a:pt x="21" y="0"/>
                  </a:moveTo>
                  <a:cubicBezTo>
                    <a:pt x="21" y="0"/>
                    <a:pt x="1" y="884"/>
                    <a:pt x="101" y="1206"/>
                  </a:cubicBezTo>
                  <a:lnTo>
                    <a:pt x="101" y="1226"/>
                  </a:lnTo>
                  <a:cubicBezTo>
                    <a:pt x="242" y="1346"/>
                    <a:pt x="1206" y="1648"/>
                    <a:pt x="2573" y="1869"/>
                  </a:cubicBezTo>
                  <a:cubicBezTo>
                    <a:pt x="2653" y="1869"/>
                    <a:pt x="2714" y="1889"/>
                    <a:pt x="2794" y="1909"/>
                  </a:cubicBezTo>
                  <a:cubicBezTo>
                    <a:pt x="3818" y="2059"/>
                    <a:pt x="5046" y="2182"/>
                    <a:pt x="6308" y="2182"/>
                  </a:cubicBezTo>
                  <a:cubicBezTo>
                    <a:pt x="6903" y="2182"/>
                    <a:pt x="7506" y="2154"/>
                    <a:pt x="8099" y="2090"/>
                  </a:cubicBezTo>
                  <a:cubicBezTo>
                    <a:pt x="8621" y="2050"/>
                    <a:pt x="9124" y="1969"/>
                    <a:pt x="9626" y="1849"/>
                  </a:cubicBezTo>
                  <a:cubicBezTo>
                    <a:pt x="9707" y="1829"/>
                    <a:pt x="9767" y="1809"/>
                    <a:pt x="9847" y="1789"/>
                  </a:cubicBezTo>
                  <a:cubicBezTo>
                    <a:pt x="10370" y="1648"/>
                    <a:pt x="10852" y="1487"/>
                    <a:pt x="11294" y="1266"/>
                  </a:cubicBezTo>
                  <a:lnTo>
                    <a:pt x="11354" y="1246"/>
                  </a:lnTo>
                  <a:cubicBezTo>
                    <a:pt x="11796" y="543"/>
                    <a:pt x="11616" y="181"/>
                    <a:pt x="11616" y="181"/>
                  </a:cubicBezTo>
                  <a:lnTo>
                    <a:pt x="11616" y="181"/>
                  </a:lnTo>
                  <a:cubicBezTo>
                    <a:pt x="9524" y="853"/>
                    <a:pt x="7598" y="1083"/>
                    <a:pt x="5941" y="1083"/>
                  </a:cubicBezTo>
                  <a:cubicBezTo>
                    <a:pt x="2347" y="1083"/>
                    <a:pt x="21" y="0"/>
                    <a:pt x="21"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71"/>
            <p:cNvSpPr/>
            <p:nvPr/>
          </p:nvSpPr>
          <p:spPr>
            <a:xfrm flipH="1">
              <a:off x="12069691" y="2139615"/>
              <a:ext cx="296304" cy="408944"/>
            </a:xfrm>
            <a:custGeom>
              <a:avLst/>
              <a:gdLst/>
              <a:ahLst/>
              <a:cxnLst/>
              <a:rect l="l" t="t" r="r" b="b"/>
              <a:pathLst>
                <a:path w="3859" h="5326" extrusionOk="0">
                  <a:moveTo>
                    <a:pt x="1809" y="0"/>
                  </a:moveTo>
                  <a:cubicBezTo>
                    <a:pt x="1729" y="101"/>
                    <a:pt x="1729" y="241"/>
                    <a:pt x="1769" y="362"/>
                  </a:cubicBezTo>
                  <a:cubicBezTo>
                    <a:pt x="1809" y="482"/>
                    <a:pt x="1890" y="603"/>
                    <a:pt x="1990" y="703"/>
                  </a:cubicBezTo>
                  <a:cubicBezTo>
                    <a:pt x="2070" y="804"/>
                    <a:pt x="2171" y="884"/>
                    <a:pt x="2271" y="985"/>
                  </a:cubicBezTo>
                  <a:cubicBezTo>
                    <a:pt x="2372" y="1065"/>
                    <a:pt x="2472" y="1146"/>
                    <a:pt x="2593" y="1226"/>
                  </a:cubicBezTo>
                  <a:lnTo>
                    <a:pt x="2593" y="1246"/>
                  </a:lnTo>
                  <a:lnTo>
                    <a:pt x="2613" y="1266"/>
                  </a:lnTo>
                  <a:cubicBezTo>
                    <a:pt x="2613" y="1407"/>
                    <a:pt x="2633" y="1547"/>
                    <a:pt x="2633" y="1708"/>
                  </a:cubicBezTo>
                  <a:cubicBezTo>
                    <a:pt x="2653" y="1849"/>
                    <a:pt x="2653" y="1990"/>
                    <a:pt x="2653" y="2150"/>
                  </a:cubicBezTo>
                  <a:cubicBezTo>
                    <a:pt x="2633" y="1990"/>
                    <a:pt x="2593" y="1849"/>
                    <a:pt x="2573" y="1708"/>
                  </a:cubicBezTo>
                  <a:cubicBezTo>
                    <a:pt x="2553" y="1568"/>
                    <a:pt x="2533" y="1427"/>
                    <a:pt x="2513" y="1286"/>
                  </a:cubicBezTo>
                  <a:cubicBezTo>
                    <a:pt x="2412" y="1206"/>
                    <a:pt x="2291" y="1146"/>
                    <a:pt x="2211" y="1045"/>
                  </a:cubicBezTo>
                  <a:cubicBezTo>
                    <a:pt x="2091" y="965"/>
                    <a:pt x="2010" y="864"/>
                    <a:pt x="1910" y="764"/>
                  </a:cubicBezTo>
                  <a:cubicBezTo>
                    <a:pt x="1890" y="724"/>
                    <a:pt x="1869" y="703"/>
                    <a:pt x="1849" y="663"/>
                  </a:cubicBezTo>
                  <a:cubicBezTo>
                    <a:pt x="1648" y="563"/>
                    <a:pt x="1427" y="221"/>
                    <a:pt x="1427" y="221"/>
                  </a:cubicBezTo>
                  <a:cubicBezTo>
                    <a:pt x="1347" y="342"/>
                    <a:pt x="1347" y="482"/>
                    <a:pt x="1387" y="603"/>
                  </a:cubicBezTo>
                  <a:cubicBezTo>
                    <a:pt x="1427" y="724"/>
                    <a:pt x="1508" y="824"/>
                    <a:pt x="1588" y="925"/>
                  </a:cubicBezTo>
                  <a:cubicBezTo>
                    <a:pt x="1669" y="1045"/>
                    <a:pt x="1749" y="1125"/>
                    <a:pt x="1849" y="1226"/>
                  </a:cubicBezTo>
                  <a:cubicBezTo>
                    <a:pt x="1950" y="1306"/>
                    <a:pt x="2050" y="1407"/>
                    <a:pt x="2151" y="1487"/>
                  </a:cubicBezTo>
                  <a:lnTo>
                    <a:pt x="2171" y="1507"/>
                  </a:lnTo>
                  <a:lnTo>
                    <a:pt x="2171" y="1527"/>
                  </a:lnTo>
                  <a:cubicBezTo>
                    <a:pt x="2191" y="1668"/>
                    <a:pt x="2191" y="1809"/>
                    <a:pt x="2191" y="1949"/>
                  </a:cubicBezTo>
                  <a:cubicBezTo>
                    <a:pt x="2211" y="2110"/>
                    <a:pt x="2191" y="2251"/>
                    <a:pt x="2191" y="2412"/>
                  </a:cubicBezTo>
                  <a:cubicBezTo>
                    <a:pt x="2171" y="2251"/>
                    <a:pt x="2151" y="2110"/>
                    <a:pt x="2131" y="1969"/>
                  </a:cubicBezTo>
                  <a:lnTo>
                    <a:pt x="1789" y="1427"/>
                  </a:lnTo>
                  <a:cubicBezTo>
                    <a:pt x="1789" y="1427"/>
                    <a:pt x="1809" y="1427"/>
                    <a:pt x="925" y="1125"/>
                  </a:cubicBezTo>
                  <a:cubicBezTo>
                    <a:pt x="925" y="1146"/>
                    <a:pt x="905" y="1166"/>
                    <a:pt x="885" y="1226"/>
                  </a:cubicBezTo>
                  <a:cubicBezTo>
                    <a:pt x="644" y="1226"/>
                    <a:pt x="322" y="905"/>
                    <a:pt x="322" y="904"/>
                  </a:cubicBezTo>
                  <a:lnTo>
                    <a:pt x="322" y="904"/>
                  </a:lnTo>
                  <a:cubicBezTo>
                    <a:pt x="1" y="1487"/>
                    <a:pt x="1327" y="1949"/>
                    <a:pt x="1327" y="1949"/>
                  </a:cubicBezTo>
                  <a:cubicBezTo>
                    <a:pt x="1327" y="1949"/>
                    <a:pt x="1287" y="2271"/>
                    <a:pt x="1327" y="2753"/>
                  </a:cubicBezTo>
                  <a:lnTo>
                    <a:pt x="1327" y="2733"/>
                  </a:lnTo>
                  <a:lnTo>
                    <a:pt x="2754" y="2713"/>
                  </a:lnTo>
                  <a:lnTo>
                    <a:pt x="2754" y="2713"/>
                  </a:lnTo>
                  <a:cubicBezTo>
                    <a:pt x="2754" y="2713"/>
                    <a:pt x="3095" y="3436"/>
                    <a:pt x="2372" y="4280"/>
                  </a:cubicBezTo>
                  <a:cubicBezTo>
                    <a:pt x="2211" y="3557"/>
                    <a:pt x="1387" y="3376"/>
                    <a:pt x="1387" y="3376"/>
                  </a:cubicBezTo>
                  <a:lnTo>
                    <a:pt x="1367" y="3356"/>
                  </a:lnTo>
                  <a:cubicBezTo>
                    <a:pt x="1206" y="3235"/>
                    <a:pt x="1026" y="3055"/>
                    <a:pt x="865" y="2834"/>
                  </a:cubicBezTo>
                  <a:cubicBezTo>
                    <a:pt x="616" y="2510"/>
                    <a:pt x="446" y="2406"/>
                    <a:pt x="335" y="2406"/>
                  </a:cubicBezTo>
                  <a:cubicBezTo>
                    <a:pt x="177" y="2406"/>
                    <a:pt x="138" y="2618"/>
                    <a:pt x="161" y="2713"/>
                  </a:cubicBezTo>
                  <a:cubicBezTo>
                    <a:pt x="202" y="2854"/>
                    <a:pt x="322" y="3557"/>
                    <a:pt x="704" y="4180"/>
                  </a:cubicBezTo>
                  <a:cubicBezTo>
                    <a:pt x="1206" y="4401"/>
                    <a:pt x="1669" y="4823"/>
                    <a:pt x="2070" y="5325"/>
                  </a:cubicBezTo>
                  <a:cubicBezTo>
                    <a:pt x="2332" y="5265"/>
                    <a:pt x="3095" y="5064"/>
                    <a:pt x="3698" y="4582"/>
                  </a:cubicBezTo>
                  <a:cubicBezTo>
                    <a:pt x="3658" y="4280"/>
                    <a:pt x="3738" y="3215"/>
                    <a:pt x="3779" y="2693"/>
                  </a:cubicBezTo>
                  <a:lnTo>
                    <a:pt x="3859" y="1266"/>
                  </a:lnTo>
                  <a:lnTo>
                    <a:pt x="3417" y="563"/>
                  </a:lnTo>
                  <a:cubicBezTo>
                    <a:pt x="3417" y="583"/>
                    <a:pt x="3397" y="583"/>
                    <a:pt x="3357" y="623"/>
                  </a:cubicBezTo>
                  <a:cubicBezTo>
                    <a:pt x="3236" y="543"/>
                    <a:pt x="3196" y="221"/>
                    <a:pt x="3196" y="221"/>
                  </a:cubicBezTo>
                  <a:lnTo>
                    <a:pt x="3176" y="241"/>
                  </a:lnTo>
                  <a:lnTo>
                    <a:pt x="3196" y="241"/>
                  </a:lnTo>
                  <a:cubicBezTo>
                    <a:pt x="3095" y="281"/>
                    <a:pt x="3055" y="402"/>
                    <a:pt x="3055" y="503"/>
                  </a:cubicBezTo>
                  <a:cubicBezTo>
                    <a:pt x="3055" y="603"/>
                    <a:pt x="3095" y="703"/>
                    <a:pt x="3156" y="804"/>
                  </a:cubicBezTo>
                  <a:cubicBezTo>
                    <a:pt x="3236" y="1005"/>
                    <a:pt x="3377" y="1186"/>
                    <a:pt x="3497" y="1347"/>
                  </a:cubicBezTo>
                  <a:lnTo>
                    <a:pt x="3517" y="1367"/>
                  </a:lnTo>
                  <a:lnTo>
                    <a:pt x="3497" y="1387"/>
                  </a:lnTo>
                  <a:cubicBezTo>
                    <a:pt x="3417" y="1648"/>
                    <a:pt x="3336" y="1909"/>
                    <a:pt x="3256" y="2191"/>
                  </a:cubicBezTo>
                  <a:cubicBezTo>
                    <a:pt x="3276" y="2030"/>
                    <a:pt x="3296" y="1889"/>
                    <a:pt x="3336" y="1748"/>
                  </a:cubicBezTo>
                  <a:lnTo>
                    <a:pt x="2995" y="925"/>
                  </a:lnTo>
                  <a:cubicBezTo>
                    <a:pt x="2995" y="925"/>
                    <a:pt x="2995" y="925"/>
                    <a:pt x="2312" y="382"/>
                  </a:cubicBezTo>
                  <a:cubicBezTo>
                    <a:pt x="2312" y="402"/>
                    <a:pt x="2291" y="422"/>
                    <a:pt x="2251" y="462"/>
                  </a:cubicBezTo>
                  <a:cubicBezTo>
                    <a:pt x="2030" y="402"/>
                    <a:pt x="1809" y="0"/>
                    <a:pt x="1809" y="0"/>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71"/>
            <p:cNvSpPr/>
            <p:nvPr/>
          </p:nvSpPr>
          <p:spPr>
            <a:xfrm flipH="1">
              <a:off x="11819688" y="2446668"/>
              <a:ext cx="544772" cy="742256"/>
            </a:xfrm>
            <a:custGeom>
              <a:avLst/>
              <a:gdLst/>
              <a:ahLst/>
              <a:cxnLst/>
              <a:rect l="l" t="t" r="r" b="b"/>
              <a:pathLst>
                <a:path w="7095" h="9667" extrusionOk="0">
                  <a:moveTo>
                    <a:pt x="1" y="0"/>
                  </a:moveTo>
                  <a:lnTo>
                    <a:pt x="1" y="0"/>
                  </a:lnTo>
                  <a:cubicBezTo>
                    <a:pt x="302" y="121"/>
                    <a:pt x="905" y="3537"/>
                    <a:pt x="1407" y="7355"/>
                  </a:cubicBezTo>
                  <a:cubicBezTo>
                    <a:pt x="2346" y="8203"/>
                    <a:pt x="4152" y="9666"/>
                    <a:pt x="5698" y="9666"/>
                  </a:cubicBezTo>
                  <a:cubicBezTo>
                    <a:pt x="6205" y="9666"/>
                    <a:pt x="6683" y="9510"/>
                    <a:pt x="7094" y="9123"/>
                  </a:cubicBezTo>
                  <a:lnTo>
                    <a:pt x="7094" y="9123"/>
                  </a:lnTo>
                  <a:cubicBezTo>
                    <a:pt x="6798" y="9346"/>
                    <a:pt x="6461" y="9443"/>
                    <a:pt x="6113" y="9443"/>
                  </a:cubicBezTo>
                  <a:cubicBezTo>
                    <a:pt x="5049" y="9443"/>
                    <a:pt x="3886" y="8531"/>
                    <a:pt x="3477" y="7515"/>
                  </a:cubicBezTo>
                  <a:cubicBezTo>
                    <a:pt x="2935" y="6209"/>
                    <a:pt x="2091" y="2090"/>
                    <a:pt x="2010" y="1668"/>
                  </a:cubicBezTo>
                  <a:cubicBezTo>
                    <a:pt x="1789" y="1527"/>
                    <a:pt x="1950" y="1346"/>
                    <a:pt x="1950" y="1346"/>
                  </a:cubicBezTo>
                  <a:cubicBezTo>
                    <a:pt x="1950" y="1346"/>
                    <a:pt x="1970" y="1346"/>
                    <a:pt x="2050" y="1326"/>
                  </a:cubicBezTo>
                  <a:cubicBezTo>
                    <a:pt x="1649" y="824"/>
                    <a:pt x="1186" y="402"/>
                    <a:pt x="684" y="181"/>
                  </a:cubicBezTo>
                  <a:cubicBezTo>
                    <a:pt x="463" y="80"/>
                    <a:pt x="242" y="20"/>
                    <a:pt x="1"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71"/>
            <p:cNvSpPr/>
            <p:nvPr/>
          </p:nvSpPr>
          <p:spPr>
            <a:xfrm flipH="1">
              <a:off x="12390565" y="2440448"/>
              <a:ext cx="10903" cy="1612"/>
            </a:xfrm>
            <a:custGeom>
              <a:avLst/>
              <a:gdLst/>
              <a:ahLst/>
              <a:cxnLst/>
              <a:rect l="l" t="t" r="r" b="b"/>
              <a:pathLst>
                <a:path w="142" h="21" extrusionOk="0">
                  <a:moveTo>
                    <a:pt x="141" y="21"/>
                  </a:moveTo>
                  <a:cubicBezTo>
                    <a:pt x="101" y="21"/>
                    <a:pt x="61" y="1"/>
                    <a:pt x="0" y="1"/>
                  </a:cubicBezTo>
                  <a:cubicBezTo>
                    <a:pt x="61" y="1"/>
                    <a:pt x="101" y="21"/>
                    <a:pt x="141" y="21"/>
                  </a:cubicBezTo>
                  <a:close/>
                </a:path>
              </a:pathLst>
            </a:custGeom>
            <a:solidFill>
              <a:srgbClr val="FF6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71"/>
            <p:cNvSpPr/>
            <p:nvPr/>
          </p:nvSpPr>
          <p:spPr>
            <a:xfrm flipH="1">
              <a:off x="12199300" y="2431235"/>
              <a:ext cx="870253" cy="1239577"/>
            </a:xfrm>
            <a:custGeom>
              <a:avLst/>
              <a:gdLst/>
              <a:ahLst/>
              <a:cxnLst/>
              <a:rect l="l" t="t" r="r" b="b"/>
              <a:pathLst>
                <a:path w="11334" h="16144" extrusionOk="0">
                  <a:moveTo>
                    <a:pt x="1347" y="0"/>
                  </a:moveTo>
                  <a:cubicBezTo>
                    <a:pt x="684" y="20"/>
                    <a:pt x="201" y="20"/>
                    <a:pt x="0" y="40"/>
                  </a:cubicBezTo>
                  <a:cubicBezTo>
                    <a:pt x="2090" y="261"/>
                    <a:pt x="1307" y="5506"/>
                    <a:pt x="945" y="6511"/>
                  </a:cubicBezTo>
                  <a:lnTo>
                    <a:pt x="262" y="8420"/>
                  </a:lnTo>
                  <a:lnTo>
                    <a:pt x="221" y="8500"/>
                  </a:lnTo>
                  <a:cubicBezTo>
                    <a:pt x="1207" y="8106"/>
                    <a:pt x="2312" y="8030"/>
                    <a:pt x="3027" y="8030"/>
                  </a:cubicBezTo>
                  <a:cubicBezTo>
                    <a:pt x="3406" y="8030"/>
                    <a:pt x="3675" y="8051"/>
                    <a:pt x="3758" y="8058"/>
                  </a:cubicBezTo>
                  <a:cubicBezTo>
                    <a:pt x="3778" y="8018"/>
                    <a:pt x="3778" y="7978"/>
                    <a:pt x="3798" y="7958"/>
                  </a:cubicBezTo>
                  <a:lnTo>
                    <a:pt x="3798" y="7897"/>
                  </a:lnTo>
                  <a:cubicBezTo>
                    <a:pt x="3859" y="7757"/>
                    <a:pt x="4019" y="7556"/>
                    <a:pt x="4401" y="7254"/>
                  </a:cubicBezTo>
                  <a:cubicBezTo>
                    <a:pt x="4803" y="6953"/>
                    <a:pt x="5145" y="6692"/>
                    <a:pt x="5406" y="6451"/>
                  </a:cubicBezTo>
                  <a:lnTo>
                    <a:pt x="5888" y="5888"/>
                  </a:lnTo>
                  <a:cubicBezTo>
                    <a:pt x="5888" y="5888"/>
                    <a:pt x="5948" y="5948"/>
                    <a:pt x="5948" y="6029"/>
                  </a:cubicBezTo>
                  <a:cubicBezTo>
                    <a:pt x="5989" y="6049"/>
                    <a:pt x="6009" y="6069"/>
                    <a:pt x="6029" y="6109"/>
                  </a:cubicBezTo>
                  <a:lnTo>
                    <a:pt x="6049" y="6169"/>
                  </a:lnTo>
                  <a:lnTo>
                    <a:pt x="6089" y="6149"/>
                  </a:lnTo>
                  <a:cubicBezTo>
                    <a:pt x="6250" y="6169"/>
                    <a:pt x="6370" y="6290"/>
                    <a:pt x="6391" y="6430"/>
                  </a:cubicBezTo>
                  <a:cubicBezTo>
                    <a:pt x="6551" y="6430"/>
                    <a:pt x="6752" y="6410"/>
                    <a:pt x="6873" y="6410"/>
                  </a:cubicBezTo>
                  <a:cubicBezTo>
                    <a:pt x="6933" y="6410"/>
                    <a:pt x="6973" y="6451"/>
                    <a:pt x="6973" y="6511"/>
                  </a:cubicBezTo>
                  <a:lnTo>
                    <a:pt x="6973" y="6712"/>
                  </a:lnTo>
                  <a:lnTo>
                    <a:pt x="6913" y="6712"/>
                  </a:lnTo>
                  <a:lnTo>
                    <a:pt x="6933" y="7214"/>
                  </a:lnTo>
                  <a:cubicBezTo>
                    <a:pt x="6975" y="7206"/>
                    <a:pt x="7009" y="7201"/>
                    <a:pt x="7039" y="7201"/>
                  </a:cubicBezTo>
                  <a:cubicBezTo>
                    <a:pt x="7080" y="7201"/>
                    <a:pt x="7111" y="7211"/>
                    <a:pt x="7134" y="7234"/>
                  </a:cubicBezTo>
                  <a:cubicBezTo>
                    <a:pt x="7235" y="7315"/>
                    <a:pt x="7375" y="7938"/>
                    <a:pt x="7476" y="8560"/>
                  </a:cubicBezTo>
                  <a:lnTo>
                    <a:pt x="7496" y="8520"/>
                  </a:lnTo>
                  <a:cubicBezTo>
                    <a:pt x="7496" y="8560"/>
                    <a:pt x="7496" y="8621"/>
                    <a:pt x="7496" y="8681"/>
                  </a:cubicBezTo>
                  <a:cubicBezTo>
                    <a:pt x="7516" y="8882"/>
                    <a:pt x="7536" y="9063"/>
                    <a:pt x="7556" y="9224"/>
                  </a:cubicBezTo>
                  <a:cubicBezTo>
                    <a:pt x="7576" y="9264"/>
                    <a:pt x="7576" y="9304"/>
                    <a:pt x="7576" y="9344"/>
                  </a:cubicBezTo>
                  <a:cubicBezTo>
                    <a:pt x="7596" y="9545"/>
                    <a:pt x="7616" y="9686"/>
                    <a:pt x="7596" y="9726"/>
                  </a:cubicBezTo>
                  <a:cubicBezTo>
                    <a:pt x="7596" y="9726"/>
                    <a:pt x="7270" y="11140"/>
                    <a:pt x="5498" y="11140"/>
                  </a:cubicBezTo>
                  <a:cubicBezTo>
                    <a:pt x="5254" y="11140"/>
                    <a:pt x="4983" y="11113"/>
                    <a:pt x="4682" y="11052"/>
                  </a:cubicBezTo>
                  <a:cubicBezTo>
                    <a:pt x="3718" y="11836"/>
                    <a:pt x="2331" y="12760"/>
                    <a:pt x="1085" y="13383"/>
                  </a:cubicBezTo>
                  <a:cubicBezTo>
                    <a:pt x="1548" y="13745"/>
                    <a:pt x="2050" y="14087"/>
                    <a:pt x="2593" y="14368"/>
                  </a:cubicBezTo>
                  <a:cubicBezTo>
                    <a:pt x="3999" y="15111"/>
                    <a:pt x="5466" y="15654"/>
                    <a:pt x="7014" y="15875"/>
                  </a:cubicBezTo>
                  <a:cubicBezTo>
                    <a:pt x="8110" y="16045"/>
                    <a:pt x="9219" y="16144"/>
                    <a:pt x="10331" y="16144"/>
                  </a:cubicBezTo>
                  <a:cubicBezTo>
                    <a:pt x="10665" y="16144"/>
                    <a:pt x="11000" y="16135"/>
                    <a:pt x="11334" y="16116"/>
                  </a:cubicBezTo>
                  <a:cubicBezTo>
                    <a:pt x="11334" y="14107"/>
                    <a:pt x="11012" y="10691"/>
                    <a:pt x="10590" y="7556"/>
                  </a:cubicBezTo>
                  <a:cubicBezTo>
                    <a:pt x="10088" y="3738"/>
                    <a:pt x="9485" y="322"/>
                    <a:pt x="9184" y="201"/>
                  </a:cubicBezTo>
                  <a:cubicBezTo>
                    <a:pt x="9123" y="181"/>
                    <a:pt x="9023" y="161"/>
                    <a:pt x="8862" y="141"/>
                  </a:cubicBezTo>
                  <a:lnTo>
                    <a:pt x="8862" y="141"/>
                  </a:lnTo>
                  <a:cubicBezTo>
                    <a:pt x="9730" y="1027"/>
                    <a:pt x="7747" y="3224"/>
                    <a:pt x="5140" y="3224"/>
                  </a:cubicBezTo>
                  <a:cubicBezTo>
                    <a:pt x="4970" y="3224"/>
                    <a:pt x="4797" y="3215"/>
                    <a:pt x="4622" y="3195"/>
                  </a:cubicBezTo>
                  <a:cubicBezTo>
                    <a:pt x="1749" y="2894"/>
                    <a:pt x="1146" y="40"/>
                    <a:pt x="1146" y="40"/>
                  </a:cubicBezTo>
                  <a:lnTo>
                    <a:pt x="1347" y="20"/>
                  </a:lnTo>
                  <a:lnTo>
                    <a:pt x="1347" y="0"/>
                  </a:ln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71"/>
            <p:cNvSpPr/>
            <p:nvPr/>
          </p:nvSpPr>
          <p:spPr>
            <a:xfrm flipH="1">
              <a:off x="12631279" y="2974317"/>
              <a:ext cx="50984" cy="50984"/>
            </a:xfrm>
            <a:custGeom>
              <a:avLst/>
              <a:gdLst/>
              <a:ahLst/>
              <a:cxnLst/>
              <a:rect l="l" t="t" r="r" b="b"/>
              <a:pathLst>
                <a:path w="664" h="664" extrusionOk="0">
                  <a:moveTo>
                    <a:pt x="663" y="0"/>
                  </a:moveTo>
                  <a:lnTo>
                    <a:pt x="663" y="0"/>
                  </a:lnTo>
                  <a:cubicBezTo>
                    <a:pt x="523" y="181"/>
                    <a:pt x="382" y="362"/>
                    <a:pt x="241" y="483"/>
                  </a:cubicBezTo>
                  <a:cubicBezTo>
                    <a:pt x="181" y="563"/>
                    <a:pt x="81" y="623"/>
                    <a:pt x="0" y="664"/>
                  </a:cubicBezTo>
                  <a:lnTo>
                    <a:pt x="563" y="603"/>
                  </a:lnTo>
                  <a:cubicBezTo>
                    <a:pt x="563" y="603"/>
                    <a:pt x="603" y="583"/>
                    <a:pt x="643" y="563"/>
                  </a:cubicBezTo>
                  <a:lnTo>
                    <a:pt x="663" y="0"/>
                  </a:lnTo>
                  <a:close/>
                </a:path>
              </a:pathLst>
            </a:custGeom>
            <a:solidFill>
              <a:srgbClr val="FF6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71"/>
            <p:cNvSpPr/>
            <p:nvPr/>
          </p:nvSpPr>
          <p:spPr>
            <a:xfrm flipH="1">
              <a:off x="12197765" y="2433231"/>
              <a:ext cx="1260845" cy="1448195"/>
            </a:xfrm>
            <a:custGeom>
              <a:avLst/>
              <a:gdLst/>
              <a:ahLst/>
              <a:cxnLst/>
              <a:rect l="l" t="t" r="r" b="b"/>
              <a:pathLst>
                <a:path w="16421" h="18861" extrusionOk="0">
                  <a:moveTo>
                    <a:pt x="4799" y="0"/>
                  </a:moveTo>
                  <a:cubicBezTo>
                    <a:pt x="2923" y="0"/>
                    <a:pt x="1507" y="2123"/>
                    <a:pt x="586" y="10182"/>
                  </a:cubicBezTo>
                  <a:cubicBezTo>
                    <a:pt x="486" y="10765"/>
                    <a:pt x="385" y="11308"/>
                    <a:pt x="325" y="11750"/>
                  </a:cubicBezTo>
                  <a:cubicBezTo>
                    <a:pt x="0" y="13031"/>
                    <a:pt x="583" y="14459"/>
                    <a:pt x="2017" y="14459"/>
                  </a:cubicBezTo>
                  <a:cubicBezTo>
                    <a:pt x="2179" y="14459"/>
                    <a:pt x="2352" y="14441"/>
                    <a:pt x="2535" y="14402"/>
                  </a:cubicBezTo>
                  <a:cubicBezTo>
                    <a:pt x="2837" y="14342"/>
                    <a:pt x="3199" y="14221"/>
                    <a:pt x="3600" y="14040"/>
                  </a:cubicBezTo>
                  <a:lnTo>
                    <a:pt x="3600" y="14040"/>
                  </a:lnTo>
                  <a:cubicBezTo>
                    <a:pt x="3520" y="15769"/>
                    <a:pt x="3600" y="17356"/>
                    <a:pt x="4324" y="17778"/>
                  </a:cubicBezTo>
                  <a:cubicBezTo>
                    <a:pt x="4324" y="17778"/>
                    <a:pt x="6650" y="18861"/>
                    <a:pt x="10244" y="18861"/>
                  </a:cubicBezTo>
                  <a:cubicBezTo>
                    <a:pt x="11901" y="18861"/>
                    <a:pt x="13827" y="18631"/>
                    <a:pt x="15919" y="17959"/>
                  </a:cubicBezTo>
                  <a:cubicBezTo>
                    <a:pt x="16421" y="17778"/>
                    <a:pt x="16381" y="16592"/>
                    <a:pt x="16401" y="16090"/>
                  </a:cubicBezTo>
                  <a:lnTo>
                    <a:pt x="16401" y="16090"/>
                  </a:lnTo>
                  <a:cubicBezTo>
                    <a:pt x="16067" y="16109"/>
                    <a:pt x="15732" y="16118"/>
                    <a:pt x="15398" y="16118"/>
                  </a:cubicBezTo>
                  <a:cubicBezTo>
                    <a:pt x="14286" y="16118"/>
                    <a:pt x="13177" y="16019"/>
                    <a:pt x="12081" y="15849"/>
                  </a:cubicBezTo>
                  <a:cubicBezTo>
                    <a:pt x="10533" y="15628"/>
                    <a:pt x="9066" y="15085"/>
                    <a:pt x="7660" y="14342"/>
                  </a:cubicBezTo>
                  <a:cubicBezTo>
                    <a:pt x="7117" y="14061"/>
                    <a:pt x="6615" y="13719"/>
                    <a:pt x="6152" y="13357"/>
                  </a:cubicBezTo>
                  <a:cubicBezTo>
                    <a:pt x="5291" y="13780"/>
                    <a:pt x="4508" y="14071"/>
                    <a:pt x="3985" y="14071"/>
                  </a:cubicBezTo>
                  <a:cubicBezTo>
                    <a:pt x="3862" y="14071"/>
                    <a:pt x="3753" y="14055"/>
                    <a:pt x="3661" y="14020"/>
                  </a:cubicBezTo>
                  <a:cubicBezTo>
                    <a:pt x="4243" y="13739"/>
                    <a:pt x="4907" y="13357"/>
                    <a:pt x="5590" y="12955"/>
                  </a:cubicBezTo>
                  <a:cubicBezTo>
                    <a:pt x="7459" y="11830"/>
                    <a:pt x="9207" y="10765"/>
                    <a:pt x="9207" y="10765"/>
                  </a:cubicBezTo>
                  <a:cubicBezTo>
                    <a:pt x="9589" y="10765"/>
                    <a:pt x="9649" y="10604"/>
                    <a:pt x="9649" y="10524"/>
                  </a:cubicBezTo>
                  <a:cubicBezTo>
                    <a:pt x="9649" y="10504"/>
                    <a:pt x="9649" y="10484"/>
                    <a:pt x="9649" y="10484"/>
                  </a:cubicBezTo>
                  <a:lnTo>
                    <a:pt x="8765" y="8354"/>
                  </a:lnTo>
                  <a:cubicBezTo>
                    <a:pt x="8765" y="8354"/>
                    <a:pt x="8695" y="8326"/>
                    <a:pt x="8603" y="8326"/>
                  </a:cubicBezTo>
                  <a:cubicBezTo>
                    <a:pt x="8503" y="8326"/>
                    <a:pt x="8377" y="8358"/>
                    <a:pt x="8283" y="8494"/>
                  </a:cubicBezTo>
                  <a:cubicBezTo>
                    <a:pt x="8272" y="8493"/>
                    <a:pt x="8259" y="8492"/>
                    <a:pt x="8244" y="8492"/>
                  </a:cubicBezTo>
                  <a:cubicBezTo>
                    <a:pt x="7820" y="8492"/>
                    <a:pt x="5599" y="9021"/>
                    <a:pt x="3641" y="9700"/>
                  </a:cubicBezTo>
                  <a:cubicBezTo>
                    <a:pt x="4043" y="9117"/>
                    <a:pt x="4645" y="8715"/>
                    <a:pt x="5288" y="8474"/>
                  </a:cubicBezTo>
                  <a:lnTo>
                    <a:pt x="5329" y="8394"/>
                  </a:lnTo>
                  <a:lnTo>
                    <a:pt x="6012" y="6485"/>
                  </a:lnTo>
                  <a:cubicBezTo>
                    <a:pt x="6374" y="5480"/>
                    <a:pt x="7157" y="235"/>
                    <a:pt x="5067" y="14"/>
                  </a:cubicBezTo>
                  <a:cubicBezTo>
                    <a:pt x="4977" y="5"/>
                    <a:pt x="4887" y="0"/>
                    <a:pt x="4799" y="0"/>
                  </a:cubicBezTo>
                  <a:close/>
                </a:path>
              </a:pathLst>
            </a:custGeom>
            <a:solidFill>
              <a:srgbClr val="6B7DC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71"/>
            <p:cNvSpPr/>
            <p:nvPr/>
          </p:nvSpPr>
          <p:spPr>
            <a:xfrm flipH="1">
              <a:off x="11750276" y="2513008"/>
              <a:ext cx="459850" cy="658717"/>
            </a:xfrm>
            <a:custGeom>
              <a:avLst/>
              <a:gdLst/>
              <a:ahLst/>
              <a:cxnLst/>
              <a:rect l="l" t="t" r="r" b="b"/>
              <a:pathLst>
                <a:path w="5989" h="8579" extrusionOk="0">
                  <a:moveTo>
                    <a:pt x="1949" y="0"/>
                  </a:moveTo>
                  <a:cubicBezTo>
                    <a:pt x="1949" y="0"/>
                    <a:pt x="740" y="825"/>
                    <a:pt x="66" y="825"/>
                  </a:cubicBezTo>
                  <a:cubicBezTo>
                    <a:pt x="51" y="825"/>
                    <a:pt x="35" y="825"/>
                    <a:pt x="20" y="824"/>
                  </a:cubicBezTo>
                  <a:lnTo>
                    <a:pt x="0" y="804"/>
                  </a:lnTo>
                  <a:lnTo>
                    <a:pt x="0" y="804"/>
                  </a:lnTo>
                  <a:cubicBezTo>
                    <a:pt x="81" y="1226"/>
                    <a:pt x="925" y="5345"/>
                    <a:pt x="1467" y="6651"/>
                  </a:cubicBezTo>
                  <a:cubicBezTo>
                    <a:pt x="1876" y="7667"/>
                    <a:pt x="3039" y="8579"/>
                    <a:pt x="4103" y="8579"/>
                  </a:cubicBezTo>
                  <a:cubicBezTo>
                    <a:pt x="4451" y="8579"/>
                    <a:pt x="4788" y="8482"/>
                    <a:pt x="5084" y="8259"/>
                  </a:cubicBezTo>
                  <a:cubicBezTo>
                    <a:pt x="5828" y="7696"/>
                    <a:pt x="5989" y="6430"/>
                    <a:pt x="5526" y="5627"/>
                  </a:cubicBezTo>
                  <a:lnTo>
                    <a:pt x="1949" y="0"/>
                  </a:ln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71"/>
            <p:cNvSpPr/>
            <p:nvPr/>
          </p:nvSpPr>
          <p:spPr>
            <a:xfrm flipH="1">
              <a:off x="12780928" y="3047721"/>
              <a:ext cx="398194" cy="130300"/>
            </a:xfrm>
            <a:custGeom>
              <a:avLst/>
              <a:gdLst/>
              <a:ahLst/>
              <a:cxnLst/>
              <a:rect l="l" t="t" r="r" b="b"/>
              <a:pathLst>
                <a:path w="5186" h="1697" extrusionOk="0">
                  <a:moveTo>
                    <a:pt x="4454" y="1"/>
                  </a:moveTo>
                  <a:cubicBezTo>
                    <a:pt x="3739" y="1"/>
                    <a:pt x="2634" y="77"/>
                    <a:pt x="1648" y="471"/>
                  </a:cubicBezTo>
                  <a:cubicBezTo>
                    <a:pt x="1005" y="712"/>
                    <a:pt x="403" y="1114"/>
                    <a:pt x="1" y="1697"/>
                  </a:cubicBezTo>
                  <a:cubicBezTo>
                    <a:pt x="1959" y="1018"/>
                    <a:pt x="4180" y="489"/>
                    <a:pt x="4604" y="489"/>
                  </a:cubicBezTo>
                  <a:cubicBezTo>
                    <a:pt x="4619" y="489"/>
                    <a:pt x="4632" y="490"/>
                    <a:pt x="4643" y="491"/>
                  </a:cubicBezTo>
                  <a:cubicBezTo>
                    <a:pt x="4737" y="355"/>
                    <a:pt x="4863" y="323"/>
                    <a:pt x="4963" y="323"/>
                  </a:cubicBezTo>
                  <a:cubicBezTo>
                    <a:pt x="5055" y="323"/>
                    <a:pt x="5125" y="351"/>
                    <a:pt x="5125" y="351"/>
                  </a:cubicBezTo>
                  <a:cubicBezTo>
                    <a:pt x="5145" y="210"/>
                    <a:pt x="5165" y="109"/>
                    <a:pt x="5185" y="29"/>
                  </a:cubicBezTo>
                  <a:cubicBezTo>
                    <a:pt x="5102" y="22"/>
                    <a:pt x="4833" y="1"/>
                    <a:pt x="4454" y="1"/>
                  </a:cubicBezTo>
                  <a:close/>
                </a:path>
              </a:pathLst>
            </a:custGeom>
            <a:solidFill>
              <a:srgbClr val="6B7DC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71"/>
            <p:cNvSpPr/>
            <p:nvPr/>
          </p:nvSpPr>
          <p:spPr>
            <a:xfrm flipH="1">
              <a:off x="12486236" y="3177944"/>
              <a:ext cx="691350" cy="334925"/>
            </a:xfrm>
            <a:custGeom>
              <a:avLst/>
              <a:gdLst/>
              <a:ahLst/>
              <a:cxnLst/>
              <a:rect l="l" t="t" r="r" b="b"/>
              <a:pathLst>
                <a:path w="9004" h="4362" extrusionOk="0">
                  <a:moveTo>
                    <a:pt x="9003" y="1"/>
                  </a:moveTo>
                  <a:cubicBezTo>
                    <a:pt x="8952" y="155"/>
                    <a:pt x="8329" y="896"/>
                    <a:pt x="6833" y="896"/>
                  </a:cubicBezTo>
                  <a:cubicBezTo>
                    <a:pt x="6578" y="896"/>
                    <a:pt x="6297" y="875"/>
                    <a:pt x="5989" y="825"/>
                  </a:cubicBezTo>
                  <a:cubicBezTo>
                    <a:pt x="5989" y="905"/>
                    <a:pt x="5929" y="1066"/>
                    <a:pt x="5547" y="1066"/>
                  </a:cubicBezTo>
                  <a:cubicBezTo>
                    <a:pt x="5547" y="1066"/>
                    <a:pt x="3799" y="2131"/>
                    <a:pt x="1930" y="3256"/>
                  </a:cubicBezTo>
                  <a:cubicBezTo>
                    <a:pt x="1247" y="3658"/>
                    <a:pt x="583" y="4040"/>
                    <a:pt x="1" y="4301"/>
                  </a:cubicBezTo>
                  <a:cubicBezTo>
                    <a:pt x="100" y="4343"/>
                    <a:pt x="218" y="4362"/>
                    <a:pt x="353" y="4362"/>
                  </a:cubicBezTo>
                  <a:cubicBezTo>
                    <a:pt x="876" y="4362"/>
                    <a:pt x="1646" y="4073"/>
                    <a:pt x="2492" y="3658"/>
                  </a:cubicBezTo>
                  <a:cubicBezTo>
                    <a:pt x="3738" y="3035"/>
                    <a:pt x="5125" y="2111"/>
                    <a:pt x="6089" y="1327"/>
                  </a:cubicBezTo>
                  <a:cubicBezTo>
                    <a:pt x="6390" y="1388"/>
                    <a:pt x="6661" y="1415"/>
                    <a:pt x="6905" y="1415"/>
                  </a:cubicBezTo>
                  <a:cubicBezTo>
                    <a:pt x="8677" y="1415"/>
                    <a:pt x="9003" y="2"/>
                    <a:pt x="9003" y="1"/>
                  </a:cubicBezTo>
                  <a:close/>
                </a:path>
              </a:pathLst>
            </a:custGeom>
            <a:solidFill>
              <a:srgbClr val="6B7DC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71"/>
            <p:cNvSpPr/>
            <p:nvPr/>
          </p:nvSpPr>
          <p:spPr>
            <a:xfrm flipH="1">
              <a:off x="12294894" y="2209026"/>
              <a:ext cx="46377" cy="24724"/>
            </a:xfrm>
            <a:custGeom>
              <a:avLst/>
              <a:gdLst/>
              <a:ahLst/>
              <a:cxnLst/>
              <a:rect l="l" t="t" r="r" b="b"/>
              <a:pathLst>
                <a:path w="604" h="322" extrusionOk="0">
                  <a:moveTo>
                    <a:pt x="0" y="0"/>
                  </a:moveTo>
                  <a:cubicBezTo>
                    <a:pt x="0" y="1"/>
                    <a:pt x="322" y="322"/>
                    <a:pt x="563" y="322"/>
                  </a:cubicBezTo>
                  <a:cubicBezTo>
                    <a:pt x="583" y="262"/>
                    <a:pt x="603" y="242"/>
                    <a:pt x="603" y="221"/>
                  </a:cubicBezTo>
                  <a:lnTo>
                    <a:pt x="0" y="0"/>
                  </a:lnTo>
                  <a:close/>
                </a:path>
              </a:pathLst>
            </a:custGeom>
            <a:solidFill>
              <a:srgbClr val="D69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71"/>
            <p:cNvSpPr/>
            <p:nvPr/>
          </p:nvSpPr>
          <p:spPr>
            <a:xfrm flipH="1">
              <a:off x="12223947" y="2156584"/>
              <a:ext cx="32479" cy="34015"/>
            </a:xfrm>
            <a:custGeom>
              <a:avLst/>
              <a:gdLst/>
              <a:ahLst/>
              <a:cxnLst/>
              <a:rect l="l" t="t" r="r" b="b"/>
              <a:pathLst>
                <a:path w="423" h="443" extrusionOk="0">
                  <a:moveTo>
                    <a:pt x="0" y="0"/>
                  </a:moveTo>
                  <a:cubicBezTo>
                    <a:pt x="0" y="0"/>
                    <a:pt x="221" y="342"/>
                    <a:pt x="422" y="442"/>
                  </a:cubicBezTo>
                  <a:cubicBezTo>
                    <a:pt x="362" y="362"/>
                    <a:pt x="322" y="302"/>
                    <a:pt x="302" y="201"/>
                  </a:cubicBezTo>
                  <a:lnTo>
                    <a:pt x="41" y="20"/>
                  </a:lnTo>
                  <a:lnTo>
                    <a:pt x="0" y="0"/>
                  </a:lnTo>
                  <a:close/>
                </a:path>
              </a:pathLst>
            </a:custGeom>
            <a:solidFill>
              <a:srgbClr val="D69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71"/>
            <p:cNvSpPr/>
            <p:nvPr/>
          </p:nvSpPr>
          <p:spPr>
            <a:xfrm flipH="1">
              <a:off x="12205443" y="2138079"/>
              <a:ext cx="29408" cy="17046"/>
            </a:xfrm>
            <a:custGeom>
              <a:avLst/>
              <a:gdLst/>
              <a:ahLst/>
              <a:cxnLst/>
              <a:rect l="l" t="t" r="r" b="b"/>
              <a:pathLst>
                <a:path w="383" h="222" extrusionOk="0">
                  <a:moveTo>
                    <a:pt x="101" y="0"/>
                  </a:moveTo>
                  <a:cubicBezTo>
                    <a:pt x="41" y="40"/>
                    <a:pt x="21" y="101"/>
                    <a:pt x="1" y="161"/>
                  </a:cubicBezTo>
                  <a:cubicBezTo>
                    <a:pt x="21" y="101"/>
                    <a:pt x="61" y="40"/>
                    <a:pt x="101" y="20"/>
                  </a:cubicBezTo>
                  <a:lnTo>
                    <a:pt x="265" y="137"/>
                  </a:lnTo>
                  <a:lnTo>
                    <a:pt x="265" y="137"/>
                  </a:lnTo>
                  <a:cubicBezTo>
                    <a:pt x="212" y="94"/>
                    <a:pt x="160" y="47"/>
                    <a:pt x="101" y="0"/>
                  </a:cubicBezTo>
                  <a:close/>
                  <a:moveTo>
                    <a:pt x="265" y="137"/>
                  </a:moveTo>
                  <a:cubicBezTo>
                    <a:pt x="303" y="168"/>
                    <a:pt x="341" y="196"/>
                    <a:pt x="383" y="221"/>
                  </a:cubicBezTo>
                  <a:lnTo>
                    <a:pt x="265" y="137"/>
                  </a:ln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71"/>
            <p:cNvSpPr/>
            <p:nvPr/>
          </p:nvSpPr>
          <p:spPr>
            <a:xfrm flipH="1">
              <a:off x="12188474" y="2139615"/>
              <a:ext cx="38622" cy="35550"/>
            </a:xfrm>
            <a:custGeom>
              <a:avLst/>
              <a:gdLst/>
              <a:ahLst/>
              <a:cxnLst/>
              <a:rect l="l" t="t" r="r" b="b"/>
              <a:pathLst>
                <a:path w="503" h="463" extrusionOk="0">
                  <a:moveTo>
                    <a:pt x="0" y="0"/>
                  </a:moveTo>
                  <a:cubicBezTo>
                    <a:pt x="0" y="0"/>
                    <a:pt x="221" y="402"/>
                    <a:pt x="442" y="462"/>
                  </a:cubicBezTo>
                  <a:cubicBezTo>
                    <a:pt x="482" y="422"/>
                    <a:pt x="503" y="402"/>
                    <a:pt x="503" y="382"/>
                  </a:cubicBezTo>
                  <a:lnTo>
                    <a:pt x="282" y="201"/>
                  </a:lnTo>
                  <a:lnTo>
                    <a:pt x="0" y="0"/>
                  </a:lnTo>
                  <a:close/>
                </a:path>
              </a:pathLst>
            </a:custGeom>
            <a:solidFill>
              <a:srgbClr val="D69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71"/>
            <p:cNvSpPr/>
            <p:nvPr/>
          </p:nvSpPr>
          <p:spPr>
            <a:xfrm flipH="1">
              <a:off x="12103629" y="2156584"/>
              <a:ext cx="17046" cy="30943"/>
            </a:xfrm>
            <a:custGeom>
              <a:avLst/>
              <a:gdLst/>
              <a:ahLst/>
              <a:cxnLst/>
              <a:rect l="l" t="t" r="r" b="b"/>
              <a:pathLst>
                <a:path w="222" h="403" extrusionOk="0">
                  <a:moveTo>
                    <a:pt x="1" y="0"/>
                  </a:moveTo>
                  <a:cubicBezTo>
                    <a:pt x="1" y="0"/>
                    <a:pt x="41" y="322"/>
                    <a:pt x="162" y="402"/>
                  </a:cubicBezTo>
                  <a:cubicBezTo>
                    <a:pt x="202" y="362"/>
                    <a:pt x="222" y="362"/>
                    <a:pt x="222" y="342"/>
                  </a:cubicBezTo>
                  <a:lnTo>
                    <a:pt x="41" y="40"/>
                  </a:lnTo>
                  <a:lnTo>
                    <a:pt x="1" y="0"/>
                  </a:lnTo>
                  <a:close/>
                </a:path>
              </a:pathLst>
            </a:custGeom>
            <a:solidFill>
              <a:srgbClr val="D69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71"/>
            <p:cNvSpPr/>
            <p:nvPr/>
          </p:nvSpPr>
          <p:spPr>
            <a:xfrm flipH="1">
              <a:off x="12128276" y="2347849"/>
              <a:ext cx="138976" cy="120472"/>
            </a:xfrm>
            <a:custGeom>
              <a:avLst/>
              <a:gdLst/>
              <a:ahLst/>
              <a:cxnLst/>
              <a:rect l="l" t="t" r="r" b="b"/>
              <a:pathLst>
                <a:path w="1810" h="1569" extrusionOk="0">
                  <a:moveTo>
                    <a:pt x="1468" y="1"/>
                  </a:moveTo>
                  <a:lnTo>
                    <a:pt x="41" y="21"/>
                  </a:lnTo>
                  <a:lnTo>
                    <a:pt x="41" y="41"/>
                  </a:lnTo>
                  <a:cubicBezTo>
                    <a:pt x="21" y="122"/>
                    <a:pt x="1" y="363"/>
                    <a:pt x="81" y="644"/>
                  </a:cubicBezTo>
                  <a:lnTo>
                    <a:pt x="101" y="664"/>
                  </a:lnTo>
                  <a:cubicBezTo>
                    <a:pt x="101" y="664"/>
                    <a:pt x="925" y="845"/>
                    <a:pt x="1086" y="1568"/>
                  </a:cubicBezTo>
                  <a:cubicBezTo>
                    <a:pt x="1809" y="724"/>
                    <a:pt x="1468" y="1"/>
                    <a:pt x="1468" y="1"/>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71"/>
            <p:cNvSpPr/>
            <p:nvPr/>
          </p:nvSpPr>
          <p:spPr>
            <a:xfrm flipH="1">
              <a:off x="12162214" y="2139615"/>
              <a:ext cx="74172" cy="165159"/>
            </a:xfrm>
            <a:custGeom>
              <a:avLst/>
              <a:gdLst/>
              <a:ahLst/>
              <a:cxnLst/>
              <a:rect l="l" t="t" r="r" b="b"/>
              <a:pathLst>
                <a:path w="966" h="2151" extrusionOk="0">
                  <a:moveTo>
                    <a:pt x="121" y="0"/>
                  </a:moveTo>
                  <a:cubicBezTo>
                    <a:pt x="81" y="20"/>
                    <a:pt x="41" y="81"/>
                    <a:pt x="21" y="141"/>
                  </a:cubicBezTo>
                  <a:cubicBezTo>
                    <a:pt x="1" y="221"/>
                    <a:pt x="1" y="302"/>
                    <a:pt x="21" y="382"/>
                  </a:cubicBezTo>
                  <a:lnTo>
                    <a:pt x="41" y="422"/>
                  </a:lnTo>
                  <a:cubicBezTo>
                    <a:pt x="61" y="523"/>
                    <a:pt x="101" y="583"/>
                    <a:pt x="161" y="663"/>
                  </a:cubicBezTo>
                  <a:cubicBezTo>
                    <a:pt x="181" y="703"/>
                    <a:pt x="202" y="724"/>
                    <a:pt x="222" y="764"/>
                  </a:cubicBezTo>
                  <a:cubicBezTo>
                    <a:pt x="322" y="864"/>
                    <a:pt x="403" y="965"/>
                    <a:pt x="523" y="1045"/>
                  </a:cubicBezTo>
                  <a:cubicBezTo>
                    <a:pt x="603" y="1146"/>
                    <a:pt x="724" y="1206"/>
                    <a:pt x="825" y="1286"/>
                  </a:cubicBezTo>
                  <a:cubicBezTo>
                    <a:pt x="845" y="1427"/>
                    <a:pt x="865" y="1568"/>
                    <a:pt x="885" y="1708"/>
                  </a:cubicBezTo>
                  <a:cubicBezTo>
                    <a:pt x="905" y="1849"/>
                    <a:pt x="945" y="1990"/>
                    <a:pt x="965" y="2150"/>
                  </a:cubicBezTo>
                  <a:cubicBezTo>
                    <a:pt x="965" y="1990"/>
                    <a:pt x="965" y="1849"/>
                    <a:pt x="945" y="1708"/>
                  </a:cubicBezTo>
                  <a:cubicBezTo>
                    <a:pt x="945" y="1547"/>
                    <a:pt x="925" y="1407"/>
                    <a:pt x="925" y="1266"/>
                  </a:cubicBezTo>
                  <a:lnTo>
                    <a:pt x="905" y="1246"/>
                  </a:lnTo>
                  <a:lnTo>
                    <a:pt x="905" y="1226"/>
                  </a:lnTo>
                  <a:cubicBezTo>
                    <a:pt x="784" y="1146"/>
                    <a:pt x="684" y="1065"/>
                    <a:pt x="583" y="985"/>
                  </a:cubicBezTo>
                  <a:cubicBezTo>
                    <a:pt x="483" y="884"/>
                    <a:pt x="382" y="804"/>
                    <a:pt x="302" y="703"/>
                  </a:cubicBezTo>
                  <a:cubicBezTo>
                    <a:pt x="202" y="603"/>
                    <a:pt x="121" y="482"/>
                    <a:pt x="81" y="362"/>
                  </a:cubicBezTo>
                  <a:cubicBezTo>
                    <a:pt x="41" y="241"/>
                    <a:pt x="41" y="101"/>
                    <a:pt x="121" y="0"/>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71"/>
            <p:cNvSpPr/>
            <p:nvPr/>
          </p:nvSpPr>
          <p:spPr>
            <a:xfrm flipH="1">
              <a:off x="12196152" y="2156584"/>
              <a:ext cx="71101" cy="168230"/>
            </a:xfrm>
            <a:custGeom>
              <a:avLst/>
              <a:gdLst/>
              <a:ahLst/>
              <a:cxnLst/>
              <a:rect l="l" t="t" r="r" b="b"/>
              <a:pathLst>
                <a:path w="926" h="2191" extrusionOk="0">
                  <a:moveTo>
                    <a:pt x="141" y="0"/>
                  </a:moveTo>
                  <a:cubicBezTo>
                    <a:pt x="41" y="81"/>
                    <a:pt x="1" y="261"/>
                    <a:pt x="41" y="382"/>
                  </a:cubicBezTo>
                  <a:cubicBezTo>
                    <a:pt x="61" y="523"/>
                    <a:pt x="141" y="663"/>
                    <a:pt x="222" y="764"/>
                  </a:cubicBezTo>
                  <a:cubicBezTo>
                    <a:pt x="302" y="884"/>
                    <a:pt x="403" y="985"/>
                    <a:pt x="503" y="1065"/>
                  </a:cubicBezTo>
                  <a:cubicBezTo>
                    <a:pt x="604" y="1166"/>
                    <a:pt x="704" y="1246"/>
                    <a:pt x="805" y="1326"/>
                  </a:cubicBezTo>
                  <a:cubicBezTo>
                    <a:pt x="805" y="1467"/>
                    <a:pt x="825" y="1608"/>
                    <a:pt x="845" y="1728"/>
                  </a:cubicBezTo>
                  <a:cubicBezTo>
                    <a:pt x="865" y="1889"/>
                    <a:pt x="885" y="2030"/>
                    <a:pt x="905" y="2191"/>
                  </a:cubicBezTo>
                  <a:cubicBezTo>
                    <a:pt x="905" y="2030"/>
                    <a:pt x="925" y="1889"/>
                    <a:pt x="905" y="1728"/>
                  </a:cubicBezTo>
                  <a:cubicBezTo>
                    <a:pt x="905" y="1588"/>
                    <a:pt x="905" y="1447"/>
                    <a:pt x="885" y="1306"/>
                  </a:cubicBezTo>
                  <a:lnTo>
                    <a:pt x="885" y="1286"/>
                  </a:lnTo>
                  <a:lnTo>
                    <a:pt x="865" y="1266"/>
                  </a:lnTo>
                  <a:cubicBezTo>
                    <a:pt x="764" y="1186"/>
                    <a:pt x="664" y="1085"/>
                    <a:pt x="563" y="1005"/>
                  </a:cubicBezTo>
                  <a:cubicBezTo>
                    <a:pt x="463" y="904"/>
                    <a:pt x="383" y="824"/>
                    <a:pt x="302" y="704"/>
                  </a:cubicBezTo>
                  <a:cubicBezTo>
                    <a:pt x="222" y="603"/>
                    <a:pt x="141" y="503"/>
                    <a:pt x="101" y="382"/>
                  </a:cubicBezTo>
                  <a:cubicBezTo>
                    <a:pt x="61" y="261"/>
                    <a:pt x="61" y="121"/>
                    <a:pt x="141" y="0"/>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71"/>
            <p:cNvSpPr/>
            <p:nvPr/>
          </p:nvSpPr>
          <p:spPr>
            <a:xfrm flipH="1">
              <a:off x="12095874" y="2158119"/>
              <a:ext cx="40234" cy="149726"/>
            </a:xfrm>
            <a:custGeom>
              <a:avLst/>
              <a:gdLst/>
              <a:ahLst/>
              <a:cxnLst/>
              <a:rect l="l" t="t" r="r" b="b"/>
              <a:pathLst>
                <a:path w="524" h="1950" extrusionOk="0">
                  <a:moveTo>
                    <a:pt x="182" y="0"/>
                  </a:moveTo>
                  <a:cubicBezTo>
                    <a:pt x="81" y="40"/>
                    <a:pt x="21" y="141"/>
                    <a:pt x="21" y="262"/>
                  </a:cubicBezTo>
                  <a:cubicBezTo>
                    <a:pt x="1" y="382"/>
                    <a:pt x="41" y="483"/>
                    <a:pt x="81" y="583"/>
                  </a:cubicBezTo>
                  <a:cubicBezTo>
                    <a:pt x="162" y="804"/>
                    <a:pt x="302" y="985"/>
                    <a:pt x="423" y="1146"/>
                  </a:cubicBezTo>
                  <a:cubicBezTo>
                    <a:pt x="403" y="1266"/>
                    <a:pt x="363" y="1387"/>
                    <a:pt x="342" y="1507"/>
                  </a:cubicBezTo>
                  <a:cubicBezTo>
                    <a:pt x="302" y="1648"/>
                    <a:pt x="282" y="1789"/>
                    <a:pt x="262" y="1950"/>
                  </a:cubicBezTo>
                  <a:cubicBezTo>
                    <a:pt x="342" y="1668"/>
                    <a:pt x="423" y="1407"/>
                    <a:pt x="503" y="1146"/>
                  </a:cubicBezTo>
                  <a:lnTo>
                    <a:pt x="523" y="1126"/>
                  </a:lnTo>
                  <a:lnTo>
                    <a:pt x="503" y="1106"/>
                  </a:lnTo>
                  <a:cubicBezTo>
                    <a:pt x="383" y="945"/>
                    <a:pt x="242" y="764"/>
                    <a:pt x="162" y="563"/>
                  </a:cubicBezTo>
                  <a:cubicBezTo>
                    <a:pt x="101" y="462"/>
                    <a:pt x="61" y="362"/>
                    <a:pt x="61" y="262"/>
                  </a:cubicBezTo>
                  <a:cubicBezTo>
                    <a:pt x="61" y="161"/>
                    <a:pt x="101" y="40"/>
                    <a:pt x="202" y="0"/>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71"/>
            <p:cNvSpPr/>
            <p:nvPr/>
          </p:nvSpPr>
          <p:spPr>
            <a:xfrm flipH="1">
              <a:off x="12537143" y="2946522"/>
              <a:ext cx="95748" cy="71101"/>
            </a:xfrm>
            <a:custGeom>
              <a:avLst/>
              <a:gdLst/>
              <a:ahLst/>
              <a:cxnLst/>
              <a:rect l="l" t="t" r="r" b="b"/>
              <a:pathLst>
                <a:path w="1247" h="926" extrusionOk="0">
                  <a:moveTo>
                    <a:pt x="1226" y="1"/>
                  </a:moveTo>
                  <a:lnTo>
                    <a:pt x="161" y="121"/>
                  </a:lnTo>
                  <a:cubicBezTo>
                    <a:pt x="121" y="202"/>
                    <a:pt x="61" y="282"/>
                    <a:pt x="20" y="362"/>
                  </a:cubicBezTo>
                  <a:lnTo>
                    <a:pt x="0" y="925"/>
                  </a:lnTo>
                  <a:cubicBezTo>
                    <a:pt x="221" y="825"/>
                    <a:pt x="884" y="563"/>
                    <a:pt x="1246" y="503"/>
                  </a:cubicBezTo>
                  <a:lnTo>
                    <a:pt x="122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71"/>
            <p:cNvSpPr/>
            <p:nvPr/>
          </p:nvSpPr>
          <p:spPr>
            <a:xfrm flipH="1">
              <a:off x="12534072" y="2903370"/>
              <a:ext cx="86534" cy="52519"/>
            </a:xfrm>
            <a:custGeom>
              <a:avLst/>
              <a:gdLst/>
              <a:ahLst/>
              <a:cxnLst/>
              <a:rect l="l" t="t" r="r" b="b"/>
              <a:pathLst>
                <a:path w="1127" h="684" extrusionOk="0">
                  <a:moveTo>
                    <a:pt x="242" y="0"/>
                  </a:moveTo>
                  <a:lnTo>
                    <a:pt x="202" y="20"/>
                  </a:lnTo>
                  <a:cubicBezTo>
                    <a:pt x="222" y="181"/>
                    <a:pt x="142" y="422"/>
                    <a:pt x="1" y="683"/>
                  </a:cubicBezTo>
                  <a:lnTo>
                    <a:pt x="1066" y="563"/>
                  </a:lnTo>
                  <a:lnTo>
                    <a:pt x="1126" y="563"/>
                  </a:lnTo>
                  <a:lnTo>
                    <a:pt x="1126" y="362"/>
                  </a:lnTo>
                  <a:cubicBezTo>
                    <a:pt x="1126" y="302"/>
                    <a:pt x="1086" y="261"/>
                    <a:pt x="1026" y="261"/>
                  </a:cubicBezTo>
                  <a:cubicBezTo>
                    <a:pt x="905" y="261"/>
                    <a:pt x="704" y="281"/>
                    <a:pt x="544" y="281"/>
                  </a:cubicBezTo>
                  <a:cubicBezTo>
                    <a:pt x="523" y="141"/>
                    <a:pt x="403" y="20"/>
                    <a:pt x="242" y="0"/>
                  </a:cubicBezTo>
                  <a:close/>
                </a:path>
              </a:pathLst>
            </a:custGeom>
            <a:solidFill>
              <a:srgbClr val="6B56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71"/>
            <p:cNvSpPr/>
            <p:nvPr/>
          </p:nvSpPr>
          <p:spPr>
            <a:xfrm flipH="1">
              <a:off x="12611238" y="2883253"/>
              <a:ext cx="43305" cy="49448"/>
            </a:xfrm>
            <a:custGeom>
              <a:avLst/>
              <a:gdLst/>
              <a:ahLst/>
              <a:cxnLst/>
              <a:rect l="l" t="t" r="r" b="b"/>
              <a:pathLst>
                <a:path w="564" h="644" extrusionOk="0">
                  <a:moveTo>
                    <a:pt x="483" y="1"/>
                  </a:moveTo>
                  <a:lnTo>
                    <a:pt x="1" y="564"/>
                  </a:lnTo>
                  <a:cubicBezTo>
                    <a:pt x="13" y="575"/>
                    <a:pt x="109" y="643"/>
                    <a:pt x="222" y="643"/>
                  </a:cubicBezTo>
                  <a:cubicBezTo>
                    <a:pt x="301" y="643"/>
                    <a:pt x="389" y="610"/>
                    <a:pt x="463" y="503"/>
                  </a:cubicBezTo>
                  <a:cubicBezTo>
                    <a:pt x="564" y="363"/>
                    <a:pt x="564" y="242"/>
                    <a:pt x="543" y="142"/>
                  </a:cubicBezTo>
                  <a:cubicBezTo>
                    <a:pt x="543" y="61"/>
                    <a:pt x="483" y="1"/>
                    <a:pt x="483" y="1"/>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71"/>
            <p:cNvSpPr/>
            <p:nvPr/>
          </p:nvSpPr>
          <p:spPr>
            <a:xfrm flipH="1">
              <a:off x="12484701" y="2894079"/>
              <a:ext cx="300987" cy="352739"/>
            </a:xfrm>
            <a:custGeom>
              <a:avLst/>
              <a:gdLst/>
              <a:ahLst/>
              <a:cxnLst/>
              <a:rect l="l" t="t" r="r" b="b"/>
              <a:pathLst>
                <a:path w="3920" h="4594" extrusionOk="0">
                  <a:moveTo>
                    <a:pt x="3578" y="1628"/>
                  </a:moveTo>
                  <a:cubicBezTo>
                    <a:pt x="3658" y="1749"/>
                    <a:pt x="3598" y="1930"/>
                    <a:pt x="3497" y="2030"/>
                  </a:cubicBezTo>
                  <a:cubicBezTo>
                    <a:pt x="3397" y="2151"/>
                    <a:pt x="3276" y="2211"/>
                    <a:pt x="3156" y="2271"/>
                  </a:cubicBezTo>
                  <a:cubicBezTo>
                    <a:pt x="2935" y="2412"/>
                    <a:pt x="2694" y="2512"/>
                    <a:pt x="2412" y="2573"/>
                  </a:cubicBezTo>
                  <a:cubicBezTo>
                    <a:pt x="2613" y="2392"/>
                    <a:pt x="2834" y="2231"/>
                    <a:pt x="3075" y="2110"/>
                  </a:cubicBezTo>
                  <a:cubicBezTo>
                    <a:pt x="3196" y="2050"/>
                    <a:pt x="3296" y="1990"/>
                    <a:pt x="3397" y="1930"/>
                  </a:cubicBezTo>
                  <a:cubicBezTo>
                    <a:pt x="3477" y="1849"/>
                    <a:pt x="3578" y="1769"/>
                    <a:pt x="3578" y="1628"/>
                  </a:cubicBezTo>
                  <a:close/>
                  <a:moveTo>
                    <a:pt x="2251" y="1"/>
                  </a:moveTo>
                  <a:lnTo>
                    <a:pt x="2251" y="1"/>
                  </a:lnTo>
                  <a:cubicBezTo>
                    <a:pt x="2272" y="101"/>
                    <a:pt x="2272" y="222"/>
                    <a:pt x="2171" y="362"/>
                  </a:cubicBezTo>
                  <a:cubicBezTo>
                    <a:pt x="2097" y="469"/>
                    <a:pt x="2009" y="502"/>
                    <a:pt x="1930" y="502"/>
                  </a:cubicBezTo>
                  <a:cubicBezTo>
                    <a:pt x="1817" y="502"/>
                    <a:pt x="1721" y="434"/>
                    <a:pt x="1709" y="423"/>
                  </a:cubicBezTo>
                  <a:cubicBezTo>
                    <a:pt x="1448" y="664"/>
                    <a:pt x="1106" y="925"/>
                    <a:pt x="704" y="1226"/>
                  </a:cubicBezTo>
                  <a:cubicBezTo>
                    <a:pt x="322" y="1528"/>
                    <a:pt x="162" y="1729"/>
                    <a:pt x="121" y="1849"/>
                  </a:cubicBezTo>
                  <a:cubicBezTo>
                    <a:pt x="101" y="1889"/>
                    <a:pt x="101" y="1910"/>
                    <a:pt x="101" y="1930"/>
                  </a:cubicBezTo>
                  <a:cubicBezTo>
                    <a:pt x="81" y="1950"/>
                    <a:pt x="81" y="1990"/>
                    <a:pt x="61" y="2030"/>
                  </a:cubicBezTo>
                  <a:cubicBezTo>
                    <a:pt x="41" y="2110"/>
                    <a:pt x="21" y="2211"/>
                    <a:pt x="1" y="2352"/>
                  </a:cubicBezTo>
                  <a:lnTo>
                    <a:pt x="885" y="4482"/>
                  </a:lnTo>
                  <a:cubicBezTo>
                    <a:pt x="885" y="4482"/>
                    <a:pt x="885" y="4502"/>
                    <a:pt x="885" y="4522"/>
                  </a:cubicBezTo>
                  <a:cubicBezTo>
                    <a:pt x="1193" y="4572"/>
                    <a:pt x="1474" y="4593"/>
                    <a:pt x="1729" y="4593"/>
                  </a:cubicBezTo>
                  <a:cubicBezTo>
                    <a:pt x="3225" y="4593"/>
                    <a:pt x="3848" y="3852"/>
                    <a:pt x="3899" y="3698"/>
                  </a:cubicBezTo>
                  <a:cubicBezTo>
                    <a:pt x="3919" y="3658"/>
                    <a:pt x="3899" y="3517"/>
                    <a:pt x="3879" y="3316"/>
                  </a:cubicBezTo>
                  <a:cubicBezTo>
                    <a:pt x="3879" y="3397"/>
                    <a:pt x="3819" y="3477"/>
                    <a:pt x="3779" y="3537"/>
                  </a:cubicBezTo>
                  <a:cubicBezTo>
                    <a:pt x="3678" y="3638"/>
                    <a:pt x="3578" y="3678"/>
                    <a:pt x="3497" y="3738"/>
                  </a:cubicBezTo>
                  <a:cubicBezTo>
                    <a:pt x="3296" y="3839"/>
                    <a:pt x="3075" y="3939"/>
                    <a:pt x="2854" y="3959"/>
                  </a:cubicBezTo>
                  <a:cubicBezTo>
                    <a:pt x="3015" y="3798"/>
                    <a:pt x="3196" y="3678"/>
                    <a:pt x="3397" y="3577"/>
                  </a:cubicBezTo>
                  <a:cubicBezTo>
                    <a:pt x="3497" y="3517"/>
                    <a:pt x="3598" y="3477"/>
                    <a:pt x="3678" y="3417"/>
                  </a:cubicBezTo>
                  <a:cubicBezTo>
                    <a:pt x="3759" y="3376"/>
                    <a:pt x="3819" y="3316"/>
                    <a:pt x="3859" y="3196"/>
                  </a:cubicBezTo>
                  <a:cubicBezTo>
                    <a:pt x="3839" y="3035"/>
                    <a:pt x="3819" y="2854"/>
                    <a:pt x="3799" y="2653"/>
                  </a:cubicBezTo>
                  <a:cubicBezTo>
                    <a:pt x="3779" y="2713"/>
                    <a:pt x="3718" y="2794"/>
                    <a:pt x="3678" y="2854"/>
                  </a:cubicBezTo>
                  <a:cubicBezTo>
                    <a:pt x="3578" y="2954"/>
                    <a:pt x="3477" y="3035"/>
                    <a:pt x="3357" y="3095"/>
                  </a:cubicBezTo>
                  <a:cubicBezTo>
                    <a:pt x="3136" y="3196"/>
                    <a:pt x="2915" y="3296"/>
                    <a:pt x="2653" y="3336"/>
                  </a:cubicBezTo>
                  <a:cubicBezTo>
                    <a:pt x="2834" y="3155"/>
                    <a:pt x="3055" y="3035"/>
                    <a:pt x="3276" y="2914"/>
                  </a:cubicBezTo>
                  <a:cubicBezTo>
                    <a:pt x="3377" y="2874"/>
                    <a:pt x="3477" y="2814"/>
                    <a:pt x="3578" y="2754"/>
                  </a:cubicBezTo>
                  <a:cubicBezTo>
                    <a:pt x="3638" y="2693"/>
                    <a:pt x="3718" y="2633"/>
                    <a:pt x="3779" y="2532"/>
                  </a:cubicBezTo>
                  <a:cubicBezTo>
                    <a:pt x="3678" y="1910"/>
                    <a:pt x="3538" y="1287"/>
                    <a:pt x="3437" y="1206"/>
                  </a:cubicBezTo>
                  <a:cubicBezTo>
                    <a:pt x="3414" y="1183"/>
                    <a:pt x="3383" y="1173"/>
                    <a:pt x="3342" y="1173"/>
                  </a:cubicBezTo>
                  <a:cubicBezTo>
                    <a:pt x="3312" y="1173"/>
                    <a:pt x="3278" y="1178"/>
                    <a:pt x="3236" y="1186"/>
                  </a:cubicBezTo>
                  <a:cubicBezTo>
                    <a:pt x="2874" y="1246"/>
                    <a:pt x="2211" y="1508"/>
                    <a:pt x="1990" y="1608"/>
                  </a:cubicBezTo>
                  <a:cubicBezTo>
                    <a:pt x="1950" y="1628"/>
                    <a:pt x="1910" y="1648"/>
                    <a:pt x="1910" y="1648"/>
                  </a:cubicBezTo>
                  <a:lnTo>
                    <a:pt x="1347" y="1709"/>
                  </a:lnTo>
                  <a:cubicBezTo>
                    <a:pt x="1428" y="1668"/>
                    <a:pt x="1528" y="1608"/>
                    <a:pt x="1588" y="1528"/>
                  </a:cubicBezTo>
                  <a:cubicBezTo>
                    <a:pt x="1729" y="1407"/>
                    <a:pt x="1870" y="1226"/>
                    <a:pt x="2010" y="1045"/>
                  </a:cubicBezTo>
                  <a:cubicBezTo>
                    <a:pt x="2051" y="965"/>
                    <a:pt x="2111" y="885"/>
                    <a:pt x="2151" y="804"/>
                  </a:cubicBezTo>
                  <a:cubicBezTo>
                    <a:pt x="2292" y="543"/>
                    <a:pt x="2372" y="302"/>
                    <a:pt x="2352" y="141"/>
                  </a:cubicBezTo>
                  <a:lnTo>
                    <a:pt x="2332" y="81"/>
                  </a:lnTo>
                  <a:cubicBezTo>
                    <a:pt x="2312" y="41"/>
                    <a:pt x="2292" y="21"/>
                    <a:pt x="2251"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71"/>
            <p:cNvSpPr/>
            <p:nvPr/>
          </p:nvSpPr>
          <p:spPr>
            <a:xfrm flipH="1">
              <a:off x="12487772" y="3139400"/>
              <a:ext cx="78779" cy="58739"/>
            </a:xfrm>
            <a:custGeom>
              <a:avLst/>
              <a:gdLst/>
              <a:ahLst/>
              <a:cxnLst/>
              <a:rect l="l" t="t" r="r" b="b"/>
              <a:pathLst>
                <a:path w="1026" h="765" extrusionOk="0">
                  <a:moveTo>
                    <a:pt x="1005" y="1"/>
                  </a:moveTo>
                  <a:cubicBezTo>
                    <a:pt x="965" y="121"/>
                    <a:pt x="905" y="181"/>
                    <a:pt x="824" y="222"/>
                  </a:cubicBezTo>
                  <a:cubicBezTo>
                    <a:pt x="744" y="282"/>
                    <a:pt x="643" y="322"/>
                    <a:pt x="543" y="382"/>
                  </a:cubicBezTo>
                  <a:cubicBezTo>
                    <a:pt x="342" y="483"/>
                    <a:pt x="161" y="603"/>
                    <a:pt x="0" y="764"/>
                  </a:cubicBezTo>
                  <a:cubicBezTo>
                    <a:pt x="221" y="744"/>
                    <a:pt x="442" y="644"/>
                    <a:pt x="643" y="543"/>
                  </a:cubicBezTo>
                  <a:cubicBezTo>
                    <a:pt x="724" y="483"/>
                    <a:pt x="824" y="443"/>
                    <a:pt x="925" y="342"/>
                  </a:cubicBezTo>
                  <a:cubicBezTo>
                    <a:pt x="965" y="282"/>
                    <a:pt x="1025" y="202"/>
                    <a:pt x="1025" y="121"/>
                  </a:cubicBezTo>
                  <a:cubicBezTo>
                    <a:pt x="1025" y="81"/>
                    <a:pt x="1025" y="41"/>
                    <a:pt x="1005" y="1"/>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71"/>
            <p:cNvSpPr/>
            <p:nvPr/>
          </p:nvSpPr>
          <p:spPr>
            <a:xfrm flipH="1">
              <a:off x="12493991" y="3085421"/>
              <a:ext cx="87993" cy="64881"/>
            </a:xfrm>
            <a:custGeom>
              <a:avLst/>
              <a:gdLst/>
              <a:ahLst/>
              <a:cxnLst/>
              <a:rect l="l" t="t" r="r" b="b"/>
              <a:pathLst>
                <a:path w="1146" h="845" extrusionOk="0">
                  <a:moveTo>
                    <a:pt x="1146" y="0"/>
                  </a:moveTo>
                  <a:lnTo>
                    <a:pt x="1126" y="40"/>
                  </a:lnTo>
                  <a:cubicBezTo>
                    <a:pt x="1065" y="141"/>
                    <a:pt x="985" y="201"/>
                    <a:pt x="925" y="262"/>
                  </a:cubicBezTo>
                  <a:cubicBezTo>
                    <a:pt x="824" y="322"/>
                    <a:pt x="724" y="382"/>
                    <a:pt x="623" y="422"/>
                  </a:cubicBezTo>
                  <a:cubicBezTo>
                    <a:pt x="402" y="543"/>
                    <a:pt x="181" y="663"/>
                    <a:pt x="0" y="844"/>
                  </a:cubicBezTo>
                  <a:cubicBezTo>
                    <a:pt x="262" y="804"/>
                    <a:pt x="483" y="704"/>
                    <a:pt x="704" y="603"/>
                  </a:cubicBezTo>
                  <a:cubicBezTo>
                    <a:pt x="824" y="543"/>
                    <a:pt x="925" y="462"/>
                    <a:pt x="1025" y="362"/>
                  </a:cubicBezTo>
                  <a:cubicBezTo>
                    <a:pt x="1065" y="302"/>
                    <a:pt x="1126" y="221"/>
                    <a:pt x="1146" y="161"/>
                  </a:cubicBezTo>
                  <a:cubicBezTo>
                    <a:pt x="1146" y="101"/>
                    <a:pt x="1146" y="40"/>
                    <a:pt x="1146" y="0"/>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71"/>
            <p:cNvSpPr/>
            <p:nvPr/>
          </p:nvSpPr>
          <p:spPr>
            <a:xfrm flipH="1">
              <a:off x="12504741" y="3019081"/>
              <a:ext cx="95748" cy="72559"/>
            </a:xfrm>
            <a:custGeom>
              <a:avLst/>
              <a:gdLst/>
              <a:ahLst/>
              <a:cxnLst/>
              <a:rect l="l" t="t" r="r" b="b"/>
              <a:pathLst>
                <a:path w="1247" h="945" extrusionOk="0">
                  <a:moveTo>
                    <a:pt x="1166" y="0"/>
                  </a:moveTo>
                  <a:cubicBezTo>
                    <a:pt x="1166" y="141"/>
                    <a:pt x="1065" y="221"/>
                    <a:pt x="985" y="302"/>
                  </a:cubicBezTo>
                  <a:cubicBezTo>
                    <a:pt x="884" y="362"/>
                    <a:pt x="784" y="422"/>
                    <a:pt x="663" y="482"/>
                  </a:cubicBezTo>
                  <a:cubicBezTo>
                    <a:pt x="422" y="603"/>
                    <a:pt x="201" y="764"/>
                    <a:pt x="0" y="945"/>
                  </a:cubicBezTo>
                  <a:cubicBezTo>
                    <a:pt x="282" y="884"/>
                    <a:pt x="523" y="784"/>
                    <a:pt x="744" y="643"/>
                  </a:cubicBezTo>
                  <a:cubicBezTo>
                    <a:pt x="864" y="583"/>
                    <a:pt x="985" y="523"/>
                    <a:pt x="1085" y="402"/>
                  </a:cubicBezTo>
                  <a:cubicBezTo>
                    <a:pt x="1186" y="302"/>
                    <a:pt x="1246" y="121"/>
                    <a:pt x="1166" y="0"/>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71"/>
            <p:cNvSpPr/>
            <p:nvPr/>
          </p:nvSpPr>
          <p:spPr>
            <a:xfrm flipH="1">
              <a:off x="12455370" y="2286192"/>
              <a:ext cx="449101" cy="149342"/>
            </a:xfrm>
            <a:custGeom>
              <a:avLst/>
              <a:gdLst/>
              <a:ahLst/>
              <a:cxnLst/>
              <a:rect l="l" t="t" r="r" b="b"/>
              <a:pathLst>
                <a:path w="5849" h="1945" extrusionOk="0">
                  <a:moveTo>
                    <a:pt x="603" y="0"/>
                  </a:moveTo>
                  <a:cubicBezTo>
                    <a:pt x="603" y="40"/>
                    <a:pt x="583" y="81"/>
                    <a:pt x="583" y="121"/>
                  </a:cubicBezTo>
                  <a:cubicBezTo>
                    <a:pt x="382" y="141"/>
                    <a:pt x="181" y="221"/>
                    <a:pt x="1" y="322"/>
                  </a:cubicBezTo>
                  <a:cubicBezTo>
                    <a:pt x="362" y="1025"/>
                    <a:pt x="1005" y="1568"/>
                    <a:pt x="1869" y="1728"/>
                  </a:cubicBezTo>
                  <a:cubicBezTo>
                    <a:pt x="2440" y="1844"/>
                    <a:pt x="3086" y="1944"/>
                    <a:pt x="3717" y="1944"/>
                  </a:cubicBezTo>
                  <a:cubicBezTo>
                    <a:pt x="4509" y="1944"/>
                    <a:pt x="5278" y="1787"/>
                    <a:pt x="5848" y="1306"/>
                  </a:cubicBezTo>
                  <a:lnTo>
                    <a:pt x="5848" y="1306"/>
                  </a:lnTo>
                  <a:cubicBezTo>
                    <a:pt x="5262" y="1558"/>
                    <a:pt x="4495" y="1613"/>
                    <a:pt x="3871" y="1613"/>
                  </a:cubicBezTo>
                  <a:cubicBezTo>
                    <a:pt x="3747" y="1613"/>
                    <a:pt x="3628" y="1611"/>
                    <a:pt x="3517" y="1608"/>
                  </a:cubicBezTo>
                  <a:cubicBezTo>
                    <a:pt x="2452" y="1347"/>
                    <a:pt x="1186" y="985"/>
                    <a:pt x="603"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71"/>
            <p:cNvSpPr/>
            <p:nvPr/>
          </p:nvSpPr>
          <p:spPr>
            <a:xfrm flipH="1">
              <a:off x="12322459" y="2432770"/>
              <a:ext cx="659178" cy="246088"/>
            </a:xfrm>
            <a:custGeom>
              <a:avLst/>
              <a:gdLst/>
              <a:ahLst/>
              <a:cxnLst/>
              <a:rect l="l" t="t" r="r" b="b"/>
              <a:pathLst>
                <a:path w="8585" h="3205" extrusionOk="0">
                  <a:moveTo>
                    <a:pt x="202" y="0"/>
                  </a:moveTo>
                  <a:lnTo>
                    <a:pt x="1" y="20"/>
                  </a:lnTo>
                  <a:cubicBezTo>
                    <a:pt x="1" y="20"/>
                    <a:pt x="604" y="2874"/>
                    <a:pt x="3477" y="3175"/>
                  </a:cubicBezTo>
                  <a:cubicBezTo>
                    <a:pt x="3652" y="3195"/>
                    <a:pt x="3825" y="3204"/>
                    <a:pt x="3995" y="3204"/>
                  </a:cubicBezTo>
                  <a:cubicBezTo>
                    <a:pt x="6602" y="3204"/>
                    <a:pt x="8585" y="1007"/>
                    <a:pt x="7717" y="121"/>
                  </a:cubicBezTo>
                  <a:cubicBezTo>
                    <a:pt x="7657" y="121"/>
                    <a:pt x="7617" y="101"/>
                    <a:pt x="7556" y="101"/>
                  </a:cubicBezTo>
                  <a:cubicBezTo>
                    <a:pt x="7637" y="241"/>
                    <a:pt x="7677" y="382"/>
                    <a:pt x="7657" y="503"/>
                  </a:cubicBezTo>
                  <a:cubicBezTo>
                    <a:pt x="7617" y="804"/>
                    <a:pt x="7195" y="1387"/>
                    <a:pt x="6994" y="1568"/>
                  </a:cubicBezTo>
                  <a:cubicBezTo>
                    <a:pt x="6210" y="2211"/>
                    <a:pt x="5647" y="2512"/>
                    <a:pt x="4683" y="2633"/>
                  </a:cubicBezTo>
                  <a:cubicBezTo>
                    <a:pt x="4502" y="2653"/>
                    <a:pt x="4321" y="2653"/>
                    <a:pt x="4120" y="2653"/>
                  </a:cubicBezTo>
                  <a:cubicBezTo>
                    <a:pt x="4070" y="2655"/>
                    <a:pt x="4017" y="2656"/>
                    <a:pt x="3960" y="2656"/>
                  </a:cubicBezTo>
                  <a:cubicBezTo>
                    <a:pt x="3422" y="2656"/>
                    <a:pt x="2609" y="2566"/>
                    <a:pt x="2191" y="2311"/>
                  </a:cubicBezTo>
                  <a:cubicBezTo>
                    <a:pt x="1890" y="2130"/>
                    <a:pt x="1649" y="1849"/>
                    <a:pt x="1407" y="1588"/>
                  </a:cubicBezTo>
                  <a:cubicBezTo>
                    <a:pt x="1046" y="1166"/>
                    <a:pt x="704" y="744"/>
                    <a:pt x="383" y="302"/>
                  </a:cubicBezTo>
                  <a:cubicBezTo>
                    <a:pt x="302" y="221"/>
                    <a:pt x="242" y="121"/>
                    <a:pt x="202"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71"/>
            <p:cNvSpPr/>
            <p:nvPr/>
          </p:nvSpPr>
          <p:spPr>
            <a:xfrm flipH="1">
              <a:off x="12392101" y="2188986"/>
              <a:ext cx="549379" cy="445953"/>
            </a:xfrm>
            <a:custGeom>
              <a:avLst/>
              <a:gdLst/>
              <a:ahLst/>
              <a:cxnLst/>
              <a:rect l="l" t="t" r="r" b="b"/>
              <a:pathLst>
                <a:path w="7155" h="5808" extrusionOk="0">
                  <a:moveTo>
                    <a:pt x="1929" y="0"/>
                  </a:moveTo>
                  <a:cubicBezTo>
                    <a:pt x="1849" y="20"/>
                    <a:pt x="1769" y="40"/>
                    <a:pt x="1688" y="101"/>
                  </a:cubicBezTo>
                  <a:cubicBezTo>
                    <a:pt x="1588" y="161"/>
                    <a:pt x="1507" y="261"/>
                    <a:pt x="1447" y="362"/>
                  </a:cubicBezTo>
                  <a:cubicBezTo>
                    <a:pt x="1266" y="623"/>
                    <a:pt x="1146" y="945"/>
                    <a:pt x="1085" y="1266"/>
                  </a:cubicBezTo>
                  <a:cubicBezTo>
                    <a:pt x="1668" y="2251"/>
                    <a:pt x="2934" y="2613"/>
                    <a:pt x="3999" y="2874"/>
                  </a:cubicBezTo>
                  <a:cubicBezTo>
                    <a:pt x="4110" y="2877"/>
                    <a:pt x="4229" y="2879"/>
                    <a:pt x="4353" y="2879"/>
                  </a:cubicBezTo>
                  <a:cubicBezTo>
                    <a:pt x="4977" y="2879"/>
                    <a:pt x="5744" y="2824"/>
                    <a:pt x="6330" y="2572"/>
                  </a:cubicBezTo>
                  <a:lnTo>
                    <a:pt x="6330" y="2572"/>
                  </a:lnTo>
                  <a:cubicBezTo>
                    <a:pt x="5760" y="3053"/>
                    <a:pt x="4991" y="3210"/>
                    <a:pt x="4199" y="3210"/>
                  </a:cubicBezTo>
                  <a:cubicBezTo>
                    <a:pt x="3568" y="3210"/>
                    <a:pt x="2922" y="3110"/>
                    <a:pt x="2351" y="2994"/>
                  </a:cubicBezTo>
                  <a:cubicBezTo>
                    <a:pt x="1487" y="2834"/>
                    <a:pt x="844" y="2291"/>
                    <a:pt x="483" y="1588"/>
                  </a:cubicBezTo>
                  <a:cubicBezTo>
                    <a:pt x="302" y="1708"/>
                    <a:pt x="141" y="1849"/>
                    <a:pt x="0" y="2030"/>
                  </a:cubicBezTo>
                  <a:cubicBezTo>
                    <a:pt x="603" y="3939"/>
                    <a:pt x="2271" y="5406"/>
                    <a:pt x="4160" y="5808"/>
                  </a:cubicBezTo>
                  <a:cubicBezTo>
                    <a:pt x="5124" y="5687"/>
                    <a:pt x="5687" y="5386"/>
                    <a:pt x="6471" y="4743"/>
                  </a:cubicBezTo>
                  <a:cubicBezTo>
                    <a:pt x="6672" y="4562"/>
                    <a:pt x="7094" y="3979"/>
                    <a:pt x="7134" y="3678"/>
                  </a:cubicBezTo>
                  <a:cubicBezTo>
                    <a:pt x="7154" y="3557"/>
                    <a:pt x="7114" y="3416"/>
                    <a:pt x="7033" y="3276"/>
                  </a:cubicBezTo>
                  <a:cubicBezTo>
                    <a:pt x="6913" y="2994"/>
                    <a:pt x="6672" y="2673"/>
                    <a:pt x="6491" y="2532"/>
                  </a:cubicBezTo>
                  <a:lnTo>
                    <a:pt x="6471" y="2512"/>
                  </a:lnTo>
                  <a:lnTo>
                    <a:pt x="6451" y="2472"/>
                  </a:lnTo>
                  <a:lnTo>
                    <a:pt x="6431" y="2432"/>
                  </a:lnTo>
                  <a:cubicBezTo>
                    <a:pt x="6411" y="2391"/>
                    <a:pt x="6431" y="2331"/>
                    <a:pt x="6451" y="2291"/>
                  </a:cubicBezTo>
                  <a:cubicBezTo>
                    <a:pt x="6611" y="1929"/>
                    <a:pt x="6591" y="1507"/>
                    <a:pt x="6451" y="1146"/>
                  </a:cubicBezTo>
                  <a:lnTo>
                    <a:pt x="6109" y="985"/>
                  </a:lnTo>
                  <a:cubicBezTo>
                    <a:pt x="5928" y="1708"/>
                    <a:pt x="5366" y="1929"/>
                    <a:pt x="3899" y="1990"/>
                  </a:cubicBezTo>
                  <a:cubicBezTo>
                    <a:pt x="3872" y="1990"/>
                    <a:pt x="3847" y="1990"/>
                    <a:pt x="3821" y="1990"/>
                  </a:cubicBezTo>
                  <a:cubicBezTo>
                    <a:pt x="2088" y="1990"/>
                    <a:pt x="2010" y="663"/>
                    <a:pt x="2010" y="663"/>
                  </a:cubicBezTo>
                  <a:cubicBezTo>
                    <a:pt x="1970" y="422"/>
                    <a:pt x="1949" y="181"/>
                    <a:pt x="1929" y="0"/>
                  </a:cubicBezTo>
                  <a:close/>
                </a:path>
              </a:pathLst>
            </a:custGeom>
            <a:solidFill>
              <a:srgbClr val="CD2C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71"/>
            <p:cNvSpPr/>
            <p:nvPr/>
          </p:nvSpPr>
          <p:spPr>
            <a:xfrm flipH="1">
              <a:off x="12622065" y="2344777"/>
              <a:ext cx="347210" cy="291927"/>
            </a:xfrm>
            <a:custGeom>
              <a:avLst/>
              <a:gdLst/>
              <a:ahLst/>
              <a:cxnLst/>
              <a:rect l="l" t="t" r="r" b="b"/>
              <a:pathLst>
                <a:path w="4522" h="3802" extrusionOk="0">
                  <a:moveTo>
                    <a:pt x="362" y="1"/>
                  </a:moveTo>
                  <a:lnTo>
                    <a:pt x="342" y="21"/>
                  </a:lnTo>
                  <a:cubicBezTo>
                    <a:pt x="222" y="182"/>
                    <a:pt x="1" y="905"/>
                    <a:pt x="41" y="1126"/>
                  </a:cubicBezTo>
                  <a:lnTo>
                    <a:pt x="41" y="1146"/>
                  </a:lnTo>
                  <a:cubicBezTo>
                    <a:pt x="81" y="1267"/>
                    <a:pt x="141" y="1367"/>
                    <a:pt x="222" y="1448"/>
                  </a:cubicBezTo>
                  <a:cubicBezTo>
                    <a:pt x="543" y="1890"/>
                    <a:pt x="885" y="2312"/>
                    <a:pt x="1246" y="2734"/>
                  </a:cubicBezTo>
                  <a:cubicBezTo>
                    <a:pt x="1488" y="2995"/>
                    <a:pt x="1729" y="3276"/>
                    <a:pt x="2030" y="3457"/>
                  </a:cubicBezTo>
                  <a:cubicBezTo>
                    <a:pt x="2448" y="3712"/>
                    <a:pt x="3261" y="3802"/>
                    <a:pt x="3799" y="3802"/>
                  </a:cubicBezTo>
                  <a:cubicBezTo>
                    <a:pt x="3856" y="3802"/>
                    <a:pt x="3909" y="3801"/>
                    <a:pt x="3959" y="3799"/>
                  </a:cubicBezTo>
                  <a:cubicBezTo>
                    <a:pt x="4160" y="3799"/>
                    <a:pt x="4341" y="3799"/>
                    <a:pt x="4522" y="3779"/>
                  </a:cubicBezTo>
                  <a:cubicBezTo>
                    <a:pt x="2633" y="3377"/>
                    <a:pt x="965" y="1910"/>
                    <a:pt x="362" y="1"/>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71"/>
            <p:cNvSpPr/>
            <p:nvPr/>
          </p:nvSpPr>
          <p:spPr>
            <a:xfrm flipH="1">
              <a:off x="12456905" y="1886540"/>
              <a:ext cx="505690" cy="455320"/>
            </a:xfrm>
            <a:custGeom>
              <a:avLst/>
              <a:gdLst/>
              <a:ahLst/>
              <a:cxnLst/>
              <a:rect l="l" t="t" r="r" b="b"/>
              <a:pathLst>
                <a:path w="6586" h="5930" extrusionOk="0">
                  <a:moveTo>
                    <a:pt x="3482" y="655"/>
                  </a:moveTo>
                  <a:cubicBezTo>
                    <a:pt x="3559" y="655"/>
                    <a:pt x="3640" y="670"/>
                    <a:pt x="3711" y="684"/>
                  </a:cubicBezTo>
                  <a:cubicBezTo>
                    <a:pt x="3792" y="704"/>
                    <a:pt x="3872" y="744"/>
                    <a:pt x="3933" y="784"/>
                  </a:cubicBezTo>
                  <a:cubicBezTo>
                    <a:pt x="4073" y="845"/>
                    <a:pt x="4194" y="925"/>
                    <a:pt x="4314" y="985"/>
                  </a:cubicBezTo>
                  <a:lnTo>
                    <a:pt x="4736" y="1226"/>
                  </a:lnTo>
                  <a:cubicBezTo>
                    <a:pt x="4612" y="1304"/>
                    <a:pt x="4475" y="1334"/>
                    <a:pt x="4336" y="1334"/>
                  </a:cubicBezTo>
                  <a:cubicBezTo>
                    <a:pt x="4295" y="1334"/>
                    <a:pt x="4255" y="1331"/>
                    <a:pt x="4214" y="1327"/>
                  </a:cubicBezTo>
                  <a:cubicBezTo>
                    <a:pt x="4053" y="1307"/>
                    <a:pt x="3872" y="1267"/>
                    <a:pt x="3732" y="1186"/>
                  </a:cubicBezTo>
                  <a:cubicBezTo>
                    <a:pt x="3671" y="1146"/>
                    <a:pt x="3611" y="1106"/>
                    <a:pt x="3551" y="1086"/>
                  </a:cubicBezTo>
                  <a:cubicBezTo>
                    <a:pt x="3490" y="1066"/>
                    <a:pt x="3450" y="1025"/>
                    <a:pt x="3410" y="1025"/>
                  </a:cubicBezTo>
                  <a:cubicBezTo>
                    <a:pt x="3350" y="1005"/>
                    <a:pt x="3289" y="985"/>
                    <a:pt x="3209" y="985"/>
                  </a:cubicBezTo>
                  <a:lnTo>
                    <a:pt x="2968" y="985"/>
                  </a:lnTo>
                  <a:cubicBezTo>
                    <a:pt x="3008" y="905"/>
                    <a:pt x="3068" y="845"/>
                    <a:pt x="3129" y="784"/>
                  </a:cubicBezTo>
                  <a:cubicBezTo>
                    <a:pt x="3209" y="724"/>
                    <a:pt x="3289" y="684"/>
                    <a:pt x="3390" y="664"/>
                  </a:cubicBezTo>
                  <a:cubicBezTo>
                    <a:pt x="3419" y="658"/>
                    <a:pt x="3451" y="655"/>
                    <a:pt x="3482" y="655"/>
                  </a:cubicBezTo>
                  <a:close/>
                  <a:moveTo>
                    <a:pt x="6264" y="1600"/>
                  </a:moveTo>
                  <a:cubicBezTo>
                    <a:pt x="6364" y="1600"/>
                    <a:pt x="6458" y="1643"/>
                    <a:pt x="6525" y="1749"/>
                  </a:cubicBezTo>
                  <a:cubicBezTo>
                    <a:pt x="6384" y="1749"/>
                    <a:pt x="6284" y="1769"/>
                    <a:pt x="6183" y="1809"/>
                  </a:cubicBezTo>
                  <a:cubicBezTo>
                    <a:pt x="6203" y="1869"/>
                    <a:pt x="6203" y="1930"/>
                    <a:pt x="6183" y="1990"/>
                  </a:cubicBezTo>
                  <a:cubicBezTo>
                    <a:pt x="6146" y="2137"/>
                    <a:pt x="6059" y="2234"/>
                    <a:pt x="5983" y="2234"/>
                  </a:cubicBezTo>
                  <a:cubicBezTo>
                    <a:pt x="5976" y="2234"/>
                    <a:pt x="5969" y="2233"/>
                    <a:pt x="5962" y="2231"/>
                  </a:cubicBezTo>
                  <a:cubicBezTo>
                    <a:pt x="5882" y="2211"/>
                    <a:pt x="5842" y="2090"/>
                    <a:pt x="5862" y="1950"/>
                  </a:cubicBezTo>
                  <a:lnTo>
                    <a:pt x="5862" y="1950"/>
                  </a:lnTo>
                  <a:cubicBezTo>
                    <a:pt x="5741" y="2030"/>
                    <a:pt x="5681" y="2090"/>
                    <a:pt x="5681" y="2090"/>
                  </a:cubicBezTo>
                  <a:cubicBezTo>
                    <a:pt x="5695" y="1887"/>
                    <a:pt x="6003" y="1600"/>
                    <a:pt x="6264" y="1600"/>
                  </a:cubicBezTo>
                  <a:close/>
                  <a:moveTo>
                    <a:pt x="4145" y="1615"/>
                  </a:moveTo>
                  <a:cubicBezTo>
                    <a:pt x="4287" y="1615"/>
                    <a:pt x="4419" y="1665"/>
                    <a:pt x="4515" y="1789"/>
                  </a:cubicBezTo>
                  <a:cubicBezTo>
                    <a:pt x="4415" y="1789"/>
                    <a:pt x="4314" y="1809"/>
                    <a:pt x="4214" y="1809"/>
                  </a:cubicBezTo>
                  <a:cubicBezTo>
                    <a:pt x="4254" y="1890"/>
                    <a:pt x="4254" y="1990"/>
                    <a:pt x="4234" y="2090"/>
                  </a:cubicBezTo>
                  <a:cubicBezTo>
                    <a:pt x="4199" y="2248"/>
                    <a:pt x="4103" y="2359"/>
                    <a:pt x="4013" y="2359"/>
                  </a:cubicBezTo>
                  <a:cubicBezTo>
                    <a:pt x="3999" y="2359"/>
                    <a:pt x="3986" y="2357"/>
                    <a:pt x="3973" y="2352"/>
                  </a:cubicBezTo>
                  <a:cubicBezTo>
                    <a:pt x="3872" y="2332"/>
                    <a:pt x="3832" y="2171"/>
                    <a:pt x="3872" y="1990"/>
                  </a:cubicBezTo>
                  <a:cubicBezTo>
                    <a:pt x="3872" y="1970"/>
                    <a:pt x="3892" y="1930"/>
                    <a:pt x="3892" y="1890"/>
                  </a:cubicBezTo>
                  <a:lnTo>
                    <a:pt x="3892" y="1890"/>
                  </a:lnTo>
                  <a:cubicBezTo>
                    <a:pt x="3551" y="2010"/>
                    <a:pt x="3350" y="2171"/>
                    <a:pt x="3350" y="2171"/>
                  </a:cubicBezTo>
                  <a:cubicBezTo>
                    <a:pt x="3364" y="1940"/>
                    <a:pt x="3784" y="1615"/>
                    <a:pt x="4145" y="1615"/>
                  </a:cubicBezTo>
                  <a:close/>
                  <a:moveTo>
                    <a:pt x="1059" y="2151"/>
                  </a:moveTo>
                  <a:cubicBezTo>
                    <a:pt x="1099" y="2151"/>
                    <a:pt x="1119" y="2151"/>
                    <a:pt x="1159" y="2171"/>
                  </a:cubicBezTo>
                  <a:cubicBezTo>
                    <a:pt x="1200" y="2171"/>
                    <a:pt x="1240" y="2191"/>
                    <a:pt x="1280" y="2191"/>
                  </a:cubicBezTo>
                  <a:cubicBezTo>
                    <a:pt x="1320" y="2211"/>
                    <a:pt x="1340" y="2211"/>
                    <a:pt x="1380" y="2231"/>
                  </a:cubicBezTo>
                  <a:cubicBezTo>
                    <a:pt x="1521" y="2291"/>
                    <a:pt x="1642" y="2372"/>
                    <a:pt x="1762" y="2492"/>
                  </a:cubicBezTo>
                  <a:cubicBezTo>
                    <a:pt x="1863" y="2593"/>
                    <a:pt x="1943" y="2713"/>
                    <a:pt x="2024" y="2854"/>
                  </a:cubicBezTo>
                  <a:cubicBezTo>
                    <a:pt x="2084" y="2975"/>
                    <a:pt x="2124" y="3135"/>
                    <a:pt x="2124" y="3276"/>
                  </a:cubicBezTo>
                  <a:cubicBezTo>
                    <a:pt x="2024" y="3156"/>
                    <a:pt x="1943" y="3055"/>
                    <a:pt x="1863" y="2955"/>
                  </a:cubicBezTo>
                  <a:lnTo>
                    <a:pt x="1802" y="2874"/>
                  </a:lnTo>
                  <a:lnTo>
                    <a:pt x="1742" y="2914"/>
                  </a:lnTo>
                  <a:cubicBezTo>
                    <a:pt x="1702" y="2934"/>
                    <a:pt x="1682" y="2934"/>
                    <a:pt x="1642" y="2955"/>
                  </a:cubicBezTo>
                  <a:lnTo>
                    <a:pt x="1401" y="2955"/>
                  </a:lnTo>
                  <a:cubicBezTo>
                    <a:pt x="1401" y="2894"/>
                    <a:pt x="1421" y="2834"/>
                    <a:pt x="1461" y="2794"/>
                  </a:cubicBezTo>
                  <a:cubicBezTo>
                    <a:pt x="1501" y="2754"/>
                    <a:pt x="1541" y="2734"/>
                    <a:pt x="1581" y="2713"/>
                  </a:cubicBezTo>
                  <a:lnTo>
                    <a:pt x="1642" y="2713"/>
                  </a:lnTo>
                  <a:lnTo>
                    <a:pt x="1581" y="2653"/>
                  </a:lnTo>
                  <a:cubicBezTo>
                    <a:pt x="1501" y="2553"/>
                    <a:pt x="1401" y="2472"/>
                    <a:pt x="1280" y="2392"/>
                  </a:cubicBezTo>
                  <a:lnTo>
                    <a:pt x="1200" y="2332"/>
                  </a:lnTo>
                  <a:lnTo>
                    <a:pt x="1119" y="2271"/>
                  </a:lnTo>
                  <a:cubicBezTo>
                    <a:pt x="1059" y="2231"/>
                    <a:pt x="1019" y="2191"/>
                    <a:pt x="938" y="2191"/>
                  </a:cubicBezTo>
                  <a:cubicBezTo>
                    <a:pt x="979" y="2171"/>
                    <a:pt x="1019" y="2171"/>
                    <a:pt x="1059" y="2151"/>
                  </a:cubicBezTo>
                  <a:close/>
                  <a:moveTo>
                    <a:pt x="4957" y="1206"/>
                  </a:moveTo>
                  <a:lnTo>
                    <a:pt x="4957" y="1206"/>
                  </a:lnTo>
                  <a:cubicBezTo>
                    <a:pt x="5118" y="1447"/>
                    <a:pt x="5279" y="1689"/>
                    <a:pt x="5420" y="1950"/>
                  </a:cubicBezTo>
                  <a:cubicBezTo>
                    <a:pt x="5540" y="2211"/>
                    <a:pt x="5661" y="2492"/>
                    <a:pt x="5681" y="2814"/>
                  </a:cubicBezTo>
                  <a:cubicBezTo>
                    <a:pt x="5701" y="2874"/>
                    <a:pt x="5701" y="2955"/>
                    <a:pt x="5701" y="3035"/>
                  </a:cubicBezTo>
                  <a:cubicBezTo>
                    <a:pt x="5701" y="3115"/>
                    <a:pt x="5681" y="3196"/>
                    <a:pt x="5681" y="3276"/>
                  </a:cubicBezTo>
                  <a:cubicBezTo>
                    <a:pt x="5661" y="3316"/>
                    <a:pt x="5661" y="3356"/>
                    <a:pt x="5641" y="3397"/>
                  </a:cubicBezTo>
                  <a:cubicBezTo>
                    <a:pt x="5621" y="3437"/>
                    <a:pt x="5600" y="3477"/>
                    <a:pt x="5560" y="3517"/>
                  </a:cubicBezTo>
                  <a:cubicBezTo>
                    <a:pt x="5520" y="3557"/>
                    <a:pt x="5460" y="3598"/>
                    <a:pt x="5399" y="3598"/>
                  </a:cubicBezTo>
                  <a:lnTo>
                    <a:pt x="5279" y="3598"/>
                  </a:lnTo>
                  <a:cubicBezTo>
                    <a:pt x="5118" y="3598"/>
                    <a:pt x="4977" y="3537"/>
                    <a:pt x="4837" y="3517"/>
                  </a:cubicBezTo>
                  <a:cubicBezTo>
                    <a:pt x="4750" y="3492"/>
                    <a:pt x="4671" y="3475"/>
                    <a:pt x="4585" y="3475"/>
                  </a:cubicBezTo>
                  <a:cubicBezTo>
                    <a:pt x="4532" y="3475"/>
                    <a:pt x="4476" y="3482"/>
                    <a:pt x="4415" y="3497"/>
                  </a:cubicBezTo>
                  <a:cubicBezTo>
                    <a:pt x="4475" y="3457"/>
                    <a:pt x="4555" y="3437"/>
                    <a:pt x="4636" y="3417"/>
                  </a:cubicBezTo>
                  <a:cubicBezTo>
                    <a:pt x="4696" y="3397"/>
                    <a:pt x="4777" y="3397"/>
                    <a:pt x="4857" y="3397"/>
                  </a:cubicBezTo>
                  <a:cubicBezTo>
                    <a:pt x="4998" y="3397"/>
                    <a:pt x="5158" y="3417"/>
                    <a:pt x="5279" y="3417"/>
                  </a:cubicBezTo>
                  <a:cubicBezTo>
                    <a:pt x="5319" y="3397"/>
                    <a:pt x="5339" y="3397"/>
                    <a:pt x="5359" y="3397"/>
                  </a:cubicBezTo>
                  <a:lnTo>
                    <a:pt x="5399" y="3377"/>
                  </a:lnTo>
                  <a:cubicBezTo>
                    <a:pt x="5420" y="3336"/>
                    <a:pt x="5440" y="3296"/>
                    <a:pt x="5440" y="3236"/>
                  </a:cubicBezTo>
                  <a:cubicBezTo>
                    <a:pt x="5460" y="3095"/>
                    <a:pt x="5460" y="2975"/>
                    <a:pt x="5440" y="2834"/>
                  </a:cubicBezTo>
                  <a:cubicBezTo>
                    <a:pt x="5420" y="2553"/>
                    <a:pt x="5339" y="2291"/>
                    <a:pt x="5239" y="2030"/>
                  </a:cubicBezTo>
                  <a:cubicBezTo>
                    <a:pt x="5138" y="1769"/>
                    <a:pt x="5038" y="1488"/>
                    <a:pt x="4957" y="1206"/>
                  </a:cubicBezTo>
                  <a:close/>
                  <a:moveTo>
                    <a:pt x="2948" y="1"/>
                  </a:moveTo>
                  <a:lnTo>
                    <a:pt x="2265" y="2432"/>
                  </a:lnTo>
                  <a:lnTo>
                    <a:pt x="2245" y="2492"/>
                  </a:lnTo>
                  <a:cubicBezTo>
                    <a:pt x="1923" y="2231"/>
                    <a:pt x="1320" y="1769"/>
                    <a:pt x="838" y="1749"/>
                  </a:cubicBezTo>
                  <a:cubicBezTo>
                    <a:pt x="758" y="1749"/>
                    <a:pt x="677" y="1749"/>
                    <a:pt x="597" y="1789"/>
                  </a:cubicBezTo>
                  <a:cubicBezTo>
                    <a:pt x="1" y="2028"/>
                    <a:pt x="1291" y="3779"/>
                    <a:pt x="2155" y="3779"/>
                  </a:cubicBezTo>
                  <a:cubicBezTo>
                    <a:pt x="2165" y="3779"/>
                    <a:pt x="2175" y="3779"/>
                    <a:pt x="2184" y="3778"/>
                  </a:cubicBezTo>
                  <a:cubicBezTo>
                    <a:pt x="2184" y="3839"/>
                    <a:pt x="2204" y="3879"/>
                    <a:pt x="2204" y="3939"/>
                  </a:cubicBezTo>
                  <a:cubicBezTo>
                    <a:pt x="2224" y="4120"/>
                    <a:pt x="2245" y="4361"/>
                    <a:pt x="2285" y="4602"/>
                  </a:cubicBezTo>
                  <a:cubicBezTo>
                    <a:pt x="2285" y="4602"/>
                    <a:pt x="2363" y="5929"/>
                    <a:pt x="4096" y="5929"/>
                  </a:cubicBezTo>
                  <a:cubicBezTo>
                    <a:pt x="4122" y="5929"/>
                    <a:pt x="4147" y="5929"/>
                    <a:pt x="4174" y="5929"/>
                  </a:cubicBezTo>
                  <a:cubicBezTo>
                    <a:pt x="5641" y="5868"/>
                    <a:pt x="6203" y="5647"/>
                    <a:pt x="6384" y="4924"/>
                  </a:cubicBezTo>
                  <a:lnTo>
                    <a:pt x="5922" y="4723"/>
                  </a:lnTo>
                  <a:lnTo>
                    <a:pt x="5078" y="4321"/>
                  </a:lnTo>
                  <a:cubicBezTo>
                    <a:pt x="5018" y="4301"/>
                    <a:pt x="4998" y="4261"/>
                    <a:pt x="4998" y="4200"/>
                  </a:cubicBezTo>
                  <a:cubicBezTo>
                    <a:pt x="4716" y="4200"/>
                    <a:pt x="4395" y="4160"/>
                    <a:pt x="4033" y="4060"/>
                  </a:cubicBezTo>
                  <a:cubicBezTo>
                    <a:pt x="4013" y="4040"/>
                    <a:pt x="4375" y="3899"/>
                    <a:pt x="4596" y="3819"/>
                  </a:cubicBezTo>
                  <a:cubicBezTo>
                    <a:pt x="4626" y="3803"/>
                    <a:pt x="4660" y="3797"/>
                    <a:pt x="4694" y="3797"/>
                  </a:cubicBezTo>
                  <a:cubicBezTo>
                    <a:pt x="4750" y="3797"/>
                    <a:pt x="4807" y="3814"/>
                    <a:pt x="4857" y="3839"/>
                  </a:cubicBezTo>
                  <a:cubicBezTo>
                    <a:pt x="4977" y="3899"/>
                    <a:pt x="5098" y="3979"/>
                    <a:pt x="5098" y="3979"/>
                  </a:cubicBezTo>
                  <a:lnTo>
                    <a:pt x="5279" y="3859"/>
                  </a:lnTo>
                  <a:cubicBezTo>
                    <a:pt x="5333" y="3816"/>
                    <a:pt x="5392" y="3796"/>
                    <a:pt x="5452" y="3796"/>
                  </a:cubicBezTo>
                  <a:cubicBezTo>
                    <a:pt x="5503" y="3796"/>
                    <a:pt x="5554" y="3811"/>
                    <a:pt x="5600" y="3839"/>
                  </a:cubicBezTo>
                  <a:lnTo>
                    <a:pt x="5962" y="4020"/>
                  </a:lnTo>
                  <a:cubicBezTo>
                    <a:pt x="5962" y="4020"/>
                    <a:pt x="5741" y="4120"/>
                    <a:pt x="5379" y="4160"/>
                  </a:cubicBezTo>
                  <a:lnTo>
                    <a:pt x="6042" y="4462"/>
                  </a:lnTo>
                  <a:lnTo>
                    <a:pt x="6424" y="4622"/>
                  </a:lnTo>
                  <a:cubicBezTo>
                    <a:pt x="6444" y="4542"/>
                    <a:pt x="6444" y="4442"/>
                    <a:pt x="6444" y="4361"/>
                  </a:cubicBezTo>
                  <a:cubicBezTo>
                    <a:pt x="6464" y="3377"/>
                    <a:pt x="6585" y="1769"/>
                    <a:pt x="6545" y="724"/>
                  </a:cubicBezTo>
                  <a:lnTo>
                    <a:pt x="6545" y="724"/>
                  </a:lnTo>
                  <a:cubicBezTo>
                    <a:pt x="6505" y="744"/>
                    <a:pt x="6485" y="764"/>
                    <a:pt x="6464" y="784"/>
                  </a:cubicBezTo>
                  <a:cubicBezTo>
                    <a:pt x="6424" y="825"/>
                    <a:pt x="6384" y="865"/>
                    <a:pt x="6364" y="885"/>
                  </a:cubicBezTo>
                  <a:cubicBezTo>
                    <a:pt x="6304" y="965"/>
                    <a:pt x="6243" y="1025"/>
                    <a:pt x="6143" y="1086"/>
                  </a:cubicBezTo>
                  <a:cubicBezTo>
                    <a:pt x="6103" y="1126"/>
                    <a:pt x="6063" y="1146"/>
                    <a:pt x="6002" y="1186"/>
                  </a:cubicBezTo>
                  <a:cubicBezTo>
                    <a:pt x="5942" y="1206"/>
                    <a:pt x="5882" y="1246"/>
                    <a:pt x="5801" y="1246"/>
                  </a:cubicBezTo>
                  <a:cubicBezTo>
                    <a:pt x="5770" y="1251"/>
                    <a:pt x="5739" y="1254"/>
                    <a:pt x="5709" y="1254"/>
                  </a:cubicBezTo>
                  <a:cubicBezTo>
                    <a:pt x="5606" y="1254"/>
                    <a:pt x="5513" y="1224"/>
                    <a:pt x="5420" y="1146"/>
                  </a:cubicBezTo>
                  <a:cubicBezTo>
                    <a:pt x="5520" y="1046"/>
                    <a:pt x="5621" y="985"/>
                    <a:pt x="5681" y="925"/>
                  </a:cubicBezTo>
                  <a:cubicBezTo>
                    <a:pt x="5701" y="885"/>
                    <a:pt x="5721" y="865"/>
                    <a:pt x="5761" y="845"/>
                  </a:cubicBezTo>
                  <a:cubicBezTo>
                    <a:pt x="5801" y="804"/>
                    <a:pt x="5821" y="764"/>
                    <a:pt x="5882" y="724"/>
                  </a:cubicBezTo>
                  <a:cubicBezTo>
                    <a:pt x="5962" y="664"/>
                    <a:pt x="6083" y="603"/>
                    <a:pt x="6203" y="563"/>
                  </a:cubicBezTo>
                  <a:lnTo>
                    <a:pt x="6424" y="563"/>
                  </a:lnTo>
                  <a:cubicBezTo>
                    <a:pt x="6464" y="583"/>
                    <a:pt x="6505" y="603"/>
                    <a:pt x="6545" y="624"/>
                  </a:cubicBezTo>
                  <a:cubicBezTo>
                    <a:pt x="6545" y="503"/>
                    <a:pt x="6525" y="403"/>
                    <a:pt x="6525" y="302"/>
                  </a:cubicBezTo>
                  <a:lnTo>
                    <a:pt x="6525" y="342"/>
                  </a:lnTo>
                  <a:cubicBezTo>
                    <a:pt x="6186" y="507"/>
                    <a:pt x="5795" y="569"/>
                    <a:pt x="5398" y="569"/>
                  </a:cubicBezTo>
                  <a:cubicBezTo>
                    <a:pt x="4197" y="569"/>
                    <a:pt x="2948" y="1"/>
                    <a:pt x="2948"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71"/>
            <p:cNvSpPr/>
            <p:nvPr/>
          </p:nvSpPr>
          <p:spPr>
            <a:xfrm flipH="1">
              <a:off x="12615845" y="2010543"/>
              <a:ext cx="89605" cy="57203"/>
            </a:xfrm>
            <a:custGeom>
              <a:avLst/>
              <a:gdLst/>
              <a:ahLst/>
              <a:cxnLst/>
              <a:rect l="l" t="t" r="r" b="b"/>
              <a:pathLst>
                <a:path w="1167" h="745" extrusionOk="0">
                  <a:moveTo>
                    <a:pt x="796" y="0"/>
                  </a:moveTo>
                  <a:cubicBezTo>
                    <a:pt x="435" y="0"/>
                    <a:pt x="15" y="325"/>
                    <a:pt x="1" y="556"/>
                  </a:cubicBezTo>
                  <a:cubicBezTo>
                    <a:pt x="1" y="556"/>
                    <a:pt x="202" y="395"/>
                    <a:pt x="543" y="275"/>
                  </a:cubicBezTo>
                  <a:lnTo>
                    <a:pt x="543" y="275"/>
                  </a:lnTo>
                  <a:cubicBezTo>
                    <a:pt x="543" y="315"/>
                    <a:pt x="523" y="355"/>
                    <a:pt x="523" y="375"/>
                  </a:cubicBezTo>
                  <a:cubicBezTo>
                    <a:pt x="483" y="556"/>
                    <a:pt x="523" y="717"/>
                    <a:pt x="624" y="737"/>
                  </a:cubicBezTo>
                  <a:cubicBezTo>
                    <a:pt x="637" y="742"/>
                    <a:pt x="650" y="744"/>
                    <a:pt x="664" y="744"/>
                  </a:cubicBezTo>
                  <a:cubicBezTo>
                    <a:pt x="754" y="744"/>
                    <a:pt x="850" y="633"/>
                    <a:pt x="885" y="475"/>
                  </a:cubicBezTo>
                  <a:cubicBezTo>
                    <a:pt x="905" y="375"/>
                    <a:pt x="905" y="275"/>
                    <a:pt x="865" y="194"/>
                  </a:cubicBezTo>
                  <a:cubicBezTo>
                    <a:pt x="965" y="194"/>
                    <a:pt x="1066" y="174"/>
                    <a:pt x="1166" y="174"/>
                  </a:cubicBezTo>
                  <a:cubicBezTo>
                    <a:pt x="1070" y="50"/>
                    <a:pt x="938" y="0"/>
                    <a:pt x="796"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71"/>
            <p:cNvSpPr/>
            <p:nvPr/>
          </p:nvSpPr>
          <p:spPr>
            <a:xfrm flipH="1">
              <a:off x="12461589" y="1852602"/>
              <a:ext cx="327170" cy="220750"/>
            </a:xfrm>
            <a:custGeom>
              <a:avLst/>
              <a:gdLst/>
              <a:ahLst/>
              <a:cxnLst/>
              <a:rect l="l" t="t" r="r" b="b"/>
              <a:pathLst>
                <a:path w="4261" h="2875" extrusionOk="0">
                  <a:moveTo>
                    <a:pt x="382" y="1"/>
                  </a:moveTo>
                  <a:lnTo>
                    <a:pt x="1" y="2874"/>
                  </a:lnTo>
                  <a:lnTo>
                    <a:pt x="684" y="443"/>
                  </a:lnTo>
                  <a:cubicBezTo>
                    <a:pt x="684" y="443"/>
                    <a:pt x="1933" y="1011"/>
                    <a:pt x="3134" y="1011"/>
                  </a:cubicBezTo>
                  <a:cubicBezTo>
                    <a:pt x="3531" y="1011"/>
                    <a:pt x="3922" y="949"/>
                    <a:pt x="4261" y="784"/>
                  </a:cubicBezTo>
                  <a:lnTo>
                    <a:pt x="4261" y="744"/>
                  </a:lnTo>
                  <a:cubicBezTo>
                    <a:pt x="4261" y="603"/>
                    <a:pt x="4241" y="483"/>
                    <a:pt x="4241" y="362"/>
                  </a:cubicBezTo>
                  <a:cubicBezTo>
                    <a:pt x="3875" y="491"/>
                    <a:pt x="3471" y="540"/>
                    <a:pt x="3067" y="540"/>
                  </a:cubicBezTo>
                  <a:cubicBezTo>
                    <a:pt x="1828" y="540"/>
                    <a:pt x="584" y="76"/>
                    <a:pt x="403" y="1"/>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71"/>
            <p:cNvSpPr/>
            <p:nvPr/>
          </p:nvSpPr>
          <p:spPr>
            <a:xfrm flipH="1">
              <a:off x="12521710" y="1827954"/>
              <a:ext cx="21729" cy="3148"/>
            </a:xfrm>
            <a:custGeom>
              <a:avLst/>
              <a:gdLst/>
              <a:ahLst/>
              <a:cxnLst/>
              <a:rect l="l" t="t" r="r" b="b"/>
              <a:pathLst>
                <a:path w="283" h="41" extrusionOk="0">
                  <a:moveTo>
                    <a:pt x="282" y="0"/>
                  </a:moveTo>
                  <a:cubicBezTo>
                    <a:pt x="182" y="20"/>
                    <a:pt x="81" y="40"/>
                    <a:pt x="1" y="40"/>
                  </a:cubicBezTo>
                  <a:cubicBezTo>
                    <a:pt x="101" y="40"/>
                    <a:pt x="182" y="40"/>
                    <a:pt x="282" y="0"/>
                  </a:cubicBezTo>
                  <a:close/>
                </a:path>
              </a:pathLst>
            </a:custGeom>
            <a:solidFill>
              <a:srgbClr val="7C4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71"/>
            <p:cNvSpPr/>
            <p:nvPr/>
          </p:nvSpPr>
          <p:spPr>
            <a:xfrm flipH="1">
              <a:off x="12372061" y="1593077"/>
              <a:ext cx="566348" cy="484881"/>
            </a:xfrm>
            <a:custGeom>
              <a:avLst/>
              <a:gdLst/>
              <a:ahLst/>
              <a:cxnLst/>
              <a:rect l="l" t="t" r="r" b="b"/>
              <a:pathLst>
                <a:path w="7376" h="6315" extrusionOk="0">
                  <a:moveTo>
                    <a:pt x="4756" y="1"/>
                  </a:moveTo>
                  <a:cubicBezTo>
                    <a:pt x="4160" y="1"/>
                    <a:pt x="3580" y="67"/>
                    <a:pt x="3015" y="226"/>
                  </a:cubicBezTo>
                  <a:cubicBezTo>
                    <a:pt x="2211" y="467"/>
                    <a:pt x="1487" y="889"/>
                    <a:pt x="1005" y="1572"/>
                  </a:cubicBezTo>
                  <a:cubicBezTo>
                    <a:pt x="0" y="2938"/>
                    <a:pt x="262" y="4626"/>
                    <a:pt x="523" y="5571"/>
                  </a:cubicBezTo>
                  <a:cubicBezTo>
                    <a:pt x="1005" y="5591"/>
                    <a:pt x="1608" y="6053"/>
                    <a:pt x="1930" y="6314"/>
                  </a:cubicBezTo>
                  <a:lnTo>
                    <a:pt x="1950" y="6254"/>
                  </a:lnTo>
                  <a:lnTo>
                    <a:pt x="2331" y="3381"/>
                  </a:lnTo>
                  <a:lnTo>
                    <a:pt x="2352" y="3381"/>
                  </a:lnTo>
                  <a:cubicBezTo>
                    <a:pt x="2191" y="3079"/>
                    <a:pt x="2110" y="2737"/>
                    <a:pt x="2191" y="2376"/>
                  </a:cubicBezTo>
                  <a:lnTo>
                    <a:pt x="2191" y="2376"/>
                  </a:lnTo>
                  <a:cubicBezTo>
                    <a:pt x="2717" y="2706"/>
                    <a:pt x="3307" y="2842"/>
                    <a:pt x="3903" y="2842"/>
                  </a:cubicBezTo>
                  <a:cubicBezTo>
                    <a:pt x="4651" y="2842"/>
                    <a:pt x="5410" y="2628"/>
                    <a:pt x="6069" y="2316"/>
                  </a:cubicBezTo>
                  <a:lnTo>
                    <a:pt x="6069" y="2316"/>
                  </a:lnTo>
                  <a:cubicBezTo>
                    <a:pt x="5969" y="2637"/>
                    <a:pt x="5727" y="2938"/>
                    <a:pt x="5426" y="3059"/>
                  </a:cubicBezTo>
                  <a:cubicBezTo>
                    <a:pt x="5908" y="2959"/>
                    <a:pt x="6371" y="2778"/>
                    <a:pt x="6692" y="2416"/>
                  </a:cubicBezTo>
                  <a:cubicBezTo>
                    <a:pt x="7014" y="2014"/>
                    <a:pt x="7335" y="1532"/>
                    <a:pt x="7375" y="1029"/>
                  </a:cubicBezTo>
                  <a:cubicBezTo>
                    <a:pt x="7215" y="668"/>
                    <a:pt x="6913" y="366"/>
                    <a:pt x="6491" y="206"/>
                  </a:cubicBezTo>
                  <a:cubicBezTo>
                    <a:pt x="6029" y="5"/>
                    <a:pt x="5506" y="5"/>
                    <a:pt x="5004" y="5"/>
                  </a:cubicBezTo>
                  <a:cubicBezTo>
                    <a:pt x="4921" y="2"/>
                    <a:pt x="4839" y="1"/>
                    <a:pt x="4756" y="1"/>
                  </a:cubicBezTo>
                  <a:close/>
                </a:path>
              </a:pathLst>
            </a:custGeom>
            <a:solidFill>
              <a:srgbClr val="7C4359"/>
            </a:solidFill>
            <a:ln w="9525" cap="flat" cmpd="sng">
              <a:solidFill>
                <a:srgbClr val="7C43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71"/>
            <p:cNvSpPr/>
            <p:nvPr/>
          </p:nvSpPr>
          <p:spPr>
            <a:xfrm flipH="1">
              <a:off x="12799509" y="2051622"/>
              <a:ext cx="91064" cy="86534"/>
            </a:xfrm>
            <a:custGeom>
              <a:avLst/>
              <a:gdLst/>
              <a:ahLst/>
              <a:cxnLst/>
              <a:rect l="l" t="t" r="r" b="b"/>
              <a:pathLst>
                <a:path w="1186" h="1127" extrusionOk="0">
                  <a:moveTo>
                    <a:pt x="121" y="1"/>
                  </a:moveTo>
                  <a:cubicBezTo>
                    <a:pt x="81" y="21"/>
                    <a:pt x="41" y="21"/>
                    <a:pt x="0" y="41"/>
                  </a:cubicBezTo>
                  <a:cubicBezTo>
                    <a:pt x="81" y="41"/>
                    <a:pt x="121" y="81"/>
                    <a:pt x="181" y="121"/>
                  </a:cubicBezTo>
                  <a:lnTo>
                    <a:pt x="262" y="182"/>
                  </a:lnTo>
                  <a:lnTo>
                    <a:pt x="342" y="242"/>
                  </a:lnTo>
                  <a:cubicBezTo>
                    <a:pt x="463" y="322"/>
                    <a:pt x="563" y="403"/>
                    <a:pt x="643" y="503"/>
                  </a:cubicBezTo>
                  <a:lnTo>
                    <a:pt x="704" y="563"/>
                  </a:lnTo>
                  <a:lnTo>
                    <a:pt x="643" y="563"/>
                  </a:lnTo>
                  <a:cubicBezTo>
                    <a:pt x="603" y="584"/>
                    <a:pt x="563" y="604"/>
                    <a:pt x="523" y="644"/>
                  </a:cubicBezTo>
                  <a:cubicBezTo>
                    <a:pt x="483" y="684"/>
                    <a:pt x="463" y="744"/>
                    <a:pt x="463" y="805"/>
                  </a:cubicBezTo>
                  <a:lnTo>
                    <a:pt x="704" y="805"/>
                  </a:lnTo>
                  <a:cubicBezTo>
                    <a:pt x="744" y="784"/>
                    <a:pt x="764" y="784"/>
                    <a:pt x="804" y="764"/>
                  </a:cubicBezTo>
                  <a:lnTo>
                    <a:pt x="864" y="724"/>
                  </a:lnTo>
                  <a:lnTo>
                    <a:pt x="925" y="805"/>
                  </a:lnTo>
                  <a:cubicBezTo>
                    <a:pt x="1005" y="905"/>
                    <a:pt x="1086" y="1006"/>
                    <a:pt x="1186" y="1126"/>
                  </a:cubicBezTo>
                  <a:cubicBezTo>
                    <a:pt x="1186" y="985"/>
                    <a:pt x="1146" y="825"/>
                    <a:pt x="1086" y="704"/>
                  </a:cubicBezTo>
                  <a:cubicBezTo>
                    <a:pt x="1005" y="563"/>
                    <a:pt x="925" y="443"/>
                    <a:pt x="824" y="342"/>
                  </a:cubicBezTo>
                  <a:cubicBezTo>
                    <a:pt x="704" y="222"/>
                    <a:pt x="583" y="141"/>
                    <a:pt x="442" y="81"/>
                  </a:cubicBezTo>
                  <a:cubicBezTo>
                    <a:pt x="402" y="61"/>
                    <a:pt x="382" y="61"/>
                    <a:pt x="342" y="41"/>
                  </a:cubicBezTo>
                  <a:cubicBezTo>
                    <a:pt x="302" y="41"/>
                    <a:pt x="262" y="21"/>
                    <a:pt x="221" y="21"/>
                  </a:cubicBezTo>
                  <a:cubicBezTo>
                    <a:pt x="181" y="1"/>
                    <a:pt x="161" y="1"/>
                    <a:pt x="121" y="1"/>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71"/>
            <p:cNvSpPr/>
            <p:nvPr/>
          </p:nvSpPr>
          <p:spPr>
            <a:xfrm flipH="1">
              <a:off x="12342730" y="1672086"/>
              <a:ext cx="433668" cy="222055"/>
            </a:xfrm>
            <a:custGeom>
              <a:avLst/>
              <a:gdLst/>
              <a:ahLst/>
              <a:cxnLst/>
              <a:rect l="l" t="t" r="r" b="b"/>
              <a:pathLst>
                <a:path w="5648" h="2892" extrusionOk="0">
                  <a:moveTo>
                    <a:pt x="3316" y="2030"/>
                  </a:moveTo>
                  <a:cubicBezTo>
                    <a:pt x="3216" y="2070"/>
                    <a:pt x="3135" y="2070"/>
                    <a:pt x="3035" y="2070"/>
                  </a:cubicBezTo>
                  <a:cubicBezTo>
                    <a:pt x="3115" y="2070"/>
                    <a:pt x="3216" y="2050"/>
                    <a:pt x="3316" y="2030"/>
                  </a:cubicBezTo>
                  <a:close/>
                  <a:moveTo>
                    <a:pt x="5265" y="0"/>
                  </a:moveTo>
                  <a:lnTo>
                    <a:pt x="5265" y="0"/>
                  </a:lnTo>
                  <a:cubicBezTo>
                    <a:pt x="5225" y="503"/>
                    <a:pt x="4904" y="985"/>
                    <a:pt x="4582" y="1387"/>
                  </a:cubicBezTo>
                  <a:cubicBezTo>
                    <a:pt x="4261" y="1749"/>
                    <a:pt x="3798" y="1930"/>
                    <a:pt x="3316" y="2030"/>
                  </a:cubicBezTo>
                  <a:cubicBezTo>
                    <a:pt x="3617" y="1909"/>
                    <a:pt x="3859" y="1608"/>
                    <a:pt x="3959" y="1287"/>
                  </a:cubicBezTo>
                  <a:lnTo>
                    <a:pt x="3959" y="1287"/>
                  </a:lnTo>
                  <a:cubicBezTo>
                    <a:pt x="3300" y="1599"/>
                    <a:pt x="2541" y="1813"/>
                    <a:pt x="1793" y="1813"/>
                  </a:cubicBezTo>
                  <a:cubicBezTo>
                    <a:pt x="1197" y="1813"/>
                    <a:pt x="607" y="1677"/>
                    <a:pt x="81" y="1347"/>
                  </a:cubicBezTo>
                  <a:lnTo>
                    <a:pt x="81" y="1347"/>
                  </a:lnTo>
                  <a:cubicBezTo>
                    <a:pt x="0" y="1708"/>
                    <a:pt x="81" y="2050"/>
                    <a:pt x="242" y="2352"/>
                  </a:cubicBezTo>
                  <a:cubicBezTo>
                    <a:pt x="423" y="2427"/>
                    <a:pt x="1667" y="2891"/>
                    <a:pt x="2906" y="2891"/>
                  </a:cubicBezTo>
                  <a:cubicBezTo>
                    <a:pt x="3310" y="2891"/>
                    <a:pt x="3714" y="2842"/>
                    <a:pt x="4080" y="2713"/>
                  </a:cubicBezTo>
                  <a:cubicBezTo>
                    <a:pt x="4301" y="2653"/>
                    <a:pt x="4502" y="2552"/>
                    <a:pt x="4703" y="2412"/>
                  </a:cubicBezTo>
                  <a:cubicBezTo>
                    <a:pt x="5426" y="1849"/>
                    <a:pt x="5647" y="784"/>
                    <a:pt x="5265" y="0"/>
                  </a:cubicBezTo>
                  <a:close/>
                </a:path>
              </a:pathLst>
            </a:custGeom>
            <a:solidFill>
              <a:srgbClr val="6B384D"/>
            </a:solidFill>
            <a:ln w="9525" cap="flat" cmpd="sng">
              <a:solidFill>
                <a:srgbClr val="6B38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71"/>
            <p:cNvSpPr/>
            <p:nvPr/>
          </p:nvSpPr>
          <p:spPr>
            <a:xfrm flipH="1">
              <a:off x="12524858" y="1979139"/>
              <a:ext cx="98819" cy="183664"/>
            </a:xfrm>
            <a:custGeom>
              <a:avLst/>
              <a:gdLst/>
              <a:ahLst/>
              <a:cxnLst/>
              <a:rect l="l" t="t" r="r" b="b"/>
              <a:pathLst>
                <a:path w="1287" h="2392" extrusionOk="0">
                  <a:moveTo>
                    <a:pt x="543" y="0"/>
                  </a:moveTo>
                  <a:lnTo>
                    <a:pt x="543" y="0"/>
                  </a:lnTo>
                  <a:cubicBezTo>
                    <a:pt x="624" y="282"/>
                    <a:pt x="724" y="563"/>
                    <a:pt x="825" y="824"/>
                  </a:cubicBezTo>
                  <a:cubicBezTo>
                    <a:pt x="925" y="1085"/>
                    <a:pt x="1006" y="1347"/>
                    <a:pt x="1026" y="1628"/>
                  </a:cubicBezTo>
                  <a:cubicBezTo>
                    <a:pt x="1046" y="1769"/>
                    <a:pt x="1046" y="1889"/>
                    <a:pt x="1026" y="2030"/>
                  </a:cubicBezTo>
                  <a:cubicBezTo>
                    <a:pt x="1026" y="2090"/>
                    <a:pt x="1006" y="2130"/>
                    <a:pt x="985" y="2171"/>
                  </a:cubicBezTo>
                  <a:lnTo>
                    <a:pt x="945" y="2191"/>
                  </a:lnTo>
                  <a:cubicBezTo>
                    <a:pt x="925" y="2191"/>
                    <a:pt x="905" y="2191"/>
                    <a:pt x="865" y="2211"/>
                  </a:cubicBezTo>
                  <a:cubicBezTo>
                    <a:pt x="744" y="2211"/>
                    <a:pt x="584" y="2191"/>
                    <a:pt x="443" y="2191"/>
                  </a:cubicBezTo>
                  <a:cubicBezTo>
                    <a:pt x="363" y="2191"/>
                    <a:pt x="282" y="2191"/>
                    <a:pt x="222" y="2211"/>
                  </a:cubicBezTo>
                  <a:cubicBezTo>
                    <a:pt x="141" y="2231"/>
                    <a:pt x="61" y="2251"/>
                    <a:pt x="1" y="2291"/>
                  </a:cubicBezTo>
                  <a:cubicBezTo>
                    <a:pt x="62" y="2276"/>
                    <a:pt x="118" y="2269"/>
                    <a:pt x="171" y="2269"/>
                  </a:cubicBezTo>
                  <a:cubicBezTo>
                    <a:pt x="257" y="2269"/>
                    <a:pt x="336" y="2286"/>
                    <a:pt x="423" y="2311"/>
                  </a:cubicBezTo>
                  <a:cubicBezTo>
                    <a:pt x="563" y="2331"/>
                    <a:pt x="704" y="2392"/>
                    <a:pt x="865" y="2392"/>
                  </a:cubicBezTo>
                  <a:lnTo>
                    <a:pt x="985" y="2392"/>
                  </a:lnTo>
                  <a:cubicBezTo>
                    <a:pt x="1046" y="2392"/>
                    <a:pt x="1106" y="2351"/>
                    <a:pt x="1146" y="2311"/>
                  </a:cubicBezTo>
                  <a:cubicBezTo>
                    <a:pt x="1186" y="2271"/>
                    <a:pt x="1207" y="2231"/>
                    <a:pt x="1227" y="2191"/>
                  </a:cubicBezTo>
                  <a:cubicBezTo>
                    <a:pt x="1247" y="2150"/>
                    <a:pt x="1247" y="2110"/>
                    <a:pt x="1267" y="2070"/>
                  </a:cubicBezTo>
                  <a:cubicBezTo>
                    <a:pt x="1267" y="1990"/>
                    <a:pt x="1287" y="1909"/>
                    <a:pt x="1287" y="1829"/>
                  </a:cubicBezTo>
                  <a:cubicBezTo>
                    <a:pt x="1287" y="1749"/>
                    <a:pt x="1287" y="1668"/>
                    <a:pt x="1267" y="1608"/>
                  </a:cubicBezTo>
                  <a:cubicBezTo>
                    <a:pt x="1247" y="1286"/>
                    <a:pt x="1126" y="1005"/>
                    <a:pt x="1006" y="744"/>
                  </a:cubicBezTo>
                  <a:cubicBezTo>
                    <a:pt x="865" y="483"/>
                    <a:pt x="704" y="241"/>
                    <a:pt x="543" y="0"/>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71"/>
            <p:cNvSpPr/>
            <p:nvPr/>
          </p:nvSpPr>
          <p:spPr>
            <a:xfrm flipH="1">
              <a:off x="12461589" y="2009392"/>
              <a:ext cx="64881" cy="48680"/>
            </a:xfrm>
            <a:custGeom>
              <a:avLst/>
              <a:gdLst/>
              <a:ahLst/>
              <a:cxnLst/>
              <a:rect l="l" t="t" r="r" b="b"/>
              <a:pathLst>
                <a:path w="845" h="634" extrusionOk="0">
                  <a:moveTo>
                    <a:pt x="584" y="0"/>
                  </a:moveTo>
                  <a:cubicBezTo>
                    <a:pt x="323" y="0"/>
                    <a:pt x="15" y="287"/>
                    <a:pt x="1" y="490"/>
                  </a:cubicBezTo>
                  <a:cubicBezTo>
                    <a:pt x="1" y="490"/>
                    <a:pt x="61" y="430"/>
                    <a:pt x="182" y="350"/>
                  </a:cubicBezTo>
                  <a:lnTo>
                    <a:pt x="182" y="350"/>
                  </a:lnTo>
                  <a:cubicBezTo>
                    <a:pt x="162" y="490"/>
                    <a:pt x="202" y="611"/>
                    <a:pt x="282" y="631"/>
                  </a:cubicBezTo>
                  <a:cubicBezTo>
                    <a:pt x="289" y="633"/>
                    <a:pt x="296" y="634"/>
                    <a:pt x="303" y="634"/>
                  </a:cubicBezTo>
                  <a:cubicBezTo>
                    <a:pt x="379" y="634"/>
                    <a:pt x="466" y="537"/>
                    <a:pt x="503" y="390"/>
                  </a:cubicBezTo>
                  <a:cubicBezTo>
                    <a:pt x="523" y="330"/>
                    <a:pt x="523" y="269"/>
                    <a:pt x="503" y="209"/>
                  </a:cubicBezTo>
                  <a:cubicBezTo>
                    <a:pt x="604" y="169"/>
                    <a:pt x="704" y="149"/>
                    <a:pt x="845" y="149"/>
                  </a:cubicBezTo>
                  <a:cubicBezTo>
                    <a:pt x="778" y="43"/>
                    <a:pt x="684" y="0"/>
                    <a:pt x="584"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71"/>
            <p:cNvSpPr/>
            <p:nvPr/>
          </p:nvSpPr>
          <p:spPr>
            <a:xfrm flipH="1">
              <a:off x="12504741" y="2177929"/>
              <a:ext cx="149803" cy="31174"/>
            </a:xfrm>
            <a:custGeom>
              <a:avLst/>
              <a:gdLst/>
              <a:ahLst/>
              <a:cxnLst/>
              <a:rect l="l" t="t" r="r" b="b"/>
              <a:pathLst>
                <a:path w="1951" h="406" extrusionOk="0">
                  <a:moveTo>
                    <a:pt x="1440" y="1"/>
                  </a:moveTo>
                  <a:cubicBezTo>
                    <a:pt x="1380" y="1"/>
                    <a:pt x="1321" y="21"/>
                    <a:pt x="1267" y="64"/>
                  </a:cubicBezTo>
                  <a:lnTo>
                    <a:pt x="1086" y="184"/>
                  </a:lnTo>
                  <a:cubicBezTo>
                    <a:pt x="1086" y="184"/>
                    <a:pt x="965" y="104"/>
                    <a:pt x="845" y="44"/>
                  </a:cubicBezTo>
                  <a:cubicBezTo>
                    <a:pt x="795" y="19"/>
                    <a:pt x="738" y="2"/>
                    <a:pt x="682" y="2"/>
                  </a:cubicBezTo>
                  <a:cubicBezTo>
                    <a:pt x="648" y="2"/>
                    <a:pt x="614" y="8"/>
                    <a:pt x="584" y="24"/>
                  </a:cubicBezTo>
                  <a:cubicBezTo>
                    <a:pt x="363" y="104"/>
                    <a:pt x="1" y="245"/>
                    <a:pt x="21" y="265"/>
                  </a:cubicBezTo>
                  <a:cubicBezTo>
                    <a:pt x="383" y="365"/>
                    <a:pt x="704" y="405"/>
                    <a:pt x="986" y="405"/>
                  </a:cubicBezTo>
                  <a:lnTo>
                    <a:pt x="1006" y="345"/>
                  </a:lnTo>
                  <a:cubicBezTo>
                    <a:pt x="1036" y="300"/>
                    <a:pt x="1089" y="277"/>
                    <a:pt x="1138" y="277"/>
                  </a:cubicBezTo>
                  <a:cubicBezTo>
                    <a:pt x="1155" y="277"/>
                    <a:pt x="1171" y="280"/>
                    <a:pt x="1187" y="285"/>
                  </a:cubicBezTo>
                  <a:lnTo>
                    <a:pt x="1367" y="365"/>
                  </a:lnTo>
                  <a:cubicBezTo>
                    <a:pt x="1729" y="325"/>
                    <a:pt x="1950" y="225"/>
                    <a:pt x="1950" y="225"/>
                  </a:cubicBezTo>
                  <a:lnTo>
                    <a:pt x="1588" y="44"/>
                  </a:lnTo>
                  <a:cubicBezTo>
                    <a:pt x="1542" y="16"/>
                    <a:pt x="1491" y="1"/>
                    <a:pt x="1440" y="1"/>
                  </a:cubicBezTo>
                  <a:close/>
                </a:path>
              </a:pathLst>
            </a:custGeom>
            <a:solidFill>
              <a:srgbClr val="E0A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71"/>
            <p:cNvSpPr/>
            <p:nvPr/>
          </p:nvSpPr>
          <p:spPr>
            <a:xfrm flipH="1">
              <a:off x="12455370" y="1929768"/>
              <a:ext cx="91141" cy="53057"/>
            </a:xfrm>
            <a:custGeom>
              <a:avLst/>
              <a:gdLst/>
              <a:ahLst/>
              <a:cxnLst/>
              <a:rect l="l" t="t" r="r" b="b"/>
              <a:pathLst>
                <a:path w="1187" h="691" extrusionOk="0">
                  <a:moveTo>
                    <a:pt x="784" y="0"/>
                  </a:moveTo>
                  <a:cubicBezTo>
                    <a:pt x="664" y="40"/>
                    <a:pt x="543" y="101"/>
                    <a:pt x="463" y="161"/>
                  </a:cubicBezTo>
                  <a:cubicBezTo>
                    <a:pt x="402" y="201"/>
                    <a:pt x="382" y="241"/>
                    <a:pt x="342" y="282"/>
                  </a:cubicBezTo>
                  <a:cubicBezTo>
                    <a:pt x="302" y="302"/>
                    <a:pt x="282" y="322"/>
                    <a:pt x="262" y="362"/>
                  </a:cubicBezTo>
                  <a:cubicBezTo>
                    <a:pt x="202" y="422"/>
                    <a:pt x="101" y="483"/>
                    <a:pt x="1" y="583"/>
                  </a:cubicBezTo>
                  <a:cubicBezTo>
                    <a:pt x="94" y="661"/>
                    <a:pt x="187" y="691"/>
                    <a:pt x="290" y="691"/>
                  </a:cubicBezTo>
                  <a:cubicBezTo>
                    <a:pt x="320" y="691"/>
                    <a:pt x="351" y="688"/>
                    <a:pt x="382" y="683"/>
                  </a:cubicBezTo>
                  <a:cubicBezTo>
                    <a:pt x="463" y="683"/>
                    <a:pt x="523" y="643"/>
                    <a:pt x="583" y="623"/>
                  </a:cubicBezTo>
                  <a:cubicBezTo>
                    <a:pt x="644" y="583"/>
                    <a:pt x="684" y="563"/>
                    <a:pt x="724" y="523"/>
                  </a:cubicBezTo>
                  <a:cubicBezTo>
                    <a:pt x="824" y="462"/>
                    <a:pt x="885" y="402"/>
                    <a:pt x="945" y="322"/>
                  </a:cubicBezTo>
                  <a:cubicBezTo>
                    <a:pt x="965" y="302"/>
                    <a:pt x="1005" y="262"/>
                    <a:pt x="1045" y="221"/>
                  </a:cubicBezTo>
                  <a:cubicBezTo>
                    <a:pt x="1066" y="201"/>
                    <a:pt x="1086" y="181"/>
                    <a:pt x="1126" y="161"/>
                  </a:cubicBezTo>
                  <a:lnTo>
                    <a:pt x="1186" y="121"/>
                  </a:lnTo>
                  <a:lnTo>
                    <a:pt x="1126" y="61"/>
                  </a:lnTo>
                  <a:cubicBezTo>
                    <a:pt x="1086" y="40"/>
                    <a:pt x="1045" y="20"/>
                    <a:pt x="1005" y="0"/>
                  </a:cubicBezTo>
                  <a:close/>
                </a:path>
              </a:pathLst>
            </a:custGeom>
            <a:solidFill>
              <a:srgbClr val="5B3B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71"/>
            <p:cNvSpPr/>
            <p:nvPr/>
          </p:nvSpPr>
          <p:spPr>
            <a:xfrm flipH="1">
              <a:off x="12598876" y="1936832"/>
              <a:ext cx="135905" cy="52135"/>
            </a:xfrm>
            <a:custGeom>
              <a:avLst/>
              <a:gdLst/>
              <a:ahLst/>
              <a:cxnLst/>
              <a:rect l="l" t="t" r="r" b="b"/>
              <a:pathLst>
                <a:path w="1770" h="679" extrusionOk="0">
                  <a:moveTo>
                    <a:pt x="515" y="0"/>
                  </a:moveTo>
                  <a:cubicBezTo>
                    <a:pt x="484" y="0"/>
                    <a:pt x="452" y="3"/>
                    <a:pt x="423" y="9"/>
                  </a:cubicBezTo>
                  <a:cubicBezTo>
                    <a:pt x="322" y="29"/>
                    <a:pt x="242" y="69"/>
                    <a:pt x="162" y="129"/>
                  </a:cubicBezTo>
                  <a:cubicBezTo>
                    <a:pt x="101" y="190"/>
                    <a:pt x="41" y="250"/>
                    <a:pt x="1" y="330"/>
                  </a:cubicBezTo>
                  <a:lnTo>
                    <a:pt x="242" y="330"/>
                  </a:lnTo>
                  <a:cubicBezTo>
                    <a:pt x="322" y="330"/>
                    <a:pt x="383" y="350"/>
                    <a:pt x="443" y="370"/>
                  </a:cubicBezTo>
                  <a:cubicBezTo>
                    <a:pt x="483" y="370"/>
                    <a:pt x="523" y="411"/>
                    <a:pt x="584" y="431"/>
                  </a:cubicBezTo>
                  <a:cubicBezTo>
                    <a:pt x="644" y="451"/>
                    <a:pt x="704" y="491"/>
                    <a:pt x="765" y="531"/>
                  </a:cubicBezTo>
                  <a:cubicBezTo>
                    <a:pt x="905" y="612"/>
                    <a:pt x="1086" y="652"/>
                    <a:pt x="1247" y="672"/>
                  </a:cubicBezTo>
                  <a:cubicBezTo>
                    <a:pt x="1288" y="676"/>
                    <a:pt x="1328" y="679"/>
                    <a:pt x="1369" y="679"/>
                  </a:cubicBezTo>
                  <a:cubicBezTo>
                    <a:pt x="1508" y="679"/>
                    <a:pt x="1645" y="649"/>
                    <a:pt x="1769" y="571"/>
                  </a:cubicBezTo>
                  <a:lnTo>
                    <a:pt x="1347" y="330"/>
                  </a:lnTo>
                  <a:cubicBezTo>
                    <a:pt x="1227" y="270"/>
                    <a:pt x="1106" y="190"/>
                    <a:pt x="966" y="129"/>
                  </a:cubicBezTo>
                  <a:cubicBezTo>
                    <a:pt x="905" y="89"/>
                    <a:pt x="825" y="49"/>
                    <a:pt x="744" y="29"/>
                  </a:cubicBezTo>
                  <a:cubicBezTo>
                    <a:pt x="673" y="15"/>
                    <a:pt x="592" y="0"/>
                    <a:pt x="515" y="0"/>
                  </a:cubicBezTo>
                  <a:close/>
                </a:path>
              </a:pathLst>
            </a:custGeom>
            <a:solidFill>
              <a:srgbClr val="5B3B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71"/>
            <p:cNvSpPr/>
            <p:nvPr/>
          </p:nvSpPr>
          <p:spPr>
            <a:xfrm flipH="1">
              <a:off x="12498598" y="2199198"/>
              <a:ext cx="80314" cy="49985"/>
            </a:xfrm>
            <a:custGeom>
              <a:avLst/>
              <a:gdLst/>
              <a:ahLst/>
              <a:cxnLst/>
              <a:rect l="l" t="t" r="r" b="b"/>
              <a:pathLst>
                <a:path w="1046" h="651" extrusionOk="0">
                  <a:moveTo>
                    <a:pt x="153" y="0"/>
                  </a:moveTo>
                  <a:cubicBezTo>
                    <a:pt x="104" y="0"/>
                    <a:pt x="51" y="23"/>
                    <a:pt x="21" y="68"/>
                  </a:cubicBezTo>
                  <a:lnTo>
                    <a:pt x="1" y="128"/>
                  </a:lnTo>
                  <a:cubicBezTo>
                    <a:pt x="1" y="189"/>
                    <a:pt x="21" y="229"/>
                    <a:pt x="81" y="249"/>
                  </a:cubicBezTo>
                  <a:lnTo>
                    <a:pt x="925" y="651"/>
                  </a:lnTo>
                  <a:cubicBezTo>
                    <a:pt x="865" y="530"/>
                    <a:pt x="945" y="410"/>
                    <a:pt x="1045" y="390"/>
                  </a:cubicBezTo>
                  <a:lnTo>
                    <a:pt x="382" y="88"/>
                  </a:lnTo>
                  <a:lnTo>
                    <a:pt x="202" y="8"/>
                  </a:lnTo>
                  <a:cubicBezTo>
                    <a:pt x="186" y="3"/>
                    <a:pt x="170" y="0"/>
                    <a:pt x="153" y="0"/>
                  </a:cubicBezTo>
                  <a:close/>
                </a:path>
              </a:pathLst>
            </a:custGeom>
            <a:solidFill>
              <a:srgbClr val="FFA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71"/>
            <p:cNvSpPr/>
            <p:nvPr/>
          </p:nvSpPr>
          <p:spPr>
            <a:xfrm flipH="1">
              <a:off x="12382887" y="2229066"/>
              <a:ext cx="129686" cy="72636"/>
            </a:xfrm>
            <a:custGeom>
              <a:avLst/>
              <a:gdLst/>
              <a:ahLst/>
              <a:cxnLst/>
              <a:rect l="l" t="t" r="r" b="b"/>
              <a:pathLst>
                <a:path w="1689" h="946" extrusionOk="0">
                  <a:moveTo>
                    <a:pt x="181" y="1"/>
                  </a:moveTo>
                  <a:cubicBezTo>
                    <a:pt x="81" y="21"/>
                    <a:pt x="1" y="141"/>
                    <a:pt x="61" y="262"/>
                  </a:cubicBezTo>
                  <a:lnTo>
                    <a:pt x="523" y="463"/>
                  </a:lnTo>
                  <a:lnTo>
                    <a:pt x="865" y="624"/>
                  </a:lnTo>
                  <a:lnTo>
                    <a:pt x="1528" y="945"/>
                  </a:lnTo>
                  <a:cubicBezTo>
                    <a:pt x="1488" y="905"/>
                    <a:pt x="1468" y="825"/>
                    <a:pt x="1528" y="724"/>
                  </a:cubicBezTo>
                  <a:cubicBezTo>
                    <a:pt x="1571" y="652"/>
                    <a:pt x="1624" y="642"/>
                    <a:pt x="1659" y="642"/>
                  </a:cubicBezTo>
                  <a:cubicBezTo>
                    <a:pt x="1672" y="642"/>
                    <a:pt x="1683" y="644"/>
                    <a:pt x="1689" y="644"/>
                  </a:cubicBezTo>
                  <a:lnTo>
                    <a:pt x="563" y="161"/>
                  </a:lnTo>
                  <a:lnTo>
                    <a:pt x="18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71"/>
            <p:cNvSpPr/>
            <p:nvPr/>
          </p:nvSpPr>
          <p:spPr>
            <a:xfrm flipH="1">
              <a:off x="12375132" y="2278361"/>
              <a:ext cx="24801" cy="23879"/>
            </a:xfrm>
            <a:custGeom>
              <a:avLst/>
              <a:gdLst/>
              <a:ahLst/>
              <a:cxnLst/>
              <a:rect l="l" t="t" r="r" b="b"/>
              <a:pathLst>
                <a:path w="323" h="311" extrusionOk="0">
                  <a:moveTo>
                    <a:pt x="192" y="0"/>
                  </a:moveTo>
                  <a:cubicBezTo>
                    <a:pt x="157" y="0"/>
                    <a:pt x="104" y="10"/>
                    <a:pt x="61" y="82"/>
                  </a:cubicBezTo>
                  <a:cubicBezTo>
                    <a:pt x="1" y="183"/>
                    <a:pt x="21" y="263"/>
                    <a:pt x="61" y="303"/>
                  </a:cubicBezTo>
                  <a:cubicBezTo>
                    <a:pt x="80" y="308"/>
                    <a:pt x="100" y="310"/>
                    <a:pt x="120" y="310"/>
                  </a:cubicBezTo>
                  <a:cubicBezTo>
                    <a:pt x="185" y="310"/>
                    <a:pt x="251" y="284"/>
                    <a:pt x="282" y="223"/>
                  </a:cubicBezTo>
                  <a:cubicBezTo>
                    <a:pt x="322" y="142"/>
                    <a:pt x="302" y="42"/>
                    <a:pt x="222" y="2"/>
                  </a:cubicBezTo>
                  <a:cubicBezTo>
                    <a:pt x="216" y="2"/>
                    <a:pt x="205" y="0"/>
                    <a:pt x="192" y="0"/>
                  </a:cubicBezTo>
                  <a:close/>
                </a:path>
              </a:pathLst>
            </a:custGeom>
            <a:solidFill>
              <a:srgbClr val="C9B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71"/>
            <p:cNvSpPr/>
            <p:nvPr/>
          </p:nvSpPr>
          <p:spPr>
            <a:xfrm flipH="1">
              <a:off x="12052722" y="2489820"/>
              <a:ext cx="174373" cy="86611"/>
            </a:xfrm>
            <a:custGeom>
              <a:avLst/>
              <a:gdLst/>
              <a:ahLst/>
              <a:cxnLst/>
              <a:rect l="l" t="t" r="r" b="b"/>
              <a:pathLst>
                <a:path w="2271" h="1128" extrusionOk="0">
                  <a:moveTo>
                    <a:pt x="1909" y="1"/>
                  </a:moveTo>
                  <a:lnTo>
                    <a:pt x="1889" y="21"/>
                  </a:lnTo>
                  <a:cubicBezTo>
                    <a:pt x="1286" y="503"/>
                    <a:pt x="523" y="704"/>
                    <a:pt x="261" y="764"/>
                  </a:cubicBezTo>
                  <a:cubicBezTo>
                    <a:pt x="181" y="784"/>
                    <a:pt x="161" y="784"/>
                    <a:pt x="161" y="784"/>
                  </a:cubicBezTo>
                  <a:cubicBezTo>
                    <a:pt x="161" y="784"/>
                    <a:pt x="0" y="965"/>
                    <a:pt x="221" y="1106"/>
                  </a:cubicBezTo>
                  <a:lnTo>
                    <a:pt x="241" y="1126"/>
                  </a:lnTo>
                  <a:cubicBezTo>
                    <a:pt x="256" y="1127"/>
                    <a:pt x="272" y="1127"/>
                    <a:pt x="287" y="1127"/>
                  </a:cubicBezTo>
                  <a:cubicBezTo>
                    <a:pt x="961" y="1127"/>
                    <a:pt x="2170" y="302"/>
                    <a:pt x="2170" y="302"/>
                  </a:cubicBezTo>
                  <a:cubicBezTo>
                    <a:pt x="2170" y="302"/>
                    <a:pt x="2271" y="1"/>
                    <a:pt x="1909"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7" name="Google Shape;2537;p71"/>
          <p:cNvSpPr/>
          <p:nvPr/>
        </p:nvSpPr>
        <p:spPr>
          <a:xfrm flipH="1">
            <a:off x="12362847" y="5114322"/>
            <a:ext cx="6219" cy="58739"/>
          </a:xfrm>
          <a:custGeom>
            <a:avLst/>
            <a:gdLst/>
            <a:ahLst/>
            <a:cxnLst/>
            <a:rect l="l" t="t" r="r" b="b"/>
            <a:pathLst>
              <a:path w="81" h="765" extrusionOk="0">
                <a:moveTo>
                  <a:pt x="81" y="765"/>
                </a:moveTo>
                <a:cubicBezTo>
                  <a:pt x="41" y="503"/>
                  <a:pt x="0" y="262"/>
                  <a:pt x="0" y="1"/>
                </a:cubicBezTo>
                <a:cubicBezTo>
                  <a:pt x="0" y="262"/>
                  <a:pt x="41" y="503"/>
                  <a:pt x="81" y="765"/>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59"/>
        <p:cNvGrpSpPr/>
        <p:nvPr/>
      </p:nvGrpSpPr>
      <p:grpSpPr>
        <a:xfrm>
          <a:off x="0" y="0"/>
          <a:ext cx="0" cy="0"/>
          <a:chOff x="0" y="0"/>
          <a:chExt cx="0" cy="0"/>
        </a:xfrm>
      </p:grpSpPr>
      <p:sp>
        <p:nvSpPr>
          <p:cNvPr id="1960" name="Google Shape;1960;p65"/>
          <p:cNvSpPr/>
          <p:nvPr/>
        </p:nvSpPr>
        <p:spPr>
          <a:xfrm>
            <a:off x="2289550" y="1253825"/>
            <a:ext cx="1171800" cy="1171800"/>
          </a:xfrm>
          <a:prstGeom prst="ellipse">
            <a:avLst/>
          </a:prstGeom>
          <a:solidFill>
            <a:schemeClr val="accent4"/>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61" name="Google Shape;1961;p65"/>
          <p:cNvSpPr txBox="1">
            <a:spLocks noGrp="1"/>
          </p:cNvSpPr>
          <p:nvPr>
            <p:ph type="ctrTitle"/>
          </p:nvPr>
        </p:nvSpPr>
        <p:spPr>
          <a:xfrm>
            <a:off x="730000" y="2634575"/>
            <a:ext cx="4290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200" dirty="0"/>
              <a:t>Resultados</a:t>
            </a:r>
            <a:endParaRPr sz="4200" dirty="0"/>
          </a:p>
        </p:txBody>
      </p:sp>
      <p:sp>
        <p:nvSpPr>
          <p:cNvPr id="1962" name="Google Shape;1962;p65"/>
          <p:cNvSpPr txBox="1">
            <a:spLocks noGrp="1"/>
          </p:cNvSpPr>
          <p:nvPr>
            <p:ph type="title" idx="2"/>
          </p:nvPr>
        </p:nvSpPr>
        <p:spPr>
          <a:xfrm>
            <a:off x="2108200" y="1309025"/>
            <a:ext cx="1534500" cy="10614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a:t>03</a:t>
            </a:r>
            <a:endParaRPr/>
          </a:p>
        </p:txBody>
      </p:sp>
      <p:grpSp>
        <p:nvGrpSpPr>
          <p:cNvPr id="1964" name="Google Shape;1964;p65"/>
          <p:cNvGrpSpPr/>
          <p:nvPr/>
        </p:nvGrpSpPr>
        <p:grpSpPr>
          <a:xfrm>
            <a:off x="5412636" y="258403"/>
            <a:ext cx="2747233" cy="4963109"/>
            <a:chOff x="6063075" y="1052902"/>
            <a:chExt cx="2264266" cy="4090587"/>
          </a:xfrm>
        </p:grpSpPr>
        <p:sp>
          <p:nvSpPr>
            <p:cNvPr id="1965" name="Google Shape;1965;p65"/>
            <p:cNvSpPr/>
            <p:nvPr/>
          </p:nvSpPr>
          <p:spPr>
            <a:xfrm>
              <a:off x="6381004" y="4651041"/>
              <a:ext cx="1631006" cy="492449"/>
            </a:xfrm>
            <a:custGeom>
              <a:avLst/>
              <a:gdLst/>
              <a:ahLst/>
              <a:cxnLst/>
              <a:rect l="l" t="t" r="r" b="b"/>
              <a:pathLst>
                <a:path w="35866" h="10829" extrusionOk="0">
                  <a:moveTo>
                    <a:pt x="19488" y="1"/>
                  </a:moveTo>
                  <a:cubicBezTo>
                    <a:pt x="19345" y="29"/>
                    <a:pt x="19231" y="29"/>
                    <a:pt x="19117" y="58"/>
                  </a:cubicBezTo>
                  <a:cubicBezTo>
                    <a:pt x="18575" y="143"/>
                    <a:pt x="18032" y="200"/>
                    <a:pt x="17519" y="286"/>
                  </a:cubicBezTo>
                  <a:cubicBezTo>
                    <a:pt x="17519" y="486"/>
                    <a:pt x="17519" y="685"/>
                    <a:pt x="17490" y="914"/>
                  </a:cubicBezTo>
                  <a:cubicBezTo>
                    <a:pt x="17433" y="1827"/>
                    <a:pt x="17405" y="2740"/>
                    <a:pt x="17348" y="3681"/>
                  </a:cubicBezTo>
                  <a:cubicBezTo>
                    <a:pt x="17319" y="4594"/>
                    <a:pt x="17262" y="5507"/>
                    <a:pt x="17234" y="6420"/>
                  </a:cubicBezTo>
                  <a:cubicBezTo>
                    <a:pt x="17205" y="7362"/>
                    <a:pt x="17176" y="8275"/>
                    <a:pt x="17091" y="9217"/>
                  </a:cubicBezTo>
                  <a:cubicBezTo>
                    <a:pt x="16891" y="8304"/>
                    <a:pt x="16748" y="7362"/>
                    <a:pt x="16691" y="6449"/>
                  </a:cubicBezTo>
                  <a:cubicBezTo>
                    <a:pt x="16634" y="5507"/>
                    <a:pt x="16606" y="4566"/>
                    <a:pt x="16663" y="3624"/>
                  </a:cubicBezTo>
                  <a:cubicBezTo>
                    <a:pt x="16691" y="2711"/>
                    <a:pt x="16806" y="1770"/>
                    <a:pt x="16948" y="857"/>
                  </a:cubicBezTo>
                  <a:cubicBezTo>
                    <a:pt x="16977" y="685"/>
                    <a:pt x="17005" y="514"/>
                    <a:pt x="17034" y="343"/>
                  </a:cubicBezTo>
                  <a:lnTo>
                    <a:pt x="17034" y="343"/>
                  </a:lnTo>
                  <a:cubicBezTo>
                    <a:pt x="16777" y="372"/>
                    <a:pt x="16520" y="429"/>
                    <a:pt x="16263" y="457"/>
                  </a:cubicBezTo>
                  <a:cubicBezTo>
                    <a:pt x="14865" y="657"/>
                    <a:pt x="13410" y="857"/>
                    <a:pt x="12012" y="1028"/>
                  </a:cubicBezTo>
                  <a:cubicBezTo>
                    <a:pt x="11898" y="1798"/>
                    <a:pt x="11812" y="2569"/>
                    <a:pt x="11727" y="3367"/>
                  </a:cubicBezTo>
                  <a:cubicBezTo>
                    <a:pt x="11670" y="4195"/>
                    <a:pt x="11613" y="5051"/>
                    <a:pt x="11584" y="5907"/>
                  </a:cubicBezTo>
                  <a:cubicBezTo>
                    <a:pt x="11584" y="6763"/>
                    <a:pt x="11584" y="7619"/>
                    <a:pt x="11584" y="8503"/>
                  </a:cubicBezTo>
                  <a:cubicBezTo>
                    <a:pt x="11299" y="7676"/>
                    <a:pt x="11128" y="6820"/>
                    <a:pt x="11042" y="5935"/>
                  </a:cubicBezTo>
                  <a:cubicBezTo>
                    <a:pt x="10956" y="5051"/>
                    <a:pt x="10956" y="4166"/>
                    <a:pt x="11042" y="3310"/>
                  </a:cubicBezTo>
                  <a:cubicBezTo>
                    <a:pt x="11099" y="2540"/>
                    <a:pt x="11242" y="1827"/>
                    <a:pt x="11413" y="1085"/>
                  </a:cubicBezTo>
                  <a:lnTo>
                    <a:pt x="11413" y="1085"/>
                  </a:lnTo>
                  <a:cubicBezTo>
                    <a:pt x="10928" y="1142"/>
                    <a:pt x="10471" y="1199"/>
                    <a:pt x="10015" y="1228"/>
                  </a:cubicBezTo>
                  <a:cubicBezTo>
                    <a:pt x="9273" y="1884"/>
                    <a:pt x="8331" y="2426"/>
                    <a:pt x="7162" y="2854"/>
                  </a:cubicBezTo>
                  <a:cubicBezTo>
                    <a:pt x="7162" y="2939"/>
                    <a:pt x="7162" y="3025"/>
                    <a:pt x="7162" y="3111"/>
                  </a:cubicBezTo>
                  <a:cubicBezTo>
                    <a:pt x="7076" y="4081"/>
                    <a:pt x="7048" y="5079"/>
                    <a:pt x="7076" y="6078"/>
                  </a:cubicBezTo>
                  <a:cubicBezTo>
                    <a:pt x="7076" y="7077"/>
                    <a:pt x="7105" y="8075"/>
                    <a:pt x="7162" y="9074"/>
                  </a:cubicBezTo>
                  <a:cubicBezTo>
                    <a:pt x="6819" y="8104"/>
                    <a:pt x="6620" y="7105"/>
                    <a:pt x="6505" y="6107"/>
                  </a:cubicBezTo>
                  <a:cubicBezTo>
                    <a:pt x="6420" y="5108"/>
                    <a:pt x="6391" y="4081"/>
                    <a:pt x="6448" y="3082"/>
                  </a:cubicBezTo>
                  <a:lnTo>
                    <a:pt x="6448" y="3082"/>
                  </a:lnTo>
                  <a:lnTo>
                    <a:pt x="6391" y="3111"/>
                  </a:lnTo>
                  <a:cubicBezTo>
                    <a:pt x="5148" y="3437"/>
                    <a:pt x="4057" y="3577"/>
                    <a:pt x="3100" y="3577"/>
                  </a:cubicBezTo>
                  <a:cubicBezTo>
                    <a:pt x="2300" y="3577"/>
                    <a:pt x="1594" y="3479"/>
                    <a:pt x="970" y="3310"/>
                  </a:cubicBezTo>
                  <a:lnTo>
                    <a:pt x="970" y="3310"/>
                  </a:lnTo>
                  <a:cubicBezTo>
                    <a:pt x="371" y="5136"/>
                    <a:pt x="0" y="7733"/>
                    <a:pt x="1769" y="9388"/>
                  </a:cubicBezTo>
                  <a:lnTo>
                    <a:pt x="1855" y="9445"/>
                  </a:lnTo>
                  <a:cubicBezTo>
                    <a:pt x="3110" y="10538"/>
                    <a:pt x="4643" y="10829"/>
                    <a:pt x="6761" y="10829"/>
                  </a:cubicBezTo>
                  <a:cubicBezTo>
                    <a:pt x="9153" y="10829"/>
                    <a:pt x="12291" y="10458"/>
                    <a:pt x="16614" y="10458"/>
                  </a:cubicBezTo>
                  <a:cubicBezTo>
                    <a:pt x="17949" y="10458"/>
                    <a:pt x="19397" y="10494"/>
                    <a:pt x="20971" y="10586"/>
                  </a:cubicBezTo>
                  <a:cubicBezTo>
                    <a:pt x="22515" y="10675"/>
                    <a:pt x="23925" y="10729"/>
                    <a:pt x="25207" y="10729"/>
                  </a:cubicBezTo>
                  <a:cubicBezTo>
                    <a:pt x="28879" y="10729"/>
                    <a:pt x="31506" y="10285"/>
                    <a:pt x="33240" y="8931"/>
                  </a:cubicBezTo>
                  <a:cubicBezTo>
                    <a:pt x="34866" y="7676"/>
                    <a:pt x="35694" y="5593"/>
                    <a:pt x="35865" y="2369"/>
                  </a:cubicBezTo>
                  <a:lnTo>
                    <a:pt x="35865" y="2369"/>
                  </a:lnTo>
                  <a:cubicBezTo>
                    <a:pt x="35135" y="2618"/>
                    <a:pt x="34290" y="2770"/>
                    <a:pt x="33307" y="2770"/>
                  </a:cubicBezTo>
                  <a:cubicBezTo>
                    <a:pt x="32598" y="2770"/>
                    <a:pt x="31818" y="2691"/>
                    <a:pt x="30958" y="2511"/>
                  </a:cubicBezTo>
                  <a:lnTo>
                    <a:pt x="30958" y="2511"/>
                  </a:lnTo>
                  <a:cubicBezTo>
                    <a:pt x="31015" y="2797"/>
                    <a:pt x="31043" y="3054"/>
                    <a:pt x="31072" y="3339"/>
                  </a:cubicBezTo>
                  <a:cubicBezTo>
                    <a:pt x="31129" y="3967"/>
                    <a:pt x="31100" y="4594"/>
                    <a:pt x="30958" y="5193"/>
                  </a:cubicBezTo>
                  <a:cubicBezTo>
                    <a:pt x="30815" y="5793"/>
                    <a:pt x="30587" y="6392"/>
                    <a:pt x="30244" y="6877"/>
                  </a:cubicBezTo>
                  <a:cubicBezTo>
                    <a:pt x="30301" y="6278"/>
                    <a:pt x="30387" y="5707"/>
                    <a:pt x="30415" y="5136"/>
                  </a:cubicBezTo>
                  <a:cubicBezTo>
                    <a:pt x="30444" y="4537"/>
                    <a:pt x="30444" y="3967"/>
                    <a:pt x="30387" y="3396"/>
                  </a:cubicBezTo>
                  <a:cubicBezTo>
                    <a:pt x="30358" y="3054"/>
                    <a:pt x="30301" y="2711"/>
                    <a:pt x="30244" y="2340"/>
                  </a:cubicBezTo>
                  <a:cubicBezTo>
                    <a:pt x="30159" y="2312"/>
                    <a:pt x="30102" y="2312"/>
                    <a:pt x="30016" y="2283"/>
                  </a:cubicBezTo>
                  <a:cubicBezTo>
                    <a:pt x="28818" y="1969"/>
                    <a:pt x="27876" y="1484"/>
                    <a:pt x="27077" y="942"/>
                  </a:cubicBezTo>
                  <a:cubicBezTo>
                    <a:pt x="26992" y="942"/>
                    <a:pt x="26877" y="942"/>
                    <a:pt x="26792" y="914"/>
                  </a:cubicBezTo>
                  <a:lnTo>
                    <a:pt x="26792" y="914"/>
                  </a:lnTo>
                  <a:cubicBezTo>
                    <a:pt x="26877" y="1199"/>
                    <a:pt x="26934" y="1484"/>
                    <a:pt x="27020" y="1770"/>
                  </a:cubicBezTo>
                  <a:cubicBezTo>
                    <a:pt x="27191" y="2597"/>
                    <a:pt x="27334" y="3482"/>
                    <a:pt x="27334" y="4338"/>
                  </a:cubicBezTo>
                  <a:cubicBezTo>
                    <a:pt x="27334" y="5222"/>
                    <a:pt x="27220" y="6107"/>
                    <a:pt x="26963" y="6934"/>
                  </a:cubicBezTo>
                  <a:cubicBezTo>
                    <a:pt x="26706" y="7790"/>
                    <a:pt x="26278" y="8589"/>
                    <a:pt x="25679" y="9188"/>
                  </a:cubicBezTo>
                  <a:cubicBezTo>
                    <a:pt x="26050" y="8418"/>
                    <a:pt x="26278" y="7619"/>
                    <a:pt x="26449" y="6820"/>
                  </a:cubicBezTo>
                  <a:cubicBezTo>
                    <a:pt x="26592" y="5992"/>
                    <a:pt x="26649" y="5165"/>
                    <a:pt x="26649" y="4366"/>
                  </a:cubicBezTo>
                  <a:cubicBezTo>
                    <a:pt x="26621" y="3539"/>
                    <a:pt x="26564" y="2683"/>
                    <a:pt x="26478" y="1855"/>
                  </a:cubicBezTo>
                  <a:cubicBezTo>
                    <a:pt x="26449" y="1541"/>
                    <a:pt x="26392" y="1199"/>
                    <a:pt x="26364" y="885"/>
                  </a:cubicBezTo>
                  <a:cubicBezTo>
                    <a:pt x="25394" y="800"/>
                    <a:pt x="24395" y="657"/>
                    <a:pt x="23368" y="543"/>
                  </a:cubicBezTo>
                  <a:cubicBezTo>
                    <a:pt x="22826" y="457"/>
                    <a:pt x="22284" y="400"/>
                    <a:pt x="21770" y="314"/>
                  </a:cubicBezTo>
                  <a:lnTo>
                    <a:pt x="21770" y="314"/>
                  </a:lnTo>
                  <a:cubicBezTo>
                    <a:pt x="21856" y="628"/>
                    <a:pt x="21941" y="942"/>
                    <a:pt x="22027" y="1256"/>
                  </a:cubicBezTo>
                  <a:cubicBezTo>
                    <a:pt x="22198" y="2026"/>
                    <a:pt x="22284" y="2797"/>
                    <a:pt x="22284" y="3567"/>
                  </a:cubicBezTo>
                  <a:cubicBezTo>
                    <a:pt x="22312" y="4338"/>
                    <a:pt x="22227" y="5108"/>
                    <a:pt x="22084" y="5850"/>
                  </a:cubicBezTo>
                  <a:cubicBezTo>
                    <a:pt x="21941" y="6620"/>
                    <a:pt x="21713" y="7362"/>
                    <a:pt x="21399" y="8047"/>
                  </a:cubicBezTo>
                  <a:cubicBezTo>
                    <a:pt x="21456" y="7276"/>
                    <a:pt x="21513" y="6535"/>
                    <a:pt x="21542" y="5793"/>
                  </a:cubicBezTo>
                  <a:cubicBezTo>
                    <a:pt x="21599" y="5051"/>
                    <a:pt x="21599" y="4309"/>
                    <a:pt x="21599" y="3567"/>
                  </a:cubicBezTo>
                  <a:cubicBezTo>
                    <a:pt x="21599" y="2825"/>
                    <a:pt x="21542" y="2083"/>
                    <a:pt x="21485" y="1342"/>
                  </a:cubicBezTo>
                  <a:cubicBezTo>
                    <a:pt x="21456" y="999"/>
                    <a:pt x="21428" y="628"/>
                    <a:pt x="21371" y="286"/>
                  </a:cubicBezTo>
                  <a:cubicBezTo>
                    <a:pt x="21028" y="229"/>
                    <a:pt x="20657" y="172"/>
                    <a:pt x="20315" y="115"/>
                  </a:cubicBezTo>
                  <a:cubicBezTo>
                    <a:pt x="20030" y="86"/>
                    <a:pt x="19773" y="58"/>
                    <a:pt x="19488"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65"/>
            <p:cNvSpPr/>
            <p:nvPr/>
          </p:nvSpPr>
          <p:spPr>
            <a:xfrm>
              <a:off x="6156485" y="3149482"/>
              <a:ext cx="2165610" cy="1217411"/>
            </a:xfrm>
            <a:custGeom>
              <a:avLst/>
              <a:gdLst/>
              <a:ahLst/>
              <a:cxnLst/>
              <a:rect l="l" t="t" r="r" b="b"/>
              <a:pathLst>
                <a:path w="47622" h="26771" extrusionOk="0">
                  <a:moveTo>
                    <a:pt x="37846" y="1"/>
                  </a:moveTo>
                  <a:cubicBezTo>
                    <a:pt x="37765" y="1"/>
                    <a:pt x="37685" y="3"/>
                    <a:pt x="37606" y="7"/>
                  </a:cubicBezTo>
                  <a:cubicBezTo>
                    <a:pt x="37606" y="7"/>
                    <a:pt x="36808" y="5770"/>
                    <a:pt x="37606" y="10421"/>
                  </a:cubicBezTo>
                  <a:cubicBezTo>
                    <a:pt x="37835" y="11876"/>
                    <a:pt x="37749" y="13788"/>
                    <a:pt x="37492" y="15728"/>
                  </a:cubicBezTo>
                  <a:cubicBezTo>
                    <a:pt x="36551" y="16812"/>
                    <a:pt x="35609" y="17754"/>
                    <a:pt x="34668" y="18553"/>
                  </a:cubicBezTo>
                  <a:cubicBezTo>
                    <a:pt x="34696" y="18467"/>
                    <a:pt x="34725" y="18353"/>
                    <a:pt x="34753" y="18239"/>
                  </a:cubicBezTo>
                  <a:cubicBezTo>
                    <a:pt x="35096" y="16955"/>
                    <a:pt x="35324" y="15614"/>
                    <a:pt x="35438" y="14273"/>
                  </a:cubicBezTo>
                  <a:cubicBezTo>
                    <a:pt x="35581" y="12932"/>
                    <a:pt x="35581" y="11562"/>
                    <a:pt x="35495" y="10221"/>
                  </a:cubicBezTo>
                  <a:cubicBezTo>
                    <a:pt x="35381" y="8880"/>
                    <a:pt x="35181" y="7539"/>
                    <a:pt x="34839" y="6255"/>
                  </a:cubicBezTo>
                  <a:lnTo>
                    <a:pt x="34839" y="6255"/>
                  </a:lnTo>
                  <a:cubicBezTo>
                    <a:pt x="34896" y="7596"/>
                    <a:pt x="34953" y="8909"/>
                    <a:pt x="34953" y="10250"/>
                  </a:cubicBezTo>
                  <a:cubicBezTo>
                    <a:pt x="34924" y="11562"/>
                    <a:pt x="34867" y="12903"/>
                    <a:pt x="34753" y="14216"/>
                  </a:cubicBezTo>
                  <a:cubicBezTo>
                    <a:pt x="34639" y="15528"/>
                    <a:pt x="34468" y="16841"/>
                    <a:pt x="34240" y="18125"/>
                  </a:cubicBezTo>
                  <a:cubicBezTo>
                    <a:pt x="34183" y="18467"/>
                    <a:pt x="34126" y="18781"/>
                    <a:pt x="34040" y="19095"/>
                  </a:cubicBezTo>
                  <a:cubicBezTo>
                    <a:pt x="32499" y="20379"/>
                    <a:pt x="30958" y="21320"/>
                    <a:pt x="29560" y="22034"/>
                  </a:cubicBezTo>
                  <a:cubicBezTo>
                    <a:pt x="29732" y="21349"/>
                    <a:pt x="29903" y="20693"/>
                    <a:pt x="30102" y="20008"/>
                  </a:cubicBezTo>
                  <a:cubicBezTo>
                    <a:pt x="30502" y="18667"/>
                    <a:pt x="30930" y="17297"/>
                    <a:pt x="31158" y="15871"/>
                  </a:cubicBezTo>
                  <a:cubicBezTo>
                    <a:pt x="31187" y="15700"/>
                    <a:pt x="31215" y="15500"/>
                    <a:pt x="31244" y="15329"/>
                  </a:cubicBezTo>
                  <a:lnTo>
                    <a:pt x="31272" y="15043"/>
                  </a:lnTo>
                  <a:lnTo>
                    <a:pt x="31301" y="14787"/>
                  </a:lnTo>
                  <a:cubicBezTo>
                    <a:pt x="31329" y="14416"/>
                    <a:pt x="31329" y="14045"/>
                    <a:pt x="31329" y="13702"/>
                  </a:cubicBezTo>
                  <a:cubicBezTo>
                    <a:pt x="31329" y="12960"/>
                    <a:pt x="31272" y="12247"/>
                    <a:pt x="31158" y="11534"/>
                  </a:cubicBezTo>
                  <a:cubicBezTo>
                    <a:pt x="30958" y="10107"/>
                    <a:pt x="30588" y="8709"/>
                    <a:pt x="30160" y="7368"/>
                  </a:cubicBezTo>
                  <a:lnTo>
                    <a:pt x="30160" y="7368"/>
                  </a:lnTo>
                  <a:cubicBezTo>
                    <a:pt x="30302" y="8795"/>
                    <a:pt x="30502" y="10193"/>
                    <a:pt x="30616" y="11591"/>
                  </a:cubicBezTo>
                  <a:cubicBezTo>
                    <a:pt x="30730" y="12989"/>
                    <a:pt x="30730" y="14387"/>
                    <a:pt x="30473" y="15757"/>
                  </a:cubicBezTo>
                  <a:cubicBezTo>
                    <a:pt x="30274" y="17126"/>
                    <a:pt x="29874" y="18496"/>
                    <a:pt x="29560" y="19894"/>
                  </a:cubicBezTo>
                  <a:cubicBezTo>
                    <a:pt x="29418" y="20579"/>
                    <a:pt x="29304" y="21292"/>
                    <a:pt x="29218" y="22005"/>
                  </a:cubicBezTo>
                  <a:cubicBezTo>
                    <a:pt x="29218" y="22091"/>
                    <a:pt x="29218" y="22148"/>
                    <a:pt x="29218" y="22205"/>
                  </a:cubicBezTo>
                  <a:cubicBezTo>
                    <a:pt x="28020" y="22776"/>
                    <a:pt x="26907" y="23146"/>
                    <a:pt x="25994" y="23375"/>
                  </a:cubicBezTo>
                  <a:cubicBezTo>
                    <a:pt x="27677" y="21891"/>
                    <a:pt x="28676" y="19723"/>
                    <a:pt x="28733" y="17497"/>
                  </a:cubicBezTo>
                  <a:lnTo>
                    <a:pt x="28733" y="17497"/>
                  </a:lnTo>
                  <a:cubicBezTo>
                    <a:pt x="27905" y="19238"/>
                    <a:pt x="26194" y="20350"/>
                    <a:pt x="24453" y="21149"/>
                  </a:cubicBezTo>
                  <a:cubicBezTo>
                    <a:pt x="23854" y="21435"/>
                    <a:pt x="23226" y="21691"/>
                    <a:pt x="22598" y="21891"/>
                  </a:cubicBezTo>
                  <a:cubicBezTo>
                    <a:pt x="22684" y="21606"/>
                    <a:pt x="22770" y="21349"/>
                    <a:pt x="22827" y="21064"/>
                  </a:cubicBezTo>
                  <a:cubicBezTo>
                    <a:pt x="23169" y="19780"/>
                    <a:pt x="23426" y="18496"/>
                    <a:pt x="23597" y="17155"/>
                  </a:cubicBezTo>
                  <a:cubicBezTo>
                    <a:pt x="23768" y="15842"/>
                    <a:pt x="23825" y="14530"/>
                    <a:pt x="23797" y="13189"/>
                  </a:cubicBezTo>
                  <a:cubicBezTo>
                    <a:pt x="23768" y="11876"/>
                    <a:pt x="23626" y="10535"/>
                    <a:pt x="23369" y="9251"/>
                  </a:cubicBezTo>
                  <a:cubicBezTo>
                    <a:pt x="23340" y="10564"/>
                    <a:pt x="23312" y="11876"/>
                    <a:pt x="23255" y="13189"/>
                  </a:cubicBezTo>
                  <a:cubicBezTo>
                    <a:pt x="23169" y="14501"/>
                    <a:pt x="23055" y="15785"/>
                    <a:pt x="22912" y="17098"/>
                  </a:cubicBezTo>
                  <a:cubicBezTo>
                    <a:pt x="22741" y="18382"/>
                    <a:pt x="22541" y="19666"/>
                    <a:pt x="22313" y="20950"/>
                  </a:cubicBezTo>
                  <a:cubicBezTo>
                    <a:pt x="22228" y="21320"/>
                    <a:pt x="22171" y="21691"/>
                    <a:pt x="22085" y="22034"/>
                  </a:cubicBezTo>
                  <a:cubicBezTo>
                    <a:pt x="21257" y="22262"/>
                    <a:pt x="20373" y="22405"/>
                    <a:pt x="19517" y="22405"/>
                  </a:cubicBezTo>
                  <a:cubicBezTo>
                    <a:pt x="19089" y="22376"/>
                    <a:pt x="18661" y="22348"/>
                    <a:pt x="18262" y="22148"/>
                  </a:cubicBezTo>
                  <a:cubicBezTo>
                    <a:pt x="18176" y="22119"/>
                    <a:pt x="18090" y="22062"/>
                    <a:pt x="18005" y="22005"/>
                  </a:cubicBezTo>
                  <a:cubicBezTo>
                    <a:pt x="18119" y="21206"/>
                    <a:pt x="18205" y="20379"/>
                    <a:pt x="18290" y="19551"/>
                  </a:cubicBezTo>
                  <a:cubicBezTo>
                    <a:pt x="18433" y="18296"/>
                    <a:pt x="18547" y="17041"/>
                    <a:pt x="18604" y="15757"/>
                  </a:cubicBezTo>
                  <a:cubicBezTo>
                    <a:pt x="18661" y="14501"/>
                    <a:pt x="18690" y="13246"/>
                    <a:pt x="18690" y="11962"/>
                  </a:cubicBezTo>
                  <a:cubicBezTo>
                    <a:pt x="18690" y="10706"/>
                    <a:pt x="18661" y="9423"/>
                    <a:pt x="18547" y="8167"/>
                  </a:cubicBezTo>
                  <a:cubicBezTo>
                    <a:pt x="18347" y="9423"/>
                    <a:pt x="18233" y="10678"/>
                    <a:pt x="18147" y="11933"/>
                  </a:cubicBezTo>
                  <a:cubicBezTo>
                    <a:pt x="18033" y="13217"/>
                    <a:pt x="17976" y="14473"/>
                    <a:pt x="17919" y="15728"/>
                  </a:cubicBezTo>
                  <a:cubicBezTo>
                    <a:pt x="17834" y="17012"/>
                    <a:pt x="17805" y="18267"/>
                    <a:pt x="17777" y="19523"/>
                  </a:cubicBezTo>
                  <a:cubicBezTo>
                    <a:pt x="17748" y="20293"/>
                    <a:pt x="17748" y="21064"/>
                    <a:pt x="17748" y="21805"/>
                  </a:cubicBezTo>
                  <a:cubicBezTo>
                    <a:pt x="17206" y="21349"/>
                    <a:pt x="16806" y="20664"/>
                    <a:pt x="16264" y="20179"/>
                  </a:cubicBezTo>
                  <a:cubicBezTo>
                    <a:pt x="15722" y="19723"/>
                    <a:pt x="14980" y="19437"/>
                    <a:pt x="14239" y="19437"/>
                  </a:cubicBezTo>
                  <a:cubicBezTo>
                    <a:pt x="14267" y="18695"/>
                    <a:pt x="14267" y="17925"/>
                    <a:pt x="14296" y="17155"/>
                  </a:cubicBezTo>
                  <a:cubicBezTo>
                    <a:pt x="14296" y="16042"/>
                    <a:pt x="14296" y="14901"/>
                    <a:pt x="14267" y="13759"/>
                  </a:cubicBezTo>
                  <a:cubicBezTo>
                    <a:pt x="14267" y="12647"/>
                    <a:pt x="14267" y="11505"/>
                    <a:pt x="14239" y="10364"/>
                  </a:cubicBezTo>
                  <a:cubicBezTo>
                    <a:pt x="14210" y="9251"/>
                    <a:pt x="14181" y="8110"/>
                    <a:pt x="14124" y="6969"/>
                  </a:cubicBezTo>
                  <a:cubicBezTo>
                    <a:pt x="13896" y="8081"/>
                    <a:pt x="13782" y="9223"/>
                    <a:pt x="13696" y="10364"/>
                  </a:cubicBezTo>
                  <a:cubicBezTo>
                    <a:pt x="13611" y="11505"/>
                    <a:pt x="13582" y="12647"/>
                    <a:pt x="13582" y="13788"/>
                  </a:cubicBezTo>
                  <a:cubicBezTo>
                    <a:pt x="13582" y="14901"/>
                    <a:pt x="13639" y="16042"/>
                    <a:pt x="13725" y="17183"/>
                  </a:cubicBezTo>
                  <a:cubicBezTo>
                    <a:pt x="13811" y="17954"/>
                    <a:pt x="13896" y="18695"/>
                    <a:pt x="14010" y="19466"/>
                  </a:cubicBezTo>
                  <a:lnTo>
                    <a:pt x="13896" y="19466"/>
                  </a:lnTo>
                  <a:cubicBezTo>
                    <a:pt x="13787" y="19481"/>
                    <a:pt x="13669" y="19506"/>
                    <a:pt x="13557" y="19506"/>
                  </a:cubicBezTo>
                  <a:cubicBezTo>
                    <a:pt x="13464" y="19506"/>
                    <a:pt x="13375" y="19489"/>
                    <a:pt x="13297" y="19437"/>
                  </a:cubicBezTo>
                  <a:cubicBezTo>
                    <a:pt x="13183" y="19352"/>
                    <a:pt x="13126" y="19238"/>
                    <a:pt x="13069" y="19123"/>
                  </a:cubicBezTo>
                  <a:cubicBezTo>
                    <a:pt x="12584" y="18239"/>
                    <a:pt x="12013" y="17383"/>
                    <a:pt x="11157" y="16841"/>
                  </a:cubicBezTo>
                  <a:cubicBezTo>
                    <a:pt x="10558" y="16470"/>
                    <a:pt x="9902" y="16299"/>
                    <a:pt x="9188" y="16242"/>
                  </a:cubicBezTo>
                  <a:cubicBezTo>
                    <a:pt x="9131" y="15157"/>
                    <a:pt x="9188" y="13902"/>
                    <a:pt x="9445" y="12533"/>
                  </a:cubicBezTo>
                  <a:cubicBezTo>
                    <a:pt x="10130" y="9023"/>
                    <a:pt x="9474" y="5713"/>
                    <a:pt x="8760" y="3459"/>
                  </a:cubicBezTo>
                  <a:cubicBezTo>
                    <a:pt x="8190" y="4001"/>
                    <a:pt x="7676" y="4544"/>
                    <a:pt x="7277" y="5171"/>
                  </a:cubicBezTo>
                  <a:cubicBezTo>
                    <a:pt x="7191" y="5314"/>
                    <a:pt x="7106" y="5457"/>
                    <a:pt x="7020" y="5599"/>
                  </a:cubicBezTo>
                  <a:cubicBezTo>
                    <a:pt x="6934" y="5742"/>
                    <a:pt x="6877" y="5885"/>
                    <a:pt x="6792" y="6027"/>
                  </a:cubicBezTo>
                  <a:cubicBezTo>
                    <a:pt x="6735" y="6170"/>
                    <a:pt x="6678" y="6341"/>
                    <a:pt x="6592" y="6484"/>
                  </a:cubicBezTo>
                  <a:lnTo>
                    <a:pt x="6535" y="6712"/>
                  </a:lnTo>
                  <a:cubicBezTo>
                    <a:pt x="6506" y="6798"/>
                    <a:pt x="6478" y="6883"/>
                    <a:pt x="6449" y="6969"/>
                  </a:cubicBezTo>
                  <a:cubicBezTo>
                    <a:pt x="6364" y="7283"/>
                    <a:pt x="6307" y="7596"/>
                    <a:pt x="6335" y="7939"/>
                  </a:cubicBezTo>
                  <a:cubicBezTo>
                    <a:pt x="6335" y="8281"/>
                    <a:pt x="6392" y="8624"/>
                    <a:pt x="6506" y="8966"/>
                  </a:cubicBezTo>
                  <a:cubicBezTo>
                    <a:pt x="6392" y="8823"/>
                    <a:pt x="6278" y="8681"/>
                    <a:pt x="6192" y="8509"/>
                  </a:cubicBezTo>
                  <a:lnTo>
                    <a:pt x="6135" y="8395"/>
                  </a:lnTo>
                  <a:lnTo>
                    <a:pt x="6078" y="8281"/>
                  </a:lnTo>
                  <a:lnTo>
                    <a:pt x="6021" y="8139"/>
                  </a:lnTo>
                  <a:cubicBezTo>
                    <a:pt x="5993" y="8110"/>
                    <a:pt x="5993" y="8053"/>
                    <a:pt x="5964" y="7996"/>
                  </a:cubicBezTo>
                  <a:lnTo>
                    <a:pt x="5907" y="7739"/>
                  </a:lnTo>
                  <a:lnTo>
                    <a:pt x="5850" y="7454"/>
                  </a:lnTo>
                  <a:cubicBezTo>
                    <a:pt x="5822" y="7368"/>
                    <a:pt x="5822" y="7283"/>
                    <a:pt x="5793" y="7168"/>
                  </a:cubicBezTo>
                  <a:lnTo>
                    <a:pt x="5793" y="7026"/>
                  </a:lnTo>
                  <a:lnTo>
                    <a:pt x="5793" y="6883"/>
                  </a:lnTo>
                  <a:cubicBezTo>
                    <a:pt x="5764" y="6683"/>
                    <a:pt x="5793" y="6512"/>
                    <a:pt x="5793" y="6312"/>
                  </a:cubicBezTo>
                  <a:cubicBezTo>
                    <a:pt x="5822" y="6113"/>
                    <a:pt x="5850" y="5942"/>
                    <a:pt x="5879" y="5742"/>
                  </a:cubicBezTo>
                  <a:cubicBezTo>
                    <a:pt x="5936" y="5371"/>
                    <a:pt x="6050" y="5000"/>
                    <a:pt x="6164" y="4629"/>
                  </a:cubicBezTo>
                  <a:cubicBezTo>
                    <a:pt x="6421" y="3916"/>
                    <a:pt x="6792" y="3202"/>
                    <a:pt x="7191" y="2575"/>
                  </a:cubicBezTo>
                  <a:cubicBezTo>
                    <a:pt x="7448" y="2175"/>
                    <a:pt x="7705" y="1776"/>
                    <a:pt x="7961" y="1376"/>
                  </a:cubicBezTo>
                  <a:cubicBezTo>
                    <a:pt x="7676" y="777"/>
                    <a:pt x="7505" y="435"/>
                    <a:pt x="7505" y="435"/>
                  </a:cubicBezTo>
                  <a:cubicBezTo>
                    <a:pt x="4766" y="435"/>
                    <a:pt x="2712" y="2289"/>
                    <a:pt x="1542" y="8681"/>
                  </a:cubicBezTo>
                  <a:cubicBezTo>
                    <a:pt x="714" y="13132"/>
                    <a:pt x="1" y="19723"/>
                    <a:pt x="144" y="24174"/>
                  </a:cubicBezTo>
                  <a:cubicBezTo>
                    <a:pt x="1684" y="22861"/>
                    <a:pt x="2654" y="22091"/>
                    <a:pt x="3596" y="21691"/>
                  </a:cubicBezTo>
                  <a:cubicBezTo>
                    <a:pt x="3054" y="21349"/>
                    <a:pt x="2683" y="20892"/>
                    <a:pt x="2797" y="20208"/>
                  </a:cubicBezTo>
                  <a:lnTo>
                    <a:pt x="2797" y="20208"/>
                  </a:lnTo>
                  <a:lnTo>
                    <a:pt x="2911" y="20236"/>
                  </a:lnTo>
                  <a:cubicBezTo>
                    <a:pt x="3044" y="20227"/>
                    <a:pt x="3181" y="20224"/>
                    <a:pt x="3318" y="20224"/>
                  </a:cubicBezTo>
                  <a:cubicBezTo>
                    <a:pt x="3593" y="20224"/>
                    <a:pt x="3872" y="20236"/>
                    <a:pt x="4138" y="20236"/>
                  </a:cubicBezTo>
                  <a:cubicBezTo>
                    <a:pt x="3596" y="19894"/>
                    <a:pt x="3282" y="19466"/>
                    <a:pt x="3368" y="18895"/>
                  </a:cubicBezTo>
                  <a:cubicBezTo>
                    <a:pt x="3453" y="18895"/>
                    <a:pt x="3510" y="18867"/>
                    <a:pt x="3596" y="18867"/>
                  </a:cubicBezTo>
                  <a:lnTo>
                    <a:pt x="3625" y="18867"/>
                  </a:lnTo>
                  <a:cubicBezTo>
                    <a:pt x="4024" y="18867"/>
                    <a:pt x="4395" y="18867"/>
                    <a:pt x="4766" y="18895"/>
                  </a:cubicBezTo>
                  <a:cubicBezTo>
                    <a:pt x="5222" y="18895"/>
                    <a:pt x="5707" y="18924"/>
                    <a:pt x="6164" y="18952"/>
                  </a:cubicBezTo>
                  <a:cubicBezTo>
                    <a:pt x="6421" y="18981"/>
                    <a:pt x="6706" y="18981"/>
                    <a:pt x="6991" y="19009"/>
                  </a:cubicBezTo>
                  <a:cubicBezTo>
                    <a:pt x="6364" y="18496"/>
                    <a:pt x="5936" y="17868"/>
                    <a:pt x="6307" y="17155"/>
                  </a:cubicBezTo>
                  <a:lnTo>
                    <a:pt x="6307" y="17155"/>
                  </a:lnTo>
                  <a:cubicBezTo>
                    <a:pt x="6364" y="17183"/>
                    <a:pt x="6421" y="17212"/>
                    <a:pt x="6478" y="17212"/>
                  </a:cubicBezTo>
                  <a:lnTo>
                    <a:pt x="7591" y="17554"/>
                  </a:lnTo>
                  <a:lnTo>
                    <a:pt x="7648" y="15100"/>
                  </a:lnTo>
                  <a:lnTo>
                    <a:pt x="7705" y="12818"/>
                  </a:lnTo>
                  <a:lnTo>
                    <a:pt x="7705" y="12647"/>
                  </a:lnTo>
                  <a:cubicBezTo>
                    <a:pt x="7705" y="12647"/>
                    <a:pt x="7676" y="12533"/>
                    <a:pt x="8190" y="12533"/>
                  </a:cubicBezTo>
                  <a:cubicBezTo>
                    <a:pt x="8675" y="12533"/>
                    <a:pt x="8646" y="12647"/>
                    <a:pt x="8646" y="12647"/>
                  </a:cubicBezTo>
                  <a:lnTo>
                    <a:pt x="8646" y="12875"/>
                  </a:lnTo>
                  <a:lnTo>
                    <a:pt x="8532" y="17868"/>
                  </a:lnTo>
                  <a:cubicBezTo>
                    <a:pt x="10835" y="18592"/>
                    <a:pt x="10979" y="18637"/>
                    <a:pt x="10986" y="18638"/>
                  </a:cubicBezTo>
                  <a:lnTo>
                    <a:pt x="10986" y="18638"/>
                  </a:lnTo>
                  <a:lnTo>
                    <a:pt x="12584" y="20864"/>
                  </a:lnTo>
                  <a:cubicBezTo>
                    <a:pt x="13326" y="20978"/>
                    <a:pt x="14638" y="21206"/>
                    <a:pt x="15180" y="21549"/>
                  </a:cubicBezTo>
                  <a:cubicBezTo>
                    <a:pt x="15865" y="21977"/>
                    <a:pt x="17377" y="25600"/>
                    <a:pt x="17377" y="26770"/>
                  </a:cubicBezTo>
                  <a:cubicBezTo>
                    <a:pt x="19061" y="26570"/>
                    <a:pt x="21457" y="26257"/>
                    <a:pt x="23882" y="25743"/>
                  </a:cubicBezTo>
                  <a:cubicBezTo>
                    <a:pt x="25024" y="25486"/>
                    <a:pt x="26165" y="25229"/>
                    <a:pt x="27221" y="24973"/>
                  </a:cubicBezTo>
                  <a:cubicBezTo>
                    <a:pt x="27620" y="24887"/>
                    <a:pt x="28020" y="24773"/>
                    <a:pt x="28391" y="24659"/>
                  </a:cubicBezTo>
                  <a:cubicBezTo>
                    <a:pt x="29988" y="24259"/>
                    <a:pt x="31700" y="23917"/>
                    <a:pt x="33355" y="23803"/>
                  </a:cubicBezTo>
                  <a:cubicBezTo>
                    <a:pt x="34240" y="23089"/>
                    <a:pt x="35895" y="21920"/>
                    <a:pt x="37749" y="21606"/>
                  </a:cubicBezTo>
                  <a:cubicBezTo>
                    <a:pt x="37962" y="21565"/>
                    <a:pt x="38173" y="21546"/>
                    <a:pt x="38382" y="21546"/>
                  </a:cubicBezTo>
                  <a:cubicBezTo>
                    <a:pt x="40809" y="21546"/>
                    <a:pt x="43014" y="24106"/>
                    <a:pt x="45510" y="24973"/>
                  </a:cubicBezTo>
                  <a:cubicBezTo>
                    <a:pt x="45909" y="25115"/>
                    <a:pt x="46223" y="25315"/>
                    <a:pt x="46423" y="25572"/>
                  </a:cubicBezTo>
                  <a:cubicBezTo>
                    <a:pt x="47621" y="19066"/>
                    <a:pt x="45196" y="16527"/>
                    <a:pt x="44996" y="8823"/>
                  </a:cubicBezTo>
                  <a:cubicBezTo>
                    <a:pt x="44830" y="2469"/>
                    <a:pt x="40697" y="1"/>
                    <a:pt x="37846"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65"/>
            <p:cNvSpPr/>
            <p:nvPr/>
          </p:nvSpPr>
          <p:spPr>
            <a:xfrm>
              <a:off x="7025867" y="2760517"/>
              <a:ext cx="45" cy="2638"/>
            </a:xfrm>
            <a:custGeom>
              <a:avLst/>
              <a:gdLst/>
              <a:ahLst/>
              <a:cxnLst/>
              <a:rect l="l" t="t" r="r" b="b"/>
              <a:pathLst>
                <a:path w="1" h="58" extrusionOk="0">
                  <a:moveTo>
                    <a:pt x="1" y="0"/>
                  </a:moveTo>
                  <a:lnTo>
                    <a:pt x="1" y="57"/>
                  </a:lnTo>
                  <a:lnTo>
                    <a:pt x="1" y="0"/>
                  </a:ln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65"/>
            <p:cNvSpPr/>
            <p:nvPr/>
          </p:nvSpPr>
          <p:spPr>
            <a:xfrm>
              <a:off x="6994715" y="2856519"/>
              <a:ext cx="451567" cy="234105"/>
            </a:xfrm>
            <a:custGeom>
              <a:avLst/>
              <a:gdLst/>
              <a:ahLst/>
              <a:cxnLst/>
              <a:rect l="l" t="t" r="r" b="b"/>
              <a:pathLst>
                <a:path w="9930" h="5148" extrusionOk="0">
                  <a:moveTo>
                    <a:pt x="9416" y="1"/>
                  </a:moveTo>
                  <a:lnTo>
                    <a:pt x="9416" y="372"/>
                  </a:lnTo>
                  <a:cubicBezTo>
                    <a:pt x="9416" y="372"/>
                    <a:pt x="8446" y="2540"/>
                    <a:pt x="5051" y="2540"/>
                  </a:cubicBezTo>
                  <a:cubicBezTo>
                    <a:pt x="1798" y="2540"/>
                    <a:pt x="857" y="314"/>
                    <a:pt x="857" y="314"/>
                  </a:cubicBezTo>
                  <a:cubicBezTo>
                    <a:pt x="828" y="1541"/>
                    <a:pt x="629" y="2825"/>
                    <a:pt x="1" y="3824"/>
                  </a:cubicBezTo>
                  <a:cubicBezTo>
                    <a:pt x="457" y="4309"/>
                    <a:pt x="1599" y="5022"/>
                    <a:pt x="4537" y="5136"/>
                  </a:cubicBezTo>
                  <a:cubicBezTo>
                    <a:pt x="4702" y="5144"/>
                    <a:pt x="4862" y="5148"/>
                    <a:pt x="5017" y="5148"/>
                  </a:cubicBezTo>
                  <a:cubicBezTo>
                    <a:pt x="8361" y="5148"/>
                    <a:pt x="9576" y="3449"/>
                    <a:pt x="9930" y="2740"/>
                  </a:cubicBezTo>
                  <a:cubicBezTo>
                    <a:pt x="9645" y="1941"/>
                    <a:pt x="9473" y="999"/>
                    <a:pt x="9416" y="1"/>
                  </a:cubicBez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65"/>
            <p:cNvSpPr/>
            <p:nvPr/>
          </p:nvSpPr>
          <p:spPr>
            <a:xfrm>
              <a:off x="6554862" y="3064122"/>
              <a:ext cx="1322186" cy="1148335"/>
            </a:xfrm>
            <a:custGeom>
              <a:avLst/>
              <a:gdLst/>
              <a:ahLst/>
              <a:cxnLst/>
              <a:rect l="l" t="t" r="r" b="b"/>
              <a:pathLst>
                <a:path w="29075" h="25252" extrusionOk="0">
                  <a:moveTo>
                    <a:pt x="23311" y="1"/>
                  </a:moveTo>
                  <a:cubicBezTo>
                    <a:pt x="23311" y="1"/>
                    <a:pt x="22969" y="4309"/>
                    <a:pt x="14723" y="4566"/>
                  </a:cubicBezTo>
                  <a:cubicBezTo>
                    <a:pt x="14481" y="4573"/>
                    <a:pt x="14246" y="4577"/>
                    <a:pt x="14017" y="4577"/>
                  </a:cubicBezTo>
                  <a:cubicBezTo>
                    <a:pt x="6441" y="4577"/>
                    <a:pt x="5849" y="571"/>
                    <a:pt x="5849" y="571"/>
                  </a:cubicBezTo>
                  <a:cubicBezTo>
                    <a:pt x="4908" y="885"/>
                    <a:pt x="3881" y="1199"/>
                    <a:pt x="2854" y="1484"/>
                  </a:cubicBezTo>
                  <a:cubicBezTo>
                    <a:pt x="2797" y="1627"/>
                    <a:pt x="2739" y="1798"/>
                    <a:pt x="2654" y="1941"/>
                  </a:cubicBezTo>
                  <a:cubicBezTo>
                    <a:pt x="2283" y="2740"/>
                    <a:pt x="1798" y="3396"/>
                    <a:pt x="1284" y="3967"/>
                  </a:cubicBezTo>
                  <a:cubicBezTo>
                    <a:pt x="856" y="4452"/>
                    <a:pt x="400" y="4908"/>
                    <a:pt x="0" y="5336"/>
                  </a:cubicBezTo>
                  <a:cubicBezTo>
                    <a:pt x="714" y="7590"/>
                    <a:pt x="1370" y="10900"/>
                    <a:pt x="685" y="14410"/>
                  </a:cubicBezTo>
                  <a:cubicBezTo>
                    <a:pt x="428" y="15779"/>
                    <a:pt x="371" y="17034"/>
                    <a:pt x="428" y="18119"/>
                  </a:cubicBezTo>
                  <a:cubicBezTo>
                    <a:pt x="1142" y="18176"/>
                    <a:pt x="1798" y="18347"/>
                    <a:pt x="2397" y="18718"/>
                  </a:cubicBezTo>
                  <a:cubicBezTo>
                    <a:pt x="3253" y="19260"/>
                    <a:pt x="3824" y="20116"/>
                    <a:pt x="4309" y="21000"/>
                  </a:cubicBezTo>
                  <a:cubicBezTo>
                    <a:pt x="4366" y="21115"/>
                    <a:pt x="4423" y="21229"/>
                    <a:pt x="4537" y="21314"/>
                  </a:cubicBezTo>
                  <a:cubicBezTo>
                    <a:pt x="4615" y="21366"/>
                    <a:pt x="4704" y="21383"/>
                    <a:pt x="4797" y="21383"/>
                  </a:cubicBezTo>
                  <a:cubicBezTo>
                    <a:pt x="4909" y="21383"/>
                    <a:pt x="5027" y="21358"/>
                    <a:pt x="5136" y="21343"/>
                  </a:cubicBezTo>
                  <a:lnTo>
                    <a:pt x="5250" y="21343"/>
                  </a:lnTo>
                  <a:cubicBezTo>
                    <a:pt x="5136" y="20572"/>
                    <a:pt x="5051" y="19831"/>
                    <a:pt x="4965" y="19060"/>
                  </a:cubicBezTo>
                  <a:cubicBezTo>
                    <a:pt x="4879" y="17919"/>
                    <a:pt x="4822" y="16778"/>
                    <a:pt x="4822" y="15665"/>
                  </a:cubicBezTo>
                  <a:cubicBezTo>
                    <a:pt x="4822" y="14524"/>
                    <a:pt x="4851" y="13382"/>
                    <a:pt x="4936" y="12241"/>
                  </a:cubicBezTo>
                  <a:cubicBezTo>
                    <a:pt x="5022" y="11100"/>
                    <a:pt x="5136" y="9958"/>
                    <a:pt x="5364" y="8846"/>
                  </a:cubicBezTo>
                  <a:cubicBezTo>
                    <a:pt x="5421" y="9987"/>
                    <a:pt x="5450" y="11128"/>
                    <a:pt x="5479" y="12241"/>
                  </a:cubicBezTo>
                  <a:cubicBezTo>
                    <a:pt x="5507" y="13382"/>
                    <a:pt x="5507" y="14524"/>
                    <a:pt x="5507" y="15636"/>
                  </a:cubicBezTo>
                  <a:cubicBezTo>
                    <a:pt x="5536" y="16778"/>
                    <a:pt x="5536" y="17919"/>
                    <a:pt x="5536" y="19032"/>
                  </a:cubicBezTo>
                  <a:cubicBezTo>
                    <a:pt x="5507" y="19802"/>
                    <a:pt x="5507" y="20572"/>
                    <a:pt x="5479" y="21314"/>
                  </a:cubicBezTo>
                  <a:cubicBezTo>
                    <a:pt x="6220" y="21314"/>
                    <a:pt x="6962" y="21600"/>
                    <a:pt x="7504" y="22056"/>
                  </a:cubicBezTo>
                  <a:cubicBezTo>
                    <a:pt x="8046" y="22541"/>
                    <a:pt x="8446" y="23226"/>
                    <a:pt x="8988" y="23682"/>
                  </a:cubicBezTo>
                  <a:cubicBezTo>
                    <a:pt x="8988" y="22941"/>
                    <a:pt x="8988" y="22170"/>
                    <a:pt x="9017" y="21400"/>
                  </a:cubicBezTo>
                  <a:cubicBezTo>
                    <a:pt x="9045" y="20144"/>
                    <a:pt x="9074" y="18889"/>
                    <a:pt x="9159" y="17605"/>
                  </a:cubicBezTo>
                  <a:cubicBezTo>
                    <a:pt x="9216" y="16350"/>
                    <a:pt x="9273" y="15094"/>
                    <a:pt x="9387" y="13810"/>
                  </a:cubicBezTo>
                  <a:cubicBezTo>
                    <a:pt x="9473" y="12555"/>
                    <a:pt x="9587" y="11300"/>
                    <a:pt x="9787" y="10044"/>
                  </a:cubicBezTo>
                  <a:cubicBezTo>
                    <a:pt x="9901" y="11300"/>
                    <a:pt x="9930" y="12583"/>
                    <a:pt x="9930" y="13839"/>
                  </a:cubicBezTo>
                  <a:cubicBezTo>
                    <a:pt x="9930" y="15123"/>
                    <a:pt x="9901" y="16378"/>
                    <a:pt x="9844" y="17634"/>
                  </a:cubicBezTo>
                  <a:cubicBezTo>
                    <a:pt x="9787" y="18918"/>
                    <a:pt x="9673" y="20173"/>
                    <a:pt x="9530" y="21428"/>
                  </a:cubicBezTo>
                  <a:cubicBezTo>
                    <a:pt x="9445" y="22256"/>
                    <a:pt x="9359" y="23083"/>
                    <a:pt x="9245" y="23882"/>
                  </a:cubicBezTo>
                  <a:cubicBezTo>
                    <a:pt x="9330" y="23939"/>
                    <a:pt x="9416" y="23996"/>
                    <a:pt x="9502" y="24025"/>
                  </a:cubicBezTo>
                  <a:cubicBezTo>
                    <a:pt x="9901" y="24225"/>
                    <a:pt x="10329" y="24253"/>
                    <a:pt x="10757" y="24282"/>
                  </a:cubicBezTo>
                  <a:cubicBezTo>
                    <a:pt x="11613" y="24282"/>
                    <a:pt x="12497" y="24139"/>
                    <a:pt x="13325" y="23911"/>
                  </a:cubicBezTo>
                  <a:cubicBezTo>
                    <a:pt x="13411" y="23568"/>
                    <a:pt x="13468" y="23197"/>
                    <a:pt x="13553" y="22827"/>
                  </a:cubicBezTo>
                  <a:cubicBezTo>
                    <a:pt x="13781" y="21543"/>
                    <a:pt x="13981" y="20259"/>
                    <a:pt x="14152" y="18975"/>
                  </a:cubicBezTo>
                  <a:cubicBezTo>
                    <a:pt x="14295" y="17662"/>
                    <a:pt x="14409" y="16378"/>
                    <a:pt x="14495" y="15066"/>
                  </a:cubicBezTo>
                  <a:cubicBezTo>
                    <a:pt x="14552" y="13753"/>
                    <a:pt x="14580" y="12441"/>
                    <a:pt x="14609" y="11128"/>
                  </a:cubicBezTo>
                  <a:cubicBezTo>
                    <a:pt x="14866" y="12412"/>
                    <a:pt x="15008" y="13753"/>
                    <a:pt x="15037" y="15066"/>
                  </a:cubicBezTo>
                  <a:cubicBezTo>
                    <a:pt x="15065" y="16407"/>
                    <a:pt x="15008" y="17719"/>
                    <a:pt x="14837" y="19032"/>
                  </a:cubicBezTo>
                  <a:cubicBezTo>
                    <a:pt x="14666" y="20373"/>
                    <a:pt x="14409" y="21657"/>
                    <a:pt x="14067" y="22941"/>
                  </a:cubicBezTo>
                  <a:cubicBezTo>
                    <a:pt x="14010" y="23226"/>
                    <a:pt x="13924" y="23483"/>
                    <a:pt x="13838" y="23768"/>
                  </a:cubicBezTo>
                  <a:cubicBezTo>
                    <a:pt x="14466" y="23568"/>
                    <a:pt x="15094" y="23312"/>
                    <a:pt x="15693" y="23026"/>
                  </a:cubicBezTo>
                  <a:cubicBezTo>
                    <a:pt x="17434" y="22227"/>
                    <a:pt x="19145" y="21115"/>
                    <a:pt x="19973" y="19374"/>
                  </a:cubicBezTo>
                  <a:lnTo>
                    <a:pt x="19973" y="19374"/>
                  </a:lnTo>
                  <a:cubicBezTo>
                    <a:pt x="19916" y="21600"/>
                    <a:pt x="18917" y="23768"/>
                    <a:pt x="17234" y="25252"/>
                  </a:cubicBezTo>
                  <a:cubicBezTo>
                    <a:pt x="18147" y="25023"/>
                    <a:pt x="19260" y="24653"/>
                    <a:pt x="20458" y="24082"/>
                  </a:cubicBezTo>
                  <a:cubicBezTo>
                    <a:pt x="20458" y="24025"/>
                    <a:pt x="20458" y="23968"/>
                    <a:pt x="20458" y="23882"/>
                  </a:cubicBezTo>
                  <a:cubicBezTo>
                    <a:pt x="20544" y="23169"/>
                    <a:pt x="20658" y="22456"/>
                    <a:pt x="20800" y="21771"/>
                  </a:cubicBezTo>
                  <a:cubicBezTo>
                    <a:pt x="21114" y="20373"/>
                    <a:pt x="21514" y="19003"/>
                    <a:pt x="21713" y="17634"/>
                  </a:cubicBezTo>
                  <a:cubicBezTo>
                    <a:pt x="21970" y="16264"/>
                    <a:pt x="21970" y="14866"/>
                    <a:pt x="21856" y="13468"/>
                  </a:cubicBezTo>
                  <a:cubicBezTo>
                    <a:pt x="21742" y="12070"/>
                    <a:pt x="21542" y="10672"/>
                    <a:pt x="21400" y="9245"/>
                  </a:cubicBezTo>
                  <a:lnTo>
                    <a:pt x="21400" y="9245"/>
                  </a:lnTo>
                  <a:cubicBezTo>
                    <a:pt x="21828" y="10586"/>
                    <a:pt x="22198" y="11984"/>
                    <a:pt x="22398" y="13411"/>
                  </a:cubicBezTo>
                  <a:cubicBezTo>
                    <a:pt x="22512" y="14124"/>
                    <a:pt x="22569" y="14837"/>
                    <a:pt x="22569" y="15579"/>
                  </a:cubicBezTo>
                  <a:cubicBezTo>
                    <a:pt x="22569" y="15922"/>
                    <a:pt x="22569" y="16293"/>
                    <a:pt x="22541" y="16664"/>
                  </a:cubicBezTo>
                  <a:lnTo>
                    <a:pt x="22512" y="16920"/>
                  </a:lnTo>
                  <a:lnTo>
                    <a:pt x="22484" y="17206"/>
                  </a:lnTo>
                  <a:cubicBezTo>
                    <a:pt x="22455" y="17377"/>
                    <a:pt x="22427" y="17577"/>
                    <a:pt x="22398" y="17748"/>
                  </a:cubicBezTo>
                  <a:cubicBezTo>
                    <a:pt x="22170" y="19174"/>
                    <a:pt x="21742" y="20544"/>
                    <a:pt x="21342" y="21885"/>
                  </a:cubicBezTo>
                  <a:cubicBezTo>
                    <a:pt x="21143" y="22570"/>
                    <a:pt x="20972" y="23226"/>
                    <a:pt x="20800" y="23911"/>
                  </a:cubicBezTo>
                  <a:cubicBezTo>
                    <a:pt x="22198" y="23197"/>
                    <a:pt x="23739" y="22256"/>
                    <a:pt x="25280" y="20972"/>
                  </a:cubicBezTo>
                  <a:cubicBezTo>
                    <a:pt x="25366" y="20658"/>
                    <a:pt x="25423" y="20344"/>
                    <a:pt x="25480" y="20002"/>
                  </a:cubicBezTo>
                  <a:cubicBezTo>
                    <a:pt x="25708" y="18718"/>
                    <a:pt x="25879" y="17405"/>
                    <a:pt x="25993" y="16093"/>
                  </a:cubicBezTo>
                  <a:cubicBezTo>
                    <a:pt x="26107" y="14780"/>
                    <a:pt x="26164" y="13439"/>
                    <a:pt x="26193" y="12127"/>
                  </a:cubicBezTo>
                  <a:cubicBezTo>
                    <a:pt x="26193" y="10786"/>
                    <a:pt x="26136" y="9473"/>
                    <a:pt x="26079" y="8132"/>
                  </a:cubicBezTo>
                  <a:lnTo>
                    <a:pt x="26079" y="8132"/>
                  </a:lnTo>
                  <a:cubicBezTo>
                    <a:pt x="26421" y="9416"/>
                    <a:pt x="26621" y="10757"/>
                    <a:pt x="26735" y="12098"/>
                  </a:cubicBezTo>
                  <a:cubicBezTo>
                    <a:pt x="26821" y="13439"/>
                    <a:pt x="26821" y="14809"/>
                    <a:pt x="26678" y="16150"/>
                  </a:cubicBezTo>
                  <a:cubicBezTo>
                    <a:pt x="26564" y="17491"/>
                    <a:pt x="26336" y="18832"/>
                    <a:pt x="25993" y="20116"/>
                  </a:cubicBezTo>
                  <a:cubicBezTo>
                    <a:pt x="25965" y="20230"/>
                    <a:pt x="25936" y="20344"/>
                    <a:pt x="25908" y="20430"/>
                  </a:cubicBezTo>
                  <a:cubicBezTo>
                    <a:pt x="26849" y="19631"/>
                    <a:pt x="27791" y="18689"/>
                    <a:pt x="28732" y="17605"/>
                  </a:cubicBezTo>
                  <a:cubicBezTo>
                    <a:pt x="28989" y="15665"/>
                    <a:pt x="29075" y="13753"/>
                    <a:pt x="28846" y="12298"/>
                  </a:cubicBezTo>
                  <a:cubicBezTo>
                    <a:pt x="28048" y="7647"/>
                    <a:pt x="28846" y="1884"/>
                    <a:pt x="28846" y="1884"/>
                  </a:cubicBezTo>
                  <a:lnTo>
                    <a:pt x="23311" y="1"/>
                  </a:lnTo>
                  <a:close/>
                </a:path>
              </a:pathLst>
            </a:custGeom>
            <a:solidFill>
              <a:srgbClr val="6B7DC7"/>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65"/>
            <p:cNvSpPr/>
            <p:nvPr/>
          </p:nvSpPr>
          <p:spPr>
            <a:xfrm>
              <a:off x="6497743" y="3164035"/>
              <a:ext cx="48067" cy="48067"/>
            </a:xfrm>
            <a:custGeom>
              <a:avLst/>
              <a:gdLst/>
              <a:ahLst/>
              <a:cxnLst/>
              <a:rect l="l" t="t" r="r" b="b"/>
              <a:pathLst>
                <a:path w="1057" h="1057" extrusionOk="0">
                  <a:moveTo>
                    <a:pt x="1057" y="1"/>
                  </a:moveTo>
                  <a:cubicBezTo>
                    <a:pt x="657" y="58"/>
                    <a:pt x="286" y="115"/>
                    <a:pt x="1" y="115"/>
                  </a:cubicBezTo>
                  <a:cubicBezTo>
                    <a:pt x="1" y="115"/>
                    <a:pt x="172" y="457"/>
                    <a:pt x="457" y="1056"/>
                  </a:cubicBezTo>
                  <a:cubicBezTo>
                    <a:pt x="572" y="857"/>
                    <a:pt x="686" y="686"/>
                    <a:pt x="800" y="486"/>
                  </a:cubicBezTo>
                  <a:cubicBezTo>
                    <a:pt x="885" y="315"/>
                    <a:pt x="971" y="172"/>
                    <a:pt x="1057" y="1"/>
                  </a:cubicBezTo>
                  <a:close/>
                </a:path>
              </a:pathLst>
            </a:custGeom>
            <a:solidFill>
              <a:srgbClr val="A5BA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65"/>
            <p:cNvSpPr/>
            <p:nvPr/>
          </p:nvSpPr>
          <p:spPr>
            <a:xfrm>
              <a:off x="6739089" y="1686124"/>
              <a:ext cx="430830" cy="695495"/>
            </a:xfrm>
            <a:custGeom>
              <a:avLst/>
              <a:gdLst/>
              <a:ahLst/>
              <a:cxnLst/>
              <a:rect l="l" t="t" r="r" b="b"/>
              <a:pathLst>
                <a:path w="9474" h="15294" extrusionOk="0">
                  <a:moveTo>
                    <a:pt x="7163" y="1"/>
                  </a:moveTo>
                  <a:cubicBezTo>
                    <a:pt x="6392" y="29"/>
                    <a:pt x="5479" y="172"/>
                    <a:pt x="4395" y="486"/>
                  </a:cubicBezTo>
                  <a:cubicBezTo>
                    <a:pt x="58" y="1712"/>
                    <a:pt x="1" y="7818"/>
                    <a:pt x="1" y="7818"/>
                  </a:cubicBezTo>
                  <a:lnTo>
                    <a:pt x="1856" y="5678"/>
                  </a:lnTo>
                  <a:lnTo>
                    <a:pt x="1856" y="5678"/>
                  </a:lnTo>
                  <a:cubicBezTo>
                    <a:pt x="1855" y="5679"/>
                    <a:pt x="144" y="10672"/>
                    <a:pt x="1485" y="12469"/>
                  </a:cubicBezTo>
                  <a:cubicBezTo>
                    <a:pt x="1599" y="11613"/>
                    <a:pt x="1856" y="10900"/>
                    <a:pt x="2169" y="10301"/>
                  </a:cubicBezTo>
                  <a:cubicBezTo>
                    <a:pt x="2426" y="11984"/>
                    <a:pt x="2883" y="13725"/>
                    <a:pt x="3311" y="15094"/>
                  </a:cubicBezTo>
                  <a:cubicBezTo>
                    <a:pt x="3368" y="15180"/>
                    <a:pt x="3425" y="15237"/>
                    <a:pt x="3482" y="15294"/>
                  </a:cubicBezTo>
                  <a:cubicBezTo>
                    <a:pt x="3482" y="15008"/>
                    <a:pt x="3482" y="14723"/>
                    <a:pt x="3482" y="14466"/>
                  </a:cubicBezTo>
                  <a:cubicBezTo>
                    <a:pt x="3510" y="13981"/>
                    <a:pt x="3539" y="13496"/>
                    <a:pt x="3596" y="13011"/>
                  </a:cubicBezTo>
                  <a:cubicBezTo>
                    <a:pt x="3596" y="13097"/>
                    <a:pt x="3596" y="13182"/>
                    <a:pt x="3625" y="13297"/>
                  </a:cubicBezTo>
                  <a:cubicBezTo>
                    <a:pt x="3625" y="12897"/>
                    <a:pt x="3625" y="12469"/>
                    <a:pt x="3653" y="12041"/>
                  </a:cubicBezTo>
                  <a:lnTo>
                    <a:pt x="3653" y="8703"/>
                  </a:lnTo>
                  <a:lnTo>
                    <a:pt x="3653" y="8560"/>
                  </a:lnTo>
                  <a:cubicBezTo>
                    <a:pt x="4452" y="7933"/>
                    <a:pt x="5251" y="7676"/>
                    <a:pt x="5736" y="7562"/>
                  </a:cubicBezTo>
                  <a:cubicBezTo>
                    <a:pt x="6307" y="7447"/>
                    <a:pt x="6849" y="7362"/>
                    <a:pt x="7334" y="7362"/>
                  </a:cubicBezTo>
                  <a:cubicBezTo>
                    <a:pt x="7876" y="6820"/>
                    <a:pt x="8646" y="6506"/>
                    <a:pt x="9474" y="6449"/>
                  </a:cubicBezTo>
                  <a:cubicBezTo>
                    <a:pt x="8466" y="6404"/>
                    <a:pt x="7427" y="6252"/>
                    <a:pt x="6413" y="6252"/>
                  </a:cubicBezTo>
                  <a:cubicBezTo>
                    <a:pt x="5476" y="6252"/>
                    <a:pt x="4560" y="6382"/>
                    <a:pt x="3710" y="6848"/>
                  </a:cubicBezTo>
                  <a:cubicBezTo>
                    <a:pt x="4224" y="5479"/>
                    <a:pt x="5222" y="4195"/>
                    <a:pt x="6763" y="3795"/>
                  </a:cubicBezTo>
                  <a:cubicBezTo>
                    <a:pt x="6183" y="3795"/>
                    <a:pt x="5586" y="3749"/>
                    <a:pt x="4991" y="3749"/>
                  </a:cubicBezTo>
                  <a:cubicBezTo>
                    <a:pt x="4445" y="3749"/>
                    <a:pt x="3900" y="3788"/>
                    <a:pt x="3368" y="3938"/>
                  </a:cubicBezTo>
                  <a:cubicBezTo>
                    <a:pt x="4481" y="2825"/>
                    <a:pt x="6078" y="2169"/>
                    <a:pt x="7705" y="2083"/>
                  </a:cubicBezTo>
                  <a:cubicBezTo>
                    <a:pt x="6849" y="1684"/>
                    <a:pt x="5964" y="1285"/>
                    <a:pt x="5023" y="1285"/>
                  </a:cubicBezTo>
                  <a:cubicBezTo>
                    <a:pt x="4794" y="1313"/>
                    <a:pt x="4595" y="1342"/>
                    <a:pt x="4395" y="1370"/>
                  </a:cubicBezTo>
                  <a:cubicBezTo>
                    <a:pt x="4595" y="1313"/>
                    <a:pt x="4823" y="1285"/>
                    <a:pt x="5023" y="1285"/>
                  </a:cubicBezTo>
                  <a:cubicBezTo>
                    <a:pt x="5494" y="1248"/>
                    <a:pt x="5986" y="1214"/>
                    <a:pt x="6475" y="1214"/>
                  </a:cubicBezTo>
                  <a:cubicBezTo>
                    <a:pt x="7498" y="1214"/>
                    <a:pt x="8511" y="1362"/>
                    <a:pt x="9302" y="1941"/>
                  </a:cubicBezTo>
                  <a:cubicBezTo>
                    <a:pt x="8874" y="1028"/>
                    <a:pt x="8047" y="400"/>
                    <a:pt x="7163" y="1"/>
                  </a:cubicBezTo>
                  <a:close/>
                </a:path>
              </a:pathLst>
            </a:custGeom>
            <a:solidFill>
              <a:srgbClr val="944E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65"/>
            <p:cNvSpPr/>
            <p:nvPr/>
          </p:nvSpPr>
          <p:spPr>
            <a:xfrm>
              <a:off x="6745593" y="2338218"/>
              <a:ext cx="119417" cy="158935"/>
            </a:xfrm>
            <a:custGeom>
              <a:avLst/>
              <a:gdLst/>
              <a:ahLst/>
              <a:cxnLst/>
              <a:rect l="l" t="t" r="r" b="b"/>
              <a:pathLst>
                <a:path w="2626" h="3495" extrusionOk="0">
                  <a:moveTo>
                    <a:pt x="1661" y="0"/>
                  </a:moveTo>
                  <a:cubicBezTo>
                    <a:pt x="1434" y="0"/>
                    <a:pt x="1186" y="47"/>
                    <a:pt x="914" y="156"/>
                  </a:cubicBezTo>
                  <a:cubicBezTo>
                    <a:pt x="1" y="498"/>
                    <a:pt x="571" y="2210"/>
                    <a:pt x="1456" y="3494"/>
                  </a:cubicBezTo>
                  <a:cubicBezTo>
                    <a:pt x="1627" y="3237"/>
                    <a:pt x="1798" y="2952"/>
                    <a:pt x="1912" y="2638"/>
                  </a:cubicBezTo>
                  <a:lnTo>
                    <a:pt x="1912" y="2638"/>
                  </a:lnTo>
                  <a:lnTo>
                    <a:pt x="1713" y="2724"/>
                  </a:lnTo>
                  <a:cubicBezTo>
                    <a:pt x="1741" y="2581"/>
                    <a:pt x="1855" y="2438"/>
                    <a:pt x="1941" y="2353"/>
                  </a:cubicBezTo>
                  <a:cubicBezTo>
                    <a:pt x="1998" y="2296"/>
                    <a:pt x="2026" y="2267"/>
                    <a:pt x="2083" y="2239"/>
                  </a:cubicBezTo>
                  <a:cubicBezTo>
                    <a:pt x="2169" y="2011"/>
                    <a:pt x="2255" y="1782"/>
                    <a:pt x="2312" y="1554"/>
                  </a:cubicBezTo>
                  <a:cubicBezTo>
                    <a:pt x="2141" y="1411"/>
                    <a:pt x="1998" y="1269"/>
                    <a:pt x="1827" y="1155"/>
                  </a:cubicBezTo>
                  <a:cubicBezTo>
                    <a:pt x="1570" y="983"/>
                    <a:pt x="1342" y="812"/>
                    <a:pt x="1056" y="698"/>
                  </a:cubicBezTo>
                  <a:cubicBezTo>
                    <a:pt x="1089" y="695"/>
                    <a:pt x="1122" y="694"/>
                    <a:pt x="1155" y="694"/>
                  </a:cubicBezTo>
                  <a:cubicBezTo>
                    <a:pt x="1435" y="694"/>
                    <a:pt x="1714" y="799"/>
                    <a:pt x="1969" y="926"/>
                  </a:cubicBezTo>
                  <a:cubicBezTo>
                    <a:pt x="2112" y="983"/>
                    <a:pt x="2255" y="1097"/>
                    <a:pt x="2397" y="1183"/>
                  </a:cubicBezTo>
                  <a:cubicBezTo>
                    <a:pt x="2483" y="898"/>
                    <a:pt x="2540" y="584"/>
                    <a:pt x="2626" y="299"/>
                  </a:cubicBezTo>
                  <a:cubicBezTo>
                    <a:pt x="2343" y="122"/>
                    <a:pt x="2029" y="0"/>
                    <a:pt x="1661" y="0"/>
                  </a:cubicBezTo>
                  <a:close/>
                </a:path>
              </a:pathLst>
            </a:custGeom>
            <a:solidFill>
              <a:srgbClr val="FDD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65"/>
            <p:cNvSpPr/>
            <p:nvPr/>
          </p:nvSpPr>
          <p:spPr>
            <a:xfrm>
              <a:off x="6854601" y="2351770"/>
              <a:ext cx="45430" cy="97362"/>
            </a:xfrm>
            <a:custGeom>
              <a:avLst/>
              <a:gdLst/>
              <a:ahLst/>
              <a:cxnLst/>
              <a:rect l="l" t="t" r="r" b="b"/>
              <a:pathLst>
                <a:path w="999" h="2141" extrusionOk="0">
                  <a:moveTo>
                    <a:pt x="229" y="1"/>
                  </a:moveTo>
                  <a:cubicBezTo>
                    <a:pt x="143" y="286"/>
                    <a:pt x="86" y="600"/>
                    <a:pt x="0" y="885"/>
                  </a:cubicBezTo>
                  <a:cubicBezTo>
                    <a:pt x="114" y="971"/>
                    <a:pt x="229" y="1056"/>
                    <a:pt x="314" y="1170"/>
                  </a:cubicBezTo>
                  <a:cubicBezTo>
                    <a:pt x="428" y="1285"/>
                    <a:pt x="542" y="1399"/>
                    <a:pt x="628" y="1513"/>
                  </a:cubicBezTo>
                  <a:cubicBezTo>
                    <a:pt x="714" y="1627"/>
                    <a:pt x="799" y="1770"/>
                    <a:pt x="885" y="1912"/>
                  </a:cubicBezTo>
                  <a:cubicBezTo>
                    <a:pt x="942" y="1969"/>
                    <a:pt x="970" y="2055"/>
                    <a:pt x="999" y="2140"/>
                  </a:cubicBezTo>
                  <a:cubicBezTo>
                    <a:pt x="970" y="1855"/>
                    <a:pt x="970" y="1570"/>
                    <a:pt x="942" y="1285"/>
                  </a:cubicBezTo>
                  <a:cubicBezTo>
                    <a:pt x="942" y="1085"/>
                    <a:pt x="942" y="857"/>
                    <a:pt x="942" y="657"/>
                  </a:cubicBezTo>
                  <a:cubicBezTo>
                    <a:pt x="885" y="600"/>
                    <a:pt x="828" y="543"/>
                    <a:pt x="771" y="457"/>
                  </a:cubicBezTo>
                  <a:cubicBezTo>
                    <a:pt x="628" y="286"/>
                    <a:pt x="428" y="143"/>
                    <a:pt x="229" y="1"/>
                  </a:cubicBez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65"/>
            <p:cNvSpPr/>
            <p:nvPr/>
          </p:nvSpPr>
          <p:spPr>
            <a:xfrm>
              <a:off x="6811761" y="2443907"/>
              <a:ext cx="107730" cy="126375"/>
            </a:xfrm>
            <a:custGeom>
              <a:avLst/>
              <a:gdLst/>
              <a:ahLst/>
              <a:cxnLst/>
              <a:rect l="l" t="t" r="r" b="b"/>
              <a:pathLst>
                <a:path w="2369" h="2779" extrusionOk="0">
                  <a:moveTo>
                    <a:pt x="1570" y="0"/>
                  </a:moveTo>
                  <a:cubicBezTo>
                    <a:pt x="1484" y="29"/>
                    <a:pt x="1399" y="29"/>
                    <a:pt x="1342" y="57"/>
                  </a:cubicBezTo>
                  <a:cubicBezTo>
                    <a:pt x="1199" y="86"/>
                    <a:pt x="1085" y="114"/>
                    <a:pt x="971" y="143"/>
                  </a:cubicBezTo>
                  <a:cubicBezTo>
                    <a:pt x="885" y="172"/>
                    <a:pt x="771" y="200"/>
                    <a:pt x="657" y="257"/>
                  </a:cubicBezTo>
                  <a:lnTo>
                    <a:pt x="457" y="314"/>
                  </a:lnTo>
                  <a:cubicBezTo>
                    <a:pt x="343" y="628"/>
                    <a:pt x="172" y="913"/>
                    <a:pt x="1" y="1170"/>
                  </a:cubicBezTo>
                  <a:cubicBezTo>
                    <a:pt x="614" y="2055"/>
                    <a:pt x="1371" y="2778"/>
                    <a:pt x="1928" y="2778"/>
                  </a:cubicBezTo>
                  <a:cubicBezTo>
                    <a:pt x="2071" y="2778"/>
                    <a:pt x="2201" y="2730"/>
                    <a:pt x="2312" y="2625"/>
                  </a:cubicBezTo>
                  <a:lnTo>
                    <a:pt x="2369" y="2597"/>
                  </a:lnTo>
                  <a:lnTo>
                    <a:pt x="2340" y="2511"/>
                  </a:lnTo>
                  <a:lnTo>
                    <a:pt x="2255" y="2140"/>
                  </a:lnTo>
                  <a:cubicBezTo>
                    <a:pt x="2141" y="1627"/>
                    <a:pt x="2055" y="1085"/>
                    <a:pt x="1998" y="542"/>
                  </a:cubicBezTo>
                  <a:cubicBezTo>
                    <a:pt x="1941" y="485"/>
                    <a:pt x="1912" y="428"/>
                    <a:pt x="1855" y="371"/>
                  </a:cubicBezTo>
                  <a:lnTo>
                    <a:pt x="1741" y="200"/>
                  </a:lnTo>
                  <a:cubicBezTo>
                    <a:pt x="1684" y="143"/>
                    <a:pt x="1656" y="86"/>
                    <a:pt x="1599" y="29"/>
                  </a:cubicBezTo>
                  <a:lnTo>
                    <a:pt x="1570" y="0"/>
                  </a:ln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65"/>
            <p:cNvSpPr/>
            <p:nvPr/>
          </p:nvSpPr>
          <p:spPr>
            <a:xfrm>
              <a:off x="6840321" y="2408844"/>
              <a:ext cx="35061" cy="31196"/>
            </a:xfrm>
            <a:custGeom>
              <a:avLst/>
              <a:gdLst/>
              <a:ahLst/>
              <a:cxnLst/>
              <a:rect l="l" t="t" r="r" b="b"/>
              <a:pathLst>
                <a:path w="771" h="686" extrusionOk="0">
                  <a:moveTo>
                    <a:pt x="229" y="1"/>
                  </a:moveTo>
                  <a:cubicBezTo>
                    <a:pt x="172" y="229"/>
                    <a:pt x="86" y="458"/>
                    <a:pt x="0" y="686"/>
                  </a:cubicBezTo>
                  <a:cubicBezTo>
                    <a:pt x="86" y="629"/>
                    <a:pt x="172" y="600"/>
                    <a:pt x="257" y="572"/>
                  </a:cubicBezTo>
                  <a:cubicBezTo>
                    <a:pt x="341" y="538"/>
                    <a:pt x="434" y="524"/>
                    <a:pt x="526" y="524"/>
                  </a:cubicBezTo>
                  <a:cubicBezTo>
                    <a:pt x="591" y="524"/>
                    <a:pt x="655" y="531"/>
                    <a:pt x="714" y="543"/>
                  </a:cubicBezTo>
                  <a:lnTo>
                    <a:pt x="771" y="572"/>
                  </a:lnTo>
                  <a:lnTo>
                    <a:pt x="685" y="486"/>
                  </a:lnTo>
                  <a:cubicBezTo>
                    <a:pt x="600" y="372"/>
                    <a:pt x="486" y="258"/>
                    <a:pt x="371" y="172"/>
                  </a:cubicBezTo>
                  <a:cubicBezTo>
                    <a:pt x="343" y="115"/>
                    <a:pt x="286" y="58"/>
                    <a:pt x="229" y="1"/>
                  </a:cubicBez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65"/>
            <p:cNvSpPr/>
            <p:nvPr/>
          </p:nvSpPr>
          <p:spPr>
            <a:xfrm>
              <a:off x="7569543" y="2432219"/>
              <a:ext cx="1364" cy="1364"/>
            </a:xfrm>
            <a:custGeom>
              <a:avLst/>
              <a:gdLst/>
              <a:ahLst/>
              <a:cxnLst/>
              <a:rect l="l" t="t" r="r" b="b"/>
              <a:pathLst>
                <a:path w="30" h="30" extrusionOk="0">
                  <a:moveTo>
                    <a:pt x="1" y="1"/>
                  </a:moveTo>
                  <a:lnTo>
                    <a:pt x="1" y="29"/>
                  </a:lnTo>
                  <a:lnTo>
                    <a:pt x="29" y="29"/>
                  </a:lnTo>
                  <a:lnTo>
                    <a:pt x="1" y="1"/>
                  </a:ln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65"/>
            <p:cNvSpPr/>
            <p:nvPr/>
          </p:nvSpPr>
          <p:spPr>
            <a:xfrm>
              <a:off x="7516335" y="2343994"/>
              <a:ext cx="83083" cy="210640"/>
            </a:xfrm>
            <a:custGeom>
              <a:avLst/>
              <a:gdLst/>
              <a:ahLst/>
              <a:cxnLst/>
              <a:rect l="l" t="t" r="r" b="b"/>
              <a:pathLst>
                <a:path w="1827" h="4632" extrusionOk="0">
                  <a:moveTo>
                    <a:pt x="800" y="0"/>
                  </a:moveTo>
                  <a:cubicBezTo>
                    <a:pt x="714" y="57"/>
                    <a:pt x="628" y="143"/>
                    <a:pt x="543" y="229"/>
                  </a:cubicBezTo>
                  <a:cubicBezTo>
                    <a:pt x="543" y="371"/>
                    <a:pt x="543" y="514"/>
                    <a:pt x="543" y="657"/>
                  </a:cubicBezTo>
                  <a:cubicBezTo>
                    <a:pt x="486" y="1427"/>
                    <a:pt x="400" y="2226"/>
                    <a:pt x="315" y="2996"/>
                  </a:cubicBezTo>
                  <a:cubicBezTo>
                    <a:pt x="229" y="3538"/>
                    <a:pt x="115" y="4080"/>
                    <a:pt x="1" y="4623"/>
                  </a:cubicBezTo>
                  <a:cubicBezTo>
                    <a:pt x="37" y="4629"/>
                    <a:pt x="73" y="4632"/>
                    <a:pt x="111" y="4632"/>
                  </a:cubicBezTo>
                  <a:cubicBezTo>
                    <a:pt x="610" y="4632"/>
                    <a:pt x="1243" y="4116"/>
                    <a:pt x="1827" y="3453"/>
                  </a:cubicBezTo>
                  <a:cubicBezTo>
                    <a:pt x="1599" y="3082"/>
                    <a:pt x="1427" y="2682"/>
                    <a:pt x="1285" y="2283"/>
                  </a:cubicBezTo>
                  <a:cubicBezTo>
                    <a:pt x="1256" y="2283"/>
                    <a:pt x="1199" y="2283"/>
                    <a:pt x="1142" y="2311"/>
                  </a:cubicBezTo>
                  <a:cubicBezTo>
                    <a:pt x="1085" y="2311"/>
                    <a:pt x="1056" y="2311"/>
                    <a:pt x="999" y="2340"/>
                  </a:cubicBezTo>
                  <a:cubicBezTo>
                    <a:pt x="971" y="2397"/>
                    <a:pt x="942" y="2454"/>
                    <a:pt x="914" y="2511"/>
                  </a:cubicBezTo>
                  <a:lnTo>
                    <a:pt x="828" y="2711"/>
                  </a:lnTo>
                  <a:cubicBezTo>
                    <a:pt x="771" y="2854"/>
                    <a:pt x="714" y="2996"/>
                    <a:pt x="657" y="3139"/>
                  </a:cubicBezTo>
                  <a:cubicBezTo>
                    <a:pt x="628" y="2968"/>
                    <a:pt x="657" y="2825"/>
                    <a:pt x="657" y="2654"/>
                  </a:cubicBezTo>
                  <a:cubicBezTo>
                    <a:pt x="686" y="2511"/>
                    <a:pt x="686" y="2369"/>
                    <a:pt x="743" y="2226"/>
                  </a:cubicBezTo>
                  <a:cubicBezTo>
                    <a:pt x="771" y="2055"/>
                    <a:pt x="828" y="1912"/>
                    <a:pt x="885" y="1769"/>
                  </a:cubicBezTo>
                  <a:cubicBezTo>
                    <a:pt x="942" y="1655"/>
                    <a:pt x="999" y="1541"/>
                    <a:pt x="1056" y="1427"/>
                  </a:cubicBezTo>
                  <a:cubicBezTo>
                    <a:pt x="942" y="970"/>
                    <a:pt x="857" y="485"/>
                    <a:pt x="800" y="0"/>
                  </a:cubicBez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65"/>
            <p:cNvSpPr/>
            <p:nvPr/>
          </p:nvSpPr>
          <p:spPr>
            <a:xfrm>
              <a:off x="7552671" y="2324939"/>
              <a:ext cx="133696" cy="176079"/>
            </a:xfrm>
            <a:custGeom>
              <a:avLst/>
              <a:gdLst/>
              <a:ahLst/>
              <a:cxnLst/>
              <a:rect l="l" t="t" r="r" b="b"/>
              <a:pathLst>
                <a:path w="2940" h="3872" extrusionOk="0">
                  <a:moveTo>
                    <a:pt x="1199" y="1"/>
                  </a:moveTo>
                  <a:cubicBezTo>
                    <a:pt x="723" y="1"/>
                    <a:pt x="324" y="191"/>
                    <a:pt x="1" y="419"/>
                  </a:cubicBezTo>
                  <a:cubicBezTo>
                    <a:pt x="58" y="904"/>
                    <a:pt x="143" y="1389"/>
                    <a:pt x="257" y="1846"/>
                  </a:cubicBezTo>
                  <a:lnTo>
                    <a:pt x="286" y="1789"/>
                  </a:lnTo>
                  <a:cubicBezTo>
                    <a:pt x="457" y="1504"/>
                    <a:pt x="657" y="1275"/>
                    <a:pt x="885" y="1047"/>
                  </a:cubicBezTo>
                  <a:cubicBezTo>
                    <a:pt x="1113" y="847"/>
                    <a:pt x="1399" y="705"/>
                    <a:pt x="1713" y="619"/>
                  </a:cubicBezTo>
                  <a:lnTo>
                    <a:pt x="1713" y="619"/>
                  </a:lnTo>
                  <a:cubicBezTo>
                    <a:pt x="1456" y="819"/>
                    <a:pt x="1256" y="1047"/>
                    <a:pt x="1085" y="1247"/>
                  </a:cubicBezTo>
                  <a:cubicBezTo>
                    <a:pt x="914" y="1475"/>
                    <a:pt x="742" y="1703"/>
                    <a:pt x="600" y="1960"/>
                  </a:cubicBezTo>
                  <a:cubicBezTo>
                    <a:pt x="543" y="2074"/>
                    <a:pt x="457" y="2217"/>
                    <a:pt x="400" y="2331"/>
                  </a:cubicBezTo>
                  <a:lnTo>
                    <a:pt x="372" y="2360"/>
                  </a:lnTo>
                  <a:lnTo>
                    <a:pt x="400" y="2388"/>
                  </a:lnTo>
                  <a:lnTo>
                    <a:pt x="457" y="2360"/>
                  </a:lnTo>
                  <a:cubicBezTo>
                    <a:pt x="514" y="2331"/>
                    <a:pt x="600" y="2331"/>
                    <a:pt x="685" y="2303"/>
                  </a:cubicBezTo>
                  <a:cubicBezTo>
                    <a:pt x="828" y="2303"/>
                    <a:pt x="971" y="2331"/>
                    <a:pt x="1113" y="2388"/>
                  </a:cubicBezTo>
                  <a:cubicBezTo>
                    <a:pt x="1256" y="2445"/>
                    <a:pt x="1399" y="2502"/>
                    <a:pt x="1484" y="2645"/>
                  </a:cubicBezTo>
                  <a:lnTo>
                    <a:pt x="1056" y="2645"/>
                  </a:lnTo>
                  <a:cubicBezTo>
                    <a:pt x="942" y="2645"/>
                    <a:pt x="828" y="2673"/>
                    <a:pt x="714" y="2673"/>
                  </a:cubicBezTo>
                  <a:lnTo>
                    <a:pt x="514" y="2673"/>
                  </a:lnTo>
                  <a:lnTo>
                    <a:pt x="486" y="2702"/>
                  </a:lnTo>
                  <a:cubicBezTo>
                    <a:pt x="628" y="3101"/>
                    <a:pt x="800" y="3501"/>
                    <a:pt x="1028" y="3872"/>
                  </a:cubicBezTo>
                  <a:cubicBezTo>
                    <a:pt x="2112" y="2559"/>
                    <a:pt x="2939" y="619"/>
                    <a:pt x="1969" y="163"/>
                  </a:cubicBezTo>
                  <a:cubicBezTo>
                    <a:pt x="1694" y="48"/>
                    <a:pt x="1437" y="1"/>
                    <a:pt x="1199" y="1"/>
                  </a:cubicBezTo>
                  <a:close/>
                </a:path>
              </a:pathLst>
            </a:custGeom>
            <a:solidFill>
              <a:srgbClr val="FDD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65"/>
            <p:cNvSpPr/>
            <p:nvPr/>
          </p:nvSpPr>
          <p:spPr>
            <a:xfrm>
              <a:off x="7544895" y="2353089"/>
              <a:ext cx="85675" cy="133651"/>
            </a:xfrm>
            <a:custGeom>
              <a:avLst/>
              <a:gdLst/>
              <a:ahLst/>
              <a:cxnLst/>
              <a:rect l="l" t="t" r="r" b="b"/>
              <a:pathLst>
                <a:path w="1884" h="2939" extrusionOk="0">
                  <a:moveTo>
                    <a:pt x="1884" y="0"/>
                  </a:moveTo>
                  <a:lnTo>
                    <a:pt x="1884" y="0"/>
                  </a:lnTo>
                  <a:cubicBezTo>
                    <a:pt x="1570" y="86"/>
                    <a:pt x="1284" y="228"/>
                    <a:pt x="1056" y="428"/>
                  </a:cubicBezTo>
                  <a:cubicBezTo>
                    <a:pt x="828" y="656"/>
                    <a:pt x="628" y="885"/>
                    <a:pt x="457" y="1170"/>
                  </a:cubicBezTo>
                  <a:lnTo>
                    <a:pt x="428" y="1227"/>
                  </a:lnTo>
                  <a:cubicBezTo>
                    <a:pt x="371" y="1341"/>
                    <a:pt x="314" y="1455"/>
                    <a:pt x="257" y="1569"/>
                  </a:cubicBezTo>
                  <a:cubicBezTo>
                    <a:pt x="200" y="1712"/>
                    <a:pt x="143" y="1855"/>
                    <a:pt x="115" y="2026"/>
                  </a:cubicBezTo>
                  <a:cubicBezTo>
                    <a:pt x="58" y="2169"/>
                    <a:pt x="58" y="2311"/>
                    <a:pt x="29" y="2454"/>
                  </a:cubicBezTo>
                  <a:cubicBezTo>
                    <a:pt x="29" y="2625"/>
                    <a:pt x="0" y="2768"/>
                    <a:pt x="29" y="2939"/>
                  </a:cubicBezTo>
                  <a:cubicBezTo>
                    <a:pt x="86" y="2796"/>
                    <a:pt x="143" y="2654"/>
                    <a:pt x="200" y="2511"/>
                  </a:cubicBezTo>
                  <a:lnTo>
                    <a:pt x="286" y="2311"/>
                  </a:lnTo>
                  <a:cubicBezTo>
                    <a:pt x="314" y="2254"/>
                    <a:pt x="343" y="2197"/>
                    <a:pt x="371" y="2140"/>
                  </a:cubicBezTo>
                  <a:cubicBezTo>
                    <a:pt x="428" y="2111"/>
                    <a:pt x="457" y="2111"/>
                    <a:pt x="514" y="2111"/>
                  </a:cubicBezTo>
                  <a:cubicBezTo>
                    <a:pt x="571" y="2083"/>
                    <a:pt x="628" y="2083"/>
                    <a:pt x="657" y="2083"/>
                  </a:cubicBezTo>
                  <a:lnTo>
                    <a:pt x="685" y="2054"/>
                  </a:lnTo>
                  <a:lnTo>
                    <a:pt x="885" y="2054"/>
                  </a:lnTo>
                  <a:cubicBezTo>
                    <a:pt x="999" y="2054"/>
                    <a:pt x="1113" y="2026"/>
                    <a:pt x="1227" y="2026"/>
                  </a:cubicBezTo>
                  <a:lnTo>
                    <a:pt x="1655" y="2026"/>
                  </a:lnTo>
                  <a:cubicBezTo>
                    <a:pt x="1570" y="1883"/>
                    <a:pt x="1427" y="1826"/>
                    <a:pt x="1284" y="1769"/>
                  </a:cubicBezTo>
                  <a:cubicBezTo>
                    <a:pt x="1142" y="1712"/>
                    <a:pt x="999" y="1684"/>
                    <a:pt x="856" y="1684"/>
                  </a:cubicBezTo>
                  <a:cubicBezTo>
                    <a:pt x="771" y="1712"/>
                    <a:pt x="685" y="1712"/>
                    <a:pt x="628" y="1741"/>
                  </a:cubicBezTo>
                  <a:lnTo>
                    <a:pt x="571" y="1769"/>
                  </a:lnTo>
                  <a:lnTo>
                    <a:pt x="543" y="1769"/>
                  </a:lnTo>
                  <a:lnTo>
                    <a:pt x="543" y="1741"/>
                  </a:lnTo>
                  <a:lnTo>
                    <a:pt x="571" y="1712"/>
                  </a:lnTo>
                  <a:cubicBezTo>
                    <a:pt x="628" y="1598"/>
                    <a:pt x="714" y="1455"/>
                    <a:pt x="771" y="1341"/>
                  </a:cubicBezTo>
                  <a:cubicBezTo>
                    <a:pt x="913" y="1084"/>
                    <a:pt x="1085" y="856"/>
                    <a:pt x="1256" y="628"/>
                  </a:cubicBezTo>
                  <a:cubicBezTo>
                    <a:pt x="1427" y="428"/>
                    <a:pt x="1627" y="200"/>
                    <a:pt x="1884" y="0"/>
                  </a:cubicBez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65"/>
            <p:cNvSpPr/>
            <p:nvPr/>
          </p:nvSpPr>
          <p:spPr>
            <a:xfrm>
              <a:off x="6793616" y="2277825"/>
              <a:ext cx="629329" cy="694176"/>
            </a:xfrm>
            <a:custGeom>
              <a:avLst/>
              <a:gdLst/>
              <a:ahLst/>
              <a:cxnLst/>
              <a:rect l="l" t="t" r="r" b="b"/>
              <a:pathLst>
                <a:path w="13839" h="15265" extrusionOk="0">
                  <a:moveTo>
                    <a:pt x="2397" y="0"/>
                  </a:moveTo>
                  <a:cubicBezTo>
                    <a:pt x="2340" y="485"/>
                    <a:pt x="2311" y="970"/>
                    <a:pt x="2283" y="1455"/>
                  </a:cubicBezTo>
                  <a:cubicBezTo>
                    <a:pt x="2283" y="1712"/>
                    <a:pt x="2283" y="1997"/>
                    <a:pt x="2283" y="2283"/>
                  </a:cubicBezTo>
                  <a:cubicBezTo>
                    <a:pt x="2283" y="2483"/>
                    <a:pt x="2283" y="2711"/>
                    <a:pt x="2283" y="2911"/>
                  </a:cubicBezTo>
                  <a:cubicBezTo>
                    <a:pt x="2311" y="3196"/>
                    <a:pt x="2311" y="3481"/>
                    <a:pt x="2340" y="3766"/>
                  </a:cubicBezTo>
                  <a:cubicBezTo>
                    <a:pt x="2311" y="3681"/>
                    <a:pt x="2283" y="3595"/>
                    <a:pt x="2226" y="3538"/>
                  </a:cubicBezTo>
                  <a:cubicBezTo>
                    <a:pt x="2140" y="3396"/>
                    <a:pt x="2055" y="3253"/>
                    <a:pt x="1969" y="3139"/>
                  </a:cubicBezTo>
                  <a:cubicBezTo>
                    <a:pt x="1883" y="3025"/>
                    <a:pt x="1769" y="2911"/>
                    <a:pt x="1655" y="2796"/>
                  </a:cubicBezTo>
                  <a:cubicBezTo>
                    <a:pt x="1570" y="2682"/>
                    <a:pt x="1455" y="2597"/>
                    <a:pt x="1341" y="2511"/>
                  </a:cubicBezTo>
                  <a:cubicBezTo>
                    <a:pt x="1199" y="2425"/>
                    <a:pt x="1056" y="2311"/>
                    <a:pt x="913" y="2254"/>
                  </a:cubicBezTo>
                  <a:cubicBezTo>
                    <a:pt x="658" y="2127"/>
                    <a:pt x="379" y="2022"/>
                    <a:pt x="99" y="2022"/>
                  </a:cubicBezTo>
                  <a:cubicBezTo>
                    <a:pt x="66" y="2022"/>
                    <a:pt x="33" y="2023"/>
                    <a:pt x="0" y="2026"/>
                  </a:cubicBezTo>
                  <a:cubicBezTo>
                    <a:pt x="286" y="2140"/>
                    <a:pt x="514" y="2311"/>
                    <a:pt x="771" y="2483"/>
                  </a:cubicBezTo>
                  <a:cubicBezTo>
                    <a:pt x="942" y="2597"/>
                    <a:pt x="1085" y="2739"/>
                    <a:pt x="1256" y="2882"/>
                  </a:cubicBezTo>
                  <a:cubicBezTo>
                    <a:pt x="1313" y="2939"/>
                    <a:pt x="1370" y="2996"/>
                    <a:pt x="1398" y="3053"/>
                  </a:cubicBezTo>
                  <a:cubicBezTo>
                    <a:pt x="1513" y="3139"/>
                    <a:pt x="1627" y="3253"/>
                    <a:pt x="1712" y="3367"/>
                  </a:cubicBezTo>
                  <a:lnTo>
                    <a:pt x="1798" y="3453"/>
                  </a:lnTo>
                  <a:lnTo>
                    <a:pt x="1741" y="3424"/>
                  </a:lnTo>
                  <a:cubicBezTo>
                    <a:pt x="1682" y="3412"/>
                    <a:pt x="1618" y="3405"/>
                    <a:pt x="1553" y="3405"/>
                  </a:cubicBezTo>
                  <a:cubicBezTo>
                    <a:pt x="1461" y="3405"/>
                    <a:pt x="1368" y="3419"/>
                    <a:pt x="1284" y="3453"/>
                  </a:cubicBezTo>
                  <a:cubicBezTo>
                    <a:pt x="1199" y="3481"/>
                    <a:pt x="1113" y="3510"/>
                    <a:pt x="1027" y="3567"/>
                  </a:cubicBezTo>
                  <a:cubicBezTo>
                    <a:pt x="970" y="3595"/>
                    <a:pt x="942" y="3624"/>
                    <a:pt x="885" y="3681"/>
                  </a:cubicBezTo>
                  <a:cubicBezTo>
                    <a:pt x="799" y="3766"/>
                    <a:pt x="685" y="3909"/>
                    <a:pt x="657" y="4052"/>
                  </a:cubicBezTo>
                  <a:lnTo>
                    <a:pt x="856" y="3966"/>
                  </a:lnTo>
                  <a:lnTo>
                    <a:pt x="1056" y="3909"/>
                  </a:lnTo>
                  <a:cubicBezTo>
                    <a:pt x="1170" y="3852"/>
                    <a:pt x="1284" y="3824"/>
                    <a:pt x="1370" y="3795"/>
                  </a:cubicBezTo>
                  <a:cubicBezTo>
                    <a:pt x="1484" y="3766"/>
                    <a:pt x="1598" y="3738"/>
                    <a:pt x="1741" y="3709"/>
                  </a:cubicBezTo>
                  <a:cubicBezTo>
                    <a:pt x="1798" y="3681"/>
                    <a:pt x="1883" y="3681"/>
                    <a:pt x="1969" y="3652"/>
                  </a:cubicBezTo>
                  <a:lnTo>
                    <a:pt x="1998" y="3681"/>
                  </a:lnTo>
                  <a:cubicBezTo>
                    <a:pt x="2055" y="3738"/>
                    <a:pt x="2083" y="3795"/>
                    <a:pt x="2140" y="3852"/>
                  </a:cubicBezTo>
                  <a:lnTo>
                    <a:pt x="2254" y="4023"/>
                  </a:lnTo>
                  <a:cubicBezTo>
                    <a:pt x="2311" y="4080"/>
                    <a:pt x="2340" y="4137"/>
                    <a:pt x="2397" y="4194"/>
                  </a:cubicBezTo>
                  <a:cubicBezTo>
                    <a:pt x="2454" y="4737"/>
                    <a:pt x="2540" y="5279"/>
                    <a:pt x="2654" y="5792"/>
                  </a:cubicBezTo>
                  <a:lnTo>
                    <a:pt x="2739" y="6163"/>
                  </a:lnTo>
                  <a:lnTo>
                    <a:pt x="2768" y="6249"/>
                  </a:lnTo>
                  <a:lnTo>
                    <a:pt x="2825" y="6506"/>
                  </a:lnTo>
                  <a:lnTo>
                    <a:pt x="2939" y="6877"/>
                  </a:lnTo>
                  <a:lnTo>
                    <a:pt x="2996" y="7048"/>
                  </a:lnTo>
                  <a:cubicBezTo>
                    <a:pt x="2996" y="7105"/>
                    <a:pt x="3025" y="7162"/>
                    <a:pt x="3053" y="7219"/>
                  </a:cubicBezTo>
                  <a:cubicBezTo>
                    <a:pt x="3139" y="7447"/>
                    <a:pt x="3224" y="7675"/>
                    <a:pt x="3310" y="7904"/>
                  </a:cubicBezTo>
                  <a:cubicBezTo>
                    <a:pt x="3424" y="8132"/>
                    <a:pt x="3510" y="8360"/>
                    <a:pt x="3624" y="8560"/>
                  </a:cubicBezTo>
                  <a:lnTo>
                    <a:pt x="3795" y="8902"/>
                  </a:lnTo>
                  <a:cubicBezTo>
                    <a:pt x="3852" y="8988"/>
                    <a:pt x="3909" y="9102"/>
                    <a:pt x="3995" y="9216"/>
                  </a:cubicBezTo>
                  <a:cubicBezTo>
                    <a:pt x="4109" y="9416"/>
                    <a:pt x="4252" y="9616"/>
                    <a:pt x="4394" y="9815"/>
                  </a:cubicBezTo>
                  <a:cubicBezTo>
                    <a:pt x="4594" y="10101"/>
                    <a:pt x="4851" y="10386"/>
                    <a:pt x="5108" y="10614"/>
                  </a:cubicBezTo>
                  <a:lnTo>
                    <a:pt x="5108" y="10671"/>
                  </a:lnTo>
                  <a:lnTo>
                    <a:pt x="5279" y="13039"/>
                  </a:lnTo>
                  <a:cubicBezTo>
                    <a:pt x="5279" y="13039"/>
                    <a:pt x="6220" y="15265"/>
                    <a:pt x="9473" y="15265"/>
                  </a:cubicBezTo>
                  <a:cubicBezTo>
                    <a:pt x="12868" y="15265"/>
                    <a:pt x="13838" y="13097"/>
                    <a:pt x="13838" y="13097"/>
                  </a:cubicBezTo>
                  <a:lnTo>
                    <a:pt x="13838" y="12726"/>
                  </a:lnTo>
                  <a:lnTo>
                    <a:pt x="13838" y="10728"/>
                  </a:lnTo>
                  <a:cubicBezTo>
                    <a:pt x="12868" y="11927"/>
                    <a:pt x="11699" y="12554"/>
                    <a:pt x="10586" y="12669"/>
                  </a:cubicBezTo>
                  <a:cubicBezTo>
                    <a:pt x="10283" y="12694"/>
                    <a:pt x="9996" y="12706"/>
                    <a:pt x="9725" y="12706"/>
                  </a:cubicBezTo>
                  <a:cubicBezTo>
                    <a:pt x="7824" y="12706"/>
                    <a:pt x="6641" y="12094"/>
                    <a:pt x="5393" y="10871"/>
                  </a:cubicBezTo>
                  <a:cubicBezTo>
                    <a:pt x="5222" y="10700"/>
                    <a:pt x="5051" y="10500"/>
                    <a:pt x="4908" y="10300"/>
                  </a:cubicBezTo>
                  <a:cubicBezTo>
                    <a:pt x="4765" y="10129"/>
                    <a:pt x="4651" y="9929"/>
                    <a:pt x="4537" y="9730"/>
                  </a:cubicBezTo>
                  <a:cubicBezTo>
                    <a:pt x="4394" y="9530"/>
                    <a:pt x="4280" y="9330"/>
                    <a:pt x="4166" y="9102"/>
                  </a:cubicBezTo>
                  <a:cubicBezTo>
                    <a:pt x="4052" y="8902"/>
                    <a:pt x="3966" y="8674"/>
                    <a:pt x="3852" y="8474"/>
                  </a:cubicBezTo>
                  <a:lnTo>
                    <a:pt x="3567" y="7790"/>
                  </a:lnTo>
                  <a:cubicBezTo>
                    <a:pt x="3481" y="7590"/>
                    <a:pt x="3424" y="7362"/>
                    <a:pt x="3339" y="7133"/>
                  </a:cubicBezTo>
                  <a:cubicBezTo>
                    <a:pt x="3310" y="7076"/>
                    <a:pt x="3310" y="7019"/>
                    <a:pt x="3282" y="6962"/>
                  </a:cubicBezTo>
                  <a:lnTo>
                    <a:pt x="3224" y="6791"/>
                  </a:lnTo>
                  <a:lnTo>
                    <a:pt x="3139" y="6420"/>
                  </a:lnTo>
                  <a:lnTo>
                    <a:pt x="3053" y="6078"/>
                  </a:lnTo>
                  <a:lnTo>
                    <a:pt x="2968" y="5735"/>
                  </a:lnTo>
                  <a:cubicBezTo>
                    <a:pt x="2911" y="5507"/>
                    <a:pt x="2854" y="5279"/>
                    <a:pt x="2825" y="5022"/>
                  </a:cubicBezTo>
                  <a:lnTo>
                    <a:pt x="2768" y="4765"/>
                  </a:lnTo>
                  <a:lnTo>
                    <a:pt x="2711" y="4309"/>
                  </a:lnTo>
                  <a:cubicBezTo>
                    <a:pt x="2682" y="4194"/>
                    <a:pt x="2654" y="4080"/>
                    <a:pt x="2654" y="3966"/>
                  </a:cubicBezTo>
                  <a:lnTo>
                    <a:pt x="2597" y="3595"/>
                  </a:lnTo>
                  <a:cubicBezTo>
                    <a:pt x="2597" y="3367"/>
                    <a:pt x="2568" y="3139"/>
                    <a:pt x="2540" y="2882"/>
                  </a:cubicBezTo>
                  <a:cubicBezTo>
                    <a:pt x="2511" y="2654"/>
                    <a:pt x="2511" y="2397"/>
                    <a:pt x="2483" y="2169"/>
                  </a:cubicBezTo>
                  <a:lnTo>
                    <a:pt x="2426" y="1455"/>
                  </a:lnTo>
                  <a:cubicBezTo>
                    <a:pt x="2426" y="1056"/>
                    <a:pt x="2426" y="656"/>
                    <a:pt x="2426" y="286"/>
                  </a:cubicBezTo>
                  <a:cubicBezTo>
                    <a:pt x="2397" y="171"/>
                    <a:pt x="2397" y="86"/>
                    <a:pt x="2397" y="0"/>
                  </a:cubicBez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65"/>
            <p:cNvSpPr/>
            <p:nvPr/>
          </p:nvSpPr>
          <p:spPr>
            <a:xfrm>
              <a:off x="6903898" y="2015695"/>
              <a:ext cx="634513" cy="839923"/>
            </a:xfrm>
            <a:custGeom>
              <a:avLst/>
              <a:gdLst/>
              <a:ahLst/>
              <a:cxnLst/>
              <a:rect l="l" t="t" r="r" b="b"/>
              <a:pathLst>
                <a:path w="13953" h="18470" extrusionOk="0">
                  <a:moveTo>
                    <a:pt x="4084" y="4858"/>
                  </a:moveTo>
                  <a:cubicBezTo>
                    <a:pt x="4252" y="4858"/>
                    <a:pt x="4423" y="4865"/>
                    <a:pt x="4594" y="4880"/>
                  </a:cubicBezTo>
                  <a:cubicBezTo>
                    <a:pt x="4651" y="4880"/>
                    <a:pt x="4737" y="4880"/>
                    <a:pt x="4794" y="4908"/>
                  </a:cubicBezTo>
                  <a:cubicBezTo>
                    <a:pt x="4908" y="4908"/>
                    <a:pt x="5022" y="4937"/>
                    <a:pt x="5108" y="4965"/>
                  </a:cubicBezTo>
                  <a:cubicBezTo>
                    <a:pt x="5564" y="5108"/>
                    <a:pt x="5821" y="5450"/>
                    <a:pt x="5678" y="5821"/>
                  </a:cubicBezTo>
                  <a:cubicBezTo>
                    <a:pt x="5564" y="6021"/>
                    <a:pt x="5393" y="6192"/>
                    <a:pt x="5193" y="6221"/>
                  </a:cubicBezTo>
                  <a:cubicBezTo>
                    <a:pt x="5165" y="6221"/>
                    <a:pt x="4822" y="6135"/>
                    <a:pt x="4309" y="6050"/>
                  </a:cubicBezTo>
                  <a:cubicBezTo>
                    <a:pt x="4166" y="6021"/>
                    <a:pt x="4024" y="6021"/>
                    <a:pt x="3852" y="5992"/>
                  </a:cubicBezTo>
                  <a:cubicBezTo>
                    <a:pt x="3710" y="5978"/>
                    <a:pt x="3567" y="5971"/>
                    <a:pt x="3421" y="5971"/>
                  </a:cubicBezTo>
                  <a:cubicBezTo>
                    <a:pt x="3275" y="5971"/>
                    <a:pt x="3125" y="5978"/>
                    <a:pt x="2968" y="5992"/>
                  </a:cubicBezTo>
                  <a:cubicBezTo>
                    <a:pt x="2683" y="5992"/>
                    <a:pt x="2369" y="6021"/>
                    <a:pt x="2055" y="6107"/>
                  </a:cubicBezTo>
                  <a:cubicBezTo>
                    <a:pt x="1827" y="6164"/>
                    <a:pt x="1598" y="6221"/>
                    <a:pt x="1399" y="6306"/>
                  </a:cubicBezTo>
                  <a:cubicBezTo>
                    <a:pt x="1142" y="6392"/>
                    <a:pt x="914" y="6535"/>
                    <a:pt x="685" y="6677"/>
                  </a:cubicBezTo>
                  <a:cubicBezTo>
                    <a:pt x="914" y="6192"/>
                    <a:pt x="1227" y="5793"/>
                    <a:pt x="1598" y="5536"/>
                  </a:cubicBezTo>
                  <a:cubicBezTo>
                    <a:pt x="1941" y="5279"/>
                    <a:pt x="2312" y="5108"/>
                    <a:pt x="2711" y="5022"/>
                  </a:cubicBezTo>
                  <a:cubicBezTo>
                    <a:pt x="2996" y="4937"/>
                    <a:pt x="3282" y="4908"/>
                    <a:pt x="3596" y="4880"/>
                  </a:cubicBezTo>
                  <a:cubicBezTo>
                    <a:pt x="3753" y="4865"/>
                    <a:pt x="3917" y="4858"/>
                    <a:pt x="4084" y="4858"/>
                  </a:cubicBezTo>
                  <a:close/>
                  <a:moveTo>
                    <a:pt x="10044" y="4858"/>
                  </a:moveTo>
                  <a:cubicBezTo>
                    <a:pt x="10194" y="4858"/>
                    <a:pt x="10343" y="4865"/>
                    <a:pt x="10500" y="4880"/>
                  </a:cubicBezTo>
                  <a:cubicBezTo>
                    <a:pt x="10615" y="4880"/>
                    <a:pt x="10729" y="4908"/>
                    <a:pt x="10843" y="4908"/>
                  </a:cubicBezTo>
                  <a:cubicBezTo>
                    <a:pt x="11242" y="4965"/>
                    <a:pt x="11670" y="5079"/>
                    <a:pt x="12041" y="5279"/>
                  </a:cubicBezTo>
                  <a:cubicBezTo>
                    <a:pt x="12241" y="5365"/>
                    <a:pt x="12412" y="5507"/>
                    <a:pt x="12612" y="5650"/>
                  </a:cubicBezTo>
                  <a:cubicBezTo>
                    <a:pt x="12926" y="5907"/>
                    <a:pt x="13182" y="6249"/>
                    <a:pt x="13382" y="6677"/>
                  </a:cubicBezTo>
                  <a:cubicBezTo>
                    <a:pt x="13011" y="6420"/>
                    <a:pt x="12612" y="6249"/>
                    <a:pt x="12184" y="6135"/>
                  </a:cubicBezTo>
                  <a:cubicBezTo>
                    <a:pt x="12013" y="6107"/>
                    <a:pt x="11841" y="6050"/>
                    <a:pt x="11670" y="6050"/>
                  </a:cubicBezTo>
                  <a:cubicBezTo>
                    <a:pt x="11372" y="6002"/>
                    <a:pt x="11073" y="5981"/>
                    <a:pt x="10789" y="5981"/>
                  </a:cubicBezTo>
                  <a:cubicBezTo>
                    <a:pt x="10557" y="5981"/>
                    <a:pt x="10335" y="5995"/>
                    <a:pt x="10129" y="6021"/>
                  </a:cubicBezTo>
                  <a:cubicBezTo>
                    <a:pt x="10015" y="6021"/>
                    <a:pt x="9873" y="6021"/>
                    <a:pt x="9759" y="6050"/>
                  </a:cubicBezTo>
                  <a:cubicBezTo>
                    <a:pt x="9245" y="6135"/>
                    <a:pt x="8903" y="6221"/>
                    <a:pt x="8846" y="6221"/>
                  </a:cubicBezTo>
                  <a:cubicBezTo>
                    <a:pt x="8760" y="6221"/>
                    <a:pt x="8674" y="6164"/>
                    <a:pt x="8589" y="6107"/>
                  </a:cubicBezTo>
                  <a:cubicBezTo>
                    <a:pt x="8503" y="6021"/>
                    <a:pt x="8446" y="5935"/>
                    <a:pt x="8389" y="5821"/>
                  </a:cubicBezTo>
                  <a:cubicBezTo>
                    <a:pt x="8189" y="5393"/>
                    <a:pt x="8617" y="4965"/>
                    <a:pt x="9245" y="4908"/>
                  </a:cubicBezTo>
                  <a:cubicBezTo>
                    <a:pt x="9359" y="4880"/>
                    <a:pt x="9473" y="4880"/>
                    <a:pt x="9587" y="4880"/>
                  </a:cubicBezTo>
                  <a:cubicBezTo>
                    <a:pt x="9744" y="4865"/>
                    <a:pt x="9894" y="4858"/>
                    <a:pt x="10044" y="4858"/>
                  </a:cubicBezTo>
                  <a:close/>
                  <a:moveTo>
                    <a:pt x="12041" y="7904"/>
                  </a:moveTo>
                  <a:lnTo>
                    <a:pt x="12041" y="7904"/>
                  </a:lnTo>
                  <a:cubicBezTo>
                    <a:pt x="11639" y="8493"/>
                    <a:pt x="11122" y="8792"/>
                    <a:pt x="10576" y="8792"/>
                  </a:cubicBezTo>
                  <a:cubicBezTo>
                    <a:pt x="10037" y="8792"/>
                    <a:pt x="9470" y="8500"/>
                    <a:pt x="8960" y="7904"/>
                  </a:cubicBezTo>
                  <a:lnTo>
                    <a:pt x="8960" y="7904"/>
                  </a:lnTo>
                  <a:cubicBezTo>
                    <a:pt x="9388" y="8056"/>
                    <a:pt x="9873" y="8107"/>
                    <a:pt x="10329" y="8107"/>
                  </a:cubicBezTo>
                  <a:cubicBezTo>
                    <a:pt x="11242" y="8107"/>
                    <a:pt x="12041" y="7904"/>
                    <a:pt x="12041" y="7904"/>
                  </a:cubicBezTo>
                  <a:close/>
                  <a:moveTo>
                    <a:pt x="1798" y="7876"/>
                  </a:moveTo>
                  <a:cubicBezTo>
                    <a:pt x="1798" y="7876"/>
                    <a:pt x="2664" y="8109"/>
                    <a:pt x="3622" y="8109"/>
                  </a:cubicBezTo>
                  <a:cubicBezTo>
                    <a:pt x="4045" y="8109"/>
                    <a:pt x="4487" y="8064"/>
                    <a:pt x="4880" y="7933"/>
                  </a:cubicBezTo>
                  <a:lnTo>
                    <a:pt x="4880" y="7933"/>
                  </a:lnTo>
                  <a:cubicBezTo>
                    <a:pt x="4375" y="8507"/>
                    <a:pt x="3816" y="8793"/>
                    <a:pt x="3283" y="8793"/>
                  </a:cubicBezTo>
                  <a:cubicBezTo>
                    <a:pt x="2730" y="8793"/>
                    <a:pt x="2205" y="8486"/>
                    <a:pt x="1798" y="7876"/>
                  </a:cubicBezTo>
                  <a:close/>
                  <a:moveTo>
                    <a:pt x="6706" y="5222"/>
                  </a:moveTo>
                  <a:cubicBezTo>
                    <a:pt x="6734" y="5707"/>
                    <a:pt x="6706" y="6192"/>
                    <a:pt x="6649" y="6677"/>
                  </a:cubicBezTo>
                  <a:cubicBezTo>
                    <a:pt x="6620" y="7162"/>
                    <a:pt x="6534" y="7647"/>
                    <a:pt x="6449" y="8132"/>
                  </a:cubicBezTo>
                  <a:cubicBezTo>
                    <a:pt x="6392" y="8389"/>
                    <a:pt x="6335" y="8617"/>
                    <a:pt x="6278" y="8874"/>
                  </a:cubicBezTo>
                  <a:cubicBezTo>
                    <a:pt x="6192" y="9103"/>
                    <a:pt x="6135" y="9331"/>
                    <a:pt x="6049" y="9588"/>
                  </a:cubicBezTo>
                  <a:cubicBezTo>
                    <a:pt x="5878" y="10016"/>
                    <a:pt x="5707" y="10444"/>
                    <a:pt x="5450" y="10872"/>
                  </a:cubicBezTo>
                  <a:lnTo>
                    <a:pt x="5450" y="10900"/>
                  </a:lnTo>
                  <a:lnTo>
                    <a:pt x="5507" y="10986"/>
                  </a:lnTo>
                  <a:cubicBezTo>
                    <a:pt x="5536" y="11043"/>
                    <a:pt x="5564" y="11100"/>
                    <a:pt x="5621" y="11157"/>
                  </a:cubicBezTo>
                  <a:cubicBezTo>
                    <a:pt x="5707" y="11242"/>
                    <a:pt x="5821" y="11328"/>
                    <a:pt x="5992" y="11357"/>
                  </a:cubicBezTo>
                  <a:cubicBezTo>
                    <a:pt x="6135" y="11414"/>
                    <a:pt x="6278" y="11442"/>
                    <a:pt x="6449" y="11442"/>
                  </a:cubicBezTo>
                  <a:cubicBezTo>
                    <a:pt x="6620" y="11442"/>
                    <a:pt x="6791" y="11442"/>
                    <a:pt x="6962" y="11414"/>
                  </a:cubicBezTo>
                  <a:lnTo>
                    <a:pt x="7019" y="11414"/>
                  </a:lnTo>
                  <a:lnTo>
                    <a:pt x="7048" y="11442"/>
                  </a:lnTo>
                  <a:cubicBezTo>
                    <a:pt x="7134" y="11499"/>
                    <a:pt x="7219" y="11556"/>
                    <a:pt x="7305" y="11585"/>
                  </a:cubicBezTo>
                  <a:cubicBezTo>
                    <a:pt x="7390" y="11613"/>
                    <a:pt x="7505" y="11642"/>
                    <a:pt x="7619" y="11642"/>
                  </a:cubicBezTo>
                  <a:cubicBezTo>
                    <a:pt x="7733" y="11613"/>
                    <a:pt x="7847" y="11585"/>
                    <a:pt x="7932" y="11556"/>
                  </a:cubicBezTo>
                  <a:cubicBezTo>
                    <a:pt x="7990" y="11528"/>
                    <a:pt x="8047" y="11499"/>
                    <a:pt x="8075" y="11471"/>
                  </a:cubicBezTo>
                  <a:cubicBezTo>
                    <a:pt x="8132" y="11414"/>
                    <a:pt x="8161" y="11385"/>
                    <a:pt x="8161" y="11328"/>
                  </a:cubicBezTo>
                  <a:lnTo>
                    <a:pt x="8161" y="11328"/>
                  </a:lnTo>
                  <a:cubicBezTo>
                    <a:pt x="8189" y="11385"/>
                    <a:pt x="8132" y="11442"/>
                    <a:pt x="8104" y="11499"/>
                  </a:cubicBezTo>
                  <a:cubicBezTo>
                    <a:pt x="8075" y="11528"/>
                    <a:pt x="8018" y="11585"/>
                    <a:pt x="7961" y="11613"/>
                  </a:cubicBezTo>
                  <a:cubicBezTo>
                    <a:pt x="7875" y="11670"/>
                    <a:pt x="7761" y="11727"/>
                    <a:pt x="7647" y="11756"/>
                  </a:cubicBezTo>
                  <a:cubicBezTo>
                    <a:pt x="7546" y="11776"/>
                    <a:pt x="7460" y="11796"/>
                    <a:pt x="7367" y="11796"/>
                  </a:cubicBezTo>
                  <a:cubicBezTo>
                    <a:pt x="7329" y="11796"/>
                    <a:pt x="7290" y="11793"/>
                    <a:pt x="7248" y="11785"/>
                  </a:cubicBezTo>
                  <a:cubicBezTo>
                    <a:pt x="7162" y="11756"/>
                    <a:pt x="7048" y="11699"/>
                    <a:pt x="6962" y="11642"/>
                  </a:cubicBezTo>
                  <a:cubicBezTo>
                    <a:pt x="6739" y="11698"/>
                    <a:pt x="6504" y="11741"/>
                    <a:pt x="6265" y="11741"/>
                  </a:cubicBezTo>
                  <a:cubicBezTo>
                    <a:pt x="6137" y="11741"/>
                    <a:pt x="6007" y="11729"/>
                    <a:pt x="5878" y="11699"/>
                  </a:cubicBezTo>
                  <a:cubicBezTo>
                    <a:pt x="5707" y="11670"/>
                    <a:pt x="5507" y="11556"/>
                    <a:pt x="5336" y="11414"/>
                  </a:cubicBezTo>
                  <a:cubicBezTo>
                    <a:pt x="5279" y="11357"/>
                    <a:pt x="5193" y="11271"/>
                    <a:pt x="5136" y="11157"/>
                  </a:cubicBezTo>
                  <a:cubicBezTo>
                    <a:pt x="5136" y="11128"/>
                    <a:pt x="5108" y="11071"/>
                    <a:pt x="5079" y="11014"/>
                  </a:cubicBezTo>
                  <a:lnTo>
                    <a:pt x="5051" y="10929"/>
                  </a:lnTo>
                  <a:cubicBezTo>
                    <a:pt x="5051" y="10900"/>
                    <a:pt x="5051" y="10900"/>
                    <a:pt x="5051" y="10843"/>
                  </a:cubicBezTo>
                  <a:lnTo>
                    <a:pt x="5022" y="10786"/>
                  </a:lnTo>
                  <a:lnTo>
                    <a:pt x="5079" y="10729"/>
                  </a:lnTo>
                  <a:cubicBezTo>
                    <a:pt x="5193" y="10529"/>
                    <a:pt x="5279" y="10301"/>
                    <a:pt x="5393" y="10101"/>
                  </a:cubicBezTo>
                  <a:cubicBezTo>
                    <a:pt x="5479" y="9873"/>
                    <a:pt x="5564" y="9645"/>
                    <a:pt x="5650" y="9445"/>
                  </a:cubicBezTo>
                  <a:cubicBezTo>
                    <a:pt x="5821" y="8988"/>
                    <a:pt x="5964" y="8532"/>
                    <a:pt x="6078" y="8047"/>
                  </a:cubicBezTo>
                  <a:cubicBezTo>
                    <a:pt x="6135" y="7819"/>
                    <a:pt x="6221" y="7590"/>
                    <a:pt x="6278" y="7362"/>
                  </a:cubicBezTo>
                  <a:cubicBezTo>
                    <a:pt x="6306" y="7134"/>
                    <a:pt x="6363" y="6877"/>
                    <a:pt x="6420" y="6649"/>
                  </a:cubicBezTo>
                  <a:cubicBezTo>
                    <a:pt x="6534" y="6164"/>
                    <a:pt x="6620" y="5707"/>
                    <a:pt x="6706" y="5222"/>
                  </a:cubicBezTo>
                  <a:close/>
                  <a:moveTo>
                    <a:pt x="6438" y="12369"/>
                  </a:moveTo>
                  <a:cubicBezTo>
                    <a:pt x="6599" y="12369"/>
                    <a:pt x="6759" y="12410"/>
                    <a:pt x="6905" y="12498"/>
                  </a:cubicBezTo>
                  <a:lnTo>
                    <a:pt x="7105" y="12612"/>
                  </a:lnTo>
                  <a:lnTo>
                    <a:pt x="7305" y="12498"/>
                  </a:lnTo>
                  <a:cubicBezTo>
                    <a:pt x="7455" y="12412"/>
                    <a:pt x="7618" y="12370"/>
                    <a:pt x="7780" y="12370"/>
                  </a:cubicBezTo>
                  <a:cubicBezTo>
                    <a:pt x="8049" y="12370"/>
                    <a:pt x="8318" y="12484"/>
                    <a:pt x="8532" y="12698"/>
                  </a:cubicBezTo>
                  <a:lnTo>
                    <a:pt x="9188" y="13382"/>
                  </a:lnTo>
                  <a:cubicBezTo>
                    <a:pt x="9188" y="13382"/>
                    <a:pt x="9017" y="14524"/>
                    <a:pt x="7105" y="14552"/>
                  </a:cubicBezTo>
                  <a:cubicBezTo>
                    <a:pt x="7080" y="14553"/>
                    <a:pt x="7055" y="14553"/>
                    <a:pt x="7030" y="14553"/>
                  </a:cubicBezTo>
                  <a:cubicBezTo>
                    <a:pt x="5162" y="14553"/>
                    <a:pt x="5051" y="13496"/>
                    <a:pt x="5051" y="13496"/>
                  </a:cubicBezTo>
                  <a:lnTo>
                    <a:pt x="5593" y="12783"/>
                  </a:lnTo>
                  <a:cubicBezTo>
                    <a:pt x="5818" y="12520"/>
                    <a:pt x="6130" y="12369"/>
                    <a:pt x="6438" y="12369"/>
                  </a:cubicBezTo>
                  <a:close/>
                  <a:moveTo>
                    <a:pt x="11356" y="1"/>
                  </a:moveTo>
                  <a:cubicBezTo>
                    <a:pt x="10806" y="1245"/>
                    <a:pt x="9486" y="1624"/>
                    <a:pt x="8016" y="1624"/>
                  </a:cubicBezTo>
                  <a:cubicBezTo>
                    <a:pt x="6588" y="1624"/>
                    <a:pt x="5020" y="1267"/>
                    <a:pt x="3881" y="999"/>
                  </a:cubicBezTo>
                  <a:cubicBezTo>
                    <a:pt x="3541" y="915"/>
                    <a:pt x="3218" y="880"/>
                    <a:pt x="2915" y="880"/>
                  </a:cubicBezTo>
                  <a:cubicBezTo>
                    <a:pt x="1158" y="880"/>
                    <a:pt x="58" y="2084"/>
                    <a:pt x="58" y="2084"/>
                  </a:cubicBezTo>
                  <a:lnTo>
                    <a:pt x="29" y="1456"/>
                  </a:lnTo>
                  <a:lnTo>
                    <a:pt x="29" y="4794"/>
                  </a:lnTo>
                  <a:cubicBezTo>
                    <a:pt x="1" y="5222"/>
                    <a:pt x="1" y="5650"/>
                    <a:pt x="1" y="6050"/>
                  </a:cubicBezTo>
                  <a:cubicBezTo>
                    <a:pt x="1" y="6420"/>
                    <a:pt x="1" y="6820"/>
                    <a:pt x="1" y="7219"/>
                  </a:cubicBezTo>
                  <a:lnTo>
                    <a:pt x="58" y="7933"/>
                  </a:lnTo>
                  <a:cubicBezTo>
                    <a:pt x="86" y="8161"/>
                    <a:pt x="86" y="8418"/>
                    <a:pt x="115" y="8646"/>
                  </a:cubicBezTo>
                  <a:cubicBezTo>
                    <a:pt x="143" y="8903"/>
                    <a:pt x="172" y="9131"/>
                    <a:pt x="172" y="9359"/>
                  </a:cubicBezTo>
                  <a:lnTo>
                    <a:pt x="229" y="9730"/>
                  </a:lnTo>
                  <a:cubicBezTo>
                    <a:pt x="229" y="9844"/>
                    <a:pt x="257" y="9958"/>
                    <a:pt x="286" y="10073"/>
                  </a:cubicBezTo>
                  <a:lnTo>
                    <a:pt x="343" y="10529"/>
                  </a:lnTo>
                  <a:cubicBezTo>
                    <a:pt x="718" y="10885"/>
                    <a:pt x="1559" y="10939"/>
                    <a:pt x="2239" y="10939"/>
                  </a:cubicBezTo>
                  <a:cubicBezTo>
                    <a:pt x="2541" y="10939"/>
                    <a:pt x="2812" y="10929"/>
                    <a:pt x="2996" y="10929"/>
                  </a:cubicBezTo>
                  <a:cubicBezTo>
                    <a:pt x="3653" y="10957"/>
                    <a:pt x="4081" y="11214"/>
                    <a:pt x="4337" y="11585"/>
                  </a:cubicBezTo>
                  <a:cubicBezTo>
                    <a:pt x="4965" y="12583"/>
                    <a:pt x="4480" y="13639"/>
                    <a:pt x="3938" y="14552"/>
                  </a:cubicBezTo>
                  <a:cubicBezTo>
                    <a:pt x="3834" y="14735"/>
                    <a:pt x="3062" y="16132"/>
                    <a:pt x="2625" y="16132"/>
                  </a:cubicBezTo>
                  <a:cubicBezTo>
                    <a:pt x="2584" y="16132"/>
                    <a:pt x="2546" y="16120"/>
                    <a:pt x="2511" y="16093"/>
                  </a:cubicBezTo>
                  <a:lnTo>
                    <a:pt x="2483" y="16064"/>
                  </a:lnTo>
                  <a:lnTo>
                    <a:pt x="2483" y="16064"/>
                  </a:lnTo>
                  <a:cubicBezTo>
                    <a:pt x="2626" y="16264"/>
                    <a:pt x="2797" y="16464"/>
                    <a:pt x="2968" y="16635"/>
                  </a:cubicBezTo>
                  <a:cubicBezTo>
                    <a:pt x="4216" y="17858"/>
                    <a:pt x="5399" y="18470"/>
                    <a:pt x="7300" y="18470"/>
                  </a:cubicBezTo>
                  <a:cubicBezTo>
                    <a:pt x="7571" y="18470"/>
                    <a:pt x="7858" y="18458"/>
                    <a:pt x="8161" y="18433"/>
                  </a:cubicBezTo>
                  <a:cubicBezTo>
                    <a:pt x="9274" y="18318"/>
                    <a:pt x="10443" y="17691"/>
                    <a:pt x="11413" y="16492"/>
                  </a:cubicBezTo>
                  <a:cubicBezTo>
                    <a:pt x="11556" y="16293"/>
                    <a:pt x="11699" y="16121"/>
                    <a:pt x="11841" y="15893"/>
                  </a:cubicBezTo>
                  <a:lnTo>
                    <a:pt x="11841" y="15893"/>
                  </a:lnTo>
                  <a:lnTo>
                    <a:pt x="11727" y="16007"/>
                  </a:lnTo>
                  <a:cubicBezTo>
                    <a:pt x="11698" y="16026"/>
                    <a:pt x="11667" y="16035"/>
                    <a:pt x="11634" y="16035"/>
                  </a:cubicBezTo>
                  <a:cubicBezTo>
                    <a:pt x="11211" y="16035"/>
                    <a:pt x="10492" y="14623"/>
                    <a:pt x="10386" y="14438"/>
                  </a:cubicBezTo>
                  <a:cubicBezTo>
                    <a:pt x="9873" y="13525"/>
                    <a:pt x="9388" y="12469"/>
                    <a:pt x="10015" y="11499"/>
                  </a:cubicBezTo>
                  <a:cubicBezTo>
                    <a:pt x="10244" y="11100"/>
                    <a:pt x="10643" y="10843"/>
                    <a:pt x="11299" y="10843"/>
                  </a:cubicBezTo>
                  <a:cubicBezTo>
                    <a:pt x="11841" y="10814"/>
                    <a:pt x="12954" y="10872"/>
                    <a:pt x="13411" y="10386"/>
                  </a:cubicBezTo>
                  <a:cubicBezTo>
                    <a:pt x="13439" y="10301"/>
                    <a:pt x="13439" y="10244"/>
                    <a:pt x="13468" y="10158"/>
                  </a:cubicBezTo>
                  <a:cubicBezTo>
                    <a:pt x="13525" y="9787"/>
                    <a:pt x="13553" y="9388"/>
                    <a:pt x="13610" y="9017"/>
                  </a:cubicBezTo>
                  <a:cubicBezTo>
                    <a:pt x="13639" y="8817"/>
                    <a:pt x="13667" y="8617"/>
                    <a:pt x="13696" y="8418"/>
                  </a:cubicBezTo>
                  <a:lnTo>
                    <a:pt x="13753" y="7847"/>
                  </a:lnTo>
                  <a:cubicBezTo>
                    <a:pt x="13810" y="7191"/>
                    <a:pt x="13896" y="6563"/>
                    <a:pt x="13953" y="5935"/>
                  </a:cubicBezTo>
                  <a:cubicBezTo>
                    <a:pt x="13810" y="4024"/>
                    <a:pt x="12127" y="657"/>
                    <a:pt x="11356" y="1"/>
                  </a:cubicBezTo>
                  <a:close/>
                </a:path>
              </a:pathLst>
            </a:custGeom>
            <a:solidFill>
              <a:srgbClr val="FDD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65"/>
            <p:cNvSpPr/>
            <p:nvPr/>
          </p:nvSpPr>
          <p:spPr>
            <a:xfrm>
              <a:off x="7539710" y="2231120"/>
              <a:ext cx="1319" cy="36335"/>
            </a:xfrm>
            <a:custGeom>
              <a:avLst/>
              <a:gdLst/>
              <a:ahLst/>
              <a:cxnLst/>
              <a:rect l="l" t="t" r="r" b="b"/>
              <a:pathLst>
                <a:path w="29" h="799" extrusionOk="0">
                  <a:moveTo>
                    <a:pt x="0" y="0"/>
                  </a:moveTo>
                  <a:cubicBezTo>
                    <a:pt x="0" y="243"/>
                    <a:pt x="0" y="527"/>
                    <a:pt x="0" y="799"/>
                  </a:cubicBezTo>
                  <a:cubicBezTo>
                    <a:pt x="29" y="542"/>
                    <a:pt x="0" y="257"/>
                    <a:pt x="0" y="0"/>
                  </a:cubicBezTo>
                  <a:close/>
                </a:path>
              </a:pathLst>
            </a:custGeom>
            <a:solidFill>
              <a:srgbClr val="FDD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65"/>
            <p:cNvSpPr/>
            <p:nvPr/>
          </p:nvSpPr>
          <p:spPr>
            <a:xfrm>
              <a:off x="7311325" y="2375145"/>
              <a:ext cx="140199" cy="40427"/>
            </a:xfrm>
            <a:custGeom>
              <a:avLst/>
              <a:gdLst/>
              <a:ahLst/>
              <a:cxnLst/>
              <a:rect l="l" t="t" r="r" b="b"/>
              <a:pathLst>
                <a:path w="3083" h="889" extrusionOk="0">
                  <a:moveTo>
                    <a:pt x="3082" y="0"/>
                  </a:moveTo>
                  <a:lnTo>
                    <a:pt x="3082" y="0"/>
                  </a:lnTo>
                  <a:cubicBezTo>
                    <a:pt x="3082" y="0"/>
                    <a:pt x="2283" y="203"/>
                    <a:pt x="1370" y="203"/>
                  </a:cubicBezTo>
                  <a:cubicBezTo>
                    <a:pt x="914" y="203"/>
                    <a:pt x="429" y="152"/>
                    <a:pt x="1" y="0"/>
                  </a:cubicBezTo>
                  <a:lnTo>
                    <a:pt x="1" y="0"/>
                  </a:lnTo>
                  <a:cubicBezTo>
                    <a:pt x="511" y="596"/>
                    <a:pt x="1078" y="888"/>
                    <a:pt x="1617" y="888"/>
                  </a:cubicBezTo>
                  <a:cubicBezTo>
                    <a:pt x="2163" y="888"/>
                    <a:pt x="2680" y="589"/>
                    <a:pt x="3082" y="0"/>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65"/>
            <p:cNvSpPr/>
            <p:nvPr/>
          </p:nvSpPr>
          <p:spPr>
            <a:xfrm>
              <a:off x="6985665" y="2373827"/>
              <a:ext cx="140154" cy="41746"/>
            </a:xfrm>
            <a:custGeom>
              <a:avLst/>
              <a:gdLst/>
              <a:ahLst/>
              <a:cxnLst/>
              <a:rect l="l" t="t" r="r" b="b"/>
              <a:pathLst>
                <a:path w="3082" h="918" extrusionOk="0">
                  <a:moveTo>
                    <a:pt x="0" y="1"/>
                  </a:moveTo>
                  <a:lnTo>
                    <a:pt x="0" y="1"/>
                  </a:lnTo>
                  <a:cubicBezTo>
                    <a:pt x="407" y="611"/>
                    <a:pt x="932" y="918"/>
                    <a:pt x="1485" y="918"/>
                  </a:cubicBezTo>
                  <a:cubicBezTo>
                    <a:pt x="2018" y="918"/>
                    <a:pt x="2577" y="632"/>
                    <a:pt x="3082" y="58"/>
                  </a:cubicBezTo>
                  <a:lnTo>
                    <a:pt x="3082" y="58"/>
                  </a:lnTo>
                  <a:cubicBezTo>
                    <a:pt x="2689" y="189"/>
                    <a:pt x="2247" y="234"/>
                    <a:pt x="1824" y="234"/>
                  </a:cubicBezTo>
                  <a:cubicBezTo>
                    <a:pt x="866" y="234"/>
                    <a:pt x="0" y="1"/>
                    <a:pt x="0"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65"/>
            <p:cNvSpPr/>
            <p:nvPr/>
          </p:nvSpPr>
          <p:spPr>
            <a:xfrm>
              <a:off x="7132283" y="2253176"/>
              <a:ext cx="144065" cy="298998"/>
            </a:xfrm>
            <a:custGeom>
              <a:avLst/>
              <a:gdLst/>
              <a:ahLst/>
              <a:cxnLst/>
              <a:rect l="l" t="t" r="r" b="b"/>
              <a:pathLst>
                <a:path w="3168" h="6575" extrusionOk="0">
                  <a:moveTo>
                    <a:pt x="1684" y="0"/>
                  </a:moveTo>
                  <a:lnTo>
                    <a:pt x="1684" y="0"/>
                  </a:lnTo>
                  <a:cubicBezTo>
                    <a:pt x="1598" y="485"/>
                    <a:pt x="1512" y="942"/>
                    <a:pt x="1398" y="1427"/>
                  </a:cubicBezTo>
                  <a:cubicBezTo>
                    <a:pt x="1341" y="1655"/>
                    <a:pt x="1284" y="1912"/>
                    <a:pt x="1256" y="2140"/>
                  </a:cubicBezTo>
                  <a:cubicBezTo>
                    <a:pt x="1199" y="2368"/>
                    <a:pt x="1113" y="2597"/>
                    <a:pt x="1056" y="2825"/>
                  </a:cubicBezTo>
                  <a:cubicBezTo>
                    <a:pt x="942" y="3310"/>
                    <a:pt x="799" y="3766"/>
                    <a:pt x="628" y="4223"/>
                  </a:cubicBezTo>
                  <a:cubicBezTo>
                    <a:pt x="542" y="4423"/>
                    <a:pt x="457" y="4651"/>
                    <a:pt x="371" y="4879"/>
                  </a:cubicBezTo>
                  <a:cubicBezTo>
                    <a:pt x="257" y="5079"/>
                    <a:pt x="171" y="5307"/>
                    <a:pt x="57" y="5507"/>
                  </a:cubicBezTo>
                  <a:lnTo>
                    <a:pt x="0" y="5564"/>
                  </a:lnTo>
                  <a:lnTo>
                    <a:pt x="29" y="5621"/>
                  </a:lnTo>
                  <a:cubicBezTo>
                    <a:pt x="29" y="5678"/>
                    <a:pt x="29" y="5678"/>
                    <a:pt x="29" y="5707"/>
                  </a:cubicBezTo>
                  <a:lnTo>
                    <a:pt x="57" y="5792"/>
                  </a:lnTo>
                  <a:cubicBezTo>
                    <a:pt x="86" y="5849"/>
                    <a:pt x="114" y="5906"/>
                    <a:pt x="114" y="5935"/>
                  </a:cubicBezTo>
                  <a:cubicBezTo>
                    <a:pt x="171" y="6049"/>
                    <a:pt x="257" y="6135"/>
                    <a:pt x="314" y="6192"/>
                  </a:cubicBezTo>
                  <a:cubicBezTo>
                    <a:pt x="485" y="6334"/>
                    <a:pt x="685" y="6448"/>
                    <a:pt x="856" y="6477"/>
                  </a:cubicBezTo>
                  <a:cubicBezTo>
                    <a:pt x="985" y="6507"/>
                    <a:pt x="1115" y="6519"/>
                    <a:pt x="1243" y="6519"/>
                  </a:cubicBezTo>
                  <a:cubicBezTo>
                    <a:pt x="1482" y="6519"/>
                    <a:pt x="1717" y="6476"/>
                    <a:pt x="1940" y="6420"/>
                  </a:cubicBezTo>
                  <a:cubicBezTo>
                    <a:pt x="2026" y="6477"/>
                    <a:pt x="2140" y="6534"/>
                    <a:pt x="2226" y="6563"/>
                  </a:cubicBezTo>
                  <a:cubicBezTo>
                    <a:pt x="2268" y="6571"/>
                    <a:pt x="2307" y="6574"/>
                    <a:pt x="2345" y="6574"/>
                  </a:cubicBezTo>
                  <a:cubicBezTo>
                    <a:pt x="2438" y="6574"/>
                    <a:pt x="2524" y="6554"/>
                    <a:pt x="2625" y="6534"/>
                  </a:cubicBezTo>
                  <a:cubicBezTo>
                    <a:pt x="2739" y="6505"/>
                    <a:pt x="2853" y="6448"/>
                    <a:pt x="2939" y="6391"/>
                  </a:cubicBezTo>
                  <a:cubicBezTo>
                    <a:pt x="2996" y="6363"/>
                    <a:pt x="3053" y="6306"/>
                    <a:pt x="3082" y="6277"/>
                  </a:cubicBezTo>
                  <a:cubicBezTo>
                    <a:pt x="3110" y="6220"/>
                    <a:pt x="3167" y="6163"/>
                    <a:pt x="3139" y="6106"/>
                  </a:cubicBezTo>
                  <a:lnTo>
                    <a:pt x="3139" y="6106"/>
                  </a:lnTo>
                  <a:cubicBezTo>
                    <a:pt x="3139" y="6163"/>
                    <a:pt x="3110" y="6192"/>
                    <a:pt x="3053" y="6249"/>
                  </a:cubicBezTo>
                  <a:cubicBezTo>
                    <a:pt x="3025" y="6277"/>
                    <a:pt x="2968" y="6306"/>
                    <a:pt x="2910" y="6334"/>
                  </a:cubicBezTo>
                  <a:cubicBezTo>
                    <a:pt x="2825" y="6363"/>
                    <a:pt x="2711" y="6391"/>
                    <a:pt x="2597" y="6420"/>
                  </a:cubicBezTo>
                  <a:cubicBezTo>
                    <a:pt x="2483" y="6420"/>
                    <a:pt x="2368" y="6391"/>
                    <a:pt x="2283" y="6363"/>
                  </a:cubicBezTo>
                  <a:cubicBezTo>
                    <a:pt x="2197" y="6334"/>
                    <a:pt x="2112" y="6277"/>
                    <a:pt x="2026" y="6220"/>
                  </a:cubicBezTo>
                  <a:lnTo>
                    <a:pt x="1997" y="6192"/>
                  </a:lnTo>
                  <a:lnTo>
                    <a:pt x="1940" y="6192"/>
                  </a:lnTo>
                  <a:cubicBezTo>
                    <a:pt x="1769" y="6220"/>
                    <a:pt x="1598" y="6220"/>
                    <a:pt x="1427" y="6220"/>
                  </a:cubicBezTo>
                  <a:cubicBezTo>
                    <a:pt x="1256" y="6220"/>
                    <a:pt x="1113" y="6192"/>
                    <a:pt x="970" y="6135"/>
                  </a:cubicBezTo>
                  <a:cubicBezTo>
                    <a:pt x="799" y="6106"/>
                    <a:pt x="685" y="6020"/>
                    <a:pt x="599" y="5935"/>
                  </a:cubicBezTo>
                  <a:cubicBezTo>
                    <a:pt x="542" y="5878"/>
                    <a:pt x="514" y="5821"/>
                    <a:pt x="485" y="5764"/>
                  </a:cubicBezTo>
                  <a:lnTo>
                    <a:pt x="428" y="5678"/>
                  </a:lnTo>
                  <a:lnTo>
                    <a:pt x="428" y="5650"/>
                  </a:lnTo>
                  <a:cubicBezTo>
                    <a:pt x="685" y="5222"/>
                    <a:pt x="856" y="4794"/>
                    <a:pt x="1027" y="4366"/>
                  </a:cubicBezTo>
                  <a:cubicBezTo>
                    <a:pt x="1113" y="4109"/>
                    <a:pt x="1170" y="3881"/>
                    <a:pt x="1256" y="3652"/>
                  </a:cubicBezTo>
                  <a:cubicBezTo>
                    <a:pt x="1313" y="3395"/>
                    <a:pt x="1370" y="3167"/>
                    <a:pt x="1427" y="2910"/>
                  </a:cubicBezTo>
                  <a:cubicBezTo>
                    <a:pt x="1512" y="2425"/>
                    <a:pt x="1598" y="1940"/>
                    <a:pt x="1627" y="1455"/>
                  </a:cubicBezTo>
                  <a:cubicBezTo>
                    <a:pt x="1684" y="970"/>
                    <a:pt x="1712" y="485"/>
                    <a:pt x="1684" y="0"/>
                  </a:cubicBez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65"/>
            <p:cNvSpPr/>
            <p:nvPr/>
          </p:nvSpPr>
          <p:spPr>
            <a:xfrm>
              <a:off x="7294453" y="2236623"/>
              <a:ext cx="86994" cy="61982"/>
            </a:xfrm>
            <a:custGeom>
              <a:avLst/>
              <a:gdLst/>
              <a:ahLst/>
              <a:cxnLst/>
              <a:rect l="l" t="t" r="r" b="b"/>
              <a:pathLst>
                <a:path w="1913" h="1363" extrusionOk="0">
                  <a:moveTo>
                    <a:pt x="1456" y="0"/>
                  </a:moveTo>
                  <a:cubicBezTo>
                    <a:pt x="1306" y="0"/>
                    <a:pt x="1156" y="7"/>
                    <a:pt x="999" y="22"/>
                  </a:cubicBezTo>
                  <a:cubicBezTo>
                    <a:pt x="628" y="393"/>
                    <a:pt x="315" y="821"/>
                    <a:pt x="1" y="1249"/>
                  </a:cubicBezTo>
                  <a:cubicBezTo>
                    <a:pt x="86" y="1306"/>
                    <a:pt x="172" y="1363"/>
                    <a:pt x="258" y="1363"/>
                  </a:cubicBezTo>
                  <a:cubicBezTo>
                    <a:pt x="315" y="1363"/>
                    <a:pt x="657" y="1277"/>
                    <a:pt x="1171" y="1192"/>
                  </a:cubicBezTo>
                  <a:cubicBezTo>
                    <a:pt x="1427" y="792"/>
                    <a:pt x="1656" y="393"/>
                    <a:pt x="1912" y="22"/>
                  </a:cubicBezTo>
                  <a:cubicBezTo>
                    <a:pt x="1755" y="7"/>
                    <a:pt x="1606" y="0"/>
                    <a:pt x="1456" y="0"/>
                  </a:cubicBezTo>
                  <a:close/>
                </a:path>
              </a:pathLst>
            </a:custGeom>
            <a:solidFill>
              <a:srgbClr val="A363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65"/>
            <p:cNvSpPr/>
            <p:nvPr/>
          </p:nvSpPr>
          <p:spPr>
            <a:xfrm>
              <a:off x="7364533" y="2238896"/>
              <a:ext cx="86994" cy="51932"/>
            </a:xfrm>
            <a:custGeom>
              <a:avLst/>
              <a:gdLst/>
              <a:ahLst/>
              <a:cxnLst/>
              <a:rect l="l" t="t" r="r" b="b"/>
              <a:pathLst>
                <a:path w="1913" h="1142" extrusionOk="0">
                  <a:moveTo>
                    <a:pt x="714" y="0"/>
                  </a:moveTo>
                  <a:cubicBezTo>
                    <a:pt x="428" y="371"/>
                    <a:pt x="229" y="742"/>
                    <a:pt x="0" y="1113"/>
                  </a:cubicBezTo>
                  <a:cubicBezTo>
                    <a:pt x="206" y="1087"/>
                    <a:pt x="428" y="1073"/>
                    <a:pt x="660" y="1073"/>
                  </a:cubicBezTo>
                  <a:cubicBezTo>
                    <a:pt x="944" y="1073"/>
                    <a:pt x="1243" y="1094"/>
                    <a:pt x="1541" y="1142"/>
                  </a:cubicBezTo>
                  <a:cubicBezTo>
                    <a:pt x="1655" y="885"/>
                    <a:pt x="1769" y="599"/>
                    <a:pt x="1912" y="371"/>
                  </a:cubicBezTo>
                  <a:cubicBezTo>
                    <a:pt x="1541" y="171"/>
                    <a:pt x="1113" y="57"/>
                    <a:pt x="714" y="0"/>
                  </a:cubicBezTo>
                  <a:close/>
                </a:path>
              </a:pathLst>
            </a:custGeom>
            <a:solidFill>
              <a:srgbClr val="A363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65"/>
            <p:cNvSpPr/>
            <p:nvPr/>
          </p:nvSpPr>
          <p:spPr>
            <a:xfrm>
              <a:off x="7457943" y="2272640"/>
              <a:ext cx="54570" cy="46748"/>
            </a:xfrm>
            <a:custGeom>
              <a:avLst/>
              <a:gdLst/>
              <a:ahLst/>
              <a:cxnLst/>
              <a:rect l="l" t="t" r="r" b="b"/>
              <a:pathLst>
                <a:path w="1200" h="1028" extrusionOk="0">
                  <a:moveTo>
                    <a:pt x="429" y="0"/>
                  </a:moveTo>
                  <a:cubicBezTo>
                    <a:pt x="258" y="143"/>
                    <a:pt x="143" y="314"/>
                    <a:pt x="1" y="485"/>
                  </a:cubicBezTo>
                  <a:cubicBezTo>
                    <a:pt x="429" y="599"/>
                    <a:pt x="828" y="770"/>
                    <a:pt x="1199" y="1027"/>
                  </a:cubicBezTo>
                  <a:cubicBezTo>
                    <a:pt x="999" y="599"/>
                    <a:pt x="743" y="257"/>
                    <a:pt x="429" y="0"/>
                  </a:cubicBezTo>
                  <a:close/>
                </a:path>
              </a:pathLst>
            </a:custGeom>
            <a:solidFill>
              <a:srgbClr val="A363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65"/>
            <p:cNvSpPr/>
            <p:nvPr/>
          </p:nvSpPr>
          <p:spPr>
            <a:xfrm>
              <a:off x="7434613" y="2255768"/>
              <a:ext cx="42837" cy="38972"/>
            </a:xfrm>
            <a:custGeom>
              <a:avLst/>
              <a:gdLst/>
              <a:ahLst/>
              <a:cxnLst/>
              <a:rect l="l" t="t" r="r" b="b"/>
              <a:pathLst>
                <a:path w="942" h="857" extrusionOk="0">
                  <a:moveTo>
                    <a:pt x="371" y="0"/>
                  </a:moveTo>
                  <a:cubicBezTo>
                    <a:pt x="228" y="228"/>
                    <a:pt x="114" y="514"/>
                    <a:pt x="0" y="771"/>
                  </a:cubicBezTo>
                  <a:cubicBezTo>
                    <a:pt x="171" y="771"/>
                    <a:pt x="343" y="828"/>
                    <a:pt x="514" y="856"/>
                  </a:cubicBezTo>
                  <a:cubicBezTo>
                    <a:pt x="656" y="685"/>
                    <a:pt x="771" y="514"/>
                    <a:pt x="942" y="371"/>
                  </a:cubicBezTo>
                  <a:cubicBezTo>
                    <a:pt x="742" y="228"/>
                    <a:pt x="571" y="86"/>
                    <a:pt x="371" y="0"/>
                  </a:cubicBezTo>
                  <a:close/>
                </a:path>
              </a:pathLst>
            </a:custGeom>
            <a:solidFill>
              <a:srgbClr val="944E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65"/>
            <p:cNvSpPr/>
            <p:nvPr/>
          </p:nvSpPr>
          <p:spPr>
            <a:xfrm>
              <a:off x="7347661" y="2237578"/>
              <a:ext cx="49340" cy="53251"/>
            </a:xfrm>
            <a:custGeom>
              <a:avLst/>
              <a:gdLst/>
              <a:ahLst/>
              <a:cxnLst/>
              <a:rect l="l" t="t" r="r" b="b"/>
              <a:pathLst>
                <a:path w="1085" h="1171" extrusionOk="0">
                  <a:moveTo>
                    <a:pt x="742" y="1"/>
                  </a:moveTo>
                  <a:cubicBezTo>
                    <a:pt x="486" y="372"/>
                    <a:pt x="257" y="771"/>
                    <a:pt x="1" y="1171"/>
                  </a:cubicBezTo>
                  <a:cubicBezTo>
                    <a:pt x="115" y="1142"/>
                    <a:pt x="257" y="1142"/>
                    <a:pt x="371" y="1142"/>
                  </a:cubicBezTo>
                  <a:cubicBezTo>
                    <a:pt x="600" y="771"/>
                    <a:pt x="799" y="400"/>
                    <a:pt x="1085" y="29"/>
                  </a:cubicBezTo>
                  <a:cubicBezTo>
                    <a:pt x="971" y="29"/>
                    <a:pt x="857" y="1"/>
                    <a:pt x="742" y="1"/>
                  </a:cubicBezTo>
                  <a:close/>
                </a:path>
              </a:pathLst>
            </a:custGeom>
            <a:solidFill>
              <a:srgbClr val="944E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65"/>
            <p:cNvSpPr/>
            <p:nvPr/>
          </p:nvSpPr>
          <p:spPr>
            <a:xfrm>
              <a:off x="7276308" y="2237578"/>
              <a:ext cx="63620" cy="55843"/>
            </a:xfrm>
            <a:custGeom>
              <a:avLst/>
              <a:gdLst/>
              <a:ahLst/>
              <a:cxnLst/>
              <a:rect l="l" t="t" r="r" b="b"/>
              <a:pathLst>
                <a:path w="1399" h="1228" extrusionOk="0">
                  <a:moveTo>
                    <a:pt x="1398" y="1"/>
                  </a:moveTo>
                  <a:cubicBezTo>
                    <a:pt x="1284" y="1"/>
                    <a:pt x="1170" y="1"/>
                    <a:pt x="1056" y="29"/>
                  </a:cubicBezTo>
                  <a:cubicBezTo>
                    <a:pt x="428" y="86"/>
                    <a:pt x="0" y="514"/>
                    <a:pt x="200" y="942"/>
                  </a:cubicBezTo>
                  <a:cubicBezTo>
                    <a:pt x="257" y="1056"/>
                    <a:pt x="314" y="1142"/>
                    <a:pt x="400" y="1228"/>
                  </a:cubicBezTo>
                  <a:cubicBezTo>
                    <a:pt x="714" y="800"/>
                    <a:pt x="1027" y="372"/>
                    <a:pt x="1398" y="1"/>
                  </a:cubicBezTo>
                  <a:close/>
                </a:path>
              </a:pathLst>
            </a:custGeom>
            <a:solidFill>
              <a:srgbClr val="944E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65"/>
            <p:cNvSpPr/>
            <p:nvPr/>
          </p:nvSpPr>
          <p:spPr>
            <a:xfrm>
              <a:off x="7099812" y="2241489"/>
              <a:ext cx="68849" cy="57117"/>
            </a:xfrm>
            <a:custGeom>
              <a:avLst/>
              <a:gdLst/>
              <a:ahLst/>
              <a:cxnLst/>
              <a:rect l="l" t="t" r="r" b="b"/>
              <a:pathLst>
                <a:path w="1514" h="1256" extrusionOk="0">
                  <a:moveTo>
                    <a:pt x="800" y="0"/>
                  </a:moveTo>
                  <a:cubicBezTo>
                    <a:pt x="486" y="343"/>
                    <a:pt x="258" y="714"/>
                    <a:pt x="1" y="1085"/>
                  </a:cubicBezTo>
                  <a:cubicBezTo>
                    <a:pt x="514" y="1170"/>
                    <a:pt x="857" y="1256"/>
                    <a:pt x="885" y="1256"/>
                  </a:cubicBezTo>
                  <a:cubicBezTo>
                    <a:pt x="1085" y="1227"/>
                    <a:pt x="1256" y="1056"/>
                    <a:pt x="1370" y="856"/>
                  </a:cubicBezTo>
                  <a:cubicBezTo>
                    <a:pt x="1513" y="485"/>
                    <a:pt x="1256" y="143"/>
                    <a:pt x="800" y="0"/>
                  </a:cubicBezTo>
                  <a:close/>
                </a:path>
              </a:pathLst>
            </a:custGeom>
            <a:solidFill>
              <a:srgbClr val="944E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65"/>
            <p:cNvSpPr/>
            <p:nvPr/>
          </p:nvSpPr>
          <p:spPr>
            <a:xfrm>
              <a:off x="6935049" y="2267411"/>
              <a:ext cx="41564" cy="51978"/>
            </a:xfrm>
            <a:custGeom>
              <a:avLst/>
              <a:gdLst/>
              <a:ahLst/>
              <a:cxnLst/>
              <a:rect l="l" t="t" r="r" b="b"/>
              <a:pathLst>
                <a:path w="914" h="1143" extrusionOk="0">
                  <a:moveTo>
                    <a:pt x="913" y="1"/>
                  </a:moveTo>
                  <a:cubicBezTo>
                    <a:pt x="542" y="258"/>
                    <a:pt x="229" y="657"/>
                    <a:pt x="0" y="1142"/>
                  </a:cubicBezTo>
                  <a:cubicBezTo>
                    <a:pt x="229" y="1000"/>
                    <a:pt x="457" y="857"/>
                    <a:pt x="714" y="771"/>
                  </a:cubicBezTo>
                  <a:cubicBezTo>
                    <a:pt x="771" y="515"/>
                    <a:pt x="828" y="258"/>
                    <a:pt x="913" y="1"/>
                  </a:cubicBezTo>
                  <a:close/>
                </a:path>
              </a:pathLst>
            </a:custGeom>
            <a:solidFill>
              <a:srgbClr val="A363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65"/>
            <p:cNvSpPr/>
            <p:nvPr/>
          </p:nvSpPr>
          <p:spPr>
            <a:xfrm>
              <a:off x="6967474" y="2244081"/>
              <a:ext cx="59754" cy="58435"/>
            </a:xfrm>
            <a:custGeom>
              <a:avLst/>
              <a:gdLst/>
              <a:ahLst/>
              <a:cxnLst/>
              <a:rect l="l" t="t" r="r" b="b"/>
              <a:pathLst>
                <a:path w="1314" h="1285" extrusionOk="0">
                  <a:moveTo>
                    <a:pt x="1313" y="0"/>
                  </a:moveTo>
                  <a:lnTo>
                    <a:pt x="1313" y="0"/>
                  </a:lnTo>
                  <a:cubicBezTo>
                    <a:pt x="914" y="86"/>
                    <a:pt x="543" y="257"/>
                    <a:pt x="200" y="514"/>
                  </a:cubicBezTo>
                  <a:cubicBezTo>
                    <a:pt x="115" y="771"/>
                    <a:pt x="58" y="1028"/>
                    <a:pt x="1" y="1284"/>
                  </a:cubicBezTo>
                  <a:cubicBezTo>
                    <a:pt x="200" y="1199"/>
                    <a:pt x="429" y="1142"/>
                    <a:pt x="657" y="1085"/>
                  </a:cubicBezTo>
                  <a:cubicBezTo>
                    <a:pt x="857" y="714"/>
                    <a:pt x="1085" y="343"/>
                    <a:pt x="1313" y="0"/>
                  </a:cubicBezTo>
                  <a:close/>
                </a:path>
              </a:pathLst>
            </a:custGeom>
            <a:solidFill>
              <a:srgbClr val="944E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65"/>
            <p:cNvSpPr/>
            <p:nvPr/>
          </p:nvSpPr>
          <p:spPr>
            <a:xfrm>
              <a:off x="6997307" y="2237578"/>
              <a:ext cx="70122" cy="55843"/>
            </a:xfrm>
            <a:custGeom>
              <a:avLst/>
              <a:gdLst/>
              <a:ahLst/>
              <a:cxnLst/>
              <a:rect l="l" t="t" r="r" b="b"/>
              <a:pathLst>
                <a:path w="1542" h="1228" extrusionOk="0">
                  <a:moveTo>
                    <a:pt x="1542" y="1"/>
                  </a:moveTo>
                  <a:cubicBezTo>
                    <a:pt x="1228" y="29"/>
                    <a:pt x="942" y="58"/>
                    <a:pt x="657" y="143"/>
                  </a:cubicBezTo>
                  <a:cubicBezTo>
                    <a:pt x="429" y="486"/>
                    <a:pt x="201" y="857"/>
                    <a:pt x="1" y="1228"/>
                  </a:cubicBezTo>
                  <a:cubicBezTo>
                    <a:pt x="315" y="1142"/>
                    <a:pt x="629" y="1113"/>
                    <a:pt x="914" y="1113"/>
                  </a:cubicBezTo>
                  <a:cubicBezTo>
                    <a:pt x="1142" y="743"/>
                    <a:pt x="1285" y="343"/>
                    <a:pt x="1542" y="1"/>
                  </a:cubicBezTo>
                  <a:close/>
                </a:path>
              </a:pathLst>
            </a:custGeom>
            <a:solidFill>
              <a:srgbClr val="A363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65"/>
            <p:cNvSpPr/>
            <p:nvPr/>
          </p:nvSpPr>
          <p:spPr>
            <a:xfrm>
              <a:off x="7038828" y="2236623"/>
              <a:ext cx="74033" cy="51614"/>
            </a:xfrm>
            <a:custGeom>
              <a:avLst/>
              <a:gdLst/>
              <a:ahLst/>
              <a:cxnLst/>
              <a:rect l="l" t="t" r="r" b="b"/>
              <a:pathLst>
                <a:path w="1628" h="1135" extrusionOk="0">
                  <a:moveTo>
                    <a:pt x="1117" y="0"/>
                  </a:moveTo>
                  <a:cubicBezTo>
                    <a:pt x="950" y="0"/>
                    <a:pt x="786" y="7"/>
                    <a:pt x="629" y="22"/>
                  </a:cubicBezTo>
                  <a:cubicBezTo>
                    <a:pt x="372" y="364"/>
                    <a:pt x="229" y="764"/>
                    <a:pt x="1" y="1134"/>
                  </a:cubicBezTo>
                  <a:cubicBezTo>
                    <a:pt x="158" y="1120"/>
                    <a:pt x="308" y="1113"/>
                    <a:pt x="454" y="1113"/>
                  </a:cubicBezTo>
                  <a:cubicBezTo>
                    <a:pt x="600" y="1113"/>
                    <a:pt x="743" y="1120"/>
                    <a:pt x="885" y="1134"/>
                  </a:cubicBezTo>
                  <a:cubicBezTo>
                    <a:pt x="1085" y="764"/>
                    <a:pt x="1342" y="393"/>
                    <a:pt x="1627" y="22"/>
                  </a:cubicBezTo>
                  <a:cubicBezTo>
                    <a:pt x="1456" y="7"/>
                    <a:pt x="1285" y="0"/>
                    <a:pt x="1117" y="0"/>
                  </a:cubicBezTo>
                  <a:close/>
                </a:path>
              </a:pathLst>
            </a:custGeom>
            <a:solidFill>
              <a:srgbClr val="944E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65"/>
            <p:cNvSpPr/>
            <p:nvPr/>
          </p:nvSpPr>
          <p:spPr>
            <a:xfrm>
              <a:off x="7079075" y="2237578"/>
              <a:ext cx="57117" cy="53251"/>
            </a:xfrm>
            <a:custGeom>
              <a:avLst/>
              <a:gdLst/>
              <a:ahLst/>
              <a:cxnLst/>
              <a:rect l="l" t="t" r="r" b="b"/>
              <a:pathLst>
                <a:path w="1256" h="1171" extrusionOk="0">
                  <a:moveTo>
                    <a:pt x="742" y="1"/>
                  </a:moveTo>
                  <a:cubicBezTo>
                    <a:pt x="457" y="372"/>
                    <a:pt x="200" y="743"/>
                    <a:pt x="0" y="1113"/>
                  </a:cubicBezTo>
                  <a:cubicBezTo>
                    <a:pt x="172" y="1142"/>
                    <a:pt x="314" y="1142"/>
                    <a:pt x="457" y="1171"/>
                  </a:cubicBezTo>
                  <a:cubicBezTo>
                    <a:pt x="714" y="800"/>
                    <a:pt x="942" y="429"/>
                    <a:pt x="1256" y="86"/>
                  </a:cubicBezTo>
                  <a:cubicBezTo>
                    <a:pt x="1170" y="58"/>
                    <a:pt x="1056" y="29"/>
                    <a:pt x="942" y="29"/>
                  </a:cubicBezTo>
                  <a:cubicBezTo>
                    <a:pt x="885" y="1"/>
                    <a:pt x="799" y="1"/>
                    <a:pt x="742" y="1"/>
                  </a:cubicBezTo>
                  <a:close/>
                </a:path>
              </a:pathLst>
            </a:custGeom>
            <a:solidFill>
              <a:srgbClr val="A363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65"/>
            <p:cNvSpPr/>
            <p:nvPr/>
          </p:nvSpPr>
          <p:spPr>
            <a:xfrm>
              <a:off x="6938915" y="1744516"/>
              <a:ext cx="28604" cy="3956"/>
            </a:xfrm>
            <a:custGeom>
              <a:avLst/>
              <a:gdLst/>
              <a:ahLst/>
              <a:cxnLst/>
              <a:rect l="l" t="t" r="r" b="b"/>
              <a:pathLst>
                <a:path w="629" h="87" extrusionOk="0">
                  <a:moveTo>
                    <a:pt x="629" y="1"/>
                  </a:moveTo>
                  <a:cubicBezTo>
                    <a:pt x="429" y="1"/>
                    <a:pt x="201" y="29"/>
                    <a:pt x="1" y="86"/>
                  </a:cubicBezTo>
                  <a:cubicBezTo>
                    <a:pt x="201" y="58"/>
                    <a:pt x="400" y="29"/>
                    <a:pt x="629" y="1"/>
                  </a:cubicBezTo>
                  <a:close/>
                </a:path>
              </a:pathLst>
            </a:custGeom>
            <a:solidFill>
              <a:srgbClr val="A363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65"/>
            <p:cNvSpPr/>
            <p:nvPr/>
          </p:nvSpPr>
          <p:spPr>
            <a:xfrm>
              <a:off x="6905217" y="1981952"/>
              <a:ext cx="634513" cy="303682"/>
            </a:xfrm>
            <a:custGeom>
              <a:avLst/>
              <a:gdLst/>
              <a:ahLst/>
              <a:cxnLst/>
              <a:rect l="l" t="t" r="r" b="b"/>
              <a:pathLst>
                <a:path w="13953" h="6678" extrusionOk="0">
                  <a:moveTo>
                    <a:pt x="11099" y="1"/>
                  </a:moveTo>
                  <a:lnTo>
                    <a:pt x="11071" y="58"/>
                  </a:lnTo>
                  <a:cubicBezTo>
                    <a:pt x="10030" y="1133"/>
                    <a:pt x="9178" y="1445"/>
                    <a:pt x="8305" y="1445"/>
                  </a:cubicBezTo>
                  <a:cubicBezTo>
                    <a:pt x="7100" y="1445"/>
                    <a:pt x="5858" y="849"/>
                    <a:pt x="4033" y="849"/>
                  </a:cubicBezTo>
                  <a:cubicBezTo>
                    <a:pt x="3918" y="849"/>
                    <a:pt x="3801" y="852"/>
                    <a:pt x="3681" y="857"/>
                  </a:cubicBezTo>
                  <a:cubicBezTo>
                    <a:pt x="3196" y="857"/>
                    <a:pt x="2654" y="942"/>
                    <a:pt x="2083" y="1057"/>
                  </a:cubicBezTo>
                  <a:cubicBezTo>
                    <a:pt x="1598" y="1171"/>
                    <a:pt x="799" y="1428"/>
                    <a:pt x="0" y="2055"/>
                  </a:cubicBezTo>
                  <a:lnTo>
                    <a:pt x="0" y="2198"/>
                  </a:lnTo>
                  <a:lnTo>
                    <a:pt x="29" y="2826"/>
                  </a:lnTo>
                  <a:cubicBezTo>
                    <a:pt x="29" y="2826"/>
                    <a:pt x="1129" y="1622"/>
                    <a:pt x="2886" y="1622"/>
                  </a:cubicBezTo>
                  <a:cubicBezTo>
                    <a:pt x="3189" y="1622"/>
                    <a:pt x="3512" y="1657"/>
                    <a:pt x="3852" y="1741"/>
                  </a:cubicBezTo>
                  <a:cubicBezTo>
                    <a:pt x="4991" y="2009"/>
                    <a:pt x="6559" y="2366"/>
                    <a:pt x="7987" y="2366"/>
                  </a:cubicBezTo>
                  <a:cubicBezTo>
                    <a:pt x="9457" y="2366"/>
                    <a:pt x="10777" y="1987"/>
                    <a:pt x="11327" y="743"/>
                  </a:cubicBezTo>
                  <a:cubicBezTo>
                    <a:pt x="12098" y="1399"/>
                    <a:pt x="13781" y="4766"/>
                    <a:pt x="13924" y="6677"/>
                  </a:cubicBezTo>
                  <a:cubicBezTo>
                    <a:pt x="13924" y="6592"/>
                    <a:pt x="13924" y="6506"/>
                    <a:pt x="13952" y="6421"/>
                  </a:cubicBezTo>
                  <a:cubicBezTo>
                    <a:pt x="13952" y="6107"/>
                    <a:pt x="13952" y="5764"/>
                    <a:pt x="13952" y="5479"/>
                  </a:cubicBezTo>
                  <a:cubicBezTo>
                    <a:pt x="13895" y="4766"/>
                    <a:pt x="13781" y="4052"/>
                    <a:pt x="13524" y="3396"/>
                  </a:cubicBezTo>
                  <a:cubicBezTo>
                    <a:pt x="13296" y="2826"/>
                    <a:pt x="12954" y="2283"/>
                    <a:pt x="12611" y="1770"/>
                  </a:cubicBezTo>
                  <a:cubicBezTo>
                    <a:pt x="12212" y="1142"/>
                    <a:pt x="11784" y="514"/>
                    <a:pt x="11213" y="86"/>
                  </a:cubicBezTo>
                  <a:lnTo>
                    <a:pt x="11099" y="1"/>
                  </a:ln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65"/>
            <p:cNvSpPr/>
            <p:nvPr/>
          </p:nvSpPr>
          <p:spPr>
            <a:xfrm>
              <a:off x="6892210" y="1643194"/>
              <a:ext cx="726645" cy="708591"/>
            </a:xfrm>
            <a:custGeom>
              <a:avLst/>
              <a:gdLst/>
              <a:ahLst/>
              <a:cxnLst/>
              <a:rect l="l" t="t" r="r" b="b"/>
              <a:pathLst>
                <a:path w="15979" h="15582" extrusionOk="0">
                  <a:moveTo>
                    <a:pt x="8652" y="1"/>
                  </a:moveTo>
                  <a:cubicBezTo>
                    <a:pt x="8622" y="1"/>
                    <a:pt x="8591" y="1"/>
                    <a:pt x="8560" y="3"/>
                  </a:cubicBezTo>
                  <a:cubicBezTo>
                    <a:pt x="9388" y="688"/>
                    <a:pt x="9388" y="2229"/>
                    <a:pt x="9388" y="2229"/>
                  </a:cubicBezTo>
                  <a:cubicBezTo>
                    <a:pt x="9388" y="2229"/>
                    <a:pt x="8552" y="627"/>
                    <a:pt x="6525" y="627"/>
                  </a:cubicBezTo>
                  <a:cubicBezTo>
                    <a:pt x="6305" y="627"/>
                    <a:pt x="6070" y="646"/>
                    <a:pt x="5821" y="688"/>
                  </a:cubicBezTo>
                  <a:cubicBezTo>
                    <a:pt x="7704" y="887"/>
                    <a:pt x="7562" y="3056"/>
                    <a:pt x="7562" y="3056"/>
                  </a:cubicBezTo>
                  <a:cubicBezTo>
                    <a:pt x="7562" y="3056"/>
                    <a:pt x="7209" y="940"/>
                    <a:pt x="4045" y="940"/>
                  </a:cubicBezTo>
                  <a:cubicBezTo>
                    <a:pt x="3963" y="940"/>
                    <a:pt x="3880" y="942"/>
                    <a:pt x="3796" y="945"/>
                  </a:cubicBezTo>
                  <a:cubicBezTo>
                    <a:pt x="4680" y="1344"/>
                    <a:pt x="5507" y="1972"/>
                    <a:pt x="5935" y="2885"/>
                  </a:cubicBezTo>
                  <a:cubicBezTo>
                    <a:pt x="5144" y="2306"/>
                    <a:pt x="4131" y="2158"/>
                    <a:pt x="3108" y="2158"/>
                  </a:cubicBezTo>
                  <a:cubicBezTo>
                    <a:pt x="2619" y="2158"/>
                    <a:pt x="2127" y="2192"/>
                    <a:pt x="1656" y="2229"/>
                  </a:cubicBezTo>
                  <a:cubicBezTo>
                    <a:pt x="2597" y="2229"/>
                    <a:pt x="3482" y="2628"/>
                    <a:pt x="4338" y="3027"/>
                  </a:cubicBezTo>
                  <a:cubicBezTo>
                    <a:pt x="2711" y="3113"/>
                    <a:pt x="1114" y="3769"/>
                    <a:pt x="1" y="4882"/>
                  </a:cubicBezTo>
                  <a:cubicBezTo>
                    <a:pt x="533" y="4732"/>
                    <a:pt x="1078" y="4693"/>
                    <a:pt x="1624" y="4693"/>
                  </a:cubicBezTo>
                  <a:cubicBezTo>
                    <a:pt x="2219" y="4693"/>
                    <a:pt x="2816" y="4739"/>
                    <a:pt x="3396" y="4739"/>
                  </a:cubicBezTo>
                  <a:cubicBezTo>
                    <a:pt x="1855" y="5139"/>
                    <a:pt x="857" y="6423"/>
                    <a:pt x="343" y="7792"/>
                  </a:cubicBezTo>
                  <a:cubicBezTo>
                    <a:pt x="1193" y="7326"/>
                    <a:pt x="2109" y="7196"/>
                    <a:pt x="3046" y="7196"/>
                  </a:cubicBezTo>
                  <a:cubicBezTo>
                    <a:pt x="4060" y="7196"/>
                    <a:pt x="5099" y="7348"/>
                    <a:pt x="6107" y="7393"/>
                  </a:cubicBezTo>
                  <a:cubicBezTo>
                    <a:pt x="5279" y="7450"/>
                    <a:pt x="4509" y="7764"/>
                    <a:pt x="3967" y="8306"/>
                  </a:cubicBezTo>
                  <a:cubicBezTo>
                    <a:pt x="4087" y="8301"/>
                    <a:pt x="4204" y="8298"/>
                    <a:pt x="4319" y="8298"/>
                  </a:cubicBezTo>
                  <a:cubicBezTo>
                    <a:pt x="6144" y="8298"/>
                    <a:pt x="7386" y="8894"/>
                    <a:pt x="8591" y="8894"/>
                  </a:cubicBezTo>
                  <a:cubicBezTo>
                    <a:pt x="9464" y="8894"/>
                    <a:pt x="10316" y="8582"/>
                    <a:pt x="11357" y="7507"/>
                  </a:cubicBezTo>
                  <a:lnTo>
                    <a:pt x="11385" y="7450"/>
                  </a:lnTo>
                  <a:lnTo>
                    <a:pt x="11499" y="7535"/>
                  </a:lnTo>
                  <a:cubicBezTo>
                    <a:pt x="12070" y="7963"/>
                    <a:pt x="12498" y="8591"/>
                    <a:pt x="12897" y="9219"/>
                  </a:cubicBezTo>
                  <a:cubicBezTo>
                    <a:pt x="13240" y="9732"/>
                    <a:pt x="13582" y="10275"/>
                    <a:pt x="13810" y="10845"/>
                  </a:cubicBezTo>
                  <a:cubicBezTo>
                    <a:pt x="14067" y="11501"/>
                    <a:pt x="14181" y="12215"/>
                    <a:pt x="14238" y="12928"/>
                  </a:cubicBezTo>
                  <a:cubicBezTo>
                    <a:pt x="14238" y="13185"/>
                    <a:pt x="14267" y="13470"/>
                    <a:pt x="14238" y="13727"/>
                  </a:cubicBezTo>
                  <a:cubicBezTo>
                    <a:pt x="14295" y="14355"/>
                    <a:pt x="14295" y="14954"/>
                    <a:pt x="14267" y="15582"/>
                  </a:cubicBezTo>
                  <a:cubicBezTo>
                    <a:pt x="14666" y="14783"/>
                    <a:pt x="15009" y="13955"/>
                    <a:pt x="15294" y="13099"/>
                  </a:cubicBezTo>
                  <a:cubicBezTo>
                    <a:pt x="15693" y="11844"/>
                    <a:pt x="15979" y="10503"/>
                    <a:pt x="15808" y="9190"/>
                  </a:cubicBezTo>
                  <a:cubicBezTo>
                    <a:pt x="15636" y="7878"/>
                    <a:pt x="14923" y="5881"/>
                    <a:pt x="13867" y="5253"/>
                  </a:cubicBezTo>
                  <a:cubicBezTo>
                    <a:pt x="14352" y="4768"/>
                    <a:pt x="14666" y="4654"/>
                    <a:pt x="15351" y="4483"/>
                  </a:cubicBezTo>
                  <a:cubicBezTo>
                    <a:pt x="14947" y="4328"/>
                    <a:pt x="14558" y="4223"/>
                    <a:pt x="14151" y="4223"/>
                  </a:cubicBezTo>
                  <a:cubicBezTo>
                    <a:pt x="13581" y="4223"/>
                    <a:pt x="12974" y="4430"/>
                    <a:pt x="12241" y="4996"/>
                  </a:cubicBezTo>
                  <a:cubicBezTo>
                    <a:pt x="12469" y="4083"/>
                    <a:pt x="13183" y="3084"/>
                    <a:pt x="14010" y="2828"/>
                  </a:cubicBezTo>
                  <a:cubicBezTo>
                    <a:pt x="13837" y="2796"/>
                    <a:pt x="13664" y="2781"/>
                    <a:pt x="13490" y="2781"/>
                  </a:cubicBezTo>
                  <a:cubicBezTo>
                    <a:pt x="12717" y="2781"/>
                    <a:pt x="11947" y="3080"/>
                    <a:pt x="11271" y="3570"/>
                  </a:cubicBezTo>
                  <a:cubicBezTo>
                    <a:pt x="10991" y="2114"/>
                    <a:pt x="10190" y="1"/>
                    <a:pt x="8652" y="1"/>
                  </a:cubicBezTo>
                  <a:close/>
                </a:path>
              </a:pathLst>
            </a:custGeom>
            <a:solidFill>
              <a:srgbClr val="A36354"/>
            </a:solidFill>
            <a:ln w="9525" cap="flat" cmpd="sng">
              <a:solidFill>
                <a:srgbClr val="A363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65"/>
            <p:cNvSpPr/>
            <p:nvPr/>
          </p:nvSpPr>
          <p:spPr>
            <a:xfrm>
              <a:off x="7330790" y="2488019"/>
              <a:ext cx="182991" cy="256888"/>
            </a:xfrm>
            <a:custGeom>
              <a:avLst/>
              <a:gdLst/>
              <a:ahLst/>
              <a:cxnLst/>
              <a:rect l="l" t="t" r="r" b="b"/>
              <a:pathLst>
                <a:path w="4024" h="5649" extrusionOk="0">
                  <a:moveTo>
                    <a:pt x="4024" y="0"/>
                  </a:moveTo>
                  <a:cubicBezTo>
                    <a:pt x="3567" y="486"/>
                    <a:pt x="2454" y="428"/>
                    <a:pt x="1912" y="457"/>
                  </a:cubicBezTo>
                  <a:cubicBezTo>
                    <a:pt x="1256" y="457"/>
                    <a:pt x="857" y="714"/>
                    <a:pt x="628" y="1113"/>
                  </a:cubicBezTo>
                  <a:cubicBezTo>
                    <a:pt x="1" y="2083"/>
                    <a:pt x="486" y="3139"/>
                    <a:pt x="999" y="4052"/>
                  </a:cubicBezTo>
                  <a:cubicBezTo>
                    <a:pt x="1105" y="4237"/>
                    <a:pt x="1824" y="5649"/>
                    <a:pt x="2247" y="5649"/>
                  </a:cubicBezTo>
                  <a:cubicBezTo>
                    <a:pt x="2280" y="5649"/>
                    <a:pt x="2311" y="5640"/>
                    <a:pt x="2340" y="5621"/>
                  </a:cubicBezTo>
                  <a:lnTo>
                    <a:pt x="2454" y="5507"/>
                  </a:lnTo>
                  <a:cubicBezTo>
                    <a:pt x="2797" y="5193"/>
                    <a:pt x="3082" y="4594"/>
                    <a:pt x="3310" y="3881"/>
                  </a:cubicBezTo>
                  <a:lnTo>
                    <a:pt x="3310" y="3881"/>
                  </a:lnTo>
                  <a:cubicBezTo>
                    <a:pt x="3253" y="4052"/>
                    <a:pt x="3168" y="4195"/>
                    <a:pt x="3111" y="4366"/>
                  </a:cubicBezTo>
                  <a:cubicBezTo>
                    <a:pt x="3339" y="3596"/>
                    <a:pt x="3510" y="2854"/>
                    <a:pt x="3681" y="2083"/>
                  </a:cubicBezTo>
                  <a:cubicBezTo>
                    <a:pt x="3738" y="1712"/>
                    <a:pt x="3824" y="1313"/>
                    <a:pt x="3881" y="942"/>
                  </a:cubicBezTo>
                  <a:cubicBezTo>
                    <a:pt x="3938" y="628"/>
                    <a:pt x="3995" y="314"/>
                    <a:pt x="4024" y="0"/>
                  </a:cubicBezTo>
                  <a:close/>
                </a:path>
              </a:pathLst>
            </a:custGeom>
            <a:solidFill>
              <a:srgbClr val="F2C1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65"/>
            <p:cNvSpPr/>
            <p:nvPr/>
          </p:nvSpPr>
          <p:spPr>
            <a:xfrm>
              <a:off x="6919451" y="2494523"/>
              <a:ext cx="210276" cy="254842"/>
            </a:xfrm>
            <a:custGeom>
              <a:avLst/>
              <a:gdLst/>
              <a:ahLst/>
              <a:cxnLst/>
              <a:rect l="l" t="t" r="r" b="b"/>
              <a:pathLst>
                <a:path w="4624" h="5604" extrusionOk="0">
                  <a:moveTo>
                    <a:pt x="1" y="0"/>
                  </a:moveTo>
                  <a:lnTo>
                    <a:pt x="58" y="257"/>
                  </a:lnTo>
                  <a:cubicBezTo>
                    <a:pt x="87" y="514"/>
                    <a:pt x="144" y="742"/>
                    <a:pt x="201" y="970"/>
                  </a:cubicBezTo>
                  <a:lnTo>
                    <a:pt x="286" y="1313"/>
                  </a:lnTo>
                  <a:lnTo>
                    <a:pt x="372" y="1655"/>
                  </a:lnTo>
                  <a:lnTo>
                    <a:pt x="457" y="2026"/>
                  </a:lnTo>
                  <a:lnTo>
                    <a:pt x="515" y="2197"/>
                  </a:lnTo>
                  <a:cubicBezTo>
                    <a:pt x="543" y="2254"/>
                    <a:pt x="543" y="2311"/>
                    <a:pt x="572" y="2368"/>
                  </a:cubicBezTo>
                  <a:cubicBezTo>
                    <a:pt x="657" y="2597"/>
                    <a:pt x="714" y="2825"/>
                    <a:pt x="800" y="3025"/>
                  </a:cubicBezTo>
                  <a:lnTo>
                    <a:pt x="1085" y="3709"/>
                  </a:lnTo>
                  <a:cubicBezTo>
                    <a:pt x="1199" y="3909"/>
                    <a:pt x="1285" y="4137"/>
                    <a:pt x="1399" y="4337"/>
                  </a:cubicBezTo>
                  <a:cubicBezTo>
                    <a:pt x="1513" y="4565"/>
                    <a:pt x="1627" y="4765"/>
                    <a:pt x="1770" y="4965"/>
                  </a:cubicBezTo>
                  <a:cubicBezTo>
                    <a:pt x="1884" y="5164"/>
                    <a:pt x="1998" y="5364"/>
                    <a:pt x="2141" y="5535"/>
                  </a:cubicBezTo>
                  <a:lnTo>
                    <a:pt x="2169" y="5564"/>
                  </a:lnTo>
                  <a:cubicBezTo>
                    <a:pt x="2204" y="5591"/>
                    <a:pt x="2242" y="5603"/>
                    <a:pt x="2283" y="5603"/>
                  </a:cubicBezTo>
                  <a:cubicBezTo>
                    <a:pt x="2720" y="5603"/>
                    <a:pt x="3492" y="4206"/>
                    <a:pt x="3596" y="4023"/>
                  </a:cubicBezTo>
                  <a:cubicBezTo>
                    <a:pt x="4138" y="3110"/>
                    <a:pt x="4623" y="2054"/>
                    <a:pt x="3995" y="1056"/>
                  </a:cubicBezTo>
                  <a:cubicBezTo>
                    <a:pt x="3739" y="685"/>
                    <a:pt x="3311" y="428"/>
                    <a:pt x="2654" y="400"/>
                  </a:cubicBezTo>
                  <a:cubicBezTo>
                    <a:pt x="2470" y="400"/>
                    <a:pt x="2199" y="410"/>
                    <a:pt x="1897" y="410"/>
                  </a:cubicBezTo>
                  <a:cubicBezTo>
                    <a:pt x="1217" y="410"/>
                    <a:pt x="376" y="356"/>
                    <a:pt x="1" y="0"/>
                  </a:cubicBezTo>
                  <a:close/>
                </a:path>
              </a:pathLst>
            </a:custGeom>
            <a:solidFill>
              <a:srgbClr val="F2C1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65"/>
            <p:cNvSpPr/>
            <p:nvPr/>
          </p:nvSpPr>
          <p:spPr>
            <a:xfrm>
              <a:off x="7472223" y="2267411"/>
              <a:ext cx="70122" cy="419143"/>
            </a:xfrm>
            <a:custGeom>
              <a:avLst/>
              <a:gdLst/>
              <a:ahLst/>
              <a:cxnLst/>
              <a:rect l="l" t="t" r="r" b="b"/>
              <a:pathLst>
                <a:path w="1542" h="9217" extrusionOk="0">
                  <a:moveTo>
                    <a:pt x="1484" y="1"/>
                  </a:moveTo>
                  <a:cubicBezTo>
                    <a:pt x="1484" y="49"/>
                    <a:pt x="1484" y="96"/>
                    <a:pt x="1484" y="144"/>
                  </a:cubicBezTo>
                  <a:cubicBezTo>
                    <a:pt x="1456" y="229"/>
                    <a:pt x="1456" y="315"/>
                    <a:pt x="1456" y="400"/>
                  </a:cubicBezTo>
                  <a:cubicBezTo>
                    <a:pt x="1399" y="1028"/>
                    <a:pt x="1313" y="1656"/>
                    <a:pt x="1256" y="2312"/>
                  </a:cubicBezTo>
                  <a:lnTo>
                    <a:pt x="1199" y="2883"/>
                  </a:lnTo>
                  <a:cubicBezTo>
                    <a:pt x="1170" y="3082"/>
                    <a:pt x="1142" y="3282"/>
                    <a:pt x="1113" y="3482"/>
                  </a:cubicBezTo>
                  <a:cubicBezTo>
                    <a:pt x="1056" y="3853"/>
                    <a:pt x="1028" y="4252"/>
                    <a:pt x="971" y="4623"/>
                  </a:cubicBezTo>
                  <a:cubicBezTo>
                    <a:pt x="942" y="4709"/>
                    <a:pt x="942" y="4766"/>
                    <a:pt x="914" y="4851"/>
                  </a:cubicBezTo>
                  <a:cubicBezTo>
                    <a:pt x="885" y="5165"/>
                    <a:pt x="828" y="5479"/>
                    <a:pt x="771" y="5793"/>
                  </a:cubicBezTo>
                  <a:cubicBezTo>
                    <a:pt x="714" y="6164"/>
                    <a:pt x="628" y="6563"/>
                    <a:pt x="571" y="6934"/>
                  </a:cubicBezTo>
                  <a:cubicBezTo>
                    <a:pt x="400" y="7705"/>
                    <a:pt x="229" y="8447"/>
                    <a:pt x="1" y="9217"/>
                  </a:cubicBezTo>
                  <a:cubicBezTo>
                    <a:pt x="58" y="9046"/>
                    <a:pt x="143" y="8903"/>
                    <a:pt x="200" y="8732"/>
                  </a:cubicBezTo>
                  <a:cubicBezTo>
                    <a:pt x="457" y="8161"/>
                    <a:pt x="628" y="7591"/>
                    <a:pt x="800" y="6991"/>
                  </a:cubicBezTo>
                  <a:cubicBezTo>
                    <a:pt x="857" y="6763"/>
                    <a:pt x="914" y="6535"/>
                    <a:pt x="971" y="6307"/>
                  </a:cubicBezTo>
                  <a:cubicBezTo>
                    <a:pt x="1085" y="5764"/>
                    <a:pt x="1199" y="5222"/>
                    <a:pt x="1285" y="4680"/>
                  </a:cubicBezTo>
                  <a:cubicBezTo>
                    <a:pt x="1370" y="3910"/>
                    <a:pt x="1456" y="3111"/>
                    <a:pt x="1513" y="2341"/>
                  </a:cubicBezTo>
                  <a:cubicBezTo>
                    <a:pt x="1513" y="2198"/>
                    <a:pt x="1513" y="2055"/>
                    <a:pt x="1513" y="1913"/>
                  </a:cubicBezTo>
                  <a:lnTo>
                    <a:pt x="1513" y="1856"/>
                  </a:lnTo>
                  <a:cubicBezTo>
                    <a:pt x="1541" y="1228"/>
                    <a:pt x="1541" y="629"/>
                    <a:pt x="1484" y="1"/>
                  </a:cubicBez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65"/>
            <p:cNvSpPr/>
            <p:nvPr/>
          </p:nvSpPr>
          <p:spPr>
            <a:xfrm>
              <a:off x="7133556" y="2620357"/>
              <a:ext cx="188176" cy="57162"/>
            </a:xfrm>
            <a:custGeom>
              <a:avLst/>
              <a:gdLst/>
              <a:ahLst/>
              <a:cxnLst/>
              <a:rect l="l" t="t" r="r" b="b"/>
              <a:pathLst>
                <a:path w="4138" h="1257" extrusionOk="0">
                  <a:moveTo>
                    <a:pt x="3539" y="1"/>
                  </a:moveTo>
                  <a:lnTo>
                    <a:pt x="2825" y="86"/>
                  </a:lnTo>
                  <a:lnTo>
                    <a:pt x="2426" y="258"/>
                  </a:lnTo>
                  <a:cubicBezTo>
                    <a:pt x="2340" y="286"/>
                    <a:pt x="2255" y="315"/>
                    <a:pt x="2169" y="315"/>
                  </a:cubicBezTo>
                  <a:lnTo>
                    <a:pt x="2112" y="343"/>
                  </a:lnTo>
                  <a:lnTo>
                    <a:pt x="2084" y="315"/>
                  </a:lnTo>
                  <a:cubicBezTo>
                    <a:pt x="1912" y="315"/>
                    <a:pt x="1770" y="286"/>
                    <a:pt x="1627" y="229"/>
                  </a:cubicBezTo>
                  <a:lnTo>
                    <a:pt x="1228" y="58"/>
                  </a:lnTo>
                  <a:lnTo>
                    <a:pt x="514" y="58"/>
                  </a:lnTo>
                  <a:lnTo>
                    <a:pt x="1" y="200"/>
                  </a:lnTo>
                  <a:cubicBezTo>
                    <a:pt x="1" y="200"/>
                    <a:pt x="112" y="1257"/>
                    <a:pt x="1980" y="1257"/>
                  </a:cubicBezTo>
                  <a:cubicBezTo>
                    <a:pt x="2005" y="1257"/>
                    <a:pt x="2030" y="1257"/>
                    <a:pt x="2055" y="1256"/>
                  </a:cubicBezTo>
                  <a:cubicBezTo>
                    <a:pt x="3967" y="1228"/>
                    <a:pt x="4138" y="86"/>
                    <a:pt x="4138" y="86"/>
                  </a:cubicBezTo>
                  <a:lnTo>
                    <a:pt x="3539" y="1"/>
                  </a:lnTo>
                  <a:close/>
                </a:path>
              </a:pathLst>
            </a:custGeom>
            <a:solidFill>
              <a:srgbClr val="C867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65"/>
            <p:cNvSpPr/>
            <p:nvPr/>
          </p:nvSpPr>
          <p:spPr>
            <a:xfrm>
              <a:off x="7133556" y="2578155"/>
              <a:ext cx="188176" cy="51341"/>
            </a:xfrm>
            <a:custGeom>
              <a:avLst/>
              <a:gdLst/>
              <a:ahLst/>
              <a:cxnLst/>
              <a:rect l="l" t="t" r="r" b="b"/>
              <a:pathLst>
                <a:path w="4138" h="1129" extrusionOk="0">
                  <a:moveTo>
                    <a:pt x="1388" y="1"/>
                  </a:moveTo>
                  <a:cubicBezTo>
                    <a:pt x="1080" y="1"/>
                    <a:pt x="768" y="152"/>
                    <a:pt x="543" y="415"/>
                  </a:cubicBezTo>
                  <a:lnTo>
                    <a:pt x="1" y="1128"/>
                  </a:lnTo>
                  <a:lnTo>
                    <a:pt x="514" y="986"/>
                  </a:lnTo>
                  <a:lnTo>
                    <a:pt x="1313" y="643"/>
                  </a:lnTo>
                  <a:lnTo>
                    <a:pt x="2055" y="843"/>
                  </a:lnTo>
                  <a:lnTo>
                    <a:pt x="2768" y="643"/>
                  </a:lnTo>
                  <a:lnTo>
                    <a:pt x="3539" y="929"/>
                  </a:lnTo>
                  <a:lnTo>
                    <a:pt x="4138" y="1014"/>
                  </a:lnTo>
                  <a:lnTo>
                    <a:pt x="3482" y="330"/>
                  </a:lnTo>
                  <a:cubicBezTo>
                    <a:pt x="3268" y="116"/>
                    <a:pt x="2999" y="2"/>
                    <a:pt x="2730" y="2"/>
                  </a:cubicBezTo>
                  <a:cubicBezTo>
                    <a:pt x="2568" y="2"/>
                    <a:pt x="2405" y="44"/>
                    <a:pt x="2255" y="130"/>
                  </a:cubicBezTo>
                  <a:lnTo>
                    <a:pt x="2055" y="244"/>
                  </a:lnTo>
                  <a:lnTo>
                    <a:pt x="1855" y="130"/>
                  </a:lnTo>
                  <a:cubicBezTo>
                    <a:pt x="1709" y="42"/>
                    <a:pt x="1549" y="1"/>
                    <a:pt x="1388" y="1"/>
                  </a:cubicBezTo>
                  <a:close/>
                </a:path>
              </a:pathLst>
            </a:custGeom>
            <a:solidFill>
              <a:srgbClr val="E29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65"/>
            <p:cNvSpPr/>
            <p:nvPr/>
          </p:nvSpPr>
          <p:spPr>
            <a:xfrm>
              <a:off x="7228285" y="2634637"/>
              <a:ext cx="3956" cy="1364"/>
            </a:xfrm>
            <a:custGeom>
              <a:avLst/>
              <a:gdLst/>
              <a:ahLst/>
              <a:cxnLst/>
              <a:rect l="l" t="t" r="r" b="b"/>
              <a:pathLst>
                <a:path w="87" h="30" extrusionOk="0">
                  <a:moveTo>
                    <a:pt x="1" y="1"/>
                  </a:moveTo>
                  <a:lnTo>
                    <a:pt x="29" y="29"/>
                  </a:lnTo>
                  <a:lnTo>
                    <a:pt x="86" y="1"/>
                  </a:lnTo>
                  <a:close/>
                </a:path>
              </a:pathLst>
            </a:custGeom>
            <a:solidFill>
              <a:srgbClr val="E29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65"/>
            <p:cNvSpPr/>
            <p:nvPr/>
          </p:nvSpPr>
          <p:spPr>
            <a:xfrm>
              <a:off x="7156931" y="2607396"/>
              <a:ext cx="137562" cy="27285"/>
            </a:xfrm>
            <a:custGeom>
              <a:avLst/>
              <a:gdLst/>
              <a:ahLst/>
              <a:cxnLst/>
              <a:rect l="l" t="t" r="r" b="b"/>
              <a:pathLst>
                <a:path w="3025" h="600" extrusionOk="0">
                  <a:moveTo>
                    <a:pt x="799" y="0"/>
                  </a:moveTo>
                  <a:lnTo>
                    <a:pt x="0" y="343"/>
                  </a:lnTo>
                  <a:lnTo>
                    <a:pt x="714" y="343"/>
                  </a:lnTo>
                  <a:lnTo>
                    <a:pt x="1113" y="514"/>
                  </a:lnTo>
                  <a:cubicBezTo>
                    <a:pt x="1256" y="571"/>
                    <a:pt x="1398" y="600"/>
                    <a:pt x="1570" y="600"/>
                  </a:cubicBezTo>
                  <a:lnTo>
                    <a:pt x="1655" y="600"/>
                  </a:lnTo>
                  <a:cubicBezTo>
                    <a:pt x="1741" y="600"/>
                    <a:pt x="1826" y="571"/>
                    <a:pt x="1912" y="543"/>
                  </a:cubicBezTo>
                  <a:lnTo>
                    <a:pt x="2311" y="371"/>
                  </a:lnTo>
                  <a:lnTo>
                    <a:pt x="3025" y="286"/>
                  </a:lnTo>
                  <a:lnTo>
                    <a:pt x="2254" y="0"/>
                  </a:lnTo>
                  <a:lnTo>
                    <a:pt x="1541" y="200"/>
                  </a:lnTo>
                  <a:lnTo>
                    <a:pt x="799" y="0"/>
                  </a:ln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65"/>
            <p:cNvSpPr/>
            <p:nvPr/>
          </p:nvSpPr>
          <p:spPr>
            <a:xfrm>
              <a:off x="6820857" y="2968120"/>
              <a:ext cx="794130" cy="304182"/>
            </a:xfrm>
            <a:custGeom>
              <a:avLst/>
              <a:gdLst/>
              <a:ahLst/>
              <a:cxnLst/>
              <a:rect l="l" t="t" r="r" b="b"/>
              <a:pathLst>
                <a:path w="17463" h="6689" extrusionOk="0">
                  <a:moveTo>
                    <a:pt x="13867" y="0"/>
                  </a:moveTo>
                  <a:cubicBezTo>
                    <a:pt x="13867" y="0"/>
                    <a:pt x="13839" y="115"/>
                    <a:pt x="13753" y="286"/>
                  </a:cubicBezTo>
                  <a:cubicBezTo>
                    <a:pt x="13399" y="995"/>
                    <a:pt x="12184" y="2694"/>
                    <a:pt x="8840" y="2694"/>
                  </a:cubicBezTo>
                  <a:cubicBezTo>
                    <a:pt x="8685" y="2694"/>
                    <a:pt x="8525" y="2690"/>
                    <a:pt x="8360" y="2682"/>
                  </a:cubicBezTo>
                  <a:cubicBezTo>
                    <a:pt x="5422" y="2568"/>
                    <a:pt x="4280" y="1855"/>
                    <a:pt x="3824" y="1370"/>
                  </a:cubicBezTo>
                  <a:cubicBezTo>
                    <a:pt x="3596" y="1113"/>
                    <a:pt x="3567" y="913"/>
                    <a:pt x="3567" y="913"/>
                  </a:cubicBezTo>
                  <a:lnTo>
                    <a:pt x="0" y="2682"/>
                  </a:lnTo>
                  <a:cubicBezTo>
                    <a:pt x="0" y="2682"/>
                    <a:pt x="592" y="6688"/>
                    <a:pt x="8168" y="6688"/>
                  </a:cubicBezTo>
                  <a:cubicBezTo>
                    <a:pt x="8397" y="6688"/>
                    <a:pt x="8632" y="6684"/>
                    <a:pt x="8874" y="6677"/>
                  </a:cubicBezTo>
                  <a:cubicBezTo>
                    <a:pt x="17120" y="6420"/>
                    <a:pt x="17462" y="2112"/>
                    <a:pt x="17462" y="2112"/>
                  </a:cubicBezTo>
                  <a:lnTo>
                    <a:pt x="13867" y="0"/>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65"/>
            <p:cNvSpPr/>
            <p:nvPr/>
          </p:nvSpPr>
          <p:spPr>
            <a:xfrm>
              <a:off x="6671647" y="4780786"/>
              <a:ext cx="35061" cy="282900"/>
            </a:xfrm>
            <a:custGeom>
              <a:avLst/>
              <a:gdLst/>
              <a:ahLst/>
              <a:cxnLst/>
              <a:rect l="l" t="t" r="r" b="b"/>
              <a:pathLst>
                <a:path w="771" h="6221" extrusionOk="0">
                  <a:moveTo>
                    <a:pt x="771" y="1"/>
                  </a:moveTo>
                  <a:cubicBezTo>
                    <a:pt x="542" y="86"/>
                    <a:pt x="314" y="144"/>
                    <a:pt x="57" y="229"/>
                  </a:cubicBezTo>
                  <a:cubicBezTo>
                    <a:pt x="0" y="1228"/>
                    <a:pt x="29" y="2255"/>
                    <a:pt x="114" y="3254"/>
                  </a:cubicBezTo>
                  <a:cubicBezTo>
                    <a:pt x="229" y="4252"/>
                    <a:pt x="428" y="5251"/>
                    <a:pt x="771" y="6221"/>
                  </a:cubicBezTo>
                  <a:cubicBezTo>
                    <a:pt x="714" y="5222"/>
                    <a:pt x="685" y="4224"/>
                    <a:pt x="685" y="3225"/>
                  </a:cubicBezTo>
                  <a:cubicBezTo>
                    <a:pt x="657" y="2226"/>
                    <a:pt x="685" y="1228"/>
                    <a:pt x="771" y="258"/>
                  </a:cubicBezTo>
                  <a:cubicBezTo>
                    <a:pt x="771" y="172"/>
                    <a:pt x="771" y="86"/>
                    <a:pt x="771"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65"/>
            <p:cNvSpPr/>
            <p:nvPr/>
          </p:nvSpPr>
          <p:spPr>
            <a:xfrm>
              <a:off x="6879249" y="4697746"/>
              <a:ext cx="48067" cy="340017"/>
            </a:xfrm>
            <a:custGeom>
              <a:avLst/>
              <a:gdLst/>
              <a:ahLst/>
              <a:cxnLst/>
              <a:rect l="l" t="t" r="r" b="b"/>
              <a:pathLst>
                <a:path w="1057" h="7477" extrusionOk="0">
                  <a:moveTo>
                    <a:pt x="1056" y="1"/>
                  </a:moveTo>
                  <a:lnTo>
                    <a:pt x="1056" y="1"/>
                  </a:lnTo>
                  <a:cubicBezTo>
                    <a:pt x="856" y="29"/>
                    <a:pt x="657" y="29"/>
                    <a:pt x="457" y="58"/>
                  </a:cubicBezTo>
                  <a:cubicBezTo>
                    <a:pt x="286" y="800"/>
                    <a:pt x="143" y="1513"/>
                    <a:pt x="86" y="2283"/>
                  </a:cubicBezTo>
                  <a:cubicBezTo>
                    <a:pt x="0" y="3139"/>
                    <a:pt x="0" y="4024"/>
                    <a:pt x="86" y="4908"/>
                  </a:cubicBezTo>
                  <a:cubicBezTo>
                    <a:pt x="172" y="5793"/>
                    <a:pt x="343" y="6649"/>
                    <a:pt x="628" y="7476"/>
                  </a:cubicBezTo>
                  <a:cubicBezTo>
                    <a:pt x="628" y="6592"/>
                    <a:pt x="628" y="5736"/>
                    <a:pt x="628" y="4880"/>
                  </a:cubicBezTo>
                  <a:cubicBezTo>
                    <a:pt x="657" y="4024"/>
                    <a:pt x="714" y="3168"/>
                    <a:pt x="771" y="2340"/>
                  </a:cubicBezTo>
                  <a:cubicBezTo>
                    <a:pt x="856" y="1542"/>
                    <a:pt x="942" y="771"/>
                    <a:pt x="1056"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65"/>
            <p:cNvSpPr/>
            <p:nvPr/>
          </p:nvSpPr>
          <p:spPr>
            <a:xfrm>
              <a:off x="7136148" y="4664002"/>
              <a:ext cx="41564" cy="406183"/>
            </a:xfrm>
            <a:custGeom>
              <a:avLst/>
              <a:gdLst/>
              <a:ahLst/>
              <a:cxnLst/>
              <a:rect l="l" t="t" r="r" b="b"/>
              <a:pathLst>
                <a:path w="914" h="8932" extrusionOk="0">
                  <a:moveTo>
                    <a:pt x="914" y="1"/>
                  </a:moveTo>
                  <a:lnTo>
                    <a:pt x="914" y="1"/>
                  </a:lnTo>
                  <a:cubicBezTo>
                    <a:pt x="771" y="29"/>
                    <a:pt x="600" y="29"/>
                    <a:pt x="429" y="58"/>
                  </a:cubicBezTo>
                  <a:cubicBezTo>
                    <a:pt x="400" y="229"/>
                    <a:pt x="372" y="400"/>
                    <a:pt x="343" y="572"/>
                  </a:cubicBezTo>
                  <a:cubicBezTo>
                    <a:pt x="201" y="1485"/>
                    <a:pt x="86" y="2426"/>
                    <a:pt x="58" y="3339"/>
                  </a:cubicBezTo>
                  <a:cubicBezTo>
                    <a:pt x="1" y="4281"/>
                    <a:pt x="29" y="5222"/>
                    <a:pt x="86" y="6164"/>
                  </a:cubicBezTo>
                  <a:cubicBezTo>
                    <a:pt x="143" y="7077"/>
                    <a:pt x="286" y="8019"/>
                    <a:pt x="486" y="8932"/>
                  </a:cubicBezTo>
                  <a:cubicBezTo>
                    <a:pt x="571" y="7990"/>
                    <a:pt x="600" y="7077"/>
                    <a:pt x="629" y="6135"/>
                  </a:cubicBezTo>
                  <a:cubicBezTo>
                    <a:pt x="657" y="5222"/>
                    <a:pt x="714" y="4309"/>
                    <a:pt x="743" y="3396"/>
                  </a:cubicBezTo>
                  <a:cubicBezTo>
                    <a:pt x="800" y="2455"/>
                    <a:pt x="828" y="1542"/>
                    <a:pt x="885" y="629"/>
                  </a:cubicBezTo>
                  <a:cubicBezTo>
                    <a:pt x="914" y="400"/>
                    <a:pt x="914" y="201"/>
                    <a:pt x="914"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65"/>
            <p:cNvSpPr/>
            <p:nvPr/>
          </p:nvSpPr>
          <p:spPr>
            <a:xfrm>
              <a:off x="7352846" y="4664002"/>
              <a:ext cx="42883" cy="352977"/>
            </a:xfrm>
            <a:custGeom>
              <a:avLst/>
              <a:gdLst/>
              <a:ahLst/>
              <a:cxnLst/>
              <a:rect l="l" t="t" r="r" b="b"/>
              <a:pathLst>
                <a:path w="943" h="7762" extrusionOk="0">
                  <a:moveTo>
                    <a:pt x="1" y="1"/>
                  </a:moveTo>
                  <a:cubicBezTo>
                    <a:pt x="58" y="343"/>
                    <a:pt x="86" y="714"/>
                    <a:pt x="115" y="1057"/>
                  </a:cubicBezTo>
                  <a:cubicBezTo>
                    <a:pt x="172" y="1798"/>
                    <a:pt x="229" y="2540"/>
                    <a:pt x="229" y="3282"/>
                  </a:cubicBezTo>
                  <a:cubicBezTo>
                    <a:pt x="229" y="4024"/>
                    <a:pt x="229" y="4766"/>
                    <a:pt x="172" y="5508"/>
                  </a:cubicBezTo>
                  <a:cubicBezTo>
                    <a:pt x="143" y="6250"/>
                    <a:pt x="86" y="6991"/>
                    <a:pt x="29" y="7762"/>
                  </a:cubicBezTo>
                  <a:cubicBezTo>
                    <a:pt x="343" y="7077"/>
                    <a:pt x="571" y="6335"/>
                    <a:pt x="714" y="5565"/>
                  </a:cubicBezTo>
                  <a:cubicBezTo>
                    <a:pt x="857" y="4823"/>
                    <a:pt x="942" y="4053"/>
                    <a:pt x="914" y="3282"/>
                  </a:cubicBezTo>
                  <a:cubicBezTo>
                    <a:pt x="914" y="2512"/>
                    <a:pt x="828" y="1741"/>
                    <a:pt x="657" y="971"/>
                  </a:cubicBezTo>
                  <a:cubicBezTo>
                    <a:pt x="571" y="657"/>
                    <a:pt x="486" y="343"/>
                    <a:pt x="400" y="29"/>
                  </a:cubicBezTo>
                  <a:cubicBezTo>
                    <a:pt x="257" y="29"/>
                    <a:pt x="143" y="1"/>
                    <a:pt x="1"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65"/>
            <p:cNvSpPr/>
            <p:nvPr/>
          </p:nvSpPr>
          <p:spPr>
            <a:xfrm>
              <a:off x="7548806" y="4691288"/>
              <a:ext cx="75261" cy="377579"/>
            </a:xfrm>
            <a:custGeom>
              <a:avLst/>
              <a:gdLst/>
              <a:ahLst/>
              <a:cxnLst/>
              <a:rect l="l" t="t" r="r" b="b"/>
              <a:pathLst>
                <a:path w="1655" h="8303" extrusionOk="0">
                  <a:moveTo>
                    <a:pt x="685" y="0"/>
                  </a:moveTo>
                  <a:cubicBezTo>
                    <a:pt x="713" y="314"/>
                    <a:pt x="770" y="656"/>
                    <a:pt x="799" y="970"/>
                  </a:cubicBezTo>
                  <a:cubicBezTo>
                    <a:pt x="885" y="1798"/>
                    <a:pt x="942" y="2654"/>
                    <a:pt x="970" y="3481"/>
                  </a:cubicBezTo>
                  <a:cubicBezTo>
                    <a:pt x="970" y="4280"/>
                    <a:pt x="913" y="5107"/>
                    <a:pt x="770" y="5935"/>
                  </a:cubicBezTo>
                  <a:cubicBezTo>
                    <a:pt x="599" y="6734"/>
                    <a:pt x="371" y="7533"/>
                    <a:pt x="0" y="8303"/>
                  </a:cubicBezTo>
                  <a:cubicBezTo>
                    <a:pt x="599" y="7704"/>
                    <a:pt x="1027" y="6905"/>
                    <a:pt x="1284" y="6049"/>
                  </a:cubicBezTo>
                  <a:cubicBezTo>
                    <a:pt x="1541" y="5222"/>
                    <a:pt x="1655" y="4337"/>
                    <a:pt x="1655" y="3453"/>
                  </a:cubicBezTo>
                  <a:cubicBezTo>
                    <a:pt x="1655" y="2597"/>
                    <a:pt x="1512" y="1712"/>
                    <a:pt x="1341" y="885"/>
                  </a:cubicBezTo>
                  <a:cubicBezTo>
                    <a:pt x="1255" y="599"/>
                    <a:pt x="1198" y="314"/>
                    <a:pt x="1113" y="29"/>
                  </a:cubicBezTo>
                  <a:cubicBezTo>
                    <a:pt x="970" y="29"/>
                    <a:pt x="827" y="0"/>
                    <a:pt x="685" y="0"/>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65"/>
            <p:cNvSpPr/>
            <p:nvPr/>
          </p:nvSpPr>
          <p:spPr>
            <a:xfrm>
              <a:off x="7756408" y="4757457"/>
              <a:ext cx="40245" cy="206320"/>
            </a:xfrm>
            <a:custGeom>
              <a:avLst/>
              <a:gdLst/>
              <a:ahLst/>
              <a:cxnLst/>
              <a:rect l="l" t="t" r="r" b="b"/>
              <a:pathLst>
                <a:path w="885" h="4537" extrusionOk="0">
                  <a:moveTo>
                    <a:pt x="0" y="0"/>
                  </a:moveTo>
                  <a:lnTo>
                    <a:pt x="0" y="0"/>
                  </a:lnTo>
                  <a:cubicBezTo>
                    <a:pt x="57" y="371"/>
                    <a:pt x="114" y="714"/>
                    <a:pt x="143" y="1056"/>
                  </a:cubicBezTo>
                  <a:cubicBezTo>
                    <a:pt x="200" y="1627"/>
                    <a:pt x="200" y="2197"/>
                    <a:pt x="171" y="2796"/>
                  </a:cubicBezTo>
                  <a:cubicBezTo>
                    <a:pt x="143" y="3367"/>
                    <a:pt x="57" y="3938"/>
                    <a:pt x="0" y="4537"/>
                  </a:cubicBezTo>
                  <a:cubicBezTo>
                    <a:pt x="343" y="4052"/>
                    <a:pt x="571" y="3453"/>
                    <a:pt x="714" y="2853"/>
                  </a:cubicBezTo>
                  <a:cubicBezTo>
                    <a:pt x="856" y="2254"/>
                    <a:pt x="885" y="1627"/>
                    <a:pt x="828" y="999"/>
                  </a:cubicBezTo>
                  <a:cubicBezTo>
                    <a:pt x="799" y="714"/>
                    <a:pt x="771" y="457"/>
                    <a:pt x="714" y="171"/>
                  </a:cubicBezTo>
                  <a:cubicBezTo>
                    <a:pt x="485" y="114"/>
                    <a:pt x="257" y="57"/>
                    <a:pt x="0" y="0"/>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65"/>
            <p:cNvSpPr/>
            <p:nvPr/>
          </p:nvSpPr>
          <p:spPr>
            <a:xfrm>
              <a:off x="6063075" y="4135923"/>
              <a:ext cx="773348" cy="677805"/>
            </a:xfrm>
            <a:custGeom>
              <a:avLst/>
              <a:gdLst/>
              <a:ahLst/>
              <a:cxnLst/>
              <a:rect l="l" t="t" r="r" b="b"/>
              <a:pathLst>
                <a:path w="17006" h="14905" extrusionOk="0">
                  <a:moveTo>
                    <a:pt x="5650" y="0"/>
                  </a:moveTo>
                  <a:cubicBezTo>
                    <a:pt x="4708" y="400"/>
                    <a:pt x="3738" y="1170"/>
                    <a:pt x="2198" y="2483"/>
                  </a:cubicBezTo>
                  <a:cubicBezTo>
                    <a:pt x="1" y="4309"/>
                    <a:pt x="1770" y="8845"/>
                    <a:pt x="3339" y="10928"/>
                  </a:cubicBezTo>
                  <a:cubicBezTo>
                    <a:pt x="4338" y="12269"/>
                    <a:pt x="5593" y="13981"/>
                    <a:pt x="7961" y="14637"/>
                  </a:cubicBezTo>
                  <a:cubicBezTo>
                    <a:pt x="8585" y="14806"/>
                    <a:pt x="9291" y="14904"/>
                    <a:pt x="10091" y="14904"/>
                  </a:cubicBezTo>
                  <a:cubicBezTo>
                    <a:pt x="11048" y="14904"/>
                    <a:pt x="12139" y="14764"/>
                    <a:pt x="13382" y="14438"/>
                  </a:cubicBezTo>
                  <a:lnTo>
                    <a:pt x="13439" y="14409"/>
                  </a:lnTo>
                  <a:cubicBezTo>
                    <a:pt x="13696" y="14324"/>
                    <a:pt x="13924" y="14266"/>
                    <a:pt x="14153" y="14181"/>
                  </a:cubicBezTo>
                  <a:cubicBezTo>
                    <a:pt x="15322" y="13753"/>
                    <a:pt x="16264" y="13211"/>
                    <a:pt x="17006" y="12555"/>
                  </a:cubicBezTo>
                  <a:lnTo>
                    <a:pt x="17006" y="12555"/>
                  </a:lnTo>
                  <a:cubicBezTo>
                    <a:pt x="15383" y="12720"/>
                    <a:pt x="13923" y="12828"/>
                    <a:pt x="12816" y="12828"/>
                  </a:cubicBezTo>
                  <a:cubicBezTo>
                    <a:pt x="12017" y="12828"/>
                    <a:pt x="11402" y="12772"/>
                    <a:pt x="11043" y="12640"/>
                  </a:cubicBezTo>
                  <a:cubicBezTo>
                    <a:pt x="9188" y="12012"/>
                    <a:pt x="6449" y="10557"/>
                    <a:pt x="5650" y="8531"/>
                  </a:cubicBezTo>
                  <a:cubicBezTo>
                    <a:pt x="5136" y="8360"/>
                    <a:pt x="4708" y="7932"/>
                    <a:pt x="4537" y="7362"/>
                  </a:cubicBezTo>
                  <a:cubicBezTo>
                    <a:pt x="4223" y="6363"/>
                    <a:pt x="4766" y="5279"/>
                    <a:pt x="5764" y="4965"/>
                  </a:cubicBezTo>
                  <a:cubicBezTo>
                    <a:pt x="5957" y="4901"/>
                    <a:pt x="6149" y="4869"/>
                    <a:pt x="6342" y="4869"/>
                  </a:cubicBezTo>
                  <a:cubicBezTo>
                    <a:pt x="6406" y="4869"/>
                    <a:pt x="6470" y="4872"/>
                    <a:pt x="6535" y="4879"/>
                  </a:cubicBezTo>
                  <a:cubicBezTo>
                    <a:pt x="7162" y="4166"/>
                    <a:pt x="7933" y="3652"/>
                    <a:pt x="8817" y="3253"/>
                  </a:cubicBezTo>
                  <a:lnTo>
                    <a:pt x="8361" y="2768"/>
                  </a:lnTo>
                  <a:cubicBezTo>
                    <a:pt x="8361" y="2768"/>
                    <a:pt x="7182" y="3109"/>
                    <a:pt x="6100" y="3109"/>
                  </a:cubicBezTo>
                  <a:cubicBezTo>
                    <a:pt x="5225" y="3109"/>
                    <a:pt x="4414" y="2886"/>
                    <a:pt x="4338" y="2083"/>
                  </a:cubicBezTo>
                  <a:lnTo>
                    <a:pt x="4452" y="2083"/>
                  </a:lnTo>
                  <a:lnTo>
                    <a:pt x="4452" y="2055"/>
                  </a:lnTo>
                  <a:lnTo>
                    <a:pt x="5194" y="1912"/>
                  </a:lnTo>
                  <a:cubicBezTo>
                    <a:pt x="8670" y="1127"/>
                    <a:pt x="8703" y="1113"/>
                    <a:pt x="8703" y="1113"/>
                  </a:cubicBezTo>
                  <a:lnTo>
                    <a:pt x="8703" y="1113"/>
                  </a:lnTo>
                  <a:lnTo>
                    <a:pt x="10015" y="1883"/>
                  </a:lnTo>
                  <a:lnTo>
                    <a:pt x="9188" y="828"/>
                  </a:lnTo>
                  <a:cubicBezTo>
                    <a:pt x="9188" y="828"/>
                    <a:pt x="6934" y="771"/>
                    <a:pt x="5650" y="0"/>
                  </a:cubicBezTo>
                  <a:close/>
                </a:path>
              </a:pathLst>
            </a:custGeom>
            <a:solidFill>
              <a:srgbClr val="6B7DC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65"/>
            <p:cNvSpPr/>
            <p:nvPr/>
          </p:nvSpPr>
          <p:spPr>
            <a:xfrm>
              <a:off x="7612383" y="4129283"/>
              <a:ext cx="714958" cy="647700"/>
            </a:xfrm>
            <a:custGeom>
              <a:avLst/>
              <a:gdLst/>
              <a:ahLst/>
              <a:cxnLst/>
              <a:rect l="l" t="t" r="r" b="b"/>
              <a:pathLst>
                <a:path w="15722" h="14243" extrusionOk="0">
                  <a:moveTo>
                    <a:pt x="6368" y="1"/>
                  </a:moveTo>
                  <a:cubicBezTo>
                    <a:pt x="6159" y="1"/>
                    <a:pt x="5948" y="20"/>
                    <a:pt x="5735" y="61"/>
                  </a:cubicBezTo>
                  <a:cubicBezTo>
                    <a:pt x="3881" y="375"/>
                    <a:pt x="2226" y="1544"/>
                    <a:pt x="1341" y="2258"/>
                  </a:cubicBezTo>
                  <a:cubicBezTo>
                    <a:pt x="1850" y="2219"/>
                    <a:pt x="2356" y="2199"/>
                    <a:pt x="2856" y="2199"/>
                  </a:cubicBezTo>
                  <a:cubicBezTo>
                    <a:pt x="4935" y="2199"/>
                    <a:pt x="6899" y="2553"/>
                    <a:pt x="8417" y="3428"/>
                  </a:cubicBezTo>
                  <a:cubicBezTo>
                    <a:pt x="8988" y="3770"/>
                    <a:pt x="9501" y="4198"/>
                    <a:pt x="9958" y="4712"/>
                  </a:cubicBezTo>
                  <a:cubicBezTo>
                    <a:pt x="10027" y="4704"/>
                    <a:pt x="10095" y="4700"/>
                    <a:pt x="10164" y="4700"/>
                  </a:cubicBezTo>
                  <a:cubicBezTo>
                    <a:pt x="10352" y="4700"/>
                    <a:pt x="10540" y="4727"/>
                    <a:pt x="10728" y="4769"/>
                  </a:cubicBezTo>
                  <a:cubicBezTo>
                    <a:pt x="11727" y="5111"/>
                    <a:pt x="12269" y="6167"/>
                    <a:pt x="11955" y="7165"/>
                  </a:cubicBezTo>
                  <a:cubicBezTo>
                    <a:pt x="11784" y="7736"/>
                    <a:pt x="11356" y="8164"/>
                    <a:pt x="10842" y="8364"/>
                  </a:cubicBezTo>
                  <a:cubicBezTo>
                    <a:pt x="10043" y="10361"/>
                    <a:pt x="7304" y="11816"/>
                    <a:pt x="5450" y="12472"/>
                  </a:cubicBezTo>
                  <a:cubicBezTo>
                    <a:pt x="5094" y="12587"/>
                    <a:pt x="4484" y="12639"/>
                    <a:pt x="3690" y="12639"/>
                  </a:cubicBezTo>
                  <a:cubicBezTo>
                    <a:pt x="2701" y="12639"/>
                    <a:pt x="1425" y="12558"/>
                    <a:pt x="0" y="12415"/>
                  </a:cubicBezTo>
                  <a:lnTo>
                    <a:pt x="0" y="12415"/>
                  </a:lnTo>
                  <a:cubicBezTo>
                    <a:pt x="799" y="12957"/>
                    <a:pt x="1741" y="13442"/>
                    <a:pt x="2939" y="13756"/>
                  </a:cubicBezTo>
                  <a:cubicBezTo>
                    <a:pt x="3025" y="13785"/>
                    <a:pt x="3082" y="13785"/>
                    <a:pt x="3167" y="13813"/>
                  </a:cubicBezTo>
                  <a:cubicBezTo>
                    <a:pt x="3424" y="13870"/>
                    <a:pt x="3652" y="13927"/>
                    <a:pt x="3881" y="13984"/>
                  </a:cubicBezTo>
                  <a:cubicBezTo>
                    <a:pt x="4741" y="14164"/>
                    <a:pt x="5521" y="14243"/>
                    <a:pt x="6230" y="14243"/>
                  </a:cubicBezTo>
                  <a:cubicBezTo>
                    <a:pt x="7213" y="14243"/>
                    <a:pt x="8058" y="14091"/>
                    <a:pt x="8788" y="13842"/>
                  </a:cubicBezTo>
                  <a:cubicBezTo>
                    <a:pt x="10871" y="13100"/>
                    <a:pt x="12041" y="11502"/>
                    <a:pt x="12982" y="10275"/>
                  </a:cubicBezTo>
                  <a:cubicBezTo>
                    <a:pt x="14323" y="8478"/>
                    <a:pt x="15721" y="5453"/>
                    <a:pt x="14409" y="4027"/>
                  </a:cubicBezTo>
                  <a:cubicBezTo>
                    <a:pt x="14209" y="3770"/>
                    <a:pt x="13895" y="3570"/>
                    <a:pt x="13496" y="3428"/>
                  </a:cubicBezTo>
                  <a:cubicBezTo>
                    <a:pt x="11000" y="2561"/>
                    <a:pt x="8795" y="1"/>
                    <a:pt x="6368" y="1"/>
                  </a:cubicBezTo>
                  <a:close/>
                </a:path>
              </a:pathLst>
            </a:custGeom>
            <a:solidFill>
              <a:srgbClr val="6B7DC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65"/>
            <p:cNvSpPr/>
            <p:nvPr/>
          </p:nvSpPr>
          <p:spPr>
            <a:xfrm>
              <a:off x="6255124" y="4283860"/>
              <a:ext cx="1012092" cy="435469"/>
            </a:xfrm>
            <a:custGeom>
              <a:avLst/>
              <a:gdLst/>
              <a:ahLst/>
              <a:cxnLst/>
              <a:rect l="l" t="t" r="r" b="b"/>
              <a:pathLst>
                <a:path w="22256" h="9576" extrusionOk="0">
                  <a:moveTo>
                    <a:pt x="4594" y="0"/>
                  </a:moveTo>
                  <a:cubicBezTo>
                    <a:pt x="3710" y="399"/>
                    <a:pt x="2939" y="913"/>
                    <a:pt x="2312" y="1626"/>
                  </a:cubicBezTo>
                  <a:cubicBezTo>
                    <a:pt x="2247" y="1619"/>
                    <a:pt x="2183" y="1616"/>
                    <a:pt x="2119" y="1616"/>
                  </a:cubicBezTo>
                  <a:cubicBezTo>
                    <a:pt x="1926" y="1616"/>
                    <a:pt x="1734" y="1648"/>
                    <a:pt x="1541" y="1712"/>
                  </a:cubicBezTo>
                  <a:cubicBezTo>
                    <a:pt x="543" y="2026"/>
                    <a:pt x="0" y="3110"/>
                    <a:pt x="314" y="4109"/>
                  </a:cubicBezTo>
                  <a:cubicBezTo>
                    <a:pt x="485" y="4679"/>
                    <a:pt x="913" y="5107"/>
                    <a:pt x="1427" y="5278"/>
                  </a:cubicBezTo>
                  <a:cubicBezTo>
                    <a:pt x="2226" y="7304"/>
                    <a:pt x="4965" y="8759"/>
                    <a:pt x="6820" y="9387"/>
                  </a:cubicBezTo>
                  <a:cubicBezTo>
                    <a:pt x="7179" y="9519"/>
                    <a:pt x="7794" y="9575"/>
                    <a:pt x="8593" y="9575"/>
                  </a:cubicBezTo>
                  <a:cubicBezTo>
                    <a:pt x="9700" y="9575"/>
                    <a:pt x="11160" y="9467"/>
                    <a:pt x="12783" y="9302"/>
                  </a:cubicBezTo>
                  <a:cubicBezTo>
                    <a:pt x="13239" y="9273"/>
                    <a:pt x="13696" y="9216"/>
                    <a:pt x="14181" y="9159"/>
                  </a:cubicBezTo>
                  <a:cubicBezTo>
                    <a:pt x="14381" y="9130"/>
                    <a:pt x="14580" y="9130"/>
                    <a:pt x="14780" y="9102"/>
                  </a:cubicBezTo>
                  <a:cubicBezTo>
                    <a:pt x="16178" y="8931"/>
                    <a:pt x="17633" y="8731"/>
                    <a:pt x="19031" y="8531"/>
                  </a:cubicBezTo>
                  <a:cubicBezTo>
                    <a:pt x="19288" y="8503"/>
                    <a:pt x="19545" y="8446"/>
                    <a:pt x="19802" y="8417"/>
                  </a:cubicBezTo>
                  <a:cubicBezTo>
                    <a:pt x="19973" y="8388"/>
                    <a:pt x="20144" y="8388"/>
                    <a:pt x="20287" y="8360"/>
                  </a:cubicBezTo>
                  <a:cubicBezTo>
                    <a:pt x="20800" y="8274"/>
                    <a:pt x="21343" y="8217"/>
                    <a:pt x="21885" y="8132"/>
                  </a:cubicBezTo>
                  <a:cubicBezTo>
                    <a:pt x="21999" y="8103"/>
                    <a:pt x="22113" y="8103"/>
                    <a:pt x="22256" y="8075"/>
                  </a:cubicBezTo>
                  <a:cubicBezTo>
                    <a:pt x="21999" y="8046"/>
                    <a:pt x="21713" y="8018"/>
                    <a:pt x="21457" y="7961"/>
                  </a:cubicBezTo>
                  <a:cubicBezTo>
                    <a:pt x="21057" y="7903"/>
                    <a:pt x="20658" y="7846"/>
                    <a:pt x="20230" y="7789"/>
                  </a:cubicBezTo>
                  <a:cubicBezTo>
                    <a:pt x="16292" y="7247"/>
                    <a:pt x="12041" y="6677"/>
                    <a:pt x="12041" y="6677"/>
                  </a:cubicBezTo>
                  <a:cubicBezTo>
                    <a:pt x="9416" y="6134"/>
                    <a:pt x="6905" y="2882"/>
                    <a:pt x="5764" y="1227"/>
                  </a:cubicBezTo>
                  <a:lnTo>
                    <a:pt x="4594" y="0"/>
                  </a:ln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65"/>
            <p:cNvSpPr/>
            <p:nvPr/>
          </p:nvSpPr>
          <p:spPr>
            <a:xfrm>
              <a:off x="6728721" y="4098268"/>
              <a:ext cx="218053" cy="268666"/>
            </a:xfrm>
            <a:custGeom>
              <a:avLst/>
              <a:gdLst/>
              <a:ahLst/>
              <a:cxnLst/>
              <a:rect l="l" t="t" r="r" b="b"/>
              <a:pathLst>
                <a:path w="4795" h="5908" extrusionOk="0">
                  <a:moveTo>
                    <a:pt x="1" y="1"/>
                  </a:moveTo>
                  <a:lnTo>
                    <a:pt x="1085" y="1513"/>
                  </a:lnTo>
                  <a:cubicBezTo>
                    <a:pt x="1827" y="2426"/>
                    <a:pt x="3853" y="4966"/>
                    <a:pt x="4737" y="5907"/>
                  </a:cubicBezTo>
                  <a:lnTo>
                    <a:pt x="4794" y="5907"/>
                  </a:lnTo>
                  <a:cubicBezTo>
                    <a:pt x="4794" y="4737"/>
                    <a:pt x="3282" y="1114"/>
                    <a:pt x="2597" y="686"/>
                  </a:cubicBezTo>
                  <a:cubicBezTo>
                    <a:pt x="2055" y="343"/>
                    <a:pt x="743" y="115"/>
                    <a:pt x="1" y="1"/>
                  </a:cubicBez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65"/>
            <p:cNvSpPr/>
            <p:nvPr/>
          </p:nvSpPr>
          <p:spPr>
            <a:xfrm>
              <a:off x="6426390" y="3929594"/>
              <a:ext cx="74033" cy="86994"/>
            </a:xfrm>
            <a:custGeom>
              <a:avLst/>
              <a:gdLst/>
              <a:ahLst/>
              <a:cxnLst/>
              <a:rect l="l" t="t" r="r" b="b"/>
              <a:pathLst>
                <a:path w="1628" h="1913" extrusionOk="0">
                  <a:moveTo>
                    <a:pt x="372" y="1"/>
                  </a:moveTo>
                  <a:lnTo>
                    <a:pt x="372" y="1"/>
                  </a:lnTo>
                  <a:cubicBezTo>
                    <a:pt x="1" y="714"/>
                    <a:pt x="429" y="1342"/>
                    <a:pt x="1056" y="1855"/>
                  </a:cubicBezTo>
                  <a:cubicBezTo>
                    <a:pt x="1228" y="1884"/>
                    <a:pt x="1427" y="1884"/>
                    <a:pt x="1598" y="1912"/>
                  </a:cubicBezTo>
                  <a:lnTo>
                    <a:pt x="1627" y="1456"/>
                  </a:lnTo>
                  <a:cubicBezTo>
                    <a:pt x="743" y="1113"/>
                    <a:pt x="571" y="143"/>
                    <a:pt x="543" y="58"/>
                  </a:cubicBezTo>
                  <a:cubicBezTo>
                    <a:pt x="486" y="58"/>
                    <a:pt x="429" y="29"/>
                    <a:pt x="372" y="1"/>
                  </a:cubicBezTo>
                  <a:close/>
                </a:path>
              </a:pathLst>
            </a:custGeom>
            <a:solidFill>
              <a:srgbClr val="FDD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65"/>
            <p:cNvSpPr/>
            <p:nvPr/>
          </p:nvSpPr>
          <p:spPr>
            <a:xfrm>
              <a:off x="6451039" y="3932186"/>
              <a:ext cx="50659" cy="63620"/>
            </a:xfrm>
            <a:custGeom>
              <a:avLst/>
              <a:gdLst/>
              <a:ahLst/>
              <a:cxnLst/>
              <a:rect l="l" t="t" r="r" b="b"/>
              <a:pathLst>
                <a:path w="1114" h="1399" extrusionOk="0">
                  <a:moveTo>
                    <a:pt x="1" y="1"/>
                  </a:moveTo>
                  <a:lnTo>
                    <a:pt x="1" y="1"/>
                  </a:lnTo>
                  <a:cubicBezTo>
                    <a:pt x="29" y="86"/>
                    <a:pt x="201" y="1056"/>
                    <a:pt x="1085" y="1399"/>
                  </a:cubicBezTo>
                  <a:lnTo>
                    <a:pt x="1085" y="1114"/>
                  </a:lnTo>
                  <a:lnTo>
                    <a:pt x="1114" y="971"/>
                  </a:lnTo>
                  <a:lnTo>
                    <a:pt x="1114" y="343"/>
                  </a:lnTo>
                  <a:lnTo>
                    <a:pt x="1" y="1"/>
                  </a:ln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65"/>
            <p:cNvSpPr/>
            <p:nvPr/>
          </p:nvSpPr>
          <p:spPr>
            <a:xfrm>
              <a:off x="6260308" y="3962065"/>
              <a:ext cx="1755562" cy="714867"/>
            </a:xfrm>
            <a:custGeom>
              <a:avLst/>
              <a:gdLst/>
              <a:ahLst/>
              <a:cxnLst/>
              <a:rect l="l" t="t" r="r" b="b"/>
              <a:pathLst>
                <a:path w="38605" h="15720" extrusionOk="0">
                  <a:moveTo>
                    <a:pt x="4366" y="4936"/>
                  </a:moveTo>
                  <a:lnTo>
                    <a:pt x="4366" y="4936"/>
                  </a:lnTo>
                  <a:lnTo>
                    <a:pt x="4366" y="4936"/>
                  </a:lnTo>
                  <a:cubicBezTo>
                    <a:pt x="4366" y="4936"/>
                    <a:pt x="4366" y="4936"/>
                    <a:pt x="4366" y="4936"/>
                  </a:cubicBezTo>
                  <a:close/>
                  <a:moveTo>
                    <a:pt x="15037" y="8902"/>
                  </a:moveTo>
                  <a:cubicBezTo>
                    <a:pt x="15066" y="9273"/>
                    <a:pt x="15009" y="9615"/>
                    <a:pt x="14923" y="9958"/>
                  </a:cubicBezTo>
                  <a:cubicBezTo>
                    <a:pt x="14837" y="10300"/>
                    <a:pt x="14695" y="10643"/>
                    <a:pt x="14523" y="10956"/>
                  </a:cubicBezTo>
                  <a:cubicBezTo>
                    <a:pt x="14324" y="11270"/>
                    <a:pt x="14095" y="11556"/>
                    <a:pt x="13810" y="11784"/>
                  </a:cubicBezTo>
                  <a:cubicBezTo>
                    <a:pt x="13525" y="12012"/>
                    <a:pt x="13154" y="12155"/>
                    <a:pt x="12812" y="12155"/>
                  </a:cubicBezTo>
                  <a:cubicBezTo>
                    <a:pt x="13097" y="11955"/>
                    <a:pt x="13354" y="11755"/>
                    <a:pt x="13553" y="11499"/>
                  </a:cubicBezTo>
                  <a:cubicBezTo>
                    <a:pt x="13753" y="11270"/>
                    <a:pt x="13924" y="10985"/>
                    <a:pt x="14095" y="10700"/>
                  </a:cubicBezTo>
                  <a:cubicBezTo>
                    <a:pt x="14267" y="10414"/>
                    <a:pt x="14409" y="10129"/>
                    <a:pt x="14581" y="9815"/>
                  </a:cubicBezTo>
                  <a:cubicBezTo>
                    <a:pt x="14723" y="9530"/>
                    <a:pt x="14866" y="9216"/>
                    <a:pt x="15037" y="8902"/>
                  </a:cubicBezTo>
                  <a:close/>
                  <a:moveTo>
                    <a:pt x="6249" y="0"/>
                  </a:moveTo>
                  <a:lnTo>
                    <a:pt x="6249" y="285"/>
                  </a:lnTo>
                  <a:lnTo>
                    <a:pt x="6249" y="314"/>
                  </a:lnTo>
                  <a:lnTo>
                    <a:pt x="6221" y="1284"/>
                  </a:lnTo>
                  <a:cubicBezTo>
                    <a:pt x="6363" y="1313"/>
                    <a:pt x="6506" y="1313"/>
                    <a:pt x="6620" y="1341"/>
                  </a:cubicBezTo>
                  <a:lnTo>
                    <a:pt x="6734" y="1341"/>
                  </a:lnTo>
                  <a:lnTo>
                    <a:pt x="6791" y="1427"/>
                  </a:lnTo>
                  <a:cubicBezTo>
                    <a:pt x="7191" y="1883"/>
                    <a:pt x="7590" y="2368"/>
                    <a:pt x="7961" y="2882"/>
                  </a:cubicBezTo>
                  <a:cubicBezTo>
                    <a:pt x="8161" y="3110"/>
                    <a:pt x="8332" y="3367"/>
                    <a:pt x="8532" y="3624"/>
                  </a:cubicBezTo>
                  <a:cubicBezTo>
                    <a:pt x="8703" y="3880"/>
                    <a:pt x="8874" y="4137"/>
                    <a:pt x="9045" y="4394"/>
                  </a:cubicBezTo>
                  <a:cubicBezTo>
                    <a:pt x="8817" y="4194"/>
                    <a:pt x="8589" y="3966"/>
                    <a:pt x="8361" y="3738"/>
                  </a:cubicBezTo>
                  <a:cubicBezTo>
                    <a:pt x="8132" y="3538"/>
                    <a:pt x="7933" y="3310"/>
                    <a:pt x="7704" y="3082"/>
                  </a:cubicBezTo>
                  <a:cubicBezTo>
                    <a:pt x="7305" y="2654"/>
                    <a:pt x="6877" y="2226"/>
                    <a:pt x="6506" y="1798"/>
                  </a:cubicBezTo>
                  <a:cubicBezTo>
                    <a:pt x="6078" y="1769"/>
                    <a:pt x="5621" y="1712"/>
                    <a:pt x="5193" y="1683"/>
                  </a:cubicBezTo>
                  <a:cubicBezTo>
                    <a:pt x="4737" y="1626"/>
                    <a:pt x="4280" y="1569"/>
                    <a:pt x="3824" y="1512"/>
                  </a:cubicBezTo>
                  <a:cubicBezTo>
                    <a:pt x="3710" y="1484"/>
                    <a:pt x="3596" y="1455"/>
                    <a:pt x="3481" y="1455"/>
                  </a:cubicBezTo>
                  <a:lnTo>
                    <a:pt x="3453" y="1626"/>
                  </a:lnTo>
                  <a:cubicBezTo>
                    <a:pt x="3427" y="1911"/>
                    <a:pt x="3191" y="2148"/>
                    <a:pt x="2913" y="2148"/>
                  </a:cubicBezTo>
                  <a:cubicBezTo>
                    <a:pt x="2884" y="2148"/>
                    <a:pt x="2855" y="2145"/>
                    <a:pt x="2825" y="2140"/>
                  </a:cubicBezTo>
                  <a:cubicBezTo>
                    <a:pt x="1855" y="1969"/>
                    <a:pt x="1456" y="1284"/>
                    <a:pt x="1342" y="1084"/>
                  </a:cubicBezTo>
                  <a:cubicBezTo>
                    <a:pt x="1256" y="1056"/>
                    <a:pt x="1170" y="1027"/>
                    <a:pt x="1085" y="1027"/>
                  </a:cubicBezTo>
                  <a:cubicBezTo>
                    <a:pt x="999" y="1598"/>
                    <a:pt x="1313" y="2026"/>
                    <a:pt x="1855" y="2368"/>
                  </a:cubicBezTo>
                  <a:lnTo>
                    <a:pt x="1884" y="2368"/>
                  </a:lnTo>
                  <a:cubicBezTo>
                    <a:pt x="2369" y="2368"/>
                    <a:pt x="2825" y="2397"/>
                    <a:pt x="3282" y="2425"/>
                  </a:cubicBezTo>
                  <a:cubicBezTo>
                    <a:pt x="3738" y="2454"/>
                    <a:pt x="4195" y="2511"/>
                    <a:pt x="4651" y="2539"/>
                  </a:cubicBezTo>
                  <a:cubicBezTo>
                    <a:pt x="5136" y="2596"/>
                    <a:pt x="5593" y="2625"/>
                    <a:pt x="6049" y="2682"/>
                  </a:cubicBezTo>
                  <a:lnTo>
                    <a:pt x="6135" y="2682"/>
                  </a:lnTo>
                  <a:lnTo>
                    <a:pt x="6192" y="2768"/>
                  </a:lnTo>
                  <a:cubicBezTo>
                    <a:pt x="6592" y="3253"/>
                    <a:pt x="6991" y="3709"/>
                    <a:pt x="7362" y="4223"/>
                  </a:cubicBezTo>
                  <a:cubicBezTo>
                    <a:pt x="7562" y="4480"/>
                    <a:pt x="7761" y="4708"/>
                    <a:pt x="7933" y="4965"/>
                  </a:cubicBezTo>
                  <a:cubicBezTo>
                    <a:pt x="8104" y="5221"/>
                    <a:pt x="8303" y="5478"/>
                    <a:pt x="8475" y="5735"/>
                  </a:cubicBezTo>
                  <a:cubicBezTo>
                    <a:pt x="8246" y="5535"/>
                    <a:pt x="8018" y="5307"/>
                    <a:pt x="7790" y="5107"/>
                  </a:cubicBezTo>
                  <a:cubicBezTo>
                    <a:pt x="7562" y="4879"/>
                    <a:pt x="7333" y="4651"/>
                    <a:pt x="7105" y="4451"/>
                  </a:cubicBezTo>
                  <a:cubicBezTo>
                    <a:pt x="6706" y="4023"/>
                    <a:pt x="6306" y="3595"/>
                    <a:pt x="5907" y="3139"/>
                  </a:cubicBezTo>
                  <a:cubicBezTo>
                    <a:pt x="5479" y="3110"/>
                    <a:pt x="5051" y="3053"/>
                    <a:pt x="4623" y="3024"/>
                  </a:cubicBezTo>
                  <a:cubicBezTo>
                    <a:pt x="4166" y="2967"/>
                    <a:pt x="3710" y="2910"/>
                    <a:pt x="3253" y="2853"/>
                  </a:cubicBezTo>
                  <a:cubicBezTo>
                    <a:pt x="3139" y="2825"/>
                    <a:pt x="3025" y="2825"/>
                    <a:pt x="2911" y="2796"/>
                  </a:cubicBezTo>
                  <a:lnTo>
                    <a:pt x="2911" y="3139"/>
                  </a:lnTo>
                  <a:cubicBezTo>
                    <a:pt x="2890" y="3425"/>
                    <a:pt x="2607" y="3520"/>
                    <a:pt x="2311" y="3520"/>
                  </a:cubicBezTo>
                  <a:cubicBezTo>
                    <a:pt x="2194" y="3520"/>
                    <a:pt x="2075" y="3505"/>
                    <a:pt x="1969" y="3481"/>
                  </a:cubicBezTo>
                  <a:cubicBezTo>
                    <a:pt x="1028" y="3224"/>
                    <a:pt x="742" y="2539"/>
                    <a:pt x="685" y="2397"/>
                  </a:cubicBezTo>
                  <a:cubicBezTo>
                    <a:pt x="628" y="2397"/>
                    <a:pt x="571" y="2368"/>
                    <a:pt x="514" y="2368"/>
                  </a:cubicBezTo>
                  <a:lnTo>
                    <a:pt x="628" y="2368"/>
                  </a:lnTo>
                  <a:lnTo>
                    <a:pt x="514" y="2340"/>
                  </a:lnTo>
                  <a:lnTo>
                    <a:pt x="514" y="2340"/>
                  </a:lnTo>
                  <a:cubicBezTo>
                    <a:pt x="400" y="3024"/>
                    <a:pt x="771" y="3481"/>
                    <a:pt x="1313" y="3823"/>
                  </a:cubicBezTo>
                  <a:cubicBezTo>
                    <a:pt x="2597" y="4594"/>
                    <a:pt x="4851" y="4651"/>
                    <a:pt x="4851" y="4651"/>
                  </a:cubicBezTo>
                  <a:lnTo>
                    <a:pt x="5678" y="5706"/>
                  </a:lnTo>
                  <a:lnTo>
                    <a:pt x="4366" y="4936"/>
                  </a:lnTo>
                  <a:lnTo>
                    <a:pt x="4366" y="4936"/>
                  </a:lnTo>
                  <a:cubicBezTo>
                    <a:pt x="4366" y="4936"/>
                    <a:pt x="4338" y="4948"/>
                    <a:pt x="1572" y="5573"/>
                  </a:cubicBezTo>
                  <a:lnTo>
                    <a:pt x="1572" y="5573"/>
                  </a:lnTo>
                  <a:lnTo>
                    <a:pt x="1570" y="5564"/>
                  </a:lnTo>
                  <a:lnTo>
                    <a:pt x="857" y="5735"/>
                  </a:lnTo>
                  <a:cubicBezTo>
                    <a:pt x="1113" y="5677"/>
                    <a:pt x="1351" y="5623"/>
                    <a:pt x="1572" y="5573"/>
                  </a:cubicBezTo>
                  <a:lnTo>
                    <a:pt x="1572" y="5573"/>
                  </a:lnTo>
                  <a:lnTo>
                    <a:pt x="1655" y="5935"/>
                  </a:lnTo>
                  <a:cubicBezTo>
                    <a:pt x="1710" y="6207"/>
                    <a:pt x="1505" y="6479"/>
                    <a:pt x="1238" y="6479"/>
                  </a:cubicBezTo>
                  <a:cubicBezTo>
                    <a:pt x="1225" y="6479"/>
                    <a:pt x="1212" y="6478"/>
                    <a:pt x="1199" y="6477"/>
                  </a:cubicBezTo>
                  <a:cubicBezTo>
                    <a:pt x="571" y="6448"/>
                    <a:pt x="172" y="5963"/>
                    <a:pt x="115" y="5906"/>
                  </a:cubicBezTo>
                  <a:lnTo>
                    <a:pt x="1" y="5906"/>
                  </a:lnTo>
                  <a:cubicBezTo>
                    <a:pt x="77" y="6709"/>
                    <a:pt x="888" y="6932"/>
                    <a:pt x="1763" y="6932"/>
                  </a:cubicBezTo>
                  <a:cubicBezTo>
                    <a:pt x="2845" y="6932"/>
                    <a:pt x="4024" y="6591"/>
                    <a:pt x="4024" y="6591"/>
                  </a:cubicBezTo>
                  <a:lnTo>
                    <a:pt x="4480" y="7076"/>
                  </a:lnTo>
                  <a:lnTo>
                    <a:pt x="5650" y="8303"/>
                  </a:lnTo>
                  <a:cubicBezTo>
                    <a:pt x="6791" y="9958"/>
                    <a:pt x="9302" y="13210"/>
                    <a:pt x="11927" y="13753"/>
                  </a:cubicBezTo>
                  <a:cubicBezTo>
                    <a:pt x="11927" y="13753"/>
                    <a:pt x="16178" y="14323"/>
                    <a:pt x="20116" y="14865"/>
                  </a:cubicBezTo>
                  <a:cubicBezTo>
                    <a:pt x="20544" y="14922"/>
                    <a:pt x="20943" y="14979"/>
                    <a:pt x="21343" y="15037"/>
                  </a:cubicBezTo>
                  <a:cubicBezTo>
                    <a:pt x="21599" y="15094"/>
                    <a:pt x="21885" y="15122"/>
                    <a:pt x="22142" y="15151"/>
                  </a:cubicBezTo>
                  <a:cubicBezTo>
                    <a:pt x="22427" y="15208"/>
                    <a:pt x="22684" y="15236"/>
                    <a:pt x="22969" y="15265"/>
                  </a:cubicBezTo>
                  <a:cubicBezTo>
                    <a:pt x="23311" y="15322"/>
                    <a:pt x="23682" y="15379"/>
                    <a:pt x="24025" y="15436"/>
                  </a:cubicBezTo>
                  <a:cubicBezTo>
                    <a:pt x="24167" y="15436"/>
                    <a:pt x="24281" y="15464"/>
                    <a:pt x="24424" y="15464"/>
                  </a:cubicBezTo>
                  <a:cubicBezTo>
                    <a:pt x="24938" y="15550"/>
                    <a:pt x="25480" y="15607"/>
                    <a:pt x="26022" y="15693"/>
                  </a:cubicBezTo>
                  <a:cubicBezTo>
                    <a:pt x="26378" y="15710"/>
                    <a:pt x="26733" y="15720"/>
                    <a:pt x="27087" y="15720"/>
                  </a:cubicBezTo>
                  <a:cubicBezTo>
                    <a:pt x="30743" y="15720"/>
                    <a:pt x="34294" y="14743"/>
                    <a:pt x="36921" y="12012"/>
                  </a:cubicBezTo>
                  <a:cubicBezTo>
                    <a:pt x="38177" y="10757"/>
                    <a:pt x="38605" y="8874"/>
                    <a:pt x="38148" y="7105"/>
                  </a:cubicBezTo>
                  <a:cubicBezTo>
                    <a:pt x="36630" y="6230"/>
                    <a:pt x="34666" y="5876"/>
                    <a:pt x="32587" y="5876"/>
                  </a:cubicBezTo>
                  <a:cubicBezTo>
                    <a:pt x="32087" y="5876"/>
                    <a:pt x="31581" y="5896"/>
                    <a:pt x="31072" y="5935"/>
                  </a:cubicBezTo>
                  <a:cubicBezTo>
                    <a:pt x="29417" y="6049"/>
                    <a:pt x="27705" y="6391"/>
                    <a:pt x="26108" y="6791"/>
                  </a:cubicBezTo>
                  <a:cubicBezTo>
                    <a:pt x="25737" y="6905"/>
                    <a:pt x="25337" y="7019"/>
                    <a:pt x="24938" y="7105"/>
                  </a:cubicBezTo>
                  <a:cubicBezTo>
                    <a:pt x="23882" y="7361"/>
                    <a:pt x="22741" y="7618"/>
                    <a:pt x="21599" y="7875"/>
                  </a:cubicBezTo>
                  <a:cubicBezTo>
                    <a:pt x="19174" y="8389"/>
                    <a:pt x="16778" y="8702"/>
                    <a:pt x="15094" y="8902"/>
                  </a:cubicBezTo>
                  <a:lnTo>
                    <a:pt x="15037" y="8902"/>
                  </a:lnTo>
                  <a:cubicBezTo>
                    <a:pt x="14153" y="7961"/>
                    <a:pt x="12127" y="5421"/>
                    <a:pt x="11385" y="4508"/>
                  </a:cubicBezTo>
                  <a:lnTo>
                    <a:pt x="10301" y="2996"/>
                  </a:lnTo>
                  <a:lnTo>
                    <a:pt x="8703" y="770"/>
                  </a:lnTo>
                  <a:lnTo>
                    <a:pt x="8703" y="770"/>
                  </a:lnTo>
                  <a:cubicBezTo>
                    <a:pt x="8703" y="771"/>
                    <a:pt x="8703" y="771"/>
                    <a:pt x="8703" y="771"/>
                  </a:cubicBezTo>
                  <a:cubicBezTo>
                    <a:pt x="8703" y="771"/>
                    <a:pt x="8703" y="770"/>
                    <a:pt x="8703" y="770"/>
                  </a:cubicBezTo>
                  <a:lnTo>
                    <a:pt x="8703" y="770"/>
                  </a:lnTo>
                  <a:lnTo>
                    <a:pt x="8703" y="770"/>
                  </a:lnTo>
                  <a:lnTo>
                    <a:pt x="8703" y="770"/>
                  </a:lnTo>
                  <a:cubicBezTo>
                    <a:pt x="8696" y="769"/>
                    <a:pt x="8552" y="724"/>
                    <a:pt x="6249" y="0"/>
                  </a:cubicBezTo>
                  <a:close/>
                </a:path>
              </a:pathLst>
            </a:custGeom>
            <a:solidFill>
              <a:srgbClr val="FDD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65"/>
            <p:cNvSpPr/>
            <p:nvPr/>
          </p:nvSpPr>
          <p:spPr>
            <a:xfrm>
              <a:off x="7443663" y="4285133"/>
              <a:ext cx="726645" cy="418916"/>
            </a:xfrm>
            <a:custGeom>
              <a:avLst/>
              <a:gdLst/>
              <a:ahLst/>
              <a:cxnLst/>
              <a:rect l="l" t="t" r="r" b="b"/>
              <a:pathLst>
                <a:path w="15979" h="9212" extrusionOk="0">
                  <a:moveTo>
                    <a:pt x="12127" y="1"/>
                  </a:moveTo>
                  <a:lnTo>
                    <a:pt x="12127" y="1"/>
                  </a:lnTo>
                  <a:cubicBezTo>
                    <a:pt x="12584" y="1770"/>
                    <a:pt x="12156" y="3653"/>
                    <a:pt x="10900" y="4908"/>
                  </a:cubicBezTo>
                  <a:cubicBezTo>
                    <a:pt x="8273" y="7639"/>
                    <a:pt x="4722" y="8616"/>
                    <a:pt x="1066" y="8616"/>
                  </a:cubicBezTo>
                  <a:cubicBezTo>
                    <a:pt x="712" y="8616"/>
                    <a:pt x="357" y="8606"/>
                    <a:pt x="1" y="8589"/>
                  </a:cubicBezTo>
                  <a:lnTo>
                    <a:pt x="1" y="8589"/>
                  </a:lnTo>
                  <a:cubicBezTo>
                    <a:pt x="1028" y="8703"/>
                    <a:pt x="2027" y="8846"/>
                    <a:pt x="2997" y="8931"/>
                  </a:cubicBezTo>
                  <a:cubicBezTo>
                    <a:pt x="3139" y="8931"/>
                    <a:pt x="3282" y="8960"/>
                    <a:pt x="3425" y="8960"/>
                  </a:cubicBezTo>
                  <a:cubicBezTo>
                    <a:pt x="3510" y="8988"/>
                    <a:pt x="3625" y="8988"/>
                    <a:pt x="3710" y="8988"/>
                  </a:cubicBezTo>
                  <a:cubicBezTo>
                    <a:pt x="5135" y="9131"/>
                    <a:pt x="6411" y="9212"/>
                    <a:pt x="7400" y="9212"/>
                  </a:cubicBezTo>
                  <a:cubicBezTo>
                    <a:pt x="8194" y="9212"/>
                    <a:pt x="8804" y="9160"/>
                    <a:pt x="9160" y="9045"/>
                  </a:cubicBezTo>
                  <a:cubicBezTo>
                    <a:pt x="11014" y="8389"/>
                    <a:pt x="13753" y="6934"/>
                    <a:pt x="14552" y="4937"/>
                  </a:cubicBezTo>
                  <a:cubicBezTo>
                    <a:pt x="15066" y="4737"/>
                    <a:pt x="15494" y="4309"/>
                    <a:pt x="15665" y="3738"/>
                  </a:cubicBezTo>
                  <a:cubicBezTo>
                    <a:pt x="15979" y="2740"/>
                    <a:pt x="15437" y="1684"/>
                    <a:pt x="14438" y="1342"/>
                  </a:cubicBezTo>
                  <a:cubicBezTo>
                    <a:pt x="14250" y="1300"/>
                    <a:pt x="14062" y="1273"/>
                    <a:pt x="13874" y="1273"/>
                  </a:cubicBezTo>
                  <a:cubicBezTo>
                    <a:pt x="13805" y="1273"/>
                    <a:pt x="13737" y="1277"/>
                    <a:pt x="13668" y="1285"/>
                  </a:cubicBezTo>
                  <a:cubicBezTo>
                    <a:pt x="13211" y="771"/>
                    <a:pt x="12698" y="343"/>
                    <a:pt x="12127" y="1"/>
                  </a:cubicBezTo>
                  <a:close/>
                </a:path>
              </a:pathLst>
            </a:custGeom>
            <a:solidFill>
              <a:srgbClr val="F2C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65"/>
            <p:cNvSpPr/>
            <p:nvPr/>
          </p:nvSpPr>
          <p:spPr>
            <a:xfrm>
              <a:off x="6265493" y="4215053"/>
              <a:ext cx="72578" cy="41655"/>
            </a:xfrm>
            <a:custGeom>
              <a:avLst/>
              <a:gdLst/>
              <a:ahLst/>
              <a:cxnLst/>
              <a:rect l="l" t="t" r="r" b="b"/>
              <a:pathLst>
                <a:path w="1596" h="916" extrusionOk="0">
                  <a:moveTo>
                    <a:pt x="1456" y="1"/>
                  </a:moveTo>
                  <a:lnTo>
                    <a:pt x="743" y="172"/>
                  </a:lnTo>
                  <a:lnTo>
                    <a:pt x="1" y="315"/>
                  </a:lnTo>
                  <a:lnTo>
                    <a:pt x="1" y="343"/>
                  </a:lnTo>
                  <a:cubicBezTo>
                    <a:pt x="58" y="400"/>
                    <a:pt x="457" y="885"/>
                    <a:pt x="1085" y="914"/>
                  </a:cubicBezTo>
                  <a:cubicBezTo>
                    <a:pt x="1098" y="915"/>
                    <a:pt x="1111" y="916"/>
                    <a:pt x="1124" y="916"/>
                  </a:cubicBezTo>
                  <a:cubicBezTo>
                    <a:pt x="1391" y="916"/>
                    <a:pt x="1596" y="644"/>
                    <a:pt x="1541" y="372"/>
                  </a:cubicBezTo>
                  <a:lnTo>
                    <a:pt x="1456" y="1"/>
                  </a:ln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65"/>
            <p:cNvSpPr/>
            <p:nvPr/>
          </p:nvSpPr>
          <p:spPr>
            <a:xfrm>
              <a:off x="6499062" y="3976299"/>
              <a:ext cx="9140" cy="40291"/>
            </a:xfrm>
            <a:custGeom>
              <a:avLst/>
              <a:gdLst/>
              <a:ahLst/>
              <a:cxnLst/>
              <a:rect l="l" t="t" r="r" b="b"/>
              <a:pathLst>
                <a:path w="201" h="886" extrusionOk="0">
                  <a:moveTo>
                    <a:pt x="58" y="1"/>
                  </a:moveTo>
                  <a:lnTo>
                    <a:pt x="29" y="144"/>
                  </a:lnTo>
                  <a:lnTo>
                    <a:pt x="29" y="429"/>
                  </a:lnTo>
                  <a:lnTo>
                    <a:pt x="0" y="885"/>
                  </a:lnTo>
                  <a:lnTo>
                    <a:pt x="172" y="885"/>
                  </a:lnTo>
                  <a:cubicBezTo>
                    <a:pt x="143" y="828"/>
                    <a:pt x="143" y="800"/>
                    <a:pt x="143" y="714"/>
                  </a:cubicBezTo>
                  <a:cubicBezTo>
                    <a:pt x="115" y="629"/>
                    <a:pt x="115" y="543"/>
                    <a:pt x="115" y="457"/>
                  </a:cubicBezTo>
                  <a:cubicBezTo>
                    <a:pt x="143" y="343"/>
                    <a:pt x="172" y="229"/>
                    <a:pt x="200" y="115"/>
                  </a:cubicBezTo>
                  <a:cubicBezTo>
                    <a:pt x="115" y="86"/>
                    <a:pt x="58" y="58"/>
                    <a:pt x="58" y="1"/>
                  </a:cubicBezTo>
                  <a:close/>
                </a:path>
              </a:pathLst>
            </a:custGeom>
            <a:solidFill>
              <a:srgbClr val="E77C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65"/>
            <p:cNvSpPr/>
            <p:nvPr/>
          </p:nvSpPr>
          <p:spPr>
            <a:xfrm>
              <a:off x="6504247" y="3976299"/>
              <a:ext cx="40291" cy="44156"/>
            </a:xfrm>
            <a:custGeom>
              <a:avLst/>
              <a:gdLst/>
              <a:ahLst/>
              <a:cxnLst/>
              <a:rect l="l" t="t" r="r" b="b"/>
              <a:pathLst>
                <a:path w="886" h="971" extrusionOk="0">
                  <a:moveTo>
                    <a:pt x="885" y="1"/>
                  </a:moveTo>
                  <a:lnTo>
                    <a:pt x="885" y="1"/>
                  </a:lnTo>
                  <a:cubicBezTo>
                    <a:pt x="857" y="58"/>
                    <a:pt x="800" y="144"/>
                    <a:pt x="429" y="144"/>
                  </a:cubicBezTo>
                  <a:cubicBezTo>
                    <a:pt x="429" y="144"/>
                    <a:pt x="229" y="144"/>
                    <a:pt x="86" y="115"/>
                  </a:cubicBezTo>
                  <a:cubicBezTo>
                    <a:pt x="58" y="229"/>
                    <a:pt x="29" y="343"/>
                    <a:pt x="1" y="457"/>
                  </a:cubicBezTo>
                  <a:cubicBezTo>
                    <a:pt x="1" y="543"/>
                    <a:pt x="1" y="629"/>
                    <a:pt x="29" y="714"/>
                  </a:cubicBezTo>
                  <a:cubicBezTo>
                    <a:pt x="29" y="800"/>
                    <a:pt x="29" y="828"/>
                    <a:pt x="58" y="885"/>
                  </a:cubicBezTo>
                  <a:cubicBezTo>
                    <a:pt x="314" y="914"/>
                    <a:pt x="600" y="942"/>
                    <a:pt x="857" y="971"/>
                  </a:cubicBezTo>
                  <a:lnTo>
                    <a:pt x="885" y="1"/>
                  </a:lnTo>
                  <a:close/>
                </a:path>
              </a:pathLst>
            </a:custGeom>
            <a:solidFill>
              <a:srgbClr val="F8A2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65"/>
            <p:cNvSpPr/>
            <p:nvPr/>
          </p:nvSpPr>
          <p:spPr>
            <a:xfrm>
              <a:off x="6501654" y="3732360"/>
              <a:ext cx="48067" cy="250476"/>
            </a:xfrm>
            <a:custGeom>
              <a:avLst/>
              <a:gdLst/>
              <a:ahLst/>
              <a:cxnLst/>
              <a:rect l="l" t="t" r="r" b="b"/>
              <a:pathLst>
                <a:path w="1057" h="5508" extrusionOk="0">
                  <a:moveTo>
                    <a:pt x="115" y="1"/>
                  </a:moveTo>
                  <a:lnTo>
                    <a:pt x="58" y="2283"/>
                  </a:lnTo>
                  <a:lnTo>
                    <a:pt x="1" y="4737"/>
                  </a:lnTo>
                  <a:lnTo>
                    <a:pt x="1" y="5365"/>
                  </a:lnTo>
                  <a:cubicBezTo>
                    <a:pt x="1" y="5422"/>
                    <a:pt x="58" y="5450"/>
                    <a:pt x="143" y="5479"/>
                  </a:cubicBezTo>
                  <a:cubicBezTo>
                    <a:pt x="286" y="5508"/>
                    <a:pt x="486" y="5508"/>
                    <a:pt x="486" y="5508"/>
                  </a:cubicBezTo>
                  <a:cubicBezTo>
                    <a:pt x="857" y="5508"/>
                    <a:pt x="914" y="5422"/>
                    <a:pt x="942" y="5365"/>
                  </a:cubicBezTo>
                  <a:lnTo>
                    <a:pt x="942" y="5336"/>
                  </a:lnTo>
                  <a:lnTo>
                    <a:pt x="942" y="5051"/>
                  </a:lnTo>
                  <a:lnTo>
                    <a:pt x="1056" y="58"/>
                  </a:lnTo>
                  <a:cubicBezTo>
                    <a:pt x="1028" y="58"/>
                    <a:pt x="971" y="143"/>
                    <a:pt x="828" y="172"/>
                  </a:cubicBezTo>
                  <a:cubicBezTo>
                    <a:pt x="820" y="176"/>
                    <a:pt x="812" y="178"/>
                    <a:pt x="804" y="178"/>
                  </a:cubicBezTo>
                  <a:cubicBezTo>
                    <a:pt x="755" y="178"/>
                    <a:pt x="706" y="115"/>
                    <a:pt x="657" y="115"/>
                  </a:cubicBezTo>
                  <a:lnTo>
                    <a:pt x="571" y="115"/>
                  </a:lnTo>
                  <a:lnTo>
                    <a:pt x="514" y="58"/>
                  </a:lnTo>
                  <a:cubicBezTo>
                    <a:pt x="486" y="58"/>
                    <a:pt x="457" y="86"/>
                    <a:pt x="400" y="115"/>
                  </a:cubicBezTo>
                  <a:lnTo>
                    <a:pt x="314" y="58"/>
                  </a:lnTo>
                  <a:lnTo>
                    <a:pt x="229" y="86"/>
                  </a:lnTo>
                  <a:lnTo>
                    <a:pt x="200" y="58"/>
                  </a:lnTo>
                  <a:cubicBezTo>
                    <a:pt x="115" y="58"/>
                    <a:pt x="143" y="58"/>
                    <a:pt x="1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65"/>
            <p:cNvSpPr/>
            <p:nvPr/>
          </p:nvSpPr>
          <p:spPr>
            <a:xfrm>
              <a:off x="6506839" y="3724584"/>
              <a:ext cx="42883" cy="15871"/>
            </a:xfrm>
            <a:custGeom>
              <a:avLst/>
              <a:gdLst/>
              <a:ahLst/>
              <a:cxnLst/>
              <a:rect l="l" t="t" r="r" b="b"/>
              <a:pathLst>
                <a:path w="943" h="349" extrusionOk="0">
                  <a:moveTo>
                    <a:pt x="1" y="1"/>
                  </a:moveTo>
                  <a:lnTo>
                    <a:pt x="1" y="172"/>
                  </a:lnTo>
                  <a:cubicBezTo>
                    <a:pt x="29" y="229"/>
                    <a:pt x="1" y="229"/>
                    <a:pt x="86" y="229"/>
                  </a:cubicBezTo>
                  <a:lnTo>
                    <a:pt x="115" y="257"/>
                  </a:lnTo>
                  <a:lnTo>
                    <a:pt x="200" y="229"/>
                  </a:lnTo>
                  <a:lnTo>
                    <a:pt x="286" y="286"/>
                  </a:lnTo>
                  <a:cubicBezTo>
                    <a:pt x="343" y="257"/>
                    <a:pt x="372" y="229"/>
                    <a:pt x="400" y="229"/>
                  </a:cubicBezTo>
                  <a:lnTo>
                    <a:pt x="457" y="286"/>
                  </a:lnTo>
                  <a:lnTo>
                    <a:pt x="543" y="286"/>
                  </a:lnTo>
                  <a:cubicBezTo>
                    <a:pt x="592" y="286"/>
                    <a:pt x="641" y="349"/>
                    <a:pt x="690" y="349"/>
                  </a:cubicBezTo>
                  <a:cubicBezTo>
                    <a:pt x="698" y="349"/>
                    <a:pt x="706" y="347"/>
                    <a:pt x="714" y="343"/>
                  </a:cubicBezTo>
                  <a:cubicBezTo>
                    <a:pt x="857" y="314"/>
                    <a:pt x="914" y="229"/>
                    <a:pt x="942" y="229"/>
                  </a:cubicBezTo>
                  <a:lnTo>
                    <a:pt x="942" y="1"/>
                  </a:lnTo>
                  <a:cubicBezTo>
                    <a:pt x="942" y="1"/>
                    <a:pt x="942" y="115"/>
                    <a:pt x="457" y="115"/>
                  </a:cubicBezTo>
                  <a:cubicBezTo>
                    <a:pt x="1" y="86"/>
                    <a:pt x="1" y="1"/>
                    <a:pt x="1" y="1"/>
                  </a:cubicBezTo>
                  <a:close/>
                </a:path>
              </a:pathLst>
            </a:custGeom>
            <a:solidFill>
              <a:srgbClr val="4C4F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65"/>
            <p:cNvSpPr/>
            <p:nvPr/>
          </p:nvSpPr>
          <p:spPr>
            <a:xfrm>
              <a:off x="6505565" y="3719399"/>
              <a:ext cx="45430" cy="10414"/>
            </a:xfrm>
            <a:custGeom>
              <a:avLst/>
              <a:gdLst/>
              <a:ahLst/>
              <a:cxnLst/>
              <a:rect l="l" t="t" r="r" b="b"/>
              <a:pathLst>
                <a:path w="999" h="229" extrusionOk="0">
                  <a:moveTo>
                    <a:pt x="514" y="1"/>
                  </a:moveTo>
                  <a:cubicBezTo>
                    <a:pt x="0" y="1"/>
                    <a:pt x="29" y="115"/>
                    <a:pt x="29" y="115"/>
                  </a:cubicBezTo>
                  <a:cubicBezTo>
                    <a:pt x="29" y="115"/>
                    <a:pt x="29" y="200"/>
                    <a:pt x="485" y="229"/>
                  </a:cubicBezTo>
                  <a:cubicBezTo>
                    <a:pt x="970" y="229"/>
                    <a:pt x="970" y="115"/>
                    <a:pt x="970" y="115"/>
                  </a:cubicBezTo>
                  <a:cubicBezTo>
                    <a:pt x="970" y="115"/>
                    <a:pt x="999" y="1"/>
                    <a:pt x="514" y="1"/>
                  </a:cubicBezTo>
                  <a:close/>
                </a:path>
              </a:pathLst>
            </a:custGeom>
            <a:solidFill>
              <a:srgbClr val="3436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65"/>
            <p:cNvSpPr/>
            <p:nvPr/>
          </p:nvSpPr>
          <p:spPr>
            <a:xfrm>
              <a:off x="6842913" y="4366901"/>
              <a:ext cx="102546" cy="147930"/>
            </a:xfrm>
            <a:custGeom>
              <a:avLst/>
              <a:gdLst/>
              <a:ahLst/>
              <a:cxnLst/>
              <a:rect l="l" t="t" r="r" b="b"/>
              <a:pathLst>
                <a:path w="2255" h="3253" extrusionOk="0">
                  <a:moveTo>
                    <a:pt x="2226" y="0"/>
                  </a:moveTo>
                  <a:lnTo>
                    <a:pt x="2226" y="0"/>
                  </a:lnTo>
                  <a:cubicBezTo>
                    <a:pt x="2055" y="314"/>
                    <a:pt x="1912" y="628"/>
                    <a:pt x="1770" y="913"/>
                  </a:cubicBezTo>
                  <a:cubicBezTo>
                    <a:pt x="1598" y="1227"/>
                    <a:pt x="1456" y="1512"/>
                    <a:pt x="1284" y="1798"/>
                  </a:cubicBezTo>
                  <a:cubicBezTo>
                    <a:pt x="1113" y="2083"/>
                    <a:pt x="942" y="2368"/>
                    <a:pt x="742" y="2597"/>
                  </a:cubicBezTo>
                  <a:cubicBezTo>
                    <a:pt x="543" y="2853"/>
                    <a:pt x="286" y="3053"/>
                    <a:pt x="1" y="3253"/>
                  </a:cubicBezTo>
                  <a:cubicBezTo>
                    <a:pt x="343" y="3253"/>
                    <a:pt x="714" y="3110"/>
                    <a:pt x="999" y="2882"/>
                  </a:cubicBezTo>
                  <a:cubicBezTo>
                    <a:pt x="1284" y="2654"/>
                    <a:pt x="1513" y="2368"/>
                    <a:pt x="1712" y="2054"/>
                  </a:cubicBezTo>
                  <a:cubicBezTo>
                    <a:pt x="1884" y="1741"/>
                    <a:pt x="2026" y="1398"/>
                    <a:pt x="2112" y="1056"/>
                  </a:cubicBezTo>
                  <a:cubicBezTo>
                    <a:pt x="2198" y="713"/>
                    <a:pt x="2255" y="371"/>
                    <a:pt x="2226" y="0"/>
                  </a:cubicBez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65"/>
            <p:cNvSpPr/>
            <p:nvPr/>
          </p:nvSpPr>
          <p:spPr>
            <a:xfrm>
              <a:off x="6309605" y="4007451"/>
              <a:ext cx="362072" cy="154433"/>
            </a:xfrm>
            <a:custGeom>
              <a:avLst/>
              <a:gdLst/>
              <a:ahLst/>
              <a:cxnLst/>
              <a:rect l="l" t="t" r="r" b="b"/>
              <a:pathLst>
                <a:path w="7962" h="3396" extrusionOk="0">
                  <a:moveTo>
                    <a:pt x="229" y="1"/>
                  </a:moveTo>
                  <a:cubicBezTo>
                    <a:pt x="143" y="1"/>
                    <a:pt x="86" y="29"/>
                    <a:pt x="1" y="29"/>
                  </a:cubicBezTo>
                  <a:cubicBezTo>
                    <a:pt x="86" y="29"/>
                    <a:pt x="172" y="58"/>
                    <a:pt x="258" y="86"/>
                  </a:cubicBezTo>
                  <a:cubicBezTo>
                    <a:pt x="372" y="286"/>
                    <a:pt x="771" y="971"/>
                    <a:pt x="1741" y="1142"/>
                  </a:cubicBezTo>
                  <a:cubicBezTo>
                    <a:pt x="1771" y="1147"/>
                    <a:pt x="1800" y="1150"/>
                    <a:pt x="1829" y="1150"/>
                  </a:cubicBezTo>
                  <a:cubicBezTo>
                    <a:pt x="2107" y="1150"/>
                    <a:pt x="2343" y="913"/>
                    <a:pt x="2369" y="628"/>
                  </a:cubicBezTo>
                  <a:lnTo>
                    <a:pt x="2397" y="457"/>
                  </a:lnTo>
                  <a:cubicBezTo>
                    <a:pt x="2512" y="457"/>
                    <a:pt x="2626" y="486"/>
                    <a:pt x="2740" y="514"/>
                  </a:cubicBezTo>
                  <a:cubicBezTo>
                    <a:pt x="3196" y="571"/>
                    <a:pt x="3653" y="628"/>
                    <a:pt x="4109" y="685"/>
                  </a:cubicBezTo>
                  <a:cubicBezTo>
                    <a:pt x="4537" y="714"/>
                    <a:pt x="4994" y="771"/>
                    <a:pt x="5422" y="800"/>
                  </a:cubicBezTo>
                  <a:cubicBezTo>
                    <a:pt x="5793" y="1228"/>
                    <a:pt x="6221" y="1656"/>
                    <a:pt x="6620" y="2084"/>
                  </a:cubicBezTo>
                  <a:cubicBezTo>
                    <a:pt x="6849" y="2312"/>
                    <a:pt x="7048" y="2540"/>
                    <a:pt x="7277" y="2740"/>
                  </a:cubicBezTo>
                  <a:cubicBezTo>
                    <a:pt x="7505" y="2968"/>
                    <a:pt x="7733" y="3196"/>
                    <a:pt x="7961" y="3396"/>
                  </a:cubicBezTo>
                  <a:cubicBezTo>
                    <a:pt x="7790" y="3139"/>
                    <a:pt x="7619" y="2882"/>
                    <a:pt x="7448" y="2626"/>
                  </a:cubicBezTo>
                  <a:cubicBezTo>
                    <a:pt x="7248" y="2369"/>
                    <a:pt x="7077" y="2112"/>
                    <a:pt x="6877" y="1884"/>
                  </a:cubicBezTo>
                  <a:cubicBezTo>
                    <a:pt x="6506" y="1370"/>
                    <a:pt x="6107" y="885"/>
                    <a:pt x="5707" y="429"/>
                  </a:cubicBezTo>
                  <a:lnTo>
                    <a:pt x="5650" y="343"/>
                  </a:lnTo>
                  <a:lnTo>
                    <a:pt x="5536" y="343"/>
                  </a:lnTo>
                  <a:cubicBezTo>
                    <a:pt x="5422" y="315"/>
                    <a:pt x="5279" y="315"/>
                    <a:pt x="5137" y="286"/>
                  </a:cubicBezTo>
                  <a:cubicBezTo>
                    <a:pt x="4880" y="257"/>
                    <a:pt x="4594" y="229"/>
                    <a:pt x="4338" y="200"/>
                  </a:cubicBezTo>
                  <a:lnTo>
                    <a:pt x="4166" y="200"/>
                  </a:lnTo>
                  <a:cubicBezTo>
                    <a:pt x="3995" y="172"/>
                    <a:pt x="3796" y="172"/>
                    <a:pt x="3624" y="143"/>
                  </a:cubicBezTo>
                  <a:cubicBezTo>
                    <a:pt x="3339" y="115"/>
                    <a:pt x="3054" y="115"/>
                    <a:pt x="2797" y="86"/>
                  </a:cubicBezTo>
                  <a:cubicBezTo>
                    <a:pt x="2340" y="58"/>
                    <a:pt x="1855" y="29"/>
                    <a:pt x="1399" y="29"/>
                  </a:cubicBezTo>
                  <a:cubicBezTo>
                    <a:pt x="1028" y="1"/>
                    <a:pt x="657" y="1"/>
                    <a:pt x="258" y="1"/>
                  </a:cubicBez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65"/>
            <p:cNvSpPr/>
            <p:nvPr/>
          </p:nvSpPr>
          <p:spPr>
            <a:xfrm>
              <a:off x="6283684" y="4069163"/>
              <a:ext cx="362026" cy="153706"/>
            </a:xfrm>
            <a:custGeom>
              <a:avLst/>
              <a:gdLst/>
              <a:ahLst/>
              <a:cxnLst/>
              <a:rect l="l" t="t" r="r" b="b"/>
              <a:pathLst>
                <a:path w="7961" h="3380" extrusionOk="0">
                  <a:moveTo>
                    <a:pt x="521" y="1"/>
                  </a:moveTo>
                  <a:cubicBezTo>
                    <a:pt x="384" y="1"/>
                    <a:pt x="247" y="4"/>
                    <a:pt x="114" y="13"/>
                  </a:cubicBezTo>
                  <a:lnTo>
                    <a:pt x="0" y="13"/>
                  </a:lnTo>
                  <a:cubicBezTo>
                    <a:pt x="57" y="13"/>
                    <a:pt x="114" y="42"/>
                    <a:pt x="171" y="42"/>
                  </a:cubicBezTo>
                  <a:cubicBezTo>
                    <a:pt x="228" y="184"/>
                    <a:pt x="514" y="869"/>
                    <a:pt x="1455" y="1126"/>
                  </a:cubicBezTo>
                  <a:cubicBezTo>
                    <a:pt x="1561" y="1150"/>
                    <a:pt x="1680" y="1165"/>
                    <a:pt x="1797" y="1165"/>
                  </a:cubicBezTo>
                  <a:cubicBezTo>
                    <a:pt x="2093" y="1165"/>
                    <a:pt x="2376" y="1070"/>
                    <a:pt x="2397" y="784"/>
                  </a:cubicBezTo>
                  <a:lnTo>
                    <a:pt x="2397" y="441"/>
                  </a:lnTo>
                  <a:cubicBezTo>
                    <a:pt x="2511" y="470"/>
                    <a:pt x="2625" y="470"/>
                    <a:pt x="2739" y="498"/>
                  </a:cubicBezTo>
                  <a:cubicBezTo>
                    <a:pt x="3196" y="555"/>
                    <a:pt x="3652" y="612"/>
                    <a:pt x="4109" y="669"/>
                  </a:cubicBezTo>
                  <a:cubicBezTo>
                    <a:pt x="4537" y="698"/>
                    <a:pt x="4965" y="755"/>
                    <a:pt x="5393" y="784"/>
                  </a:cubicBezTo>
                  <a:cubicBezTo>
                    <a:pt x="5792" y="1240"/>
                    <a:pt x="6192" y="1668"/>
                    <a:pt x="6591" y="2096"/>
                  </a:cubicBezTo>
                  <a:cubicBezTo>
                    <a:pt x="6819" y="2296"/>
                    <a:pt x="7048" y="2524"/>
                    <a:pt x="7276" y="2752"/>
                  </a:cubicBezTo>
                  <a:cubicBezTo>
                    <a:pt x="7504" y="2952"/>
                    <a:pt x="7732" y="3180"/>
                    <a:pt x="7961" y="3380"/>
                  </a:cubicBezTo>
                  <a:cubicBezTo>
                    <a:pt x="7789" y="3123"/>
                    <a:pt x="7590" y="2866"/>
                    <a:pt x="7419" y="2610"/>
                  </a:cubicBezTo>
                  <a:cubicBezTo>
                    <a:pt x="7247" y="2353"/>
                    <a:pt x="7048" y="2125"/>
                    <a:pt x="6848" y="1868"/>
                  </a:cubicBezTo>
                  <a:cubicBezTo>
                    <a:pt x="6477" y="1354"/>
                    <a:pt x="6078" y="898"/>
                    <a:pt x="5678" y="413"/>
                  </a:cubicBezTo>
                  <a:lnTo>
                    <a:pt x="5621" y="327"/>
                  </a:lnTo>
                  <a:lnTo>
                    <a:pt x="5535" y="327"/>
                  </a:lnTo>
                  <a:cubicBezTo>
                    <a:pt x="5079" y="270"/>
                    <a:pt x="4622" y="241"/>
                    <a:pt x="4137" y="184"/>
                  </a:cubicBezTo>
                  <a:cubicBezTo>
                    <a:pt x="3681" y="156"/>
                    <a:pt x="3224" y="99"/>
                    <a:pt x="2768" y="70"/>
                  </a:cubicBezTo>
                  <a:cubicBezTo>
                    <a:pt x="2311" y="42"/>
                    <a:pt x="1855" y="13"/>
                    <a:pt x="1370" y="13"/>
                  </a:cubicBezTo>
                  <a:lnTo>
                    <a:pt x="1341" y="13"/>
                  </a:lnTo>
                  <a:cubicBezTo>
                    <a:pt x="1075" y="13"/>
                    <a:pt x="796" y="1"/>
                    <a:pt x="521" y="1"/>
                  </a:cubicBezTo>
                  <a:close/>
                </a:path>
              </a:pathLst>
            </a:custGeom>
            <a:solidFill>
              <a:srgbClr val="DEAE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65"/>
            <p:cNvSpPr/>
            <p:nvPr/>
          </p:nvSpPr>
          <p:spPr>
            <a:xfrm>
              <a:off x="6122786" y="1052902"/>
              <a:ext cx="914775" cy="2504217"/>
            </a:xfrm>
            <a:custGeom>
              <a:avLst/>
              <a:gdLst/>
              <a:ahLst/>
              <a:cxnLst/>
              <a:rect l="l" t="t" r="r" b="b"/>
              <a:pathLst>
                <a:path w="20116" h="55068" extrusionOk="0">
                  <a:moveTo>
                    <a:pt x="19202" y="1"/>
                  </a:moveTo>
                  <a:lnTo>
                    <a:pt x="19202" y="1"/>
                  </a:lnTo>
                  <a:cubicBezTo>
                    <a:pt x="19459" y="657"/>
                    <a:pt x="19516" y="1370"/>
                    <a:pt x="19402" y="2027"/>
                  </a:cubicBezTo>
                  <a:cubicBezTo>
                    <a:pt x="19345" y="2340"/>
                    <a:pt x="19231" y="2654"/>
                    <a:pt x="19117" y="2968"/>
                  </a:cubicBezTo>
                  <a:cubicBezTo>
                    <a:pt x="18974" y="3254"/>
                    <a:pt x="18831" y="3539"/>
                    <a:pt x="18660" y="3796"/>
                  </a:cubicBezTo>
                  <a:cubicBezTo>
                    <a:pt x="18289" y="4309"/>
                    <a:pt x="17861" y="4794"/>
                    <a:pt x="17348" y="5222"/>
                  </a:cubicBezTo>
                  <a:cubicBezTo>
                    <a:pt x="17234" y="5308"/>
                    <a:pt x="17119" y="5422"/>
                    <a:pt x="16977" y="5536"/>
                  </a:cubicBezTo>
                  <a:lnTo>
                    <a:pt x="16777" y="5679"/>
                  </a:lnTo>
                  <a:lnTo>
                    <a:pt x="16577" y="5821"/>
                  </a:lnTo>
                  <a:cubicBezTo>
                    <a:pt x="16321" y="5993"/>
                    <a:pt x="16064" y="6164"/>
                    <a:pt x="15778" y="6335"/>
                  </a:cubicBezTo>
                  <a:cubicBezTo>
                    <a:pt x="14666" y="6934"/>
                    <a:pt x="13439" y="7362"/>
                    <a:pt x="12126" y="7733"/>
                  </a:cubicBezTo>
                  <a:cubicBezTo>
                    <a:pt x="10814" y="8104"/>
                    <a:pt x="9416" y="8446"/>
                    <a:pt x="7961" y="8960"/>
                  </a:cubicBezTo>
                  <a:cubicBezTo>
                    <a:pt x="7247" y="9217"/>
                    <a:pt x="6505" y="9559"/>
                    <a:pt x="5792" y="9930"/>
                  </a:cubicBezTo>
                  <a:cubicBezTo>
                    <a:pt x="5079" y="10329"/>
                    <a:pt x="4366" y="10843"/>
                    <a:pt x="3709" y="11414"/>
                  </a:cubicBezTo>
                  <a:cubicBezTo>
                    <a:pt x="3395" y="11699"/>
                    <a:pt x="3082" y="12013"/>
                    <a:pt x="2796" y="12355"/>
                  </a:cubicBezTo>
                  <a:cubicBezTo>
                    <a:pt x="2654" y="12526"/>
                    <a:pt x="2511" y="12698"/>
                    <a:pt x="2397" y="12869"/>
                  </a:cubicBezTo>
                  <a:cubicBezTo>
                    <a:pt x="2254" y="13040"/>
                    <a:pt x="2140" y="13240"/>
                    <a:pt x="2026" y="13411"/>
                  </a:cubicBezTo>
                  <a:cubicBezTo>
                    <a:pt x="1541" y="14153"/>
                    <a:pt x="1170" y="14952"/>
                    <a:pt x="885" y="15751"/>
                  </a:cubicBezTo>
                  <a:cubicBezTo>
                    <a:pt x="285" y="17348"/>
                    <a:pt x="86" y="18975"/>
                    <a:pt x="29" y="20544"/>
                  </a:cubicBezTo>
                  <a:cubicBezTo>
                    <a:pt x="0" y="21314"/>
                    <a:pt x="0" y="22085"/>
                    <a:pt x="57" y="22855"/>
                  </a:cubicBezTo>
                  <a:cubicBezTo>
                    <a:pt x="114" y="23626"/>
                    <a:pt x="171" y="24367"/>
                    <a:pt x="285" y="25109"/>
                  </a:cubicBezTo>
                  <a:cubicBezTo>
                    <a:pt x="371" y="25880"/>
                    <a:pt x="514" y="26678"/>
                    <a:pt x="742" y="27477"/>
                  </a:cubicBezTo>
                  <a:cubicBezTo>
                    <a:pt x="970" y="28248"/>
                    <a:pt x="1227" y="29047"/>
                    <a:pt x="1569" y="29788"/>
                  </a:cubicBezTo>
                  <a:cubicBezTo>
                    <a:pt x="2226" y="31272"/>
                    <a:pt x="3110" y="32613"/>
                    <a:pt x="4109" y="33812"/>
                  </a:cubicBezTo>
                  <a:cubicBezTo>
                    <a:pt x="4565" y="34411"/>
                    <a:pt x="5050" y="34953"/>
                    <a:pt x="5507" y="35466"/>
                  </a:cubicBezTo>
                  <a:cubicBezTo>
                    <a:pt x="5963" y="36008"/>
                    <a:pt x="6420" y="36522"/>
                    <a:pt x="6848" y="37036"/>
                  </a:cubicBezTo>
                  <a:cubicBezTo>
                    <a:pt x="7675" y="38063"/>
                    <a:pt x="8417" y="39090"/>
                    <a:pt x="8959" y="40146"/>
                  </a:cubicBezTo>
                  <a:cubicBezTo>
                    <a:pt x="9501" y="41230"/>
                    <a:pt x="9844" y="42400"/>
                    <a:pt x="9901" y="43570"/>
                  </a:cubicBezTo>
                  <a:cubicBezTo>
                    <a:pt x="9901" y="43855"/>
                    <a:pt x="9901" y="44140"/>
                    <a:pt x="9872" y="44425"/>
                  </a:cubicBezTo>
                  <a:lnTo>
                    <a:pt x="9872" y="44654"/>
                  </a:lnTo>
                  <a:lnTo>
                    <a:pt x="9844" y="44768"/>
                  </a:lnTo>
                  <a:lnTo>
                    <a:pt x="9844" y="44853"/>
                  </a:lnTo>
                  <a:cubicBezTo>
                    <a:pt x="9815" y="44911"/>
                    <a:pt x="9815" y="44996"/>
                    <a:pt x="9815" y="45053"/>
                  </a:cubicBezTo>
                  <a:lnTo>
                    <a:pt x="9758" y="45253"/>
                  </a:lnTo>
                  <a:cubicBezTo>
                    <a:pt x="9673" y="45624"/>
                    <a:pt x="9501" y="46023"/>
                    <a:pt x="9302" y="46423"/>
                  </a:cubicBezTo>
                  <a:cubicBezTo>
                    <a:pt x="9216" y="46594"/>
                    <a:pt x="9130" y="46737"/>
                    <a:pt x="9045" y="46908"/>
                  </a:cubicBezTo>
                  <a:cubicBezTo>
                    <a:pt x="8931" y="47108"/>
                    <a:pt x="8817" y="47279"/>
                    <a:pt x="8702" y="47478"/>
                  </a:cubicBezTo>
                  <a:cubicBezTo>
                    <a:pt x="8446" y="47878"/>
                    <a:pt x="8189" y="48277"/>
                    <a:pt x="7932" y="48677"/>
                  </a:cubicBezTo>
                  <a:cubicBezTo>
                    <a:pt x="7533" y="49304"/>
                    <a:pt x="7162" y="50018"/>
                    <a:pt x="6905" y="50731"/>
                  </a:cubicBezTo>
                  <a:cubicBezTo>
                    <a:pt x="6791" y="51102"/>
                    <a:pt x="6677" y="51473"/>
                    <a:pt x="6620" y="51844"/>
                  </a:cubicBezTo>
                  <a:cubicBezTo>
                    <a:pt x="6591" y="52044"/>
                    <a:pt x="6563" y="52215"/>
                    <a:pt x="6534" y="52414"/>
                  </a:cubicBezTo>
                  <a:cubicBezTo>
                    <a:pt x="6534" y="52614"/>
                    <a:pt x="6505" y="52785"/>
                    <a:pt x="6534" y="52985"/>
                  </a:cubicBezTo>
                  <a:lnTo>
                    <a:pt x="6534" y="53128"/>
                  </a:lnTo>
                  <a:lnTo>
                    <a:pt x="6534" y="53270"/>
                  </a:lnTo>
                  <a:cubicBezTo>
                    <a:pt x="6563" y="53385"/>
                    <a:pt x="6563" y="53470"/>
                    <a:pt x="6591" y="53556"/>
                  </a:cubicBezTo>
                  <a:lnTo>
                    <a:pt x="6648" y="53841"/>
                  </a:lnTo>
                  <a:lnTo>
                    <a:pt x="6705" y="54098"/>
                  </a:lnTo>
                  <a:cubicBezTo>
                    <a:pt x="6734" y="54155"/>
                    <a:pt x="6734" y="54212"/>
                    <a:pt x="6762" y="54241"/>
                  </a:cubicBezTo>
                  <a:lnTo>
                    <a:pt x="6819" y="54383"/>
                  </a:lnTo>
                  <a:lnTo>
                    <a:pt x="6876" y="54497"/>
                  </a:lnTo>
                  <a:lnTo>
                    <a:pt x="6933" y="54611"/>
                  </a:lnTo>
                  <a:cubicBezTo>
                    <a:pt x="7019" y="54783"/>
                    <a:pt x="7133" y="54925"/>
                    <a:pt x="7247" y="55068"/>
                  </a:cubicBezTo>
                  <a:cubicBezTo>
                    <a:pt x="7133" y="54726"/>
                    <a:pt x="7076" y="54383"/>
                    <a:pt x="7076" y="54041"/>
                  </a:cubicBezTo>
                  <a:cubicBezTo>
                    <a:pt x="7048" y="53698"/>
                    <a:pt x="7105" y="53385"/>
                    <a:pt x="7190" y="53071"/>
                  </a:cubicBezTo>
                  <a:cubicBezTo>
                    <a:pt x="7219" y="52985"/>
                    <a:pt x="7247" y="52900"/>
                    <a:pt x="7276" y="52814"/>
                  </a:cubicBezTo>
                  <a:lnTo>
                    <a:pt x="7333" y="52586"/>
                  </a:lnTo>
                  <a:cubicBezTo>
                    <a:pt x="7419" y="52443"/>
                    <a:pt x="7476" y="52272"/>
                    <a:pt x="7533" y="52129"/>
                  </a:cubicBezTo>
                  <a:cubicBezTo>
                    <a:pt x="7618" y="51987"/>
                    <a:pt x="7675" y="51844"/>
                    <a:pt x="7761" y="51701"/>
                  </a:cubicBezTo>
                  <a:cubicBezTo>
                    <a:pt x="7847" y="51559"/>
                    <a:pt x="7932" y="51416"/>
                    <a:pt x="8018" y="51273"/>
                  </a:cubicBezTo>
                  <a:cubicBezTo>
                    <a:pt x="8417" y="50646"/>
                    <a:pt x="8931" y="50103"/>
                    <a:pt x="9501" y="49561"/>
                  </a:cubicBezTo>
                  <a:cubicBezTo>
                    <a:pt x="9901" y="49133"/>
                    <a:pt x="10357" y="48677"/>
                    <a:pt x="10785" y="48192"/>
                  </a:cubicBezTo>
                  <a:cubicBezTo>
                    <a:pt x="11299" y="47621"/>
                    <a:pt x="11784" y="46965"/>
                    <a:pt x="12155" y="46166"/>
                  </a:cubicBezTo>
                  <a:cubicBezTo>
                    <a:pt x="12240" y="46023"/>
                    <a:pt x="12298" y="45852"/>
                    <a:pt x="12355" y="45709"/>
                  </a:cubicBezTo>
                  <a:cubicBezTo>
                    <a:pt x="12611" y="45053"/>
                    <a:pt x="12726" y="44368"/>
                    <a:pt x="12811" y="43684"/>
                  </a:cubicBezTo>
                  <a:cubicBezTo>
                    <a:pt x="12982" y="42029"/>
                    <a:pt x="12726" y="40374"/>
                    <a:pt x="12183" y="38833"/>
                  </a:cubicBezTo>
                  <a:cubicBezTo>
                    <a:pt x="11641" y="37264"/>
                    <a:pt x="10814" y="35923"/>
                    <a:pt x="9986" y="34667"/>
                  </a:cubicBezTo>
                  <a:cubicBezTo>
                    <a:pt x="9558" y="34068"/>
                    <a:pt x="9102" y="33469"/>
                    <a:pt x="8674" y="32898"/>
                  </a:cubicBezTo>
                  <a:cubicBezTo>
                    <a:pt x="8246" y="32328"/>
                    <a:pt x="7847" y="31786"/>
                    <a:pt x="7447" y="31244"/>
                  </a:cubicBezTo>
                  <a:cubicBezTo>
                    <a:pt x="6677" y="30188"/>
                    <a:pt x="6049" y="29132"/>
                    <a:pt x="5592" y="28019"/>
                  </a:cubicBezTo>
                  <a:cubicBezTo>
                    <a:pt x="5364" y="27477"/>
                    <a:pt x="5164" y="26907"/>
                    <a:pt x="5022" y="26336"/>
                  </a:cubicBezTo>
                  <a:cubicBezTo>
                    <a:pt x="4879" y="25737"/>
                    <a:pt x="4765" y="25166"/>
                    <a:pt x="4708" y="24539"/>
                  </a:cubicBezTo>
                  <a:cubicBezTo>
                    <a:pt x="4622" y="23882"/>
                    <a:pt x="4537" y="23198"/>
                    <a:pt x="4480" y="22570"/>
                  </a:cubicBezTo>
                  <a:cubicBezTo>
                    <a:pt x="4451" y="21914"/>
                    <a:pt x="4423" y="21257"/>
                    <a:pt x="4423" y="20630"/>
                  </a:cubicBezTo>
                  <a:cubicBezTo>
                    <a:pt x="4423" y="20002"/>
                    <a:pt x="4480" y="19374"/>
                    <a:pt x="4537" y="18804"/>
                  </a:cubicBezTo>
                  <a:cubicBezTo>
                    <a:pt x="4565" y="18490"/>
                    <a:pt x="4622" y="18204"/>
                    <a:pt x="4679" y="17919"/>
                  </a:cubicBezTo>
                  <a:cubicBezTo>
                    <a:pt x="4708" y="17776"/>
                    <a:pt x="4737" y="17634"/>
                    <a:pt x="4794" y="17491"/>
                  </a:cubicBezTo>
                  <a:lnTo>
                    <a:pt x="4822" y="17291"/>
                  </a:lnTo>
                  <a:lnTo>
                    <a:pt x="4879" y="17063"/>
                  </a:lnTo>
                  <a:cubicBezTo>
                    <a:pt x="4936" y="16949"/>
                    <a:pt x="4965" y="16806"/>
                    <a:pt x="5022" y="16664"/>
                  </a:cubicBezTo>
                  <a:cubicBezTo>
                    <a:pt x="5079" y="16550"/>
                    <a:pt x="5107" y="16407"/>
                    <a:pt x="5164" y="16293"/>
                  </a:cubicBezTo>
                  <a:cubicBezTo>
                    <a:pt x="5279" y="16036"/>
                    <a:pt x="5393" y="15779"/>
                    <a:pt x="5507" y="15551"/>
                  </a:cubicBezTo>
                  <a:cubicBezTo>
                    <a:pt x="5792" y="15066"/>
                    <a:pt x="6078" y="14638"/>
                    <a:pt x="6448" y="14238"/>
                  </a:cubicBezTo>
                  <a:cubicBezTo>
                    <a:pt x="7190" y="13440"/>
                    <a:pt x="8189" y="12783"/>
                    <a:pt x="9359" y="12184"/>
                  </a:cubicBezTo>
                  <a:cubicBezTo>
                    <a:pt x="10500" y="11613"/>
                    <a:pt x="11812" y="11100"/>
                    <a:pt x="13154" y="10472"/>
                  </a:cubicBezTo>
                  <a:cubicBezTo>
                    <a:pt x="13810" y="10158"/>
                    <a:pt x="14495" y="9844"/>
                    <a:pt x="15151" y="9445"/>
                  </a:cubicBezTo>
                  <a:cubicBezTo>
                    <a:pt x="15807" y="9046"/>
                    <a:pt x="16463" y="8618"/>
                    <a:pt x="17062" y="8104"/>
                  </a:cubicBezTo>
                  <a:cubicBezTo>
                    <a:pt x="17348" y="7847"/>
                    <a:pt x="17633" y="7562"/>
                    <a:pt x="17918" y="7277"/>
                  </a:cubicBezTo>
                  <a:lnTo>
                    <a:pt x="18118" y="7077"/>
                  </a:lnTo>
                  <a:lnTo>
                    <a:pt x="18289" y="6849"/>
                  </a:lnTo>
                  <a:cubicBezTo>
                    <a:pt x="18403" y="6706"/>
                    <a:pt x="18546" y="6535"/>
                    <a:pt x="18660" y="6392"/>
                  </a:cubicBezTo>
                  <a:cubicBezTo>
                    <a:pt x="19117" y="5764"/>
                    <a:pt x="19516" y="5080"/>
                    <a:pt x="19773" y="4338"/>
                  </a:cubicBezTo>
                  <a:cubicBezTo>
                    <a:pt x="19916" y="3967"/>
                    <a:pt x="20001" y="3596"/>
                    <a:pt x="20058" y="3196"/>
                  </a:cubicBezTo>
                  <a:cubicBezTo>
                    <a:pt x="20115" y="2797"/>
                    <a:pt x="20115" y="2426"/>
                    <a:pt x="20058" y="2027"/>
                  </a:cubicBezTo>
                  <a:cubicBezTo>
                    <a:pt x="20030" y="1656"/>
                    <a:pt x="19944" y="1285"/>
                    <a:pt x="19773" y="942"/>
                  </a:cubicBezTo>
                  <a:cubicBezTo>
                    <a:pt x="19744" y="857"/>
                    <a:pt x="19716" y="771"/>
                    <a:pt x="19659" y="686"/>
                  </a:cubicBezTo>
                  <a:lnTo>
                    <a:pt x="19602" y="543"/>
                  </a:lnTo>
                  <a:lnTo>
                    <a:pt x="19545" y="429"/>
                  </a:lnTo>
                  <a:cubicBezTo>
                    <a:pt x="19431" y="286"/>
                    <a:pt x="19316" y="144"/>
                    <a:pt x="192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4"/>
        <p:cNvGrpSpPr/>
        <p:nvPr/>
      </p:nvGrpSpPr>
      <p:grpSpPr>
        <a:xfrm>
          <a:off x="0" y="0"/>
          <a:ext cx="0" cy="0"/>
          <a:chOff x="0" y="0"/>
          <a:chExt cx="0" cy="0"/>
        </a:xfrm>
      </p:grpSpPr>
      <p:sp>
        <p:nvSpPr>
          <p:cNvPr id="1855" name="Google Shape;1855;p62"/>
          <p:cNvSpPr txBox="1">
            <a:spLocks noGrp="1"/>
          </p:cNvSpPr>
          <p:nvPr>
            <p:ph type="title"/>
          </p:nvPr>
        </p:nvSpPr>
        <p:spPr>
          <a:xfrm>
            <a:off x="5219502" y="1312711"/>
            <a:ext cx="3195600" cy="66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50</a:t>
            </a:r>
            <a:endParaRPr dirty="0"/>
          </a:p>
        </p:txBody>
      </p:sp>
      <p:sp>
        <p:nvSpPr>
          <p:cNvPr id="1856" name="Google Shape;1856;p62"/>
          <p:cNvSpPr txBox="1">
            <a:spLocks noGrp="1"/>
          </p:cNvSpPr>
          <p:nvPr>
            <p:ph type="subTitle" idx="1"/>
          </p:nvPr>
        </p:nvSpPr>
        <p:spPr>
          <a:xfrm>
            <a:off x="5333762" y="1862347"/>
            <a:ext cx="3195600" cy="45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Mediana de edad</a:t>
            </a:r>
            <a:endParaRPr dirty="0"/>
          </a:p>
        </p:txBody>
      </p:sp>
      <p:sp>
        <p:nvSpPr>
          <p:cNvPr id="1857" name="Google Shape;1857;p62"/>
          <p:cNvSpPr txBox="1">
            <a:spLocks noGrp="1"/>
          </p:cNvSpPr>
          <p:nvPr>
            <p:ph type="title" idx="2"/>
          </p:nvPr>
        </p:nvSpPr>
        <p:spPr>
          <a:xfrm>
            <a:off x="713226" y="2876749"/>
            <a:ext cx="3195600" cy="66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55,2%</a:t>
            </a:r>
            <a:endParaRPr dirty="0"/>
          </a:p>
        </p:txBody>
      </p:sp>
      <p:sp>
        <p:nvSpPr>
          <p:cNvPr id="1858" name="Google Shape;1858;p62"/>
          <p:cNvSpPr txBox="1">
            <a:spLocks noGrp="1"/>
          </p:cNvSpPr>
          <p:nvPr>
            <p:ph type="subTitle" idx="3"/>
          </p:nvPr>
        </p:nvSpPr>
        <p:spPr>
          <a:xfrm>
            <a:off x="713225" y="3540350"/>
            <a:ext cx="3195600" cy="45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Varones</a:t>
            </a:r>
            <a:endParaRPr dirty="0"/>
          </a:p>
        </p:txBody>
      </p:sp>
      <p:sp>
        <p:nvSpPr>
          <p:cNvPr id="1859" name="Google Shape;1859;p62"/>
          <p:cNvSpPr txBox="1">
            <a:spLocks noGrp="1"/>
          </p:cNvSpPr>
          <p:nvPr>
            <p:ph type="title" idx="4"/>
          </p:nvPr>
        </p:nvSpPr>
        <p:spPr>
          <a:xfrm>
            <a:off x="598965" y="1324005"/>
            <a:ext cx="3195600" cy="66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FF0000"/>
                </a:solidFill>
              </a:rPr>
              <a:t>6.936</a:t>
            </a:r>
            <a:endParaRPr dirty="0">
              <a:solidFill>
                <a:srgbClr val="FF0000"/>
              </a:solidFill>
            </a:endParaRPr>
          </a:p>
        </p:txBody>
      </p:sp>
      <p:sp>
        <p:nvSpPr>
          <p:cNvPr id="1860" name="Google Shape;1860;p62"/>
          <p:cNvSpPr txBox="1">
            <a:spLocks noGrp="1"/>
          </p:cNvSpPr>
          <p:nvPr>
            <p:ph type="subTitle" idx="5"/>
          </p:nvPr>
        </p:nvSpPr>
        <p:spPr>
          <a:xfrm>
            <a:off x="713225" y="1862347"/>
            <a:ext cx="3195600" cy="45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Pacientes analizados</a:t>
            </a:r>
            <a:endParaRPr dirty="0"/>
          </a:p>
        </p:txBody>
      </p:sp>
      <p:sp>
        <p:nvSpPr>
          <p:cNvPr id="1861" name="Google Shape;1861;p62"/>
          <p:cNvSpPr txBox="1">
            <a:spLocks noGrp="1"/>
          </p:cNvSpPr>
          <p:nvPr>
            <p:ph type="title" idx="6"/>
          </p:nvPr>
        </p:nvSpPr>
        <p:spPr>
          <a:xfrm>
            <a:off x="5235149" y="2876750"/>
            <a:ext cx="3195600" cy="66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44,8%</a:t>
            </a:r>
            <a:endParaRPr dirty="0"/>
          </a:p>
        </p:txBody>
      </p:sp>
      <p:sp>
        <p:nvSpPr>
          <p:cNvPr id="1862" name="Google Shape;1862;p62"/>
          <p:cNvSpPr txBox="1">
            <a:spLocks noGrp="1"/>
          </p:cNvSpPr>
          <p:nvPr>
            <p:ph type="subTitle" idx="7"/>
          </p:nvPr>
        </p:nvSpPr>
        <p:spPr>
          <a:xfrm>
            <a:off x="5235214" y="3547850"/>
            <a:ext cx="3195600" cy="44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Mujeres</a:t>
            </a:r>
            <a:endParaRPr dirty="0"/>
          </a:p>
        </p:txBody>
      </p:sp>
      <p:grpSp>
        <p:nvGrpSpPr>
          <p:cNvPr id="1863" name="Google Shape;1863;p62"/>
          <p:cNvGrpSpPr/>
          <p:nvPr/>
        </p:nvGrpSpPr>
        <p:grpSpPr>
          <a:xfrm flipH="1">
            <a:off x="3735963" y="92575"/>
            <a:ext cx="1326298" cy="4278226"/>
            <a:chOff x="4203550" y="118600"/>
            <a:chExt cx="1326298" cy="4278226"/>
          </a:xfrm>
        </p:grpSpPr>
        <p:sp>
          <p:nvSpPr>
            <p:cNvPr id="1864" name="Google Shape;1864;p62"/>
            <p:cNvSpPr/>
            <p:nvPr/>
          </p:nvSpPr>
          <p:spPr>
            <a:xfrm>
              <a:off x="4203550" y="118600"/>
              <a:ext cx="1326298" cy="3630633"/>
            </a:xfrm>
            <a:custGeom>
              <a:avLst/>
              <a:gdLst/>
              <a:ahLst/>
              <a:cxnLst/>
              <a:rect l="l" t="t" r="r" b="b"/>
              <a:pathLst>
                <a:path w="20116" h="55068" extrusionOk="0">
                  <a:moveTo>
                    <a:pt x="19202" y="1"/>
                  </a:moveTo>
                  <a:lnTo>
                    <a:pt x="19202" y="1"/>
                  </a:lnTo>
                  <a:cubicBezTo>
                    <a:pt x="19459" y="657"/>
                    <a:pt x="19516" y="1370"/>
                    <a:pt x="19402" y="2027"/>
                  </a:cubicBezTo>
                  <a:cubicBezTo>
                    <a:pt x="19345" y="2340"/>
                    <a:pt x="19231" y="2654"/>
                    <a:pt x="19117" y="2968"/>
                  </a:cubicBezTo>
                  <a:cubicBezTo>
                    <a:pt x="18974" y="3254"/>
                    <a:pt x="18831" y="3539"/>
                    <a:pt x="18660" y="3796"/>
                  </a:cubicBezTo>
                  <a:cubicBezTo>
                    <a:pt x="18289" y="4309"/>
                    <a:pt x="17861" y="4794"/>
                    <a:pt x="17348" y="5222"/>
                  </a:cubicBezTo>
                  <a:cubicBezTo>
                    <a:pt x="17234" y="5308"/>
                    <a:pt x="17119" y="5422"/>
                    <a:pt x="16977" y="5536"/>
                  </a:cubicBezTo>
                  <a:lnTo>
                    <a:pt x="16777" y="5679"/>
                  </a:lnTo>
                  <a:lnTo>
                    <a:pt x="16577" y="5821"/>
                  </a:lnTo>
                  <a:cubicBezTo>
                    <a:pt x="16321" y="5993"/>
                    <a:pt x="16064" y="6164"/>
                    <a:pt x="15778" y="6335"/>
                  </a:cubicBezTo>
                  <a:cubicBezTo>
                    <a:pt x="14666" y="6934"/>
                    <a:pt x="13439" y="7362"/>
                    <a:pt x="12126" y="7733"/>
                  </a:cubicBezTo>
                  <a:cubicBezTo>
                    <a:pt x="10814" y="8104"/>
                    <a:pt x="9416" y="8446"/>
                    <a:pt x="7961" y="8960"/>
                  </a:cubicBezTo>
                  <a:cubicBezTo>
                    <a:pt x="7247" y="9217"/>
                    <a:pt x="6505" y="9559"/>
                    <a:pt x="5792" y="9930"/>
                  </a:cubicBezTo>
                  <a:cubicBezTo>
                    <a:pt x="5079" y="10329"/>
                    <a:pt x="4366" y="10843"/>
                    <a:pt x="3709" y="11414"/>
                  </a:cubicBezTo>
                  <a:cubicBezTo>
                    <a:pt x="3395" y="11699"/>
                    <a:pt x="3082" y="12013"/>
                    <a:pt x="2796" y="12355"/>
                  </a:cubicBezTo>
                  <a:cubicBezTo>
                    <a:pt x="2654" y="12526"/>
                    <a:pt x="2511" y="12698"/>
                    <a:pt x="2397" y="12869"/>
                  </a:cubicBezTo>
                  <a:cubicBezTo>
                    <a:pt x="2254" y="13040"/>
                    <a:pt x="2140" y="13240"/>
                    <a:pt x="2026" y="13411"/>
                  </a:cubicBezTo>
                  <a:cubicBezTo>
                    <a:pt x="1541" y="14153"/>
                    <a:pt x="1170" y="14952"/>
                    <a:pt x="885" y="15751"/>
                  </a:cubicBezTo>
                  <a:cubicBezTo>
                    <a:pt x="285" y="17348"/>
                    <a:pt x="86" y="18975"/>
                    <a:pt x="29" y="20544"/>
                  </a:cubicBezTo>
                  <a:cubicBezTo>
                    <a:pt x="0" y="21314"/>
                    <a:pt x="0" y="22085"/>
                    <a:pt x="57" y="22855"/>
                  </a:cubicBezTo>
                  <a:cubicBezTo>
                    <a:pt x="114" y="23626"/>
                    <a:pt x="171" y="24367"/>
                    <a:pt x="285" y="25109"/>
                  </a:cubicBezTo>
                  <a:cubicBezTo>
                    <a:pt x="371" y="25880"/>
                    <a:pt x="514" y="26678"/>
                    <a:pt x="742" y="27477"/>
                  </a:cubicBezTo>
                  <a:cubicBezTo>
                    <a:pt x="970" y="28248"/>
                    <a:pt x="1227" y="29047"/>
                    <a:pt x="1569" y="29788"/>
                  </a:cubicBezTo>
                  <a:cubicBezTo>
                    <a:pt x="2226" y="31272"/>
                    <a:pt x="3110" y="32613"/>
                    <a:pt x="4109" y="33812"/>
                  </a:cubicBezTo>
                  <a:cubicBezTo>
                    <a:pt x="4565" y="34411"/>
                    <a:pt x="5050" y="34953"/>
                    <a:pt x="5507" y="35466"/>
                  </a:cubicBezTo>
                  <a:cubicBezTo>
                    <a:pt x="5963" y="36008"/>
                    <a:pt x="6420" y="36522"/>
                    <a:pt x="6848" y="37036"/>
                  </a:cubicBezTo>
                  <a:cubicBezTo>
                    <a:pt x="7675" y="38063"/>
                    <a:pt x="8417" y="39090"/>
                    <a:pt x="8959" y="40146"/>
                  </a:cubicBezTo>
                  <a:cubicBezTo>
                    <a:pt x="9501" y="41230"/>
                    <a:pt x="9844" y="42400"/>
                    <a:pt x="9901" y="43570"/>
                  </a:cubicBezTo>
                  <a:cubicBezTo>
                    <a:pt x="9901" y="43855"/>
                    <a:pt x="9901" y="44140"/>
                    <a:pt x="9872" y="44425"/>
                  </a:cubicBezTo>
                  <a:lnTo>
                    <a:pt x="9872" y="44654"/>
                  </a:lnTo>
                  <a:lnTo>
                    <a:pt x="9844" y="44768"/>
                  </a:lnTo>
                  <a:lnTo>
                    <a:pt x="9844" y="44853"/>
                  </a:lnTo>
                  <a:cubicBezTo>
                    <a:pt x="9815" y="44911"/>
                    <a:pt x="9815" y="44996"/>
                    <a:pt x="9815" y="45053"/>
                  </a:cubicBezTo>
                  <a:lnTo>
                    <a:pt x="9758" y="45253"/>
                  </a:lnTo>
                  <a:cubicBezTo>
                    <a:pt x="9673" y="45624"/>
                    <a:pt x="9501" y="46023"/>
                    <a:pt x="9302" y="46423"/>
                  </a:cubicBezTo>
                  <a:cubicBezTo>
                    <a:pt x="9216" y="46594"/>
                    <a:pt x="9130" y="46737"/>
                    <a:pt x="9045" y="46908"/>
                  </a:cubicBezTo>
                  <a:cubicBezTo>
                    <a:pt x="8931" y="47108"/>
                    <a:pt x="8817" y="47279"/>
                    <a:pt x="8702" y="47478"/>
                  </a:cubicBezTo>
                  <a:cubicBezTo>
                    <a:pt x="8446" y="47878"/>
                    <a:pt x="8189" y="48277"/>
                    <a:pt x="7932" y="48677"/>
                  </a:cubicBezTo>
                  <a:cubicBezTo>
                    <a:pt x="7533" y="49304"/>
                    <a:pt x="7162" y="50018"/>
                    <a:pt x="6905" y="50731"/>
                  </a:cubicBezTo>
                  <a:cubicBezTo>
                    <a:pt x="6791" y="51102"/>
                    <a:pt x="6677" y="51473"/>
                    <a:pt x="6620" y="51844"/>
                  </a:cubicBezTo>
                  <a:cubicBezTo>
                    <a:pt x="6591" y="52044"/>
                    <a:pt x="6563" y="52215"/>
                    <a:pt x="6534" y="52414"/>
                  </a:cubicBezTo>
                  <a:cubicBezTo>
                    <a:pt x="6534" y="52614"/>
                    <a:pt x="6505" y="52785"/>
                    <a:pt x="6534" y="52985"/>
                  </a:cubicBezTo>
                  <a:lnTo>
                    <a:pt x="6534" y="53128"/>
                  </a:lnTo>
                  <a:lnTo>
                    <a:pt x="6534" y="53270"/>
                  </a:lnTo>
                  <a:cubicBezTo>
                    <a:pt x="6563" y="53385"/>
                    <a:pt x="6563" y="53470"/>
                    <a:pt x="6591" y="53556"/>
                  </a:cubicBezTo>
                  <a:lnTo>
                    <a:pt x="6648" y="53841"/>
                  </a:lnTo>
                  <a:lnTo>
                    <a:pt x="6705" y="54098"/>
                  </a:lnTo>
                  <a:cubicBezTo>
                    <a:pt x="6734" y="54155"/>
                    <a:pt x="6734" y="54212"/>
                    <a:pt x="6762" y="54241"/>
                  </a:cubicBezTo>
                  <a:lnTo>
                    <a:pt x="6819" y="54383"/>
                  </a:lnTo>
                  <a:lnTo>
                    <a:pt x="6876" y="54497"/>
                  </a:lnTo>
                  <a:lnTo>
                    <a:pt x="6933" y="54611"/>
                  </a:lnTo>
                  <a:cubicBezTo>
                    <a:pt x="7019" y="54783"/>
                    <a:pt x="7133" y="54925"/>
                    <a:pt x="7247" y="55068"/>
                  </a:cubicBezTo>
                  <a:cubicBezTo>
                    <a:pt x="7133" y="54726"/>
                    <a:pt x="7076" y="54383"/>
                    <a:pt x="7076" y="54041"/>
                  </a:cubicBezTo>
                  <a:cubicBezTo>
                    <a:pt x="7048" y="53698"/>
                    <a:pt x="7105" y="53385"/>
                    <a:pt x="7190" y="53071"/>
                  </a:cubicBezTo>
                  <a:cubicBezTo>
                    <a:pt x="7219" y="52985"/>
                    <a:pt x="7247" y="52900"/>
                    <a:pt x="7276" y="52814"/>
                  </a:cubicBezTo>
                  <a:lnTo>
                    <a:pt x="7333" y="52586"/>
                  </a:lnTo>
                  <a:cubicBezTo>
                    <a:pt x="7419" y="52443"/>
                    <a:pt x="7476" y="52272"/>
                    <a:pt x="7533" y="52129"/>
                  </a:cubicBezTo>
                  <a:cubicBezTo>
                    <a:pt x="7618" y="51987"/>
                    <a:pt x="7675" y="51844"/>
                    <a:pt x="7761" y="51701"/>
                  </a:cubicBezTo>
                  <a:cubicBezTo>
                    <a:pt x="7847" y="51559"/>
                    <a:pt x="7932" y="51416"/>
                    <a:pt x="8018" y="51273"/>
                  </a:cubicBezTo>
                  <a:cubicBezTo>
                    <a:pt x="8417" y="50646"/>
                    <a:pt x="8931" y="50103"/>
                    <a:pt x="9501" y="49561"/>
                  </a:cubicBezTo>
                  <a:cubicBezTo>
                    <a:pt x="9901" y="49133"/>
                    <a:pt x="10357" y="48677"/>
                    <a:pt x="10785" y="48192"/>
                  </a:cubicBezTo>
                  <a:cubicBezTo>
                    <a:pt x="11299" y="47621"/>
                    <a:pt x="11784" y="46965"/>
                    <a:pt x="12155" y="46166"/>
                  </a:cubicBezTo>
                  <a:cubicBezTo>
                    <a:pt x="12240" y="46023"/>
                    <a:pt x="12298" y="45852"/>
                    <a:pt x="12355" y="45709"/>
                  </a:cubicBezTo>
                  <a:cubicBezTo>
                    <a:pt x="12611" y="45053"/>
                    <a:pt x="12726" y="44368"/>
                    <a:pt x="12811" y="43684"/>
                  </a:cubicBezTo>
                  <a:cubicBezTo>
                    <a:pt x="12982" y="42029"/>
                    <a:pt x="12726" y="40374"/>
                    <a:pt x="12183" y="38833"/>
                  </a:cubicBezTo>
                  <a:cubicBezTo>
                    <a:pt x="11641" y="37264"/>
                    <a:pt x="10814" y="35923"/>
                    <a:pt x="9986" y="34667"/>
                  </a:cubicBezTo>
                  <a:cubicBezTo>
                    <a:pt x="9558" y="34068"/>
                    <a:pt x="9102" y="33469"/>
                    <a:pt x="8674" y="32898"/>
                  </a:cubicBezTo>
                  <a:cubicBezTo>
                    <a:pt x="8246" y="32328"/>
                    <a:pt x="7847" y="31786"/>
                    <a:pt x="7447" y="31244"/>
                  </a:cubicBezTo>
                  <a:cubicBezTo>
                    <a:pt x="6677" y="30188"/>
                    <a:pt x="6049" y="29132"/>
                    <a:pt x="5592" y="28019"/>
                  </a:cubicBezTo>
                  <a:cubicBezTo>
                    <a:pt x="5364" y="27477"/>
                    <a:pt x="5164" y="26907"/>
                    <a:pt x="5022" y="26336"/>
                  </a:cubicBezTo>
                  <a:cubicBezTo>
                    <a:pt x="4879" y="25737"/>
                    <a:pt x="4765" y="25166"/>
                    <a:pt x="4708" y="24539"/>
                  </a:cubicBezTo>
                  <a:cubicBezTo>
                    <a:pt x="4622" y="23882"/>
                    <a:pt x="4537" y="23198"/>
                    <a:pt x="4480" y="22570"/>
                  </a:cubicBezTo>
                  <a:cubicBezTo>
                    <a:pt x="4451" y="21914"/>
                    <a:pt x="4423" y="21257"/>
                    <a:pt x="4423" y="20630"/>
                  </a:cubicBezTo>
                  <a:cubicBezTo>
                    <a:pt x="4423" y="20002"/>
                    <a:pt x="4480" y="19374"/>
                    <a:pt x="4537" y="18804"/>
                  </a:cubicBezTo>
                  <a:cubicBezTo>
                    <a:pt x="4565" y="18490"/>
                    <a:pt x="4622" y="18204"/>
                    <a:pt x="4679" y="17919"/>
                  </a:cubicBezTo>
                  <a:cubicBezTo>
                    <a:pt x="4708" y="17776"/>
                    <a:pt x="4737" y="17634"/>
                    <a:pt x="4794" y="17491"/>
                  </a:cubicBezTo>
                  <a:lnTo>
                    <a:pt x="4822" y="17291"/>
                  </a:lnTo>
                  <a:lnTo>
                    <a:pt x="4879" y="17063"/>
                  </a:lnTo>
                  <a:cubicBezTo>
                    <a:pt x="4936" y="16949"/>
                    <a:pt x="4965" y="16806"/>
                    <a:pt x="5022" y="16664"/>
                  </a:cubicBezTo>
                  <a:cubicBezTo>
                    <a:pt x="5079" y="16550"/>
                    <a:pt x="5107" y="16407"/>
                    <a:pt x="5164" y="16293"/>
                  </a:cubicBezTo>
                  <a:cubicBezTo>
                    <a:pt x="5279" y="16036"/>
                    <a:pt x="5393" y="15779"/>
                    <a:pt x="5507" y="15551"/>
                  </a:cubicBezTo>
                  <a:cubicBezTo>
                    <a:pt x="5792" y="15066"/>
                    <a:pt x="6078" y="14638"/>
                    <a:pt x="6448" y="14238"/>
                  </a:cubicBezTo>
                  <a:cubicBezTo>
                    <a:pt x="7190" y="13440"/>
                    <a:pt x="8189" y="12783"/>
                    <a:pt x="9359" y="12184"/>
                  </a:cubicBezTo>
                  <a:cubicBezTo>
                    <a:pt x="10500" y="11613"/>
                    <a:pt x="11812" y="11100"/>
                    <a:pt x="13154" y="10472"/>
                  </a:cubicBezTo>
                  <a:cubicBezTo>
                    <a:pt x="13810" y="10158"/>
                    <a:pt x="14495" y="9844"/>
                    <a:pt x="15151" y="9445"/>
                  </a:cubicBezTo>
                  <a:cubicBezTo>
                    <a:pt x="15807" y="9046"/>
                    <a:pt x="16463" y="8618"/>
                    <a:pt x="17062" y="8104"/>
                  </a:cubicBezTo>
                  <a:cubicBezTo>
                    <a:pt x="17348" y="7847"/>
                    <a:pt x="17633" y="7562"/>
                    <a:pt x="17918" y="7277"/>
                  </a:cubicBezTo>
                  <a:lnTo>
                    <a:pt x="18118" y="7077"/>
                  </a:lnTo>
                  <a:lnTo>
                    <a:pt x="18289" y="6849"/>
                  </a:lnTo>
                  <a:cubicBezTo>
                    <a:pt x="18403" y="6706"/>
                    <a:pt x="18546" y="6535"/>
                    <a:pt x="18660" y="6392"/>
                  </a:cubicBezTo>
                  <a:cubicBezTo>
                    <a:pt x="19117" y="5764"/>
                    <a:pt x="19516" y="5080"/>
                    <a:pt x="19773" y="4338"/>
                  </a:cubicBezTo>
                  <a:cubicBezTo>
                    <a:pt x="19916" y="3967"/>
                    <a:pt x="20001" y="3596"/>
                    <a:pt x="20058" y="3196"/>
                  </a:cubicBezTo>
                  <a:cubicBezTo>
                    <a:pt x="20115" y="2797"/>
                    <a:pt x="20115" y="2426"/>
                    <a:pt x="20058" y="2027"/>
                  </a:cubicBezTo>
                  <a:cubicBezTo>
                    <a:pt x="20030" y="1656"/>
                    <a:pt x="19944" y="1285"/>
                    <a:pt x="19773" y="942"/>
                  </a:cubicBezTo>
                  <a:cubicBezTo>
                    <a:pt x="19744" y="857"/>
                    <a:pt x="19716" y="771"/>
                    <a:pt x="19659" y="686"/>
                  </a:cubicBezTo>
                  <a:lnTo>
                    <a:pt x="19602" y="543"/>
                  </a:lnTo>
                  <a:lnTo>
                    <a:pt x="19545" y="429"/>
                  </a:lnTo>
                  <a:cubicBezTo>
                    <a:pt x="19431" y="286"/>
                    <a:pt x="19316" y="144"/>
                    <a:pt x="192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5" name="Google Shape;1865;p62"/>
            <p:cNvGrpSpPr/>
            <p:nvPr/>
          </p:nvGrpSpPr>
          <p:grpSpPr>
            <a:xfrm>
              <a:off x="4547882" y="3872403"/>
              <a:ext cx="981958" cy="524423"/>
              <a:chOff x="5618125" y="3095650"/>
              <a:chExt cx="380000" cy="202950"/>
            </a:xfrm>
          </p:grpSpPr>
          <p:sp>
            <p:nvSpPr>
              <p:cNvPr id="1866" name="Google Shape;1866;p62"/>
              <p:cNvSpPr/>
              <p:nvPr/>
            </p:nvSpPr>
            <p:spPr>
              <a:xfrm>
                <a:off x="5865775" y="3120225"/>
                <a:ext cx="109675" cy="84650"/>
              </a:xfrm>
              <a:custGeom>
                <a:avLst/>
                <a:gdLst/>
                <a:ahLst/>
                <a:cxnLst/>
                <a:rect l="l" t="t" r="r" b="b"/>
                <a:pathLst>
                  <a:path w="4387" h="3386" extrusionOk="0">
                    <a:moveTo>
                      <a:pt x="3403" y="1"/>
                    </a:moveTo>
                    <a:lnTo>
                      <a:pt x="832" y="1286"/>
                    </a:lnTo>
                    <a:cubicBezTo>
                      <a:pt x="227" y="1513"/>
                      <a:pt x="1" y="2194"/>
                      <a:pt x="303" y="2723"/>
                    </a:cubicBezTo>
                    <a:cubicBezTo>
                      <a:pt x="462" y="3148"/>
                      <a:pt x="845" y="3386"/>
                      <a:pt x="1268" y="3386"/>
                    </a:cubicBezTo>
                    <a:cubicBezTo>
                      <a:pt x="1448" y="3386"/>
                      <a:pt x="1635" y="3343"/>
                      <a:pt x="1815" y="3252"/>
                    </a:cubicBezTo>
                    <a:lnTo>
                      <a:pt x="4386" y="2043"/>
                    </a:lnTo>
                    <a:cubicBezTo>
                      <a:pt x="3933" y="1967"/>
                      <a:pt x="3479" y="1740"/>
                      <a:pt x="3328" y="1286"/>
                    </a:cubicBezTo>
                    <a:cubicBezTo>
                      <a:pt x="3101" y="833"/>
                      <a:pt x="3176" y="379"/>
                      <a:pt x="3403" y="1"/>
                    </a:cubicBezTo>
                    <a:close/>
                  </a:path>
                </a:pathLst>
              </a:custGeom>
              <a:solidFill>
                <a:srgbClr val="C67D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62"/>
              <p:cNvSpPr/>
              <p:nvPr/>
            </p:nvSpPr>
            <p:spPr>
              <a:xfrm>
                <a:off x="5933825" y="3115000"/>
                <a:ext cx="64300" cy="57275"/>
              </a:xfrm>
              <a:custGeom>
                <a:avLst/>
                <a:gdLst/>
                <a:ahLst/>
                <a:cxnLst/>
                <a:rect l="l" t="t" r="r" b="b"/>
                <a:pathLst>
                  <a:path w="2572" h="2291" extrusionOk="0">
                    <a:moveTo>
                      <a:pt x="1333" y="1"/>
                    </a:moveTo>
                    <a:cubicBezTo>
                      <a:pt x="1162" y="1"/>
                      <a:pt x="990" y="44"/>
                      <a:pt x="833" y="134"/>
                    </a:cubicBezTo>
                    <a:lnTo>
                      <a:pt x="681" y="210"/>
                    </a:lnTo>
                    <a:cubicBezTo>
                      <a:pt x="228" y="512"/>
                      <a:pt x="1" y="1117"/>
                      <a:pt x="303" y="1647"/>
                    </a:cubicBezTo>
                    <a:cubicBezTo>
                      <a:pt x="490" y="2020"/>
                      <a:pt x="881" y="2291"/>
                      <a:pt x="1309" y="2291"/>
                    </a:cubicBezTo>
                    <a:cubicBezTo>
                      <a:pt x="1401" y="2291"/>
                      <a:pt x="1495" y="2278"/>
                      <a:pt x="1589" y="2252"/>
                    </a:cubicBezTo>
                    <a:lnTo>
                      <a:pt x="1815" y="2100"/>
                    </a:lnTo>
                    <a:cubicBezTo>
                      <a:pt x="2345" y="1874"/>
                      <a:pt x="2572" y="1193"/>
                      <a:pt x="2345" y="664"/>
                    </a:cubicBezTo>
                    <a:cubicBezTo>
                      <a:pt x="2133" y="239"/>
                      <a:pt x="1734" y="1"/>
                      <a:pt x="1333" y="1"/>
                    </a:cubicBezTo>
                    <a:close/>
                  </a:path>
                </a:pathLst>
              </a:custGeom>
              <a:solidFill>
                <a:srgbClr val="F9CF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62"/>
              <p:cNvSpPr/>
              <p:nvPr/>
            </p:nvSpPr>
            <p:spPr>
              <a:xfrm>
                <a:off x="5671075" y="3248775"/>
                <a:ext cx="43500" cy="49825"/>
              </a:xfrm>
              <a:custGeom>
                <a:avLst/>
                <a:gdLst/>
                <a:ahLst/>
                <a:cxnLst/>
                <a:rect l="l" t="t" r="r" b="b"/>
                <a:pathLst>
                  <a:path w="1740" h="1993" extrusionOk="0">
                    <a:moveTo>
                      <a:pt x="832" y="1"/>
                    </a:moveTo>
                    <a:cubicBezTo>
                      <a:pt x="303" y="303"/>
                      <a:pt x="0" y="1135"/>
                      <a:pt x="0" y="1513"/>
                    </a:cubicBezTo>
                    <a:cubicBezTo>
                      <a:pt x="186" y="1839"/>
                      <a:pt x="601" y="1992"/>
                      <a:pt x="1016" y="1992"/>
                    </a:cubicBezTo>
                    <a:cubicBezTo>
                      <a:pt x="1276" y="1992"/>
                      <a:pt x="1535" y="1932"/>
                      <a:pt x="1739" y="1816"/>
                    </a:cubicBezTo>
                    <a:lnTo>
                      <a:pt x="1739" y="1816"/>
                    </a:lnTo>
                    <a:cubicBezTo>
                      <a:pt x="1712" y="1829"/>
                      <a:pt x="1686" y="1836"/>
                      <a:pt x="1663" y="1836"/>
                    </a:cubicBezTo>
                    <a:cubicBezTo>
                      <a:pt x="1560" y="1836"/>
                      <a:pt x="1499" y="1712"/>
                      <a:pt x="1437" y="1589"/>
                    </a:cubicBezTo>
                    <a:cubicBezTo>
                      <a:pt x="1286" y="1438"/>
                      <a:pt x="1361" y="1211"/>
                      <a:pt x="1059" y="1059"/>
                    </a:cubicBezTo>
                    <a:cubicBezTo>
                      <a:pt x="530" y="757"/>
                      <a:pt x="530" y="303"/>
                      <a:pt x="908"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62"/>
              <p:cNvSpPr/>
              <p:nvPr/>
            </p:nvSpPr>
            <p:spPr>
              <a:xfrm>
                <a:off x="5671075" y="3248775"/>
                <a:ext cx="26475" cy="37850"/>
              </a:xfrm>
              <a:custGeom>
                <a:avLst/>
                <a:gdLst/>
                <a:ahLst/>
                <a:cxnLst/>
                <a:rect l="l" t="t" r="r" b="b"/>
                <a:pathLst>
                  <a:path w="1059" h="1514" extrusionOk="0">
                    <a:moveTo>
                      <a:pt x="832" y="1"/>
                    </a:moveTo>
                    <a:cubicBezTo>
                      <a:pt x="378" y="228"/>
                      <a:pt x="76" y="908"/>
                      <a:pt x="0" y="1513"/>
                    </a:cubicBezTo>
                    <a:cubicBezTo>
                      <a:pt x="303" y="908"/>
                      <a:pt x="1059" y="1362"/>
                      <a:pt x="908" y="908"/>
                    </a:cubicBezTo>
                    <a:cubicBezTo>
                      <a:pt x="530" y="606"/>
                      <a:pt x="530" y="228"/>
                      <a:pt x="908" y="1"/>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62"/>
              <p:cNvSpPr/>
              <p:nvPr/>
            </p:nvSpPr>
            <p:spPr>
              <a:xfrm>
                <a:off x="5680525" y="3152375"/>
                <a:ext cx="228750" cy="142750"/>
              </a:xfrm>
              <a:custGeom>
                <a:avLst/>
                <a:gdLst/>
                <a:ahLst/>
                <a:cxnLst/>
                <a:rect l="l" t="t" r="r" b="b"/>
                <a:pathLst>
                  <a:path w="9150" h="5710" extrusionOk="0">
                    <a:moveTo>
                      <a:pt x="8167" y="0"/>
                    </a:moveTo>
                    <a:lnTo>
                      <a:pt x="756" y="3630"/>
                    </a:lnTo>
                    <a:cubicBezTo>
                      <a:pt x="227" y="3857"/>
                      <a:pt x="0" y="4613"/>
                      <a:pt x="605" y="4991"/>
                    </a:cubicBezTo>
                    <a:cubicBezTo>
                      <a:pt x="908" y="5142"/>
                      <a:pt x="832" y="5369"/>
                      <a:pt x="983" y="5596"/>
                    </a:cubicBezTo>
                    <a:cubicBezTo>
                      <a:pt x="1059" y="5672"/>
                      <a:pt x="1191" y="5709"/>
                      <a:pt x="1333" y="5709"/>
                    </a:cubicBezTo>
                    <a:cubicBezTo>
                      <a:pt x="1475" y="5709"/>
                      <a:pt x="1626" y="5672"/>
                      <a:pt x="1739" y="5596"/>
                    </a:cubicBezTo>
                    <a:lnTo>
                      <a:pt x="9150" y="2042"/>
                    </a:lnTo>
                    <a:cubicBezTo>
                      <a:pt x="8696" y="1966"/>
                      <a:pt x="8242" y="1740"/>
                      <a:pt x="8091" y="1286"/>
                    </a:cubicBezTo>
                    <a:cubicBezTo>
                      <a:pt x="7864" y="832"/>
                      <a:pt x="7940" y="379"/>
                      <a:pt x="8167" y="0"/>
                    </a:cubicBez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62"/>
              <p:cNvSpPr/>
              <p:nvPr/>
            </p:nvSpPr>
            <p:spPr>
              <a:xfrm>
                <a:off x="5618125" y="3095650"/>
                <a:ext cx="113450" cy="143700"/>
              </a:xfrm>
              <a:custGeom>
                <a:avLst/>
                <a:gdLst/>
                <a:ahLst/>
                <a:cxnLst/>
                <a:rect l="l" t="t" r="r" b="b"/>
                <a:pathLst>
                  <a:path w="4538" h="5748" extrusionOk="0">
                    <a:moveTo>
                      <a:pt x="2269" y="1"/>
                    </a:moveTo>
                    <a:lnTo>
                      <a:pt x="2269" y="1"/>
                    </a:lnTo>
                    <a:cubicBezTo>
                      <a:pt x="3479" y="2194"/>
                      <a:pt x="1" y="3026"/>
                      <a:pt x="2269" y="5748"/>
                    </a:cubicBezTo>
                    <a:cubicBezTo>
                      <a:pt x="1135" y="3706"/>
                      <a:pt x="4538" y="3479"/>
                      <a:pt x="22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 name="Google Shape;2038;p66">
            <a:extLst>
              <a:ext uri="{FF2B5EF4-FFF2-40B4-BE49-F238E27FC236}">
                <a16:creationId xmlns:a16="http://schemas.microsoft.com/office/drawing/2014/main" id="{60C518FB-D23E-9BE2-5209-0892DC2C404E}"/>
              </a:ext>
            </a:extLst>
          </p:cNvPr>
          <p:cNvSpPr txBox="1">
            <a:spLocks/>
          </p:cNvSpPr>
          <p:nvPr/>
        </p:nvSpPr>
        <p:spPr>
          <a:xfrm>
            <a:off x="225976" y="525761"/>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7000"/>
              <a:buFont typeface="Bowlby One"/>
              <a:buNone/>
              <a:defRPr sz="4500" b="0" i="0" u="none" strike="noStrike" cap="none">
                <a:solidFill>
                  <a:schemeClr val="accent2"/>
                </a:solidFill>
                <a:latin typeface="Bowlby One"/>
                <a:ea typeface="Bowlby One"/>
                <a:cs typeface="Bowlby One"/>
                <a:sym typeface="Bowlby One"/>
              </a:defRPr>
            </a:lvl1pPr>
            <a:lvl2pPr marR="0" lvl="1" algn="ctr" rtl="0">
              <a:lnSpc>
                <a:spcPct val="100000"/>
              </a:lnSpc>
              <a:spcBef>
                <a:spcPts val="0"/>
              </a:spcBef>
              <a:spcAft>
                <a:spcPts val="0"/>
              </a:spcAft>
              <a:buClr>
                <a:schemeClr val="accent2"/>
              </a:buClr>
              <a:buSzPts val="12000"/>
              <a:buFont typeface="Bowlby One"/>
              <a:buNone/>
              <a:defRPr sz="12000" b="0" i="0" u="none" strike="noStrike" cap="none">
                <a:solidFill>
                  <a:schemeClr val="accent2"/>
                </a:solidFill>
                <a:latin typeface="Bowlby One"/>
                <a:ea typeface="Bowlby One"/>
                <a:cs typeface="Bowlby One"/>
                <a:sym typeface="Bowlby One"/>
              </a:defRPr>
            </a:lvl2pPr>
            <a:lvl3pPr marR="0" lvl="2" algn="ctr" rtl="0">
              <a:lnSpc>
                <a:spcPct val="100000"/>
              </a:lnSpc>
              <a:spcBef>
                <a:spcPts val="0"/>
              </a:spcBef>
              <a:spcAft>
                <a:spcPts val="0"/>
              </a:spcAft>
              <a:buClr>
                <a:schemeClr val="accent2"/>
              </a:buClr>
              <a:buSzPts val="12000"/>
              <a:buFont typeface="Bowlby One"/>
              <a:buNone/>
              <a:defRPr sz="12000" b="0" i="0" u="none" strike="noStrike" cap="none">
                <a:solidFill>
                  <a:schemeClr val="accent2"/>
                </a:solidFill>
                <a:latin typeface="Bowlby One"/>
                <a:ea typeface="Bowlby One"/>
                <a:cs typeface="Bowlby One"/>
                <a:sym typeface="Bowlby One"/>
              </a:defRPr>
            </a:lvl3pPr>
            <a:lvl4pPr marR="0" lvl="3" algn="ctr" rtl="0">
              <a:lnSpc>
                <a:spcPct val="100000"/>
              </a:lnSpc>
              <a:spcBef>
                <a:spcPts val="0"/>
              </a:spcBef>
              <a:spcAft>
                <a:spcPts val="0"/>
              </a:spcAft>
              <a:buClr>
                <a:schemeClr val="accent2"/>
              </a:buClr>
              <a:buSzPts val="12000"/>
              <a:buFont typeface="Bowlby One"/>
              <a:buNone/>
              <a:defRPr sz="12000" b="0" i="0" u="none" strike="noStrike" cap="none">
                <a:solidFill>
                  <a:schemeClr val="accent2"/>
                </a:solidFill>
                <a:latin typeface="Bowlby One"/>
                <a:ea typeface="Bowlby One"/>
                <a:cs typeface="Bowlby One"/>
                <a:sym typeface="Bowlby One"/>
              </a:defRPr>
            </a:lvl4pPr>
            <a:lvl5pPr marR="0" lvl="4" algn="ctr" rtl="0">
              <a:lnSpc>
                <a:spcPct val="100000"/>
              </a:lnSpc>
              <a:spcBef>
                <a:spcPts val="0"/>
              </a:spcBef>
              <a:spcAft>
                <a:spcPts val="0"/>
              </a:spcAft>
              <a:buClr>
                <a:schemeClr val="accent2"/>
              </a:buClr>
              <a:buSzPts val="12000"/>
              <a:buFont typeface="Bowlby One"/>
              <a:buNone/>
              <a:defRPr sz="12000" b="0" i="0" u="none" strike="noStrike" cap="none">
                <a:solidFill>
                  <a:schemeClr val="accent2"/>
                </a:solidFill>
                <a:latin typeface="Bowlby One"/>
                <a:ea typeface="Bowlby One"/>
                <a:cs typeface="Bowlby One"/>
                <a:sym typeface="Bowlby One"/>
              </a:defRPr>
            </a:lvl5pPr>
            <a:lvl6pPr marR="0" lvl="5" algn="ctr" rtl="0">
              <a:lnSpc>
                <a:spcPct val="100000"/>
              </a:lnSpc>
              <a:spcBef>
                <a:spcPts val="0"/>
              </a:spcBef>
              <a:spcAft>
                <a:spcPts val="0"/>
              </a:spcAft>
              <a:buClr>
                <a:schemeClr val="accent2"/>
              </a:buClr>
              <a:buSzPts val="12000"/>
              <a:buFont typeface="Bowlby One"/>
              <a:buNone/>
              <a:defRPr sz="12000" b="0" i="0" u="none" strike="noStrike" cap="none">
                <a:solidFill>
                  <a:schemeClr val="accent2"/>
                </a:solidFill>
                <a:latin typeface="Bowlby One"/>
                <a:ea typeface="Bowlby One"/>
                <a:cs typeface="Bowlby One"/>
                <a:sym typeface="Bowlby One"/>
              </a:defRPr>
            </a:lvl6pPr>
            <a:lvl7pPr marR="0" lvl="6" algn="ctr" rtl="0">
              <a:lnSpc>
                <a:spcPct val="100000"/>
              </a:lnSpc>
              <a:spcBef>
                <a:spcPts val="0"/>
              </a:spcBef>
              <a:spcAft>
                <a:spcPts val="0"/>
              </a:spcAft>
              <a:buClr>
                <a:schemeClr val="accent2"/>
              </a:buClr>
              <a:buSzPts val="12000"/>
              <a:buFont typeface="Bowlby One"/>
              <a:buNone/>
              <a:defRPr sz="12000" b="0" i="0" u="none" strike="noStrike" cap="none">
                <a:solidFill>
                  <a:schemeClr val="accent2"/>
                </a:solidFill>
                <a:latin typeface="Bowlby One"/>
                <a:ea typeface="Bowlby One"/>
                <a:cs typeface="Bowlby One"/>
                <a:sym typeface="Bowlby One"/>
              </a:defRPr>
            </a:lvl7pPr>
            <a:lvl8pPr marR="0" lvl="7" algn="ctr" rtl="0">
              <a:lnSpc>
                <a:spcPct val="100000"/>
              </a:lnSpc>
              <a:spcBef>
                <a:spcPts val="0"/>
              </a:spcBef>
              <a:spcAft>
                <a:spcPts val="0"/>
              </a:spcAft>
              <a:buClr>
                <a:schemeClr val="accent2"/>
              </a:buClr>
              <a:buSzPts val="12000"/>
              <a:buFont typeface="Bowlby One"/>
              <a:buNone/>
              <a:defRPr sz="12000" b="0" i="0" u="none" strike="noStrike" cap="none">
                <a:solidFill>
                  <a:schemeClr val="accent2"/>
                </a:solidFill>
                <a:latin typeface="Bowlby One"/>
                <a:ea typeface="Bowlby One"/>
                <a:cs typeface="Bowlby One"/>
                <a:sym typeface="Bowlby One"/>
              </a:defRPr>
            </a:lvl8pPr>
            <a:lvl9pPr marR="0" lvl="8" algn="ctr" rtl="0">
              <a:lnSpc>
                <a:spcPct val="100000"/>
              </a:lnSpc>
              <a:spcBef>
                <a:spcPts val="0"/>
              </a:spcBef>
              <a:spcAft>
                <a:spcPts val="0"/>
              </a:spcAft>
              <a:buClr>
                <a:schemeClr val="accent2"/>
              </a:buClr>
              <a:buSzPts val="12000"/>
              <a:buFont typeface="Bowlby One"/>
              <a:buNone/>
              <a:defRPr sz="12000" b="0" i="0" u="none" strike="noStrike" cap="none">
                <a:solidFill>
                  <a:schemeClr val="accent2"/>
                </a:solidFill>
                <a:latin typeface="Bowlby One"/>
                <a:ea typeface="Bowlby One"/>
                <a:cs typeface="Bowlby One"/>
                <a:sym typeface="Bowlby One"/>
              </a:defRPr>
            </a:lvl9pPr>
          </a:lstStyle>
          <a:p>
            <a:pPr algn="l"/>
            <a:r>
              <a:rPr lang="es-ES" sz="2800" dirty="0"/>
              <a:t>Datos relevantes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sp>
        <p:nvSpPr>
          <p:cNvPr id="1556" name="Google Shape;1556;p59"/>
          <p:cNvSpPr txBox="1">
            <a:spLocks noGrp="1"/>
          </p:cNvSpPr>
          <p:nvPr>
            <p:ph type="title"/>
          </p:nvPr>
        </p:nvSpPr>
        <p:spPr>
          <a:xfrm>
            <a:off x="2957575" y="1393875"/>
            <a:ext cx="5502300" cy="1675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8,7%</a:t>
            </a:r>
            <a:endParaRPr dirty="0"/>
          </a:p>
        </p:txBody>
      </p:sp>
      <p:sp>
        <p:nvSpPr>
          <p:cNvPr id="1557" name="Google Shape;1557;p59"/>
          <p:cNvSpPr txBox="1">
            <a:spLocks noGrp="1"/>
          </p:cNvSpPr>
          <p:nvPr>
            <p:ph type="body" idx="1"/>
          </p:nvPr>
        </p:nvSpPr>
        <p:spPr>
          <a:xfrm>
            <a:off x="2838712" y="2857135"/>
            <a:ext cx="5502300" cy="43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400" b="1" dirty="0">
                <a:solidFill>
                  <a:srgbClr val="FF0000"/>
                </a:solidFill>
              </a:rPr>
              <a:t>EXITUS</a:t>
            </a:r>
            <a:endParaRPr sz="4400" b="1" dirty="0">
              <a:solidFill>
                <a:srgbClr val="FF0000"/>
              </a:solidFill>
            </a:endParaRPr>
          </a:p>
        </p:txBody>
      </p:sp>
      <p:grpSp>
        <p:nvGrpSpPr>
          <p:cNvPr id="1558" name="Google Shape;1558;p59"/>
          <p:cNvGrpSpPr/>
          <p:nvPr/>
        </p:nvGrpSpPr>
        <p:grpSpPr>
          <a:xfrm>
            <a:off x="7719732" y="4130455"/>
            <a:ext cx="740147" cy="389366"/>
            <a:chOff x="6741025" y="2606050"/>
            <a:chExt cx="327050" cy="172050"/>
          </a:xfrm>
        </p:grpSpPr>
        <p:sp>
          <p:nvSpPr>
            <p:cNvPr id="1559" name="Google Shape;1559;p59"/>
            <p:cNvSpPr/>
            <p:nvPr/>
          </p:nvSpPr>
          <p:spPr>
            <a:xfrm>
              <a:off x="6741025" y="2624900"/>
              <a:ext cx="327050" cy="153200"/>
            </a:xfrm>
            <a:custGeom>
              <a:avLst/>
              <a:gdLst/>
              <a:ahLst/>
              <a:cxnLst/>
              <a:rect l="l" t="t" r="r" b="b"/>
              <a:pathLst>
                <a:path w="13082" h="6128" extrusionOk="0">
                  <a:moveTo>
                    <a:pt x="1218" y="1"/>
                  </a:moveTo>
                  <a:cubicBezTo>
                    <a:pt x="863" y="1"/>
                    <a:pt x="468" y="23"/>
                    <a:pt x="0" y="78"/>
                  </a:cubicBezTo>
                  <a:cubicBezTo>
                    <a:pt x="0" y="154"/>
                    <a:pt x="0" y="5220"/>
                    <a:pt x="0" y="5220"/>
                  </a:cubicBezTo>
                  <a:cubicBezTo>
                    <a:pt x="0" y="5750"/>
                    <a:pt x="2949" y="6128"/>
                    <a:pt x="6503" y="6128"/>
                  </a:cubicBezTo>
                  <a:cubicBezTo>
                    <a:pt x="10133" y="6128"/>
                    <a:pt x="13082" y="5750"/>
                    <a:pt x="13082" y="5220"/>
                  </a:cubicBezTo>
                  <a:cubicBezTo>
                    <a:pt x="13082" y="4767"/>
                    <a:pt x="13082" y="759"/>
                    <a:pt x="13082" y="154"/>
                  </a:cubicBezTo>
                  <a:cubicBezTo>
                    <a:pt x="12866" y="132"/>
                    <a:pt x="12650" y="123"/>
                    <a:pt x="12428" y="123"/>
                  </a:cubicBezTo>
                  <a:cubicBezTo>
                    <a:pt x="11096" y="123"/>
                    <a:pt x="9550" y="457"/>
                    <a:pt x="6503" y="457"/>
                  </a:cubicBezTo>
                  <a:cubicBezTo>
                    <a:pt x="3596" y="457"/>
                    <a:pt x="2814" y="1"/>
                    <a:pt x="12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59"/>
            <p:cNvSpPr/>
            <p:nvPr/>
          </p:nvSpPr>
          <p:spPr>
            <a:xfrm>
              <a:off x="6741025" y="2657100"/>
              <a:ext cx="327050" cy="121000"/>
            </a:xfrm>
            <a:custGeom>
              <a:avLst/>
              <a:gdLst/>
              <a:ahLst/>
              <a:cxnLst/>
              <a:rect l="l" t="t" r="r" b="b"/>
              <a:pathLst>
                <a:path w="13082" h="4840" extrusionOk="0">
                  <a:moveTo>
                    <a:pt x="0" y="0"/>
                  </a:moveTo>
                  <a:cubicBezTo>
                    <a:pt x="0" y="0"/>
                    <a:pt x="0" y="3932"/>
                    <a:pt x="0" y="3932"/>
                  </a:cubicBezTo>
                  <a:cubicBezTo>
                    <a:pt x="0" y="4462"/>
                    <a:pt x="2949" y="4840"/>
                    <a:pt x="6503" y="4840"/>
                  </a:cubicBezTo>
                  <a:cubicBezTo>
                    <a:pt x="10133" y="4840"/>
                    <a:pt x="13082" y="4462"/>
                    <a:pt x="13082" y="3932"/>
                  </a:cubicBezTo>
                  <a:cubicBezTo>
                    <a:pt x="13082" y="3479"/>
                    <a:pt x="13082" y="908"/>
                    <a:pt x="13082" y="227"/>
                  </a:cubicBezTo>
                  <a:cubicBezTo>
                    <a:pt x="12175" y="1588"/>
                    <a:pt x="10057" y="3101"/>
                    <a:pt x="6503" y="3101"/>
                  </a:cubicBezTo>
                  <a:cubicBezTo>
                    <a:pt x="2949" y="3101"/>
                    <a:pt x="1286" y="2798"/>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59"/>
            <p:cNvSpPr/>
            <p:nvPr/>
          </p:nvSpPr>
          <p:spPr>
            <a:xfrm>
              <a:off x="6741025" y="2606050"/>
              <a:ext cx="327050" cy="62400"/>
            </a:xfrm>
            <a:custGeom>
              <a:avLst/>
              <a:gdLst/>
              <a:ahLst/>
              <a:cxnLst/>
              <a:rect l="l" t="t" r="r" b="b"/>
              <a:pathLst>
                <a:path w="13082" h="2496" extrusionOk="0">
                  <a:moveTo>
                    <a:pt x="5823" y="1"/>
                  </a:moveTo>
                  <a:cubicBezTo>
                    <a:pt x="2571" y="76"/>
                    <a:pt x="0" y="454"/>
                    <a:pt x="0" y="908"/>
                  </a:cubicBezTo>
                  <a:cubicBezTo>
                    <a:pt x="0" y="1059"/>
                    <a:pt x="303" y="1211"/>
                    <a:pt x="983" y="1362"/>
                  </a:cubicBezTo>
                  <a:cubicBezTo>
                    <a:pt x="908" y="1437"/>
                    <a:pt x="908" y="1513"/>
                    <a:pt x="908" y="1664"/>
                  </a:cubicBezTo>
                  <a:cubicBezTo>
                    <a:pt x="908" y="2118"/>
                    <a:pt x="1210" y="2496"/>
                    <a:pt x="1588" y="2496"/>
                  </a:cubicBezTo>
                  <a:cubicBezTo>
                    <a:pt x="1966" y="2496"/>
                    <a:pt x="2269" y="2118"/>
                    <a:pt x="2269" y="1664"/>
                  </a:cubicBezTo>
                  <a:cubicBezTo>
                    <a:pt x="2269" y="1589"/>
                    <a:pt x="2269" y="1589"/>
                    <a:pt x="2269" y="1589"/>
                  </a:cubicBezTo>
                  <a:cubicBezTo>
                    <a:pt x="3403" y="1664"/>
                    <a:pt x="4915" y="1740"/>
                    <a:pt x="6503" y="1740"/>
                  </a:cubicBezTo>
                  <a:cubicBezTo>
                    <a:pt x="7864" y="1740"/>
                    <a:pt x="9074" y="1740"/>
                    <a:pt x="10133" y="1664"/>
                  </a:cubicBezTo>
                  <a:cubicBezTo>
                    <a:pt x="10133" y="2118"/>
                    <a:pt x="10435" y="2496"/>
                    <a:pt x="10813" y="2496"/>
                  </a:cubicBezTo>
                  <a:cubicBezTo>
                    <a:pt x="11192" y="2496"/>
                    <a:pt x="11494" y="2118"/>
                    <a:pt x="11494" y="1664"/>
                  </a:cubicBezTo>
                  <a:cubicBezTo>
                    <a:pt x="11494" y="1589"/>
                    <a:pt x="11494" y="1513"/>
                    <a:pt x="11418" y="1437"/>
                  </a:cubicBezTo>
                  <a:cubicBezTo>
                    <a:pt x="12477" y="1286"/>
                    <a:pt x="13082" y="1135"/>
                    <a:pt x="13082" y="908"/>
                  </a:cubicBezTo>
                  <a:cubicBezTo>
                    <a:pt x="13082" y="454"/>
                    <a:pt x="10360" y="76"/>
                    <a:pt x="6957" y="1"/>
                  </a:cubicBezTo>
                  <a:cubicBezTo>
                    <a:pt x="6957" y="76"/>
                    <a:pt x="6881" y="152"/>
                    <a:pt x="6881" y="228"/>
                  </a:cubicBezTo>
                  <a:cubicBezTo>
                    <a:pt x="6806" y="454"/>
                    <a:pt x="6655" y="606"/>
                    <a:pt x="6352" y="606"/>
                  </a:cubicBezTo>
                  <a:cubicBezTo>
                    <a:pt x="6125" y="606"/>
                    <a:pt x="5898" y="379"/>
                    <a:pt x="58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59"/>
            <p:cNvSpPr/>
            <p:nvPr/>
          </p:nvSpPr>
          <p:spPr>
            <a:xfrm>
              <a:off x="6752375" y="2611725"/>
              <a:ext cx="296800" cy="51075"/>
            </a:xfrm>
            <a:custGeom>
              <a:avLst/>
              <a:gdLst/>
              <a:ahLst/>
              <a:cxnLst/>
              <a:rect l="l" t="t" r="r" b="b"/>
              <a:pathLst>
                <a:path w="11872" h="2043" extrusionOk="0">
                  <a:moveTo>
                    <a:pt x="5369" y="1"/>
                  </a:moveTo>
                  <a:cubicBezTo>
                    <a:pt x="2495" y="1"/>
                    <a:pt x="0" y="379"/>
                    <a:pt x="227" y="757"/>
                  </a:cubicBezTo>
                  <a:cubicBezTo>
                    <a:pt x="378" y="984"/>
                    <a:pt x="832" y="1059"/>
                    <a:pt x="1059" y="1135"/>
                  </a:cubicBezTo>
                  <a:cubicBezTo>
                    <a:pt x="1059" y="1210"/>
                    <a:pt x="1059" y="1286"/>
                    <a:pt x="1059" y="1437"/>
                  </a:cubicBezTo>
                  <a:cubicBezTo>
                    <a:pt x="1059" y="1664"/>
                    <a:pt x="1134" y="1891"/>
                    <a:pt x="1286" y="2042"/>
                  </a:cubicBezTo>
                  <a:cubicBezTo>
                    <a:pt x="1588" y="1967"/>
                    <a:pt x="1815" y="1588"/>
                    <a:pt x="1815" y="1210"/>
                  </a:cubicBezTo>
                  <a:cubicBezTo>
                    <a:pt x="1815" y="1210"/>
                    <a:pt x="1815" y="1135"/>
                    <a:pt x="1815" y="1135"/>
                  </a:cubicBezTo>
                  <a:cubicBezTo>
                    <a:pt x="2949" y="1286"/>
                    <a:pt x="4461" y="1362"/>
                    <a:pt x="6049" y="1362"/>
                  </a:cubicBezTo>
                  <a:cubicBezTo>
                    <a:pt x="7410" y="1362"/>
                    <a:pt x="8620" y="1286"/>
                    <a:pt x="9679" y="1210"/>
                  </a:cubicBezTo>
                  <a:cubicBezTo>
                    <a:pt x="9679" y="1588"/>
                    <a:pt x="9906" y="1967"/>
                    <a:pt x="10208" y="2042"/>
                  </a:cubicBezTo>
                  <a:cubicBezTo>
                    <a:pt x="10359" y="1891"/>
                    <a:pt x="10435" y="1664"/>
                    <a:pt x="10435" y="1437"/>
                  </a:cubicBezTo>
                  <a:cubicBezTo>
                    <a:pt x="10435" y="1362"/>
                    <a:pt x="10435" y="1210"/>
                    <a:pt x="10435" y="1210"/>
                  </a:cubicBezTo>
                  <a:cubicBezTo>
                    <a:pt x="10359" y="1210"/>
                    <a:pt x="11267" y="984"/>
                    <a:pt x="11796" y="908"/>
                  </a:cubicBezTo>
                  <a:cubicBezTo>
                    <a:pt x="11872" y="832"/>
                    <a:pt x="11872" y="757"/>
                    <a:pt x="11872" y="757"/>
                  </a:cubicBezTo>
                  <a:cubicBezTo>
                    <a:pt x="11872" y="303"/>
                    <a:pt x="9452" y="1"/>
                    <a:pt x="6427" y="1"/>
                  </a:cubicBezTo>
                  <a:cubicBezTo>
                    <a:pt x="6352" y="227"/>
                    <a:pt x="6125" y="454"/>
                    <a:pt x="5898" y="454"/>
                  </a:cubicBezTo>
                  <a:cubicBezTo>
                    <a:pt x="5671" y="454"/>
                    <a:pt x="5444" y="303"/>
                    <a:pt x="5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59"/>
          <p:cNvGrpSpPr/>
          <p:nvPr/>
        </p:nvGrpSpPr>
        <p:grpSpPr>
          <a:xfrm>
            <a:off x="8059172" y="3250069"/>
            <a:ext cx="740139" cy="665195"/>
            <a:chOff x="5612475" y="2952000"/>
            <a:chExt cx="385650" cy="346600"/>
          </a:xfrm>
        </p:grpSpPr>
        <p:sp>
          <p:nvSpPr>
            <p:cNvPr id="1564" name="Google Shape;1564;p59"/>
            <p:cNvSpPr/>
            <p:nvPr/>
          </p:nvSpPr>
          <p:spPr>
            <a:xfrm>
              <a:off x="5865775" y="3120225"/>
              <a:ext cx="109675" cy="84650"/>
            </a:xfrm>
            <a:custGeom>
              <a:avLst/>
              <a:gdLst/>
              <a:ahLst/>
              <a:cxnLst/>
              <a:rect l="l" t="t" r="r" b="b"/>
              <a:pathLst>
                <a:path w="4387" h="3386" extrusionOk="0">
                  <a:moveTo>
                    <a:pt x="3403" y="1"/>
                  </a:moveTo>
                  <a:lnTo>
                    <a:pt x="832" y="1286"/>
                  </a:lnTo>
                  <a:cubicBezTo>
                    <a:pt x="227" y="1513"/>
                    <a:pt x="1" y="2194"/>
                    <a:pt x="303" y="2723"/>
                  </a:cubicBezTo>
                  <a:cubicBezTo>
                    <a:pt x="462" y="3148"/>
                    <a:pt x="845" y="3386"/>
                    <a:pt x="1268" y="3386"/>
                  </a:cubicBezTo>
                  <a:cubicBezTo>
                    <a:pt x="1448" y="3386"/>
                    <a:pt x="1635" y="3343"/>
                    <a:pt x="1815" y="3252"/>
                  </a:cubicBezTo>
                  <a:lnTo>
                    <a:pt x="4386" y="2043"/>
                  </a:lnTo>
                  <a:cubicBezTo>
                    <a:pt x="3933" y="1967"/>
                    <a:pt x="3479" y="1740"/>
                    <a:pt x="3328" y="1286"/>
                  </a:cubicBezTo>
                  <a:cubicBezTo>
                    <a:pt x="3101" y="833"/>
                    <a:pt x="3176" y="379"/>
                    <a:pt x="3403" y="1"/>
                  </a:cubicBezTo>
                  <a:close/>
                </a:path>
              </a:pathLst>
            </a:custGeom>
            <a:solidFill>
              <a:srgbClr val="C67D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59"/>
            <p:cNvSpPr/>
            <p:nvPr/>
          </p:nvSpPr>
          <p:spPr>
            <a:xfrm>
              <a:off x="5933825" y="3115000"/>
              <a:ext cx="64300" cy="57275"/>
            </a:xfrm>
            <a:custGeom>
              <a:avLst/>
              <a:gdLst/>
              <a:ahLst/>
              <a:cxnLst/>
              <a:rect l="l" t="t" r="r" b="b"/>
              <a:pathLst>
                <a:path w="2572" h="2291" extrusionOk="0">
                  <a:moveTo>
                    <a:pt x="1333" y="1"/>
                  </a:moveTo>
                  <a:cubicBezTo>
                    <a:pt x="1162" y="1"/>
                    <a:pt x="990" y="44"/>
                    <a:pt x="833" y="134"/>
                  </a:cubicBezTo>
                  <a:lnTo>
                    <a:pt x="681" y="210"/>
                  </a:lnTo>
                  <a:cubicBezTo>
                    <a:pt x="228" y="512"/>
                    <a:pt x="1" y="1117"/>
                    <a:pt x="303" y="1647"/>
                  </a:cubicBezTo>
                  <a:cubicBezTo>
                    <a:pt x="490" y="2020"/>
                    <a:pt x="881" y="2291"/>
                    <a:pt x="1309" y="2291"/>
                  </a:cubicBezTo>
                  <a:cubicBezTo>
                    <a:pt x="1401" y="2291"/>
                    <a:pt x="1495" y="2278"/>
                    <a:pt x="1589" y="2252"/>
                  </a:cubicBezTo>
                  <a:lnTo>
                    <a:pt x="1815" y="2100"/>
                  </a:lnTo>
                  <a:cubicBezTo>
                    <a:pt x="2345" y="1874"/>
                    <a:pt x="2572" y="1193"/>
                    <a:pt x="2345" y="664"/>
                  </a:cubicBezTo>
                  <a:cubicBezTo>
                    <a:pt x="2133" y="239"/>
                    <a:pt x="1734" y="1"/>
                    <a:pt x="1333" y="1"/>
                  </a:cubicBezTo>
                  <a:close/>
                </a:path>
              </a:pathLst>
            </a:custGeom>
            <a:solidFill>
              <a:srgbClr val="F9CF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59"/>
            <p:cNvSpPr/>
            <p:nvPr/>
          </p:nvSpPr>
          <p:spPr>
            <a:xfrm>
              <a:off x="5671075" y="3248775"/>
              <a:ext cx="43500" cy="49825"/>
            </a:xfrm>
            <a:custGeom>
              <a:avLst/>
              <a:gdLst/>
              <a:ahLst/>
              <a:cxnLst/>
              <a:rect l="l" t="t" r="r" b="b"/>
              <a:pathLst>
                <a:path w="1740" h="1993" extrusionOk="0">
                  <a:moveTo>
                    <a:pt x="832" y="1"/>
                  </a:moveTo>
                  <a:cubicBezTo>
                    <a:pt x="303" y="303"/>
                    <a:pt x="0" y="1135"/>
                    <a:pt x="0" y="1513"/>
                  </a:cubicBezTo>
                  <a:cubicBezTo>
                    <a:pt x="186" y="1839"/>
                    <a:pt x="601" y="1992"/>
                    <a:pt x="1016" y="1992"/>
                  </a:cubicBezTo>
                  <a:cubicBezTo>
                    <a:pt x="1276" y="1992"/>
                    <a:pt x="1535" y="1932"/>
                    <a:pt x="1739" y="1816"/>
                  </a:cubicBezTo>
                  <a:lnTo>
                    <a:pt x="1739" y="1816"/>
                  </a:lnTo>
                  <a:cubicBezTo>
                    <a:pt x="1712" y="1829"/>
                    <a:pt x="1686" y="1836"/>
                    <a:pt x="1663" y="1836"/>
                  </a:cubicBezTo>
                  <a:cubicBezTo>
                    <a:pt x="1560" y="1836"/>
                    <a:pt x="1499" y="1712"/>
                    <a:pt x="1437" y="1589"/>
                  </a:cubicBezTo>
                  <a:cubicBezTo>
                    <a:pt x="1286" y="1438"/>
                    <a:pt x="1361" y="1211"/>
                    <a:pt x="1059" y="1059"/>
                  </a:cubicBezTo>
                  <a:cubicBezTo>
                    <a:pt x="530" y="757"/>
                    <a:pt x="530" y="303"/>
                    <a:pt x="908"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59"/>
            <p:cNvSpPr/>
            <p:nvPr/>
          </p:nvSpPr>
          <p:spPr>
            <a:xfrm>
              <a:off x="5671075" y="3248775"/>
              <a:ext cx="26475" cy="37850"/>
            </a:xfrm>
            <a:custGeom>
              <a:avLst/>
              <a:gdLst/>
              <a:ahLst/>
              <a:cxnLst/>
              <a:rect l="l" t="t" r="r" b="b"/>
              <a:pathLst>
                <a:path w="1059" h="1514" extrusionOk="0">
                  <a:moveTo>
                    <a:pt x="832" y="1"/>
                  </a:moveTo>
                  <a:cubicBezTo>
                    <a:pt x="378" y="228"/>
                    <a:pt x="76" y="908"/>
                    <a:pt x="0" y="1513"/>
                  </a:cubicBezTo>
                  <a:cubicBezTo>
                    <a:pt x="303" y="908"/>
                    <a:pt x="1059" y="1362"/>
                    <a:pt x="908" y="908"/>
                  </a:cubicBezTo>
                  <a:cubicBezTo>
                    <a:pt x="530" y="606"/>
                    <a:pt x="530" y="228"/>
                    <a:pt x="908" y="1"/>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59"/>
            <p:cNvSpPr/>
            <p:nvPr/>
          </p:nvSpPr>
          <p:spPr>
            <a:xfrm>
              <a:off x="5680525" y="3152375"/>
              <a:ext cx="228750" cy="142750"/>
            </a:xfrm>
            <a:custGeom>
              <a:avLst/>
              <a:gdLst/>
              <a:ahLst/>
              <a:cxnLst/>
              <a:rect l="l" t="t" r="r" b="b"/>
              <a:pathLst>
                <a:path w="9150" h="5710" extrusionOk="0">
                  <a:moveTo>
                    <a:pt x="8167" y="0"/>
                  </a:moveTo>
                  <a:lnTo>
                    <a:pt x="756" y="3630"/>
                  </a:lnTo>
                  <a:cubicBezTo>
                    <a:pt x="227" y="3857"/>
                    <a:pt x="0" y="4613"/>
                    <a:pt x="605" y="4991"/>
                  </a:cubicBezTo>
                  <a:cubicBezTo>
                    <a:pt x="908" y="5142"/>
                    <a:pt x="832" y="5369"/>
                    <a:pt x="983" y="5596"/>
                  </a:cubicBezTo>
                  <a:cubicBezTo>
                    <a:pt x="1059" y="5672"/>
                    <a:pt x="1191" y="5709"/>
                    <a:pt x="1333" y="5709"/>
                  </a:cubicBezTo>
                  <a:cubicBezTo>
                    <a:pt x="1475" y="5709"/>
                    <a:pt x="1626" y="5672"/>
                    <a:pt x="1739" y="5596"/>
                  </a:cubicBezTo>
                  <a:lnTo>
                    <a:pt x="9150" y="2042"/>
                  </a:lnTo>
                  <a:cubicBezTo>
                    <a:pt x="8696" y="1966"/>
                    <a:pt x="8242" y="1740"/>
                    <a:pt x="8091" y="1286"/>
                  </a:cubicBezTo>
                  <a:cubicBezTo>
                    <a:pt x="7864" y="832"/>
                    <a:pt x="7940" y="379"/>
                    <a:pt x="8167" y="0"/>
                  </a:cubicBez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59"/>
            <p:cNvSpPr/>
            <p:nvPr/>
          </p:nvSpPr>
          <p:spPr>
            <a:xfrm>
              <a:off x="5612475" y="2952000"/>
              <a:ext cx="177700" cy="224975"/>
            </a:xfrm>
            <a:custGeom>
              <a:avLst/>
              <a:gdLst/>
              <a:ahLst/>
              <a:cxnLst/>
              <a:rect l="l" t="t" r="r" b="b"/>
              <a:pathLst>
                <a:path w="7108" h="8999" extrusionOk="0">
                  <a:moveTo>
                    <a:pt x="3478" y="0"/>
                  </a:moveTo>
                  <a:lnTo>
                    <a:pt x="3478" y="0"/>
                  </a:lnTo>
                  <a:cubicBezTo>
                    <a:pt x="0" y="5520"/>
                    <a:pt x="5369" y="5823"/>
                    <a:pt x="3554" y="8998"/>
                  </a:cubicBezTo>
                  <a:cubicBezTo>
                    <a:pt x="7108" y="4688"/>
                    <a:pt x="1664" y="3403"/>
                    <a:pt x="34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59"/>
            <p:cNvSpPr/>
            <p:nvPr/>
          </p:nvSpPr>
          <p:spPr>
            <a:xfrm>
              <a:off x="5618125" y="3095650"/>
              <a:ext cx="113450" cy="143700"/>
            </a:xfrm>
            <a:custGeom>
              <a:avLst/>
              <a:gdLst/>
              <a:ahLst/>
              <a:cxnLst/>
              <a:rect l="l" t="t" r="r" b="b"/>
              <a:pathLst>
                <a:path w="4538" h="5748" extrusionOk="0">
                  <a:moveTo>
                    <a:pt x="2269" y="1"/>
                  </a:moveTo>
                  <a:lnTo>
                    <a:pt x="2269" y="1"/>
                  </a:lnTo>
                  <a:cubicBezTo>
                    <a:pt x="3479" y="2194"/>
                    <a:pt x="1" y="3026"/>
                    <a:pt x="2269" y="5748"/>
                  </a:cubicBezTo>
                  <a:cubicBezTo>
                    <a:pt x="1135" y="3706"/>
                    <a:pt x="4538" y="3479"/>
                    <a:pt x="22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1" name="Google Shape;1571;p59"/>
          <p:cNvGrpSpPr/>
          <p:nvPr/>
        </p:nvGrpSpPr>
        <p:grpSpPr>
          <a:xfrm>
            <a:off x="12" y="2"/>
            <a:ext cx="3260368" cy="4995850"/>
            <a:chOff x="604695" y="72404"/>
            <a:chExt cx="2306755" cy="3534633"/>
          </a:xfrm>
        </p:grpSpPr>
        <p:sp>
          <p:nvSpPr>
            <p:cNvPr id="1572" name="Google Shape;1572;p59"/>
            <p:cNvSpPr/>
            <p:nvPr/>
          </p:nvSpPr>
          <p:spPr>
            <a:xfrm>
              <a:off x="1428604" y="2158224"/>
              <a:ext cx="89730" cy="33695"/>
            </a:xfrm>
            <a:custGeom>
              <a:avLst/>
              <a:gdLst/>
              <a:ahLst/>
              <a:cxnLst/>
              <a:rect l="l" t="t" r="r" b="b"/>
              <a:pathLst>
                <a:path w="1608" h="564" extrusionOk="0">
                  <a:moveTo>
                    <a:pt x="61" y="0"/>
                  </a:moveTo>
                  <a:cubicBezTo>
                    <a:pt x="40" y="181"/>
                    <a:pt x="20" y="382"/>
                    <a:pt x="0" y="563"/>
                  </a:cubicBezTo>
                  <a:cubicBezTo>
                    <a:pt x="241" y="543"/>
                    <a:pt x="503" y="543"/>
                    <a:pt x="744" y="543"/>
                  </a:cubicBezTo>
                  <a:cubicBezTo>
                    <a:pt x="1005" y="543"/>
                    <a:pt x="1266" y="543"/>
                    <a:pt x="1528" y="563"/>
                  </a:cubicBezTo>
                  <a:cubicBezTo>
                    <a:pt x="1548" y="382"/>
                    <a:pt x="1568" y="201"/>
                    <a:pt x="1608" y="41"/>
                  </a:cubicBezTo>
                  <a:lnTo>
                    <a:pt x="16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59"/>
            <p:cNvSpPr/>
            <p:nvPr/>
          </p:nvSpPr>
          <p:spPr>
            <a:xfrm rot="-10389495" flipH="1">
              <a:off x="1428942" y="2134484"/>
              <a:ext cx="89054" cy="99801"/>
            </a:xfrm>
            <a:custGeom>
              <a:avLst/>
              <a:gdLst/>
              <a:ahLst/>
              <a:cxnLst/>
              <a:rect l="l" t="t" r="r" b="b"/>
              <a:pathLst>
                <a:path w="1608" h="564" extrusionOk="0">
                  <a:moveTo>
                    <a:pt x="61" y="0"/>
                  </a:moveTo>
                  <a:cubicBezTo>
                    <a:pt x="40" y="181"/>
                    <a:pt x="20" y="382"/>
                    <a:pt x="0" y="563"/>
                  </a:cubicBezTo>
                  <a:cubicBezTo>
                    <a:pt x="241" y="543"/>
                    <a:pt x="503" y="543"/>
                    <a:pt x="744" y="543"/>
                  </a:cubicBezTo>
                  <a:cubicBezTo>
                    <a:pt x="1005" y="543"/>
                    <a:pt x="1266" y="543"/>
                    <a:pt x="1528" y="563"/>
                  </a:cubicBezTo>
                  <a:cubicBezTo>
                    <a:pt x="1548" y="382"/>
                    <a:pt x="1568" y="201"/>
                    <a:pt x="1608" y="41"/>
                  </a:cubicBezTo>
                  <a:lnTo>
                    <a:pt x="16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74" name="Google Shape;1574;p59"/>
            <p:cNvGrpSpPr/>
            <p:nvPr/>
          </p:nvGrpSpPr>
          <p:grpSpPr>
            <a:xfrm>
              <a:off x="604695" y="72404"/>
              <a:ext cx="2306755" cy="3534633"/>
              <a:chOff x="-112930" y="304804"/>
              <a:chExt cx="2306755" cy="3534633"/>
            </a:xfrm>
          </p:grpSpPr>
          <p:sp>
            <p:nvSpPr>
              <p:cNvPr id="1575" name="Google Shape;1575;p59"/>
              <p:cNvSpPr/>
              <p:nvPr/>
            </p:nvSpPr>
            <p:spPr>
              <a:xfrm>
                <a:off x="1238332" y="2639517"/>
                <a:ext cx="1228" cy="2288"/>
              </a:xfrm>
              <a:custGeom>
                <a:avLst/>
                <a:gdLst/>
                <a:ahLst/>
                <a:cxnLst/>
                <a:rect l="l" t="t" r="r" b="b"/>
                <a:pathLst>
                  <a:path w="22" h="41" extrusionOk="0">
                    <a:moveTo>
                      <a:pt x="21" y="0"/>
                    </a:moveTo>
                    <a:lnTo>
                      <a:pt x="1" y="41"/>
                    </a:lnTo>
                    <a:lnTo>
                      <a:pt x="21" y="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59"/>
              <p:cNvSpPr/>
              <p:nvPr/>
            </p:nvSpPr>
            <p:spPr>
              <a:xfrm>
                <a:off x="664210" y="2740413"/>
                <a:ext cx="90851" cy="2344"/>
              </a:xfrm>
              <a:custGeom>
                <a:avLst/>
                <a:gdLst/>
                <a:ahLst/>
                <a:cxnLst/>
                <a:rect l="l" t="t" r="r" b="b"/>
                <a:pathLst>
                  <a:path w="1628" h="42" extrusionOk="0">
                    <a:moveTo>
                      <a:pt x="0" y="1"/>
                    </a:moveTo>
                    <a:cubicBezTo>
                      <a:pt x="523" y="21"/>
                      <a:pt x="1045" y="41"/>
                      <a:pt x="1588" y="41"/>
                    </a:cubicBezTo>
                    <a:lnTo>
                      <a:pt x="1628" y="41"/>
                    </a:lnTo>
                    <a:lnTo>
                      <a:pt x="1588" y="41"/>
                    </a:lnTo>
                    <a:cubicBezTo>
                      <a:pt x="1045" y="41"/>
                      <a:pt x="523" y="21"/>
                      <a:pt x="0" y="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59"/>
              <p:cNvSpPr/>
              <p:nvPr/>
            </p:nvSpPr>
            <p:spPr>
              <a:xfrm>
                <a:off x="722526" y="2947896"/>
                <a:ext cx="14621" cy="33706"/>
              </a:xfrm>
              <a:custGeom>
                <a:avLst/>
                <a:gdLst/>
                <a:ahLst/>
                <a:cxnLst/>
                <a:rect l="l" t="t" r="r" b="b"/>
                <a:pathLst>
                  <a:path w="262" h="604" extrusionOk="0">
                    <a:moveTo>
                      <a:pt x="0" y="603"/>
                    </a:moveTo>
                    <a:cubicBezTo>
                      <a:pt x="101" y="402"/>
                      <a:pt x="181" y="201"/>
                      <a:pt x="261" y="1"/>
                    </a:cubicBezTo>
                    <a:cubicBezTo>
                      <a:pt x="181" y="201"/>
                      <a:pt x="101" y="402"/>
                      <a:pt x="0" y="603"/>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59"/>
              <p:cNvSpPr/>
              <p:nvPr/>
            </p:nvSpPr>
            <p:spPr>
              <a:xfrm>
                <a:off x="330050" y="2677632"/>
                <a:ext cx="43751" cy="15737"/>
              </a:xfrm>
              <a:custGeom>
                <a:avLst/>
                <a:gdLst/>
                <a:ahLst/>
                <a:cxnLst/>
                <a:rect l="l" t="t" r="r" b="b"/>
                <a:pathLst>
                  <a:path w="784" h="282" extrusionOk="0">
                    <a:moveTo>
                      <a:pt x="0" y="1"/>
                    </a:moveTo>
                    <a:lnTo>
                      <a:pt x="0" y="1"/>
                    </a:lnTo>
                    <a:cubicBezTo>
                      <a:pt x="200" y="91"/>
                      <a:pt x="432" y="166"/>
                      <a:pt x="697" y="253"/>
                    </a:cubicBezTo>
                    <a:lnTo>
                      <a:pt x="697" y="253"/>
                    </a:lnTo>
                    <a:cubicBezTo>
                      <a:pt x="692" y="249"/>
                      <a:pt x="687" y="246"/>
                      <a:pt x="683" y="242"/>
                    </a:cubicBezTo>
                    <a:cubicBezTo>
                      <a:pt x="422" y="161"/>
                      <a:pt x="201" y="81"/>
                      <a:pt x="0" y="1"/>
                    </a:cubicBezTo>
                    <a:close/>
                    <a:moveTo>
                      <a:pt x="697" y="253"/>
                    </a:moveTo>
                    <a:cubicBezTo>
                      <a:pt x="719" y="269"/>
                      <a:pt x="751" y="282"/>
                      <a:pt x="784" y="282"/>
                    </a:cubicBezTo>
                    <a:cubicBezTo>
                      <a:pt x="754" y="272"/>
                      <a:pt x="725" y="263"/>
                      <a:pt x="697" y="253"/>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59"/>
              <p:cNvSpPr/>
              <p:nvPr/>
            </p:nvSpPr>
            <p:spPr>
              <a:xfrm>
                <a:off x="379382" y="2695601"/>
                <a:ext cx="11273" cy="3404"/>
              </a:xfrm>
              <a:custGeom>
                <a:avLst/>
                <a:gdLst/>
                <a:ahLst/>
                <a:cxnLst/>
                <a:rect l="l" t="t" r="r" b="b"/>
                <a:pathLst>
                  <a:path w="202" h="61" extrusionOk="0">
                    <a:moveTo>
                      <a:pt x="0" y="0"/>
                    </a:moveTo>
                    <a:cubicBezTo>
                      <a:pt x="20" y="0"/>
                      <a:pt x="60" y="20"/>
                      <a:pt x="101" y="20"/>
                    </a:cubicBezTo>
                    <a:cubicBezTo>
                      <a:pt x="121" y="40"/>
                      <a:pt x="161" y="40"/>
                      <a:pt x="201" y="60"/>
                    </a:cubicBezTo>
                    <a:cubicBezTo>
                      <a:pt x="161" y="40"/>
                      <a:pt x="121" y="40"/>
                      <a:pt x="101" y="20"/>
                    </a:cubicBezTo>
                    <a:cubicBezTo>
                      <a:pt x="60" y="20"/>
                      <a:pt x="20" y="0"/>
                      <a:pt x="0" y="0"/>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59"/>
              <p:cNvSpPr/>
              <p:nvPr/>
            </p:nvSpPr>
            <p:spPr>
              <a:xfrm>
                <a:off x="1214782" y="3088078"/>
                <a:ext cx="4576" cy="65069"/>
              </a:xfrm>
              <a:custGeom>
                <a:avLst/>
                <a:gdLst/>
                <a:ahLst/>
                <a:cxnLst/>
                <a:rect l="l" t="t" r="r" b="b"/>
                <a:pathLst>
                  <a:path w="82" h="1166" extrusionOk="0">
                    <a:moveTo>
                      <a:pt x="81" y="0"/>
                    </a:moveTo>
                    <a:lnTo>
                      <a:pt x="1" y="1166"/>
                    </a:lnTo>
                    <a:lnTo>
                      <a:pt x="81" y="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59"/>
              <p:cNvSpPr/>
              <p:nvPr/>
            </p:nvSpPr>
            <p:spPr>
              <a:xfrm>
                <a:off x="1117235" y="2694485"/>
                <a:ext cx="12389" cy="3404"/>
              </a:xfrm>
              <a:custGeom>
                <a:avLst/>
                <a:gdLst/>
                <a:ahLst/>
                <a:cxnLst/>
                <a:rect l="l" t="t" r="r" b="b"/>
                <a:pathLst>
                  <a:path w="222" h="61" extrusionOk="0">
                    <a:moveTo>
                      <a:pt x="1" y="60"/>
                    </a:moveTo>
                    <a:lnTo>
                      <a:pt x="81" y="40"/>
                    </a:lnTo>
                    <a:cubicBezTo>
                      <a:pt x="121" y="20"/>
                      <a:pt x="182" y="20"/>
                      <a:pt x="222" y="0"/>
                    </a:cubicBezTo>
                    <a:cubicBezTo>
                      <a:pt x="182" y="20"/>
                      <a:pt x="121" y="20"/>
                      <a:pt x="81" y="40"/>
                    </a:cubicBezTo>
                    <a:lnTo>
                      <a:pt x="1" y="6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59"/>
              <p:cNvSpPr/>
              <p:nvPr/>
            </p:nvSpPr>
            <p:spPr>
              <a:xfrm>
                <a:off x="972589" y="2704530"/>
                <a:ext cx="123385" cy="23606"/>
              </a:xfrm>
              <a:custGeom>
                <a:avLst/>
                <a:gdLst/>
                <a:ahLst/>
                <a:cxnLst/>
                <a:rect l="l" t="t" r="r" b="b"/>
                <a:pathLst>
                  <a:path w="2211" h="423" extrusionOk="0">
                    <a:moveTo>
                      <a:pt x="0" y="423"/>
                    </a:moveTo>
                    <a:cubicBezTo>
                      <a:pt x="402" y="363"/>
                      <a:pt x="784" y="302"/>
                      <a:pt x="1166" y="222"/>
                    </a:cubicBezTo>
                    <a:cubicBezTo>
                      <a:pt x="1528" y="162"/>
                      <a:pt x="1869" y="81"/>
                      <a:pt x="2211" y="1"/>
                    </a:cubicBezTo>
                    <a:cubicBezTo>
                      <a:pt x="1869" y="81"/>
                      <a:pt x="1528" y="162"/>
                      <a:pt x="1166" y="222"/>
                    </a:cubicBezTo>
                    <a:cubicBezTo>
                      <a:pt x="784" y="302"/>
                      <a:pt x="402" y="363"/>
                      <a:pt x="0" y="423"/>
                    </a:cubicBezTo>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59"/>
              <p:cNvSpPr/>
              <p:nvPr/>
            </p:nvSpPr>
            <p:spPr>
              <a:xfrm>
                <a:off x="1137437" y="3135177"/>
                <a:ext cx="7924" cy="17969"/>
              </a:xfrm>
              <a:custGeom>
                <a:avLst/>
                <a:gdLst/>
                <a:ahLst/>
                <a:cxnLst/>
                <a:rect l="l" t="t" r="r" b="b"/>
                <a:pathLst>
                  <a:path w="142" h="322" extrusionOk="0">
                    <a:moveTo>
                      <a:pt x="0" y="322"/>
                    </a:moveTo>
                    <a:cubicBezTo>
                      <a:pt x="61" y="221"/>
                      <a:pt x="101" y="101"/>
                      <a:pt x="141" y="0"/>
                    </a:cubicBezTo>
                    <a:cubicBezTo>
                      <a:pt x="101" y="101"/>
                      <a:pt x="61" y="221"/>
                      <a:pt x="0" y="322"/>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59"/>
              <p:cNvSpPr/>
              <p:nvPr/>
            </p:nvSpPr>
            <p:spPr>
              <a:xfrm>
                <a:off x="974821" y="3137410"/>
                <a:ext cx="19141" cy="10157"/>
              </a:xfrm>
              <a:custGeom>
                <a:avLst/>
                <a:gdLst/>
                <a:ahLst/>
                <a:cxnLst/>
                <a:rect l="l" t="t" r="r" b="b"/>
                <a:pathLst>
                  <a:path w="343" h="182" extrusionOk="0">
                    <a:moveTo>
                      <a:pt x="1" y="1"/>
                    </a:moveTo>
                    <a:cubicBezTo>
                      <a:pt x="121" y="61"/>
                      <a:pt x="222" y="121"/>
                      <a:pt x="342" y="181"/>
                    </a:cubicBezTo>
                    <a:cubicBezTo>
                      <a:pt x="222" y="121"/>
                      <a:pt x="121" y="61"/>
                      <a:pt x="1" y="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59"/>
              <p:cNvSpPr/>
              <p:nvPr/>
            </p:nvSpPr>
            <p:spPr>
              <a:xfrm>
                <a:off x="753889" y="3006212"/>
                <a:ext cx="12389" cy="9040"/>
              </a:xfrm>
              <a:custGeom>
                <a:avLst/>
                <a:gdLst/>
                <a:ahLst/>
                <a:cxnLst/>
                <a:rect l="l" t="t" r="r" b="b"/>
                <a:pathLst>
                  <a:path w="222" h="162" extrusionOk="0">
                    <a:moveTo>
                      <a:pt x="1" y="0"/>
                    </a:moveTo>
                    <a:cubicBezTo>
                      <a:pt x="81" y="41"/>
                      <a:pt x="142" y="101"/>
                      <a:pt x="222" y="161"/>
                    </a:cubicBezTo>
                    <a:cubicBezTo>
                      <a:pt x="142" y="101"/>
                      <a:pt x="81" y="41"/>
                      <a:pt x="1" y="0"/>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59"/>
              <p:cNvSpPr/>
              <p:nvPr/>
            </p:nvSpPr>
            <p:spPr>
              <a:xfrm>
                <a:off x="1245084" y="2603635"/>
                <a:ext cx="7924" cy="14621"/>
              </a:xfrm>
              <a:custGeom>
                <a:avLst/>
                <a:gdLst/>
                <a:ahLst/>
                <a:cxnLst/>
                <a:rect l="l" t="t" r="r" b="b"/>
                <a:pathLst>
                  <a:path w="142" h="262" extrusionOk="0">
                    <a:moveTo>
                      <a:pt x="141" y="262"/>
                    </a:moveTo>
                    <a:cubicBezTo>
                      <a:pt x="141" y="201"/>
                      <a:pt x="101" y="101"/>
                      <a:pt x="0" y="0"/>
                    </a:cubicBezTo>
                    <a:cubicBezTo>
                      <a:pt x="101" y="101"/>
                      <a:pt x="141" y="201"/>
                      <a:pt x="141" y="262"/>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59"/>
              <p:cNvSpPr/>
              <p:nvPr/>
            </p:nvSpPr>
            <p:spPr>
              <a:xfrm>
                <a:off x="1130684" y="2648502"/>
                <a:ext cx="98775" cy="46039"/>
              </a:xfrm>
              <a:custGeom>
                <a:avLst/>
                <a:gdLst/>
                <a:ahLst/>
                <a:cxnLst/>
                <a:rect l="l" t="t" r="r" b="b"/>
                <a:pathLst>
                  <a:path w="1770" h="825" extrusionOk="0">
                    <a:moveTo>
                      <a:pt x="1769" y="0"/>
                    </a:moveTo>
                    <a:cubicBezTo>
                      <a:pt x="1448" y="241"/>
                      <a:pt x="945" y="503"/>
                      <a:pt x="141" y="764"/>
                    </a:cubicBezTo>
                    <a:cubicBezTo>
                      <a:pt x="101" y="784"/>
                      <a:pt x="41" y="804"/>
                      <a:pt x="1" y="824"/>
                    </a:cubicBezTo>
                    <a:cubicBezTo>
                      <a:pt x="885" y="543"/>
                      <a:pt x="1428" y="261"/>
                      <a:pt x="1769" y="0"/>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59"/>
              <p:cNvSpPr/>
              <p:nvPr/>
            </p:nvSpPr>
            <p:spPr>
              <a:xfrm>
                <a:off x="1065671" y="3014080"/>
                <a:ext cx="66185" cy="34822"/>
              </a:xfrm>
              <a:custGeom>
                <a:avLst/>
                <a:gdLst/>
                <a:ahLst/>
                <a:cxnLst/>
                <a:rect l="l" t="t" r="r" b="b"/>
                <a:pathLst>
                  <a:path w="1186" h="624" extrusionOk="0">
                    <a:moveTo>
                      <a:pt x="1186" y="623"/>
                    </a:moveTo>
                    <a:cubicBezTo>
                      <a:pt x="764" y="422"/>
                      <a:pt x="382" y="201"/>
                      <a:pt x="0" y="0"/>
                    </a:cubicBezTo>
                    <a:cubicBezTo>
                      <a:pt x="382" y="201"/>
                      <a:pt x="764" y="422"/>
                      <a:pt x="1186" y="623"/>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59"/>
              <p:cNvSpPr/>
              <p:nvPr/>
            </p:nvSpPr>
            <p:spPr>
              <a:xfrm>
                <a:off x="435410" y="2917594"/>
                <a:ext cx="56140" cy="75225"/>
              </a:xfrm>
              <a:custGeom>
                <a:avLst/>
                <a:gdLst/>
                <a:ahLst/>
                <a:cxnLst/>
                <a:rect l="l" t="t" r="r" b="b"/>
                <a:pathLst>
                  <a:path w="1006" h="1348" extrusionOk="0">
                    <a:moveTo>
                      <a:pt x="1" y="1347"/>
                    </a:moveTo>
                    <a:cubicBezTo>
                      <a:pt x="343" y="925"/>
                      <a:pt x="684" y="483"/>
                      <a:pt x="1006" y="1"/>
                    </a:cubicBezTo>
                    <a:cubicBezTo>
                      <a:pt x="684" y="483"/>
                      <a:pt x="343" y="925"/>
                      <a:pt x="1" y="1347"/>
                    </a:cubicBezTo>
                    <a:lnTo>
                      <a:pt x="1" y="1347"/>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59"/>
              <p:cNvSpPr/>
              <p:nvPr/>
            </p:nvSpPr>
            <p:spPr>
              <a:xfrm>
                <a:off x="1240620" y="2637285"/>
                <a:ext cx="1172" cy="2288"/>
              </a:xfrm>
              <a:custGeom>
                <a:avLst/>
                <a:gdLst/>
                <a:ahLst/>
                <a:cxnLst/>
                <a:rect l="l" t="t" r="r" b="b"/>
                <a:pathLst>
                  <a:path w="21" h="41" extrusionOk="0">
                    <a:moveTo>
                      <a:pt x="20" y="0"/>
                    </a:moveTo>
                    <a:lnTo>
                      <a:pt x="0" y="40"/>
                    </a:lnTo>
                    <a:lnTo>
                      <a:pt x="20" y="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59"/>
              <p:cNvSpPr/>
              <p:nvPr/>
            </p:nvSpPr>
            <p:spPr>
              <a:xfrm>
                <a:off x="1229403" y="2646270"/>
                <a:ext cx="2288" cy="2288"/>
              </a:xfrm>
              <a:custGeom>
                <a:avLst/>
                <a:gdLst/>
                <a:ahLst/>
                <a:cxnLst/>
                <a:rect l="l" t="t" r="r" b="b"/>
                <a:pathLst>
                  <a:path w="41" h="41" extrusionOk="0">
                    <a:moveTo>
                      <a:pt x="40" y="0"/>
                    </a:moveTo>
                    <a:lnTo>
                      <a:pt x="0" y="40"/>
                    </a:lnTo>
                    <a:lnTo>
                      <a:pt x="40" y="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59"/>
              <p:cNvSpPr/>
              <p:nvPr/>
            </p:nvSpPr>
            <p:spPr>
              <a:xfrm>
                <a:off x="1232752" y="2641749"/>
                <a:ext cx="4520" cy="4576"/>
              </a:xfrm>
              <a:custGeom>
                <a:avLst/>
                <a:gdLst/>
                <a:ahLst/>
                <a:cxnLst/>
                <a:rect l="l" t="t" r="r" b="b"/>
                <a:pathLst>
                  <a:path w="81" h="82" extrusionOk="0">
                    <a:moveTo>
                      <a:pt x="81" y="1"/>
                    </a:moveTo>
                    <a:cubicBezTo>
                      <a:pt x="61" y="21"/>
                      <a:pt x="21" y="61"/>
                      <a:pt x="0" y="81"/>
                    </a:cubicBezTo>
                    <a:cubicBezTo>
                      <a:pt x="21" y="61"/>
                      <a:pt x="61" y="21"/>
                      <a:pt x="81" y="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59"/>
              <p:cNvSpPr/>
              <p:nvPr/>
            </p:nvSpPr>
            <p:spPr>
              <a:xfrm>
                <a:off x="1245084" y="2633881"/>
                <a:ext cx="56" cy="1228"/>
              </a:xfrm>
              <a:custGeom>
                <a:avLst/>
                <a:gdLst/>
                <a:ahLst/>
                <a:cxnLst/>
                <a:rect l="l" t="t" r="r" b="b"/>
                <a:pathLst>
                  <a:path w="1" h="22" extrusionOk="0">
                    <a:moveTo>
                      <a:pt x="0" y="1"/>
                    </a:moveTo>
                    <a:lnTo>
                      <a:pt x="0" y="21"/>
                    </a:lnTo>
                    <a:lnTo>
                      <a:pt x="0" y="1"/>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59"/>
              <p:cNvSpPr/>
              <p:nvPr/>
            </p:nvSpPr>
            <p:spPr>
              <a:xfrm>
                <a:off x="1242852" y="2635053"/>
                <a:ext cx="1172" cy="2288"/>
              </a:xfrm>
              <a:custGeom>
                <a:avLst/>
                <a:gdLst/>
                <a:ahLst/>
                <a:cxnLst/>
                <a:rect l="l" t="t" r="r" b="b"/>
                <a:pathLst>
                  <a:path w="21" h="41" extrusionOk="0">
                    <a:moveTo>
                      <a:pt x="20" y="0"/>
                    </a:moveTo>
                    <a:lnTo>
                      <a:pt x="0" y="40"/>
                    </a:lnTo>
                    <a:lnTo>
                      <a:pt x="20" y="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59"/>
              <p:cNvSpPr/>
              <p:nvPr/>
            </p:nvSpPr>
            <p:spPr>
              <a:xfrm>
                <a:off x="297516" y="2871666"/>
                <a:ext cx="15737" cy="21318"/>
              </a:xfrm>
              <a:custGeom>
                <a:avLst/>
                <a:gdLst/>
                <a:ahLst/>
                <a:cxnLst/>
                <a:rect l="l" t="t" r="r" b="b"/>
                <a:pathLst>
                  <a:path w="282" h="382" extrusionOk="0">
                    <a:moveTo>
                      <a:pt x="282" y="382"/>
                    </a:moveTo>
                    <a:cubicBezTo>
                      <a:pt x="201" y="241"/>
                      <a:pt x="141" y="121"/>
                      <a:pt x="81" y="0"/>
                    </a:cubicBezTo>
                    <a:cubicBezTo>
                      <a:pt x="61" y="40"/>
                      <a:pt x="20" y="60"/>
                      <a:pt x="0" y="101"/>
                    </a:cubicBezTo>
                    <a:cubicBezTo>
                      <a:pt x="20" y="60"/>
                      <a:pt x="61" y="40"/>
                      <a:pt x="81" y="0"/>
                    </a:cubicBezTo>
                    <a:cubicBezTo>
                      <a:pt x="141" y="121"/>
                      <a:pt x="201" y="241"/>
                      <a:pt x="282" y="382"/>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59"/>
              <p:cNvSpPr/>
              <p:nvPr/>
            </p:nvSpPr>
            <p:spPr>
              <a:xfrm>
                <a:off x="360296" y="3129541"/>
                <a:ext cx="14621" cy="14677"/>
              </a:xfrm>
              <a:custGeom>
                <a:avLst/>
                <a:gdLst/>
                <a:ahLst/>
                <a:cxnLst/>
                <a:rect l="l" t="t" r="r" b="b"/>
                <a:pathLst>
                  <a:path w="262" h="263" extrusionOk="0">
                    <a:moveTo>
                      <a:pt x="262" y="1"/>
                    </a:moveTo>
                    <a:cubicBezTo>
                      <a:pt x="181" y="101"/>
                      <a:pt x="81" y="182"/>
                      <a:pt x="1" y="262"/>
                    </a:cubicBezTo>
                    <a:cubicBezTo>
                      <a:pt x="81" y="182"/>
                      <a:pt x="181" y="101"/>
                      <a:pt x="262" y="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59"/>
              <p:cNvSpPr/>
              <p:nvPr/>
            </p:nvSpPr>
            <p:spPr>
              <a:xfrm>
                <a:off x="419729" y="2706818"/>
                <a:ext cx="28070" cy="6752"/>
              </a:xfrm>
              <a:custGeom>
                <a:avLst/>
                <a:gdLst/>
                <a:ahLst/>
                <a:cxnLst/>
                <a:rect l="l" t="t" r="r" b="b"/>
                <a:pathLst>
                  <a:path w="503" h="121" extrusionOk="0">
                    <a:moveTo>
                      <a:pt x="503" y="121"/>
                    </a:moveTo>
                    <a:cubicBezTo>
                      <a:pt x="342" y="81"/>
                      <a:pt x="161" y="40"/>
                      <a:pt x="1" y="0"/>
                    </a:cubicBezTo>
                    <a:cubicBezTo>
                      <a:pt x="161" y="40"/>
                      <a:pt x="342" y="81"/>
                      <a:pt x="503" y="12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59"/>
              <p:cNvSpPr/>
              <p:nvPr/>
            </p:nvSpPr>
            <p:spPr>
              <a:xfrm>
                <a:off x="364761" y="2883999"/>
                <a:ext cx="33706" cy="58372"/>
              </a:xfrm>
              <a:custGeom>
                <a:avLst/>
                <a:gdLst/>
                <a:ahLst/>
                <a:cxnLst/>
                <a:rect l="l" t="t" r="r" b="b"/>
                <a:pathLst>
                  <a:path w="604" h="1046" extrusionOk="0">
                    <a:moveTo>
                      <a:pt x="1" y="0"/>
                    </a:moveTo>
                    <a:cubicBezTo>
                      <a:pt x="182" y="362"/>
                      <a:pt x="383" y="703"/>
                      <a:pt x="604" y="1045"/>
                    </a:cubicBezTo>
                    <a:cubicBezTo>
                      <a:pt x="383" y="703"/>
                      <a:pt x="182" y="362"/>
                      <a:pt x="1" y="0"/>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59"/>
              <p:cNvSpPr/>
              <p:nvPr/>
            </p:nvSpPr>
            <p:spPr>
              <a:xfrm>
                <a:off x="374861" y="3082442"/>
                <a:ext cx="43807" cy="47155"/>
              </a:xfrm>
              <a:custGeom>
                <a:avLst/>
                <a:gdLst/>
                <a:ahLst/>
                <a:cxnLst/>
                <a:rect l="l" t="t" r="r" b="b"/>
                <a:pathLst>
                  <a:path w="785" h="845" extrusionOk="0">
                    <a:moveTo>
                      <a:pt x="1" y="845"/>
                    </a:moveTo>
                    <a:cubicBezTo>
                      <a:pt x="262" y="584"/>
                      <a:pt x="523" y="302"/>
                      <a:pt x="785" y="1"/>
                    </a:cubicBezTo>
                    <a:cubicBezTo>
                      <a:pt x="523" y="302"/>
                      <a:pt x="262" y="584"/>
                      <a:pt x="1" y="845"/>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59"/>
              <p:cNvSpPr/>
              <p:nvPr/>
            </p:nvSpPr>
            <p:spPr>
              <a:xfrm>
                <a:off x="430945" y="3066760"/>
                <a:ext cx="74053" cy="79690"/>
              </a:xfrm>
              <a:custGeom>
                <a:avLst/>
                <a:gdLst/>
                <a:ahLst/>
                <a:cxnLst/>
                <a:rect l="l" t="t" r="r" b="b"/>
                <a:pathLst>
                  <a:path w="1327" h="1428" extrusionOk="0">
                    <a:moveTo>
                      <a:pt x="1327" y="1427"/>
                    </a:moveTo>
                    <a:cubicBezTo>
                      <a:pt x="824" y="945"/>
                      <a:pt x="382" y="483"/>
                      <a:pt x="1" y="1"/>
                    </a:cubicBezTo>
                    <a:cubicBezTo>
                      <a:pt x="382" y="483"/>
                      <a:pt x="824" y="945"/>
                      <a:pt x="1327" y="1427"/>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59"/>
              <p:cNvSpPr/>
              <p:nvPr/>
            </p:nvSpPr>
            <p:spPr>
              <a:xfrm>
                <a:off x="447743" y="2713515"/>
                <a:ext cx="67357" cy="11273"/>
              </a:xfrm>
              <a:custGeom>
                <a:avLst/>
                <a:gdLst/>
                <a:ahLst/>
                <a:cxnLst/>
                <a:rect l="l" t="t" r="r" b="b"/>
                <a:pathLst>
                  <a:path w="1207" h="202" extrusionOk="0">
                    <a:moveTo>
                      <a:pt x="1207" y="202"/>
                    </a:moveTo>
                    <a:cubicBezTo>
                      <a:pt x="785" y="141"/>
                      <a:pt x="383" y="81"/>
                      <a:pt x="1" y="1"/>
                    </a:cubicBezTo>
                    <a:cubicBezTo>
                      <a:pt x="383" y="81"/>
                      <a:pt x="785" y="141"/>
                      <a:pt x="1207" y="202"/>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59"/>
              <p:cNvSpPr/>
              <p:nvPr/>
            </p:nvSpPr>
            <p:spPr>
              <a:xfrm>
                <a:off x="280662" y="2900796"/>
                <a:ext cx="121208" cy="217584"/>
              </a:xfrm>
              <a:custGeom>
                <a:avLst/>
                <a:gdLst/>
                <a:ahLst/>
                <a:cxnLst/>
                <a:rect l="l" t="t" r="r" b="b"/>
                <a:pathLst>
                  <a:path w="2172" h="3899" extrusionOk="0">
                    <a:moveTo>
                      <a:pt x="584" y="3899"/>
                    </a:moveTo>
                    <a:cubicBezTo>
                      <a:pt x="1086" y="3437"/>
                      <a:pt x="1629" y="2914"/>
                      <a:pt x="2171" y="2332"/>
                    </a:cubicBezTo>
                    <a:cubicBezTo>
                      <a:pt x="1629" y="2914"/>
                      <a:pt x="1086" y="3437"/>
                      <a:pt x="584" y="3899"/>
                    </a:cubicBezTo>
                    <a:cubicBezTo>
                      <a:pt x="543" y="3798"/>
                      <a:pt x="483" y="3718"/>
                      <a:pt x="443" y="3638"/>
                    </a:cubicBezTo>
                    <a:lnTo>
                      <a:pt x="1" y="1"/>
                    </a:lnTo>
                    <a:lnTo>
                      <a:pt x="443" y="3638"/>
                    </a:lnTo>
                    <a:cubicBezTo>
                      <a:pt x="483" y="3718"/>
                      <a:pt x="543" y="3798"/>
                      <a:pt x="584" y="3899"/>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59"/>
              <p:cNvSpPr/>
              <p:nvPr/>
            </p:nvSpPr>
            <p:spPr>
              <a:xfrm>
                <a:off x="709077" y="3055544"/>
                <a:ext cx="19085" cy="33706"/>
              </a:xfrm>
              <a:custGeom>
                <a:avLst/>
                <a:gdLst/>
                <a:ahLst/>
                <a:cxnLst/>
                <a:rect l="l" t="t" r="r" b="b"/>
                <a:pathLst>
                  <a:path w="342" h="604" extrusionOk="0">
                    <a:moveTo>
                      <a:pt x="0" y="603"/>
                    </a:moveTo>
                    <a:cubicBezTo>
                      <a:pt x="121" y="403"/>
                      <a:pt x="221" y="202"/>
                      <a:pt x="342" y="1"/>
                    </a:cubicBezTo>
                    <a:cubicBezTo>
                      <a:pt x="221" y="202"/>
                      <a:pt x="121" y="403"/>
                      <a:pt x="0" y="603"/>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59"/>
              <p:cNvSpPr/>
              <p:nvPr/>
            </p:nvSpPr>
            <p:spPr>
              <a:xfrm>
                <a:off x="660862" y="3002864"/>
                <a:ext cx="37055" cy="91967"/>
              </a:xfrm>
              <a:custGeom>
                <a:avLst/>
                <a:gdLst/>
                <a:ahLst/>
                <a:cxnLst/>
                <a:rect l="l" t="t" r="r" b="b"/>
                <a:pathLst>
                  <a:path w="664" h="1648" extrusionOk="0">
                    <a:moveTo>
                      <a:pt x="0" y="1648"/>
                    </a:moveTo>
                    <a:cubicBezTo>
                      <a:pt x="241" y="1266"/>
                      <a:pt x="462" y="904"/>
                      <a:pt x="663" y="503"/>
                    </a:cubicBezTo>
                    <a:cubicBezTo>
                      <a:pt x="462" y="342"/>
                      <a:pt x="281" y="181"/>
                      <a:pt x="101" y="0"/>
                    </a:cubicBezTo>
                    <a:cubicBezTo>
                      <a:pt x="281" y="181"/>
                      <a:pt x="462" y="342"/>
                      <a:pt x="663" y="503"/>
                    </a:cubicBezTo>
                    <a:cubicBezTo>
                      <a:pt x="462" y="904"/>
                      <a:pt x="241" y="1266"/>
                      <a:pt x="0" y="1648"/>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59"/>
              <p:cNvSpPr/>
              <p:nvPr/>
            </p:nvSpPr>
            <p:spPr>
              <a:xfrm>
                <a:off x="599142" y="2935563"/>
                <a:ext cx="47155" cy="49387"/>
              </a:xfrm>
              <a:custGeom>
                <a:avLst/>
                <a:gdLst/>
                <a:ahLst/>
                <a:cxnLst/>
                <a:rect l="l" t="t" r="r" b="b"/>
                <a:pathLst>
                  <a:path w="845" h="885" extrusionOk="0">
                    <a:moveTo>
                      <a:pt x="845" y="885"/>
                    </a:moveTo>
                    <a:cubicBezTo>
                      <a:pt x="543" y="583"/>
                      <a:pt x="262" y="302"/>
                      <a:pt x="1" y="0"/>
                    </a:cubicBezTo>
                    <a:cubicBezTo>
                      <a:pt x="262" y="302"/>
                      <a:pt x="543" y="583"/>
                      <a:pt x="845" y="885"/>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59"/>
              <p:cNvSpPr/>
              <p:nvPr/>
            </p:nvSpPr>
            <p:spPr>
              <a:xfrm>
                <a:off x="462364" y="3025297"/>
                <a:ext cx="34822" cy="37055"/>
              </a:xfrm>
              <a:custGeom>
                <a:avLst/>
                <a:gdLst/>
                <a:ahLst/>
                <a:cxnLst/>
                <a:rect l="l" t="t" r="r" b="b"/>
                <a:pathLst>
                  <a:path w="624" h="664" extrusionOk="0">
                    <a:moveTo>
                      <a:pt x="0" y="0"/>
                    </a:moveTo>
                    <a:cubicBezTo>
                      <a:pt x="201" y="221"/>
                      <a:pt x="402" y="442"/>
                      <a:pt x="623" y="663"/>
                    </a:cubicBezTo>
                    <a:cubicBezTo>
                      <a:pt x="402" y="442"/>
                      <a:pt x="201" y="221"/>
                      <a:pt x="0" y="0"/>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59"/>
              <p:cNvSpPr/>
              <p:nvPr/>
            </p:nvSpPr>
            <p:spPr>
              <a:xfrm>
                <a:off x="480277" y="2925462"/>
                <a:ext cx="49387" cy="75169"/>
              </a:xfrm>
              <a:custGeom>
                <a:avLst/>
                <a:gdLst/>
                <a:ahLst/>
                <a:cxnLst/>
                <a:rect l="l" t="t" r="r" b="b"/>
                <a:pathLst>
                  <a:path w="885" h="1347" extrusionOk="0">
                    <a:moveTo>
                      <a:pt x="885" y="1"/>
                    </a:moveTo>
                    <a:cubicBezTo>
                      <a:pt x="604" y="463"/>
                      <a:pt x="302" y="905"/>
                      <a:pt x="1" y="1347"/>
                    </a:cubicBezTo>
                    <a:cubicBezTo>
                      <a:pt x="302" y="905"/>
                      <a:pt x="604" y="463"/>
                      <a:pt x="885" y="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59"/>
              <p:cNvSpPr/>
              <p:nvPr/>
            </p:nvSpPr>
            <p:spPr>
              <a:xfrm>
                <a:off x="525144" y="3090310"/>
                <a:ext cx="65124" cy="57256"/>
              </a:xfrm>
              <a:custGeom>
                <a:avLst/>
                <a:gdLst/>
                <a:ahLst/>
                <a:cxnLst/>
                <a:rect l="l" t="t" r="r" b="b"/>
                <a:pathLst>
                  <a:path w="1167" h="1026" extrusionOk="0">
                    <a:moveTo>
                      <a:pt x="1166" y="1025"/>
                    </a:moveTo>
                    <a:cubicBezTo>
                      <a:pt x="764" y="684"/>
                      <a:pt x="362" y="342"/>
                      <a:pt x="1" y="1"/>
                    </a:cubicBezTo>
                    <a:cubicBezTo>
                      <a:pt x="362" y="342"/>
                      <a:pt x="764" y="684"/>
                      <a:pt x="1166" y="1025"/>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59"/>
              <p:cNvSpPr/>
              <p:nvPr/>
            </p:nvSpPr>
            <p:spPr>
              <a:xfrm>
                <a:off x="1205854" y="2573333"/>
                <a:ext cx="5636" cy="3460"/>
              </a:xfrm>
              <a:custGeom>
                <a:avLst/>
                <a:gdLst/>
                <a:ahLst/>
                <a:cxnLst/>
                <a:rect l="l" t="t" r="r" b="b"/>
                <a:pathLst>
                  <a:path w="101" h="62" extrusionOk="0">
                    <a:moveTo>
                      <a:pt x="0" y="1"/>
                    </a:moveTo>
                    <a:cubicBezTo>
                      <a:pt x="40" y="21"/>
                      <a:pt x="60" y="41"/>
                      <a:pt x="101" y="61"/>
                    </a:cubicBezTo>
                    <a:cubicBezTo>
                      <a:pt x="60" y="41"/>
                      <a:pt x="40" y="21"/>
                      <a:pt x="0" y="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59"/>
              <p:cNvSpPr/>
              <p:nvPr/>
            </p:nvSpPr>
            <p:spPr>
              <a:xfrm>
                <a:off x="270562" y="2643982"/>
                <a:ext cx="59544" cy="33706"/>
              </a:xfrm>
              <a:custGeom>
                <a:avLst/>
                <a:gdLst/>
                <a:ahLst/>
                <a:cxnLst/>
                <a:rect l="l" t="t" r="r" b="b"/>
                <a:pathLst>
                  <a:path w="1067" h="604" extrusionOk="0">
                    <a:moveTo>
                      <a:pt x="1" y="1"/>
                    </a:moveTo>
                    <a:cubicBezTo>
                      <a:pt x="222" y="182"/>
                      <a:pt x="564" y="383"/>
                      <a:pt x="1066" y="604"/>
                    </a:cubicBezTo>
                    <a:cubicBezTo>
                      <a:pt x="564" y="383"/>
                      <a:pt x="222" y="182"/>
                      <a:pt x="1" y="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59"/>
              <p:cNvSpPr/>
              <p:nvPr/>
            </p:nvSpPr>
            <p:spPr>
              <a:xfrm>
                <a:off x="270562" y="2643982"/>
                <a:ext cx="59544" cy="33706"/>
              </a:xfrm>
              <a:custGeom>
                <a:avLst/>
                <a:gdLst/>
                <a:ahLst/>
                <a:cxnLst/>
                <a:rect l="l" t="t" r="r" b="b"/>
                <a:pathLst>
                  <a:path w="1067" h="604" extrusionOk="0">
                    <a:moveTo>
                      <a:pt x="1066" y="604"/>
                    </a:moveTo>
                    <a:cubicBezTo>
                      <a:pt x="564" y="383"/>
                      <a:pt x="222" y="182"/>
                      <a:pt x="1" y="1"/>
                    </a:cubicBezTo>
                    <a:cubicBezTo>
                      <a:pt x="222" y="182"/>
                      <a:pt x="564" y="383"/>
                      <a:pt x="1066" y="604"/>
                    </a:cubicBezTo>
                    <a:close/>
                  </a:path>
                </a:pathLst>
              </a:custGeom>
              <a:solidFill>
                <a:srgbClr val="E4CF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59"/>
              <p:cNvSpPr/>
              <p:nvPr/>
            </p:nvSpPr>
            <p:spPr>
              <a:xfrm>
                <a:off x="929954" y="2503800"/>
                <a:ext cx="30358" cy="3460"/>
              </a:xfrm>
              <a:custGeom>
                <a:avLst/>
                <a:gdLst/>
                <a:ahLst/>
                <a:cxnLst/>
                <a:rect l="l" t="t" r="r" b="b"/>
                <a:pathLst>
                  <a:path w="544" h="62" extrusionOk="0">
                    <a:moveTo>
                      <a:pt x="543" y="61"/>
                    </a:moveTo>
                    <a:cubicBezTo>
                      <a:pt x="383" y="41"/>
                      <a:pt x="222" y="21"/>
                      <a:pt x="41" y="1"/>
                    </a:cubicBezTo>
                    <a:lnTo>
                      <a:pt x="1" y="1"/>
                    </a:lnTo>
                    <a:lnTo>
                      <a:pt x="41" y="1"/>
                    </a:lnTo>
                    <a:cubicBezTo>
                      <a:pt x="222" y="21"/>
                      <a:pt x="383" y="41"/>
                      <a:pt x="543" y="6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59"/>
              <p:cNvSpPr/>
              <p:nvPr/>
            </p:nvSpPr>
            <p:spPr>
              <a:xfrm>
                <a:off x="584577" y="2499335"/>
                <a:ext cx="32590" cy="3404"/>
              </a:xfrm>
              <a:custGeom>
                <a:avLst/>
                <a:gdLst/>
                <a:ahLst/>
                <a:cxnLst/>
                <a:rect l="l" t="t" r="r" b="b"/>
                <a:pathLst>
                  <a:path w="584" h="61" extrusionOk="0">
                    <a:moveTo>
                      <a:pt x="1" y="61"/>
                    </a:moveTo>
                    <a:cubicBezTo>
                      <a:pt x="202" y="41"/>
                      <a:pt x="402" y="21"/>
                      <a:pt x="583" y="1"/>
                    </a:cubicBezTo>
                    <a:cubicBezTo>
                      <a:pt x="402" y="21"/>
                      <a:pt x="202" y="41"/>
                      <a:pt x="1" y="6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59"/>
              <p:cNvSpPr/>
              <p:nvPr/>
            </p:nvSpPr>
            <p:spPr>
              <a:xfrm>
                <a:off x="794292" y="2494871"/>
                <a:ext cx="93139" cy="4520"/>
              </a:xfrm>
              <a:custGeom>
                <a:avLst/>
                <a:gdLst/>
                <a:ahLst/>
                <a:cxnLst/>
                <a:rect l="l" t="t" r="r" b="b"/>
                <a:pathLst>
                  <a:path w="1669" h="81" extrusionOk="0">
                    <a:moveTo>
                      <a:pt x="1347" y="61"/>
                    </a:moveTo>
                    <a:cubicBezTo>
                      <a:pt x="1447" y="61"/>
                      <a:pt x="1568" y="81"/>
                      <a:pt x="1668" y="81"/>
                    </a:cubicBezTo>
                    <a:cubicBezTo>
                      <a:pt x="1568" y="81"/>
                      <a:pt x="1447" y="61"/>
                      <a:pt x="1347" y="61"/>
                    </a:cubicBezTo>
                    <a:cubicBezTo>
                      <a:pt x="905" y="40"/>
                      <a:pt x="463" y="20"/>
                      <a:pt x="0" y="0"/>
                    </a:cubicBezTo>
                    <a:cubicBezTo>
                      <a:pt x="463" y="20"/>
                      <a:pt x="905" y="40"/>
                      <a:pt x="1347" y="6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59"/>
              <p:cNvSpPr/>
              <p:nvPr/>
            </p:nvSpPr>
            <p:spPr>
              <a:xfrm>
                <a:off x="423077" y="2510552"/>
                <a:ext cx="99891" cy="19141"/>
              </a:xfrm>
              <a:custGeom>
                <a:avLst/>
                <a:gdLst/>
                <a:ahLst/>
                <a:cxnLst/>
                <a:rect l="l" t="t" r="r" b="b"/>
                <a:pathLst>
                  <a:path w="1790" h="343" extrusionOk="0">
                    <a:moveTo>
                      <a:pt x="1247" y="81"/>
                    </a:moveTo>
                    <a:cubicBezTo>
                      <a:pt x="1428" y="41"/>
                      <a:pt x="1608" y="21"/>
                      <a:pt x="1789" y="1"/>
                    </a:cubicBezTo>
                    <a:cubicBezTo>
                      <a:pt x="1608" y="21"/>
                      <a:pt x="1428" y="41"/>
                      <a:pt x="1247" y="81"/>
                    </a:cubicBezTo>
                    <a:cubicBezTo>
                      <a:pt x="905" y="141"/>
                      <a:pt x="584" y="201"/>
                      <a:pt x="262" y="282"/>
                    </a:cubicBezTo>
                    <a:cubicBezTo>
                      <a:pt x="162" y="302"/>
                      <a:pt x="81" y="322"/>
                      <a:pt x="1" y="342"/>
                    </a:cubicBezTo>
                    <a:cubicBezTo>
                      <a:pt x="81" y="322"/>
                      <a:pt x="162" y="302"/>
                      <a:pt x="262" y="282"/>
                    </a:cubicBezTo>
                    <a:cubicBezTo>
                      <a:pt x="584" y="201"/>
                      <a:pt x="905" y="141"/>
                      <a:pt x="1247" y="8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59"/>
              <p:cNvSpPr/>
              <p:nvPr/>
            </p:nvSpPr>
            <p:spPr>
              <a:xfrm>
                <a:off x="617111" y="2497103"/>
                <a:ext cx="33706" cy="2288"/>
              </a:xfrm>
              <a:custGeom>
                <a:avLst/>
                <a:gdLst/>
                <a:ahLst/>
                <a:cxnLst/>
                <a:rect l="l" t="t" r="r" b="b"/>
                <a:pathLst>
                  <a:path w="604" h="41" extrusionOk="0">
                    <a:moveTo>
                      <a:pt x="0" y="41"/>
                    </a:moveTo>
                    <a:cubicBezTo>
                      <a:pt x="201" y="21"/>
                      <a:pt x="402" y="21"/>
                      <a:pt x="603" y="0"/>
                    </a:cubicBezTo>
                    <a:cubicBezTo>
                      <a:pt x="402" y="21"/>
                      <a:pt x="201" y="21"/>
                      <a:pt x="0" y="4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59"/>
              <p:cNvSpPr/>
              <p:nvPr/>
            </p:nvSpPr>
            <p:spPr>
              <a:xfrm>
                <a:off x="263865" y="2637285"/>
                <a:ext cx="2288" cy="2288"/>
              </a:xfrm>
              <a:custGeom>
                <a:avLst/>
                <a:gdLst/>
                <a:ahLst/>
                <a:cxnLst/>
                <a:rect l="l" t="t" r="r" b="b"/>
                <a:pathLst>
                  <a:path w="41" h="41" extrusionOk="0">
                    <a:moveTo>
                      <a:pt x="41" y="40"/>
                    </a:moveTo>
                    <a:lnTo>
                      <a:pt x="0" y="0"/>
                    </a:lnTo>
                    <a:lnTo>
                      <a:pt x="41" y="4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59"/>
              <p:cNvSpPr/>
              <p:nvPr/>
            </p:nvSpPr>
            <p:spPr>
              <a:xfrm>
                <a:off x="263865" y="2637285"/>
                <a:ext cx="56" cy="56"/>
              </a:xfrm>
              <a:custGeom>
                <a:avLst/>
                <a:gdLst/>
                <a:ahLst/>
                <a:cxnLst/>
                <a:rect l="l" t="t" r="r" b="b"/>
                <a:pathLst>
                  <a:path w="1" h="1" extrusionOk="0">
                    <a:moveTo>
                      <a:pt x="0" y="0"/>
                    </a:moveTo>
                    <a:lnTo>
                      <a:pt x="0" y="0"/>
                    </a:lnTo>
                    <a:close/>
                  </a:path>
                </a:pathLst>
              </a:custGeom>
              <a:solidFill>
                <a:srgbClr val="E4E1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59"/>
              <p:cNvSpPr/>
              <p:nvPr/>
            </p:nvSpPr>
            <p:spPr>
              <a:xfrm>
                <a:off x="261633" y="2635053"/>
                <a:ext cx="2288" cy="2288"/>
              </a:xfrm>
              <a:custGeom>
                <a:avLst/>
                <a:gdLst/>
                <a:ahLst/>
                <a:cxnLst/>
                <a:rect l="l" t="t" r="r" b="b"/>
                <a:pathLst>
                  <a:path w="41" h="41" extrusionOk="0">
                    <a:moveTo>
                      <a:pt x="40" y="40"/>
                    </a:moveTo>
                    <a:lnTo>
                      <a:pt x="0" y="0"/>
                    </a:lnTo>
                    <a:lnTo>
                      <a:pt x="40" y="4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59"/>
              <p:cNvSpPr/>
              <p:nvPr/>
            </p:nvSpPr>
            <p:spPr>
              <a:xfrm>
                <a:off x="261633" y="2635053"/>
                <a:ext cx="56" cy="56"/>
              </a:xfrm>
              <a:custGeom>
                <a:avLst/>
                <a:gdLst/>
                <a:ahLst/>
                <a:cxnLst/>
                <a:rect l="l" t="t" r="r" b="b"/>
                <a:pathLst>
                  <a:path w="1" h="1" extrusionOk="0">
                    <a:moveTo>
                      <a:pt x="0" y="0"/>
                    </a:moveTo>
                    <a:lnTo>
                      <a:pt x="0" y="0"/>
                    </a:lnTo>
                    <a:close/>
                  </a:path>
                </a:pathLst>
              </a:custGeom>
              <a:solidFill>
                <a:srgbClr val="E4E1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59"/>
              <p:cNvSpPr/>
              <p:nvPr/>
            </p:nvSpPr>
            <p:spPr>
              <a:xfrm>
                <a:off x="266097" y="2639517"/>
                <a:ext cx="4520" cy="4520"/>
              </a:xfrm>
              <a:custGeom>
                <a:avLst/>
                <a:gdLst/>
                <a:ahLst/>
                <a:cxnLst/>
                <a:rect l="l" t="t" r="r" b="b"/>
                <a:pathLst>
                  <a:path w="81" h="81" extrusionOk="0">
                    <a:moveTo>
                      <a:pt x="81" y="81"/>
                    </a:moveTo>
                    <a:cubicBezTo>
                      <a:pt x="61" y="61"/>
                      <a:pt x="21" y="21"/>
                      <a:pt x="1" y="0"/>
                    </a:cubicBezTo>
                    <a:cubicBezTo>
                      <a:pt x="21" y="21"/>
                      <a:pt x="61" y="61"/>
                      <a:pt x="81" y="8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59"/>
              <p:cNvSpPr/>
              <p:nvPr/>
            </p:nvSpPr>
            <p:spPr>
              <a:xfrm>
                <a:off x="267213" y="2640633"/>
                <a:ext cx="3404" cy="2288"/>
              </a:xfrm>
              <a:custGeom>
                <a:avLst/>
                <a:gdLst/>
                <a:ahLst/>
                <a:cxnLst/>
                <a:rect l="l" t="t" r="r" b="b"/>
                <a:pathLst>
                  <a:path w="61" h="41" extrusionOk="0">
                    <a:moveTo>
                      <a:pt x="61" y="41"/>
                    </a:moveTo>
                    <a:cubicBezTo>
                      <a:pt x="61" y="41"/>
                      <a:pt x="61" y="41"/>
                      <a:pt x="61" y="41"/>
                    </a:cubicBezTo>
                    <a:lnTo>
                      <a:pt x="61" y="41"/>
                    </a:lnTo>
                    <a:cubicBezTo>
                      <a:pt x="61" y="41"/>
                      <a:pt x="61" y="41"/>
                      <a:pt x="61" y="41"/>
                    </a:cubicBezTo>
                    <a:lnTo>
                      <a:pt x="61" y="41"/>
                    </a:lnTo>
                    <a:close/>
                    <a:moveTo>
                      <a:pt x="61" y="41"/>
                    </a:moveTo>
                    <a:cubicBezTo>
                      <a:pt x="61" y="41"/>
                      <a:pt x="61" y="41"/>
                      <a:pt x="61" y="41"/>
                    </a:cubicBezTo>
                    <a:lnTo>
                      <a:pt x="61" y="41"/>
                    </a:lnTo>
                    <a:cubicBezTo>
                      <a:pt x="61" y="41"/>
                      <a:pt x="61" y="41"/>
                      <a:pt x="61" y="41"/>
                    </a:cubicBezTo>
                    <a:lnTo>
                      <a:pt x="61" y="41"/>
                    </a:lnTo>
                    <a:close/>
                    <a:moveTo>
                      <a:pt x="41" y="41"/>
                    </a:moveTo>
                    <a:cubicBezTo>
                      <a:pt x="41" y="21"/>
                      <a:pt x="21" y="21"/>
                      <a:pt x="1" y="1"/>
                    </a:cubicBezTo>
                    <a:lnTo>
                      <a:pt x="1" y="1"/>
                    </a:lnTo>
                    <a:cubicBezTo>
                      <a:pt x="21" y="21"/>
                      <a:pt x="41" y="21"/>
                      <a:pt x="41" y="41"/>
                    </a:cubicBezTo>
                    <a:lnTo>
                      <a:pt x="41" y="41"/>
                    </a:lnTo>
                    <a:close/>
                  </a:path>
                </a:pathLst>
              </a:custGeom>
              <a:solidFill>
                <a:srgbClr val="E4E1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59"/>
              <p:cNvSpPr/>
              <p:nvPr/>
            </p:nvSpPr>
            <p:spPr>
              <a:xfrm>
                <a:off x="1223767" y="2583433"/>
                <a:ext cx="21373" cy="20257"/>
              </a:xfrm>
              <a:custGeom>
                <a:avLst/>
                <a:gdLst/>
                <a:ahLst/>
                <a:cxnLst/>
                <a:rect l="l" t="t" r="r" b="b"/>
                <a:pathLst>
                  <a:path w="383" h="363" extrusionOk="0">
                    <a:moveTo>
                      <a:pt x="382" y="362"/>
                    </a:moveTo>
                    <a:cubicBezTo>
                      <a:pt x="302" y="262"/>
                      <a:pt x="182" y="141"/>
                      <a:pt x="1" y="1"/>
                    </a:cubicBezTo>
                    <a:cubicBezTo>
                      <a:pt x="182" y="141"/>
                      <a:pt x="302" y="262"/>
                      <a:pt x="382" y="362"/>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59"/>
              <p:cNvSpPr/>
              <p:nvPr/>
            </p:nvSpPr>
            <p:spPr>
              <a:xfrm>
                <a:off x="260517" y="2633881"/>
                <a:ext cx="1172" cy="1228"/>
              </a:xfrm>
              <a:custGeom>
                <a:avLst/>
                <a:gdLst/>
                <a:ahLst/>
                <a:cxnLst/>
                <a:rect l="l" t="t" r="r" b="b"/>
                <a:pathLst>
                  <a:path w="21" h="22" extrusionOk="0">
                    <a:moveTo>
                      <a:pt x="0" y="1"/>
                    </a:moveTo>
                    <a:lnTo>
                      <a:pt x="20" y="21"/>
                    </a:lnTo>
                    <a:lnTo>
                      <a:pt x="0" y="1"/>
                    </a:lnTo>
                    <a:lnTo>
                      <a:pt x="0" y="1"/>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59"/>
              <p:cNvSpPr/>
              <p:nvPr/>
            </p:nvSpPr>
            <p:spPr>
              <a:xfrm>
                <a:off x="260517" y="2633881"/>
                <a:ext cx="1172" cy="1228"/>
              </a:xfrm>
              <a:custGeom>
                <a:avLst/>
                <a:gdLst/>
                <a:ahLst/>
                <a:cxnLst/>
                <a:rect l="l" t="t" r="r" b="b"/>
                <a:pathLst>
                  <a:path w="21" h="22" extrusionOk="0">
                    <a:moveTo>
                      <a:pt x="20" y="21"/>
                    </a:moveTo>
                    <a:lnTo>
                      <a:pt x="0" y="1"/>
                    </a:lnTo>
                    <a:lnTo>
                      <a:pt x="0" y="1"/>
                    </a:lnTo>
                    <a:lnTo>
                      <a:pt x="20" y="21"/>
                    </a:lnTo>
                    <a:close/>
                  </a:path>
                </a:pathLst>
              </a:custGeom>
              <a:solidFill>
                <a:srgbClr val="E4CF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59"/>
              <p:cNvSpPr/>
              <p:nvPr/>
            </p:nvSpPr>
            <p:spPr>
              <a:xfrm>
                <a:off x="1134088" y="3153091"/>
                <a:ext cx="3404" cy="7924"/>
              </a:xfrm>
              <a:custGeom>
                <a:avLst/>
                <a:gdLst/>
                <a:ahLst/>
                <a:cxnLst/>
                <a:rect l="l" t="t" r="r" b="b"/>
                <a:pathLst>
                  <a:path w="61" h="142" extrusionOk="0">
                    <a:moveTo>
                      <a:pt x="0" y="142"/>
                    </a:moveTo>
                    <a:cubicBezTo>
                      <a:pt x="20" y="81"/>
                      <a:pt x="40" y="41"/>
                      <a:pt x="60" y="1"/>
                    </a:cubicBezTo>
                    <a:cubicBezTo>
                      <a:pt x="40" y="41"/>
                      <a:pt x="20" y="81"/>
                      <a:pt x="0" y="142"/>
                    </a:cubicBez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59"/>
              <p:cNvSpPr/>
              <p:nvPr/>
            </p:nvSpPr>
            <p:spPr>
              <a:xfrm>
                <a:off x="504943" y="3146394"/>
                <a:ext cx="69589" cy="61720"/>
              </a:xfrm>
              <a:custGeom>
                <a:avLst/>
                <a:gdLst/>
                <a:ahLst/>
                <a:cxnLst/>
                <a:rect l="l" t="t" r="r" b="b"/>
                <a:pathLst>
                  <a:path w="1247" h="1106" extrusionOk="0">
                    <a:moveTo>
                      <a:pt x="1247" y="1106"/>
                    </a:moveTo>
                    <a:cubicBezTo>
                      <a:pt x="785" y="744"/>
                      <a:pt x="383" y="362"/>
                      <a:pt x="1" y="0"/>
                    </a:cubicBezTo>
                    <a:cubicBezTo>
                      <a:pt x="383" y="362"/>
                      <a:pt x="785" y="744"/>
                      <a:pt x="1247" y="1106"/>
                    </a:cubicBez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59"/>
              <p:cNvSpPr/>
              <p:nvPr/>
            </p:nvSpPr>
            <p:spPr>
              <a:xfrm>
                <a:off x="590213" y="3147510"/>
                <a:ext cx="22434" cy="17969"/>
              </a:xfrm>
              <a:custGeom>
                <a:avLst/>
                <a:gdLst/>
                <a:ahLst/>
                <a:cxnLst/>
                <a:rect l="l" t="t" r="r" b="b"/>
                <a:pathLst>
                  <a:path w="402" h="322" extrusionOk="0">
                    <a:moveTo>
                      <a:pt x="0" y="0"/>
                    </a:moveTo>
                    <a:cubicBezTo>
                      <a:pt x="121" y="101"/>
                      <a:pt x="261" y="201"/>
                      <a:pt x="402" y="322"/>
                    </a:cubicBezTo>
                    <a:cubicBezTo>
                      <a:pt x="261" y="201"/>
                      <a:pt x="121" y="101"/>
                      <a:pt x="0" y="0"/>
                    </a:cubicBez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59"/>
              <p:cNvSpPr/>
              <p:nvPr/>
            </p:nvSpPr>
            <p:spPr>
              <a:xfrm>
                <a:off x="1212550" y="3153091"/>
                <a:ext cx="2288" cy="30358"/>
              </a:xfrm>
              <a:custGeom>
                <a:avLst/>
                <a:gdLst/>
                <a:ahLst/>
                <a:cxnLst/>
                <a:rect l="l" t="t" r="r" b="b"/>
                <a:pathLst>
                  <a:path w="41" h="544" extrusionOk="0">
                    <a:moveTo>
                      <a:pt x="1" y="543"/>
                    </a:moveTo>
                    <a:lnTo>
                      <a:pt x="41" y="1"/>
                    </a:lnTo>
                    <a:lnTo>
                      <a:pt x="1" y="543"/>
                    </a:ln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59"/>
              <p:cNvSpPr/>
              <p:nvPr/>
            </p:nvSpPr>
            <p:spPr>
              <a:xfrm>
                <a:off x="647357" y="3157611"/>
                <a:ext cx="21373" cy="33706"/>
              </a:xfrm>
              <a:custGeom>
                <a:avLst/>
                <a:gdLst/>
                <a:ahLst/>
                <a:cxnLst/>
                <a:rect l="l" t="t" r="r" b="b"/>
                <a:pathLst>
                  <a:path w="383" h="604" extrusionOk="0">
                    <a:moveTo>
                      <a:pt x="1" y="603"/>
                    </a:moveTo>
                    <a:cubicBezTo>
                      <a:pt x="142" y="402"/>
                      <a:pt x="262" y="201"/>
                      <a:pt x="383" y="0"/>
                    </a:cubicBezTo>
                    <a:cubicBezTo>
                      <a:pt x="262" y="201"/>
                      <a:pt x="142" y="402"/>
                      <a:pt x="1" y="603"/>
                    </a:cubicBez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59"/>
              <p:cNvSpPr/>
              <p:nvPr/>
            </p:nvSpPr>
            <p:spPr>
              <a:xfrm>
                <a:off x="342383" y="3144162"/>
                <a:ext cx="17969" cy="16853"/>
              </a:xfrm>
              <a:custGeom>
                <a:avLst/>
                <a:gdLst/>
                <a:ahLst/>
                <a:cxnLst/>
                <a:rect l="l" t="t" r="r" b="b"/>
                <a:pathLst>
                  <a:path w="322" h="302" extrusionOk="0">
                    <a:moveTo>
                      <a:pt x="322" y="0"/>
                    </a:moveTo>
                    <a:cubicBezTo>
                      <a:pt x="201" y="101"/>
                      <a:pt x="101" y="201"/>
                      <a:pt x="0" y="302"/>
                    </a:cubicBezTo>
                    <a:cubicBezTo>
                      <a:pt x="101" y="201"/>
                      <a:pt x="201" y="101"/>
                      <a:pt x="322" y="0"/>
                    </a:cubicBez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59"/>
              <p:cNvSpPr/>
              <p:nvPr/>
            </p:nvSpPr>
            <p:spPr>
              <a:xfrm>
                <a:off x="340095" y="3162075"/>
                <a:ext cx="31474" cy="43807"/>
              </a:xfrm>
              <a:custGeom>
                <a:avLst/>
                <a:gdLst/>
                <a:ahLst/>
                <a:cxnLst/>
                <a:rect l="l" t="t" r="r" b="b"/>
                <a:pathLst>
                  <a:path w="564" h="785" extrusionOk="0">
                    <a:moveTo>
                      <a:pt x="1" y="1"/>
                    </a:moveTo>
                    <a:cubicBezTo>
                      <a:pt x="182" y="262"/>
                      <a:pt x="383" y="523"/>
                      <a:pt x="564" y="784"/>
                    </a:cubicBezTo>
                    <a:cubicBezTo>
                      <a:pt x="383" y="523"/>
                      <a:pt x="182" y="262"/>
                      <a:pt x="1" y="1"/>
                    </a:cubicBez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59"/>
              <p:cNvSpPr/>
              <p:nvPr/>
            </p:nvSpPr>
            <p:spPr>
              <a:xfrm>
                <a:off x="1138553" y="3257390"/>
                <a:ext cx="66241" cy="43807"/>
              </a:xfrm>
              <a:custGeom>
                <a:avLst/>
                <a:gdLst/>
                <a:ahLst/>
                <a:cxnLst/>
                <a:rect l="l" t="t" r="r" b="b"/>
                <a:pathLst>
                  <a:path w="1187" h="785" extrusionOk="0">
                    <a:moveTo>
                      <a:pt x="1146" y="784"/>
                    </a:moveTo>
                    <a:lnTo>
                      <a:pt x="1186" y="302"/>
                    </a:lnTo>
                    <a:cubicBezTo>
                      <a:pt x="784" y="202"/>
                      <a:pt x="402" y="101"/>
                      <a:pt x="0" y="1"/>
                    </a:cubicBezTo>
                    <a:cubicBezTo>
                      <a:pt x="402" y="101"/>
                      <a:pt x="784" y="202"/>
                      <a:pt x="1186" y="302"/>
                    </a:cubicBezTo>
                    <a:lnTo>
                      <a:pt x="1146" y="784"/>
                    </a:ln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59"/>
              <p:cNvSpPr/>
              <p:nvPr/>
            </p:nvSpPr>
            <p:spPr>
              <a:xfrm>
                <a:off x="1200217" y="3330272"/>
                <a:ext cx="56" cy="6808"/>
              </a:xfrm>
              <a:custGeom>
                <a:avLst/>
                <a:gdLst/>
                <a:ahLst/>
                <a:cxnLst/>
                <a:rect l="l" t="t" r="r" b="b"/>
                <a:pathLst>
                  <a:path w="1" h="122" extrusionOk="0">
                    <a:moveTo>
                      <a:pt x="1" y="121"/>
                    </a:moveTo>
                    <a:lnTo>
                      <a:pt x="1" y="1"/>
                    </a:lnTo>
                    <a:lnTo>
                      <a:pt x="1" y="121"/>
                    </a:ln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59"/>
              <p:cNvSpPr/>
              <p:nvPr/>
            </p:nvSpPr>
            <p:spPr>
              <a:xfrm>
                <a:off x="1221535" y="3330272"/>
                <a:ext cx="56" cy="1172"/>
              </a:xfrm>
              <a:custGeom>
                <a:avLst/>
                <a:gdLst/>
                <a:ahLst/>
                <a:cxnLst/>
                <a:rect l="l" t="t" r="r" b="b"/>
                <a:pathLst>
                  <a:path w="1" h="21" extrusionOk="0">
                    <a:moveTo>
                      <a:pt x="0" y="21"/>
                    </a:moveTo>
                    <a:lnTo>
                      <a:pt x="0" y="1"/>
                    </a:lnTo>
                    <a:lnTo>
                      <a:pt x="0" y="21"/>
                    </a:ln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59"/>
              <p:cNvSpPr/>
              <p:nvPr/>
            </p:nvSpPr>
            <p:spPr>
              <a:xfrm>
                <a:off x="351312" y="3252926"/>
                <a:ext cx="9040" cy="11273"/>
              </a:xfrm>
              <a:custGeom>
                <a:avLst/>
                <a:gdLst/>
                <a:ahLst/>
                <a:cxnLst/>
                <a:rect l="l" t="t" r="r" b="b"/>
                <a:pathLst>
                  <a:path w="162" h="202" extrusionOk="0">
                    <a:moveTo>
                      <a:pt x="1" y="0"/>
                    </a:moveTo>
                    <a:cubicBezTo>
                      <a:pt x="61" y="61"/>
                      <a:pt x="101" y="121"/>
                      <a:pt x="162" y="201"/>
                    </a:cubicBezTo>
                    <a:cubicBezTo>
                      <a:pt x="101" y="121"/>
                      <a:pt x="61" y="61"/>
                      <a:pt x="1" y="0"/>
                    </a:cubicBez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59"/>
              <p:cNvSpPr/>
              <p:nvPr/>
            </p:nvSpPr>
            <p:spPr>
              <a:xfrm>
                <a:off x="369281" y="3275359"/>
                <a:ext cx="7924" cy="10157"/>
              </a:xfrm>
              <a:custGeom>
                <a:avLst/>
                <a:gdLst/>
                <a:ahLst/>
                <a:cxnLst/>
                <a:rect l="l" t="t" r="r" b="b"/>
                <a:pathLst>
                  <a:path w="142" h="182" extrusionOk="0">
                    <a:moveTo>
                      <a:pt x="141" y="181"/>
                    </a:moveTo>
                    <a:cubicBezTo>
                      <a:pt x="101" y="121"/>
                      <a:pt x="41" y="60"/>
                      <a:pt x="0" y="0"/>
                    </a:cubicBezTo>
                    <a:cubicBezTo>
                      <a:pt x="41" y="60"/>
                      <a:pt x="101" y="121"/>
                      <a:pt x="141" y="181"/>
                    </a:cubicBezTo>
                    <a:close/>
                  </a:path>
                </a:pathLst>
              </a:custGeom>
              <a:solidFill>
                <a:srgbClr val="9363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59"/>
              <p:cNvSpPr/>
              <p:nvPr/>
            </p:nvSpPr>
            <p:spPr>
              <a:xfrm>
                <a:off x="317661" y="3206943"/>
                <a:ext cx="23606" cy="32590"/>
              </a:xfrm>
              <a:custGeom>
                <a:avLst/>
                <a:gdLst/>
                <a:ahLst/>
                <a:cxnLst/>
                <a:rect l="l" t="t" r="r" b="b"/>
                <a:pathLst>
                  <a:path w="423" h="584" extrusionOk="0">
                    <a:moveTo>
                      <a:pt x="1" y="0"/>
                    </a:moveTo>
                    <a:cubicBezTo>
                      <a:pt x="142" y="181"/>
                      <a:pt x="282" y="382"/>
                      <a:pt x="423" y="583"/>
                    </a:cubicBezTo>
                    <a:cubicBezTo>
                      <a:pt x="282" y="382"/>
                      <a:pt x="142" y="181"/>
                      <a:pt x="1" y="0"/>
                    </a:cubicBezTo>
                    <a:close/>
                  </a:path>
                </a:pathLst>
              </a:custGeom>
              <a:solidFill>
                <a:srgbClr val="7C4E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59"/>
              <p:cNvSpPr/>
              <p:nvPr/>
            </p:nvSpPr>
            <p:spPr>
              <a:xfrm>
                <a:off x="371513" y="3205826"/>
                <a:ext cx="35938" cy="43807"/>
              </a:xfrm>
              <a:custGeom>
                <a:avLst/>
                <a:gdLst/>
                <a:ahLst/>
                <a:cxnLst/>
                <a:rect l="l" t="t" r="r" b="b"/>
                <a:pathLst>
                  <a:path w="644" h="785" extrusionOk="0">
                    <a:moveTo>
                      <a:pt x="1" y="0"/>
                    </a:moveTo>
                    <a:cubicBezTo>
                      <a:pt x="201" y="262"/>
                      <a:pt x="423" y="523"/>
                      <a:pt x="644" y="784"/>
                    </a:cubicBezTo>
                    <a:cubicBezTo>
                      <a:pt x="423" y="523"/>
                      <a:pt x="201" y="262"/>
                      <a:pt x="1" y="0"/>
                    </a:cubicBezTo>
                    <a:close/>
                  </a:path>
                </a:pathLst>
              </a:custGeom>
              <a:solidFill>
                <a:srgbClr val="7C4E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59"/>
              <p:cNvSpPr/>
              <p:nvPr/>
            </p:nvSpPr>
            <p:spPr>
              <a:xfrm>
                <a:off x="574476" y="3208059"/>
                <a:ext cx="3404" cy="2288"/>
              </a:xfrm>
              <a:custGeom>
                <a:avLst/>
                <a:gdLst/>
                <a:ahLst/>
                <a:cxnLst/>
                <a:rect l="l" t="t" r="r" b="b"/>
                <a:pathLst>
                  <a:path w="61" h="41" extrusionOk="0">
                    <a:moveTo>
                      <a:pt x="61" y="41"/>
                    </a:moveTo>
                    <a:lnTo>
                      <a:pt x="1" y="1"/>
                    </a:lnTo>
                    <a:lnTo>
                      <a:pt x="61" y="41"/>
                    </a:lnTo>
                    <a:close/>
                  </a:path>
                </a:pathLst>
              </a:custGeom>
              <a:solidFill>
                <a:srgbClr val="7C4E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59"/>
              <p:cNvSpPr/>
              <p:nvPr/>
            </p:nvSpPr>
            <p:spPr>
              <a:xfrm>
                <a:off x="1157638" y="3214811"/>
                <a:ext cx="42635" cy="14621"/>
              </a:xfrm>
              <a:custGeom>
                <a:avLst/>
                <a:gdLst/>
                <a:ahLst/>
                <a:cxnLst/>
                <a:rect l="l" t="t" r="r" b="b"/>
                <a:pathLst>
                  <a:path w="764" h="262" extrusionOk="0">
                    <a:moveTo>
                      <a:pt x="0" y="0"/>
                    </a:moveTo>
                    <a:cubicBezTo>
                      <a:pt x="261" y="101"/>
                      <a:pt x="523" y="181"/>
                      <a:pt x="764" y="261"/>
                    </a:cubicBezTo>
                    <a:cubicBezTo>
                      <a:pt x="523" y="181"/>
                      <a:pt x="261" y="101"/>
                      <a:pt x="0" y="0"/>
                    </a:cubicBezTo>
                    <a:close/>
                  </a:path>
                </a:pathLst>
              </a:custGeom>
              <a:solidFill>
                <a:srgbClr val="7C4E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59"/>
              <p:cNvSpPr/>
              <p:nvPr/>
            </p:nvSpPr>
            <p:spPr>
              <a:xfrm>
                <a:off x="1200217" y="3301141"/>
                <a:ext cx="2288" cy="29186"/>
              </a:xfrm>
              <a:custGeom>
                <a:avLst/>
                <a:gdLst/>
                <a:ahLst/>
                <a:cxnLst/>
                <a:rect l="l" t="t" r="r" b="b"/>
                <a:pathLst>
                  <a:path w="41" h="523" extrusionOk="0">
                    <a:moveTo>
                      <a:pt x="1" y="523"/>
                    </a:moveTo>
                    <a:lnTo>
                      <a:pt x="41" y="0"/>
                    </a:lnTo>
                    <a:lnTo>
                      <a:pt x="1" y="523"/>
                    </a:lnTo>
                    <a:close/>
                  </a:path>
                </a:pathLst>
              </a:custGeom>
              <a:solidFill>
                <a:srgbClr val="7C4E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59"/>
              <p:cNvSpPr/>
              <p:nvPr/>
            </p:nvSpPr>
            <p:spPr>
              <a:xfrm>
                <a:off x="280662" y="2871666"/>
                <a:ext cx="121208" cy="246714"/>
              </a:xfrm>
              <a:custGeom>
                <a:avLst/>
                <a:gdLst/>
                <a:ahLst/>
                <a:cxnLst/>
                <a:rect l="l" t="t" r="r" b="b"/>
                <a:pathLst>
                  <a:path w="2172" h="4421" extrusionOk="0">
                    <a:moveTo>
                      <a:pt x="383" y="0"/>
                    </a:moveTo>
                    <a:cubicBezTo>
                      <a:pt x="363" y="40"/>
                      <a:pt x="322" y="60"/>
                      <a:pt x="302" y="101"/>
                    </a:cubicBezTo>
                    <a:cubicBezTo>
                      <a:pt x="202" y="241"/>
                      <a:pt x="101" y="382"/>
                      <a:pt x="1" y="523"/>
                    </a:cubicBezTo>
                    <a:lnTo>
                      <a:pt x="443" y="4160"/>
                    </a:lnTo>
                    <a:cubicBezTo>
                      <a:pt x="483" y="4240"/>
                      <a:pt x="543" y="4320"/>
                      <a:pt x="584" y="4421"/>
                    </a:cubicBezTo>
                    <a:cubicBezTo>
                      <a:pt x="1086" y="3959"/>
                      <a:pt x="1629" y="3436"/>
                      <a:pt x="2171" y="2854"/>
                    </a:cubicBezTo>
                    <a:cubicBezTo>
                      <a:pt x="1508" y="1989"/>
                      <a:pt x="985" y="1145"/>
                      <a:pt x="584" y="382"/>
                    </a:cubicBezTo>
                    <a:cubicBezTo>
                      <a:pt x="503" y="241"/>
                      <a:pt x="443" y="121"/>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59"/>
              <p:cNvSpPr/>
              <p:nvPr/>
            </p:nvSpPr>
            <p:spPr>
              <a:xfrm>
                <a:off x="1045470" y="2855929"/>
                <a:ext cx="178353" cy="157091"/>
              </a:xfrm>
              <a:custGeom>
                <a:avLst/>
                <a:gdLst/>
                <a:ahLst/>
                <a:cxnLst/>
                <a:rect l="l" t="t" r="r" b="b"/>
                <a:pathLst>
                  <a:path w="3196" h="2815" extrusionOk="0">
                    <a:moveTo>
                      <a:pt x="2995" y="1"/>
                    </a:moveTo>
                    <a:cubicBezTo>
                      <a:pt x="2030" y="362"/>
                      <a:pt x="1106" y="664"/>
                      <a:pt x="202" y="905"/>
                    </a:cubicBezTo>
                    <a:cubicBezTo>
                      <a:pt x="161" y="1005"/>
                      <a:pt x="121" y="1086"/>
                      <a:pt x="81" y="1186"/>
                    </a:cubicBezTo>
                    <a:cubicBezTo>
                      <a:pt x="61" y="1267"/>
                      <a:pt x="21" y="1327"/>
                      <a:pt x="1" y="1407"/>
                    </a:cubicBezTo>
                    <a:cubicBezTo>
                      <a:pt x="101" y="1488"/>
                      <a:pt x="202" y="1548"/>
                      <a:pt x="322" y="1608"/>
                    </a:cubicBezTo>
                    <a:cubicBezTo>
                      <a:pt x="1066" y="2050"/>
                      <a:pt x="1829" y="2452"/>
                      <a:pt x="2593" y="2814"/>
                    </a:cubicBezTo>
                    <a:cubicBezTo>
                      <a:pt x="2814" y="2071"/>
                      <a:pt x="2995" y="1287"/>
                      <a:pt x="3135" y="483"/>
                    </a:cubicBezTo>
                    <a:cubicBezTo>
                      <a:pt x="3155" y="362"/>
                      <a:pt x="3176" y="242"/>
                      <a:pt x="3196" y="121"/>
                    </a:cubicBezTo>
                    <a:cubicBezTo>
                      <a:pt x="3115" y="81"/>
                      <a:pt x="3055" y="41"/>
                      <a:pt x="29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59"/>
              <p:cNvSpPr/>
              <p:nvPr/>
            </p:nvSpPr>
            <p:spPr>
              <a:xfrm>
                <a:off x="317661" y="3206943"/>
                <a:ext cx="59544" cy="106588"/>
              </a:xfrm>
              <a:custGeom>
                <a:avLst/>
                <a:gdLst/>
                <a:ahLst/>
                <a:cxnLst/>
                <a:rect l="l" t="t" r="r" b="b"/>
                <a:pathLst>
                  <a:path w="1067" h="1910" extrusionOk="0">
                    <a:moveTo>
                      <a:pt x="1" y="0"/>
                    </a:moveTo>
                    <a:lnTo>
                      <a:pt x="242" y="1889"/>
                    </a:lnTo>
                    <a:cubicBezTo>
                      <a:pt x="423" y="1889"/>
                      <a:pt x="744" y="1909"/>
                      <a:pt x="744" y="1909"/>
                    </a:cubicBezTo>
                    <a:lnTo>
                      <a:pt x="1066" y="1407"/>
                    </a:lnTo>
                    <a:cubicBezTo>
                      <a:pt x="1026" y="1347"/>
                      <a:pt x="966" y="1286"/>
                      <a:pt x="925" y="1226"/>
                    </a:cubicBezTo>
                    <a:cubicBezTo>
                      <a:pt x="865" y="1166"/>
                      <a:pt x="825" y="1086"/>
                      <a:pt x="765" y="1025"/>
                    </a:cubicBezTo>
                    <a:cubicBezTo>
                      <a:pt x="704" y="945"/>
                      <a:pt x="664" y="885"/>
                      <a:pt x="604" y="824"/>
                    </a:cubicBezTo>
                    <a:cubicBezTo>
                      <a:pt x="544" y="744"/>
                      <a:pt x="483" y="664"/>
                      <a:pt x="423" y="583"/>
                    </a:cubicBezTo>
                    <a:cubicBezTo>
                      <a:pt x="282" y="382"/>
                      <a:pt x="142" y="18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59"/>
              <p:cNvSpPr/>
              <p:nvPr/>
            </p:nvSpPr>
            <p:spPr>
              <a:xfrm>
                <a:off x="1128452" y="3257390"/>
                <a:ext cx="76341" cy="79690"/>
              </a:xfrm>
              <a:custGeom>
                <a:avLst/>
                <a:gdLst/>
                <a:ahLst/>
                <a:cxnLst/>
                <a:rect l="l" t="t" r="r" b="b"/>
                <a:pathLst>
                  <a:path w="1368" h="1428" extrusionOk="0">
                    <a:moveTo>
                      <a:pt x="181" y="1"/>
                    </a:moveTo>
                    <a:cubicBezTo>
                      <a:pt x="121" y="141"/>
                      <a:pt x="61" y="282"/>
                      <a:pt x="1" y="423"/>
                    </a:cubicBezTo>
                    <a:lnTo>
                      <a:pt x="724" y="523"/>
                    </a:lnTo>
                    <a:lnTo>
                      <a:pt x="1086" y="1327"/>
                    </a:lnTo>
                    <a:lnTo>
                      <a:pt x="1287" y="1427"/>
                    </a:lnTo>
                    <a:lnTo>
                      <a:pt x="1287" y="1307"/>
                    </a:lnTo>
                    <a:lnTo>
                      <a:pt x="1327" y="784"/>
                    </a:lnTo>
                    <a:lnTo>
                      <a:pt x="1367" y="302"/>
                    </a:lnTo>
                    <a:cubicBezTo>
                      <a:pt x="965" y="202"/>
                      <a:pt x="583" y="101"/>
                      <a:pt x="1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59"/>
              <p:cNvSpPr/>
              <p:nvPr/>
            </p:nvSpPr>
            <p:spPr>
              <a:xfrm>
                <a:off x="1157638" y="3082442"/>
                <a:ext cx="61720" cy="150339"/>
              </a:xfrm>
              <a:custGeom>
                <a:avLst/>
                <a:gdLst/>
                <a:ahLst/>
                <a:cxnLst/>
                <a:rect l="l" t="t" r="r" b="b"/>
                <a:pathLst>
                  <a:path w="1106" h="2694" extrusionOk="0">
                    <a:moveTo>
                      <a:pt x="904" y="1"/>
                    </a:moveTo>
                    <a:cubicBezTo>
                      <a:pt x="623" y="785"/>
                      <a:pt x="322" y="1588"/>
                      <a:pt x="0" y="2372"/>
                    </a:cubicBezTo>
                    <a:cubicBezTo>
                      <a:pt x="261" y="2473"/>
                      <a:pt x="523" y="2553"/>
                      <a:pt x="764" y="2633"/>
                    </a:cubicBezTo>
                    <a:cubicBezTo>
                      <a:pt x="804" y="2653"/>
                      <a:pt x="864" y="2674"/>
                      <a:pt x="904" y="2694"/>
                    </a:cubicBezTo>
                    <a:lnTo>
                      <a:pt x="985" y="1809"/>
                    </a:lnTo>
                    <a:lnTo>
                      <a:pt x="1025" y="1267"/>
                    </a:lnTo>
                    <a:lnTo>
                      <a:pt x="1105" y="101"/>
                    </a:lnTo>
                    <a:cubicBezTo>
                      <a:pt x="1045" y="61"/>
                      <a:pt x="965" y="41"/>
                      <a:pt x="9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59"/>
              <p:cNvSpPr/>
              <p:nvPr/>
            </p:nvSpPr>
            <p:spPr>
              <a:xfrm>
                <a:off x="974821" y="3010676"/>
                <a:ext cx="197438" cy="176121"/>
              </a:xfrm>
              <a:custGeom>
                <a:avLst/>
                <a:gdLst/>
                <a:ahLst/>
                <a:cxnLst/>
                <a:rect l="l" t="t" r="r" b="b"/>
                <a:pathLst>
                  <a:path w="3538" h="3156" extrusionOk="0">
                    <a:moveTo>
                      <a:pt x="1528" y="1"/>
                    </a:moveTo>
                    <a:lnTo>
                      <a:pt x="1528" y="1"/>
                    </a:lnTo>
                    <a:cubicBezTo>
                      <a:pt x="1628" y="342"/>
                      <a:pt x="1668" y="684"/>
                      <a:pt x="1648" y="1066"/>
                    </a:cubicBezTo>
                    <a:cubicBezTo>
                      <a:pt x="1588" y="1729"/>
                      <a:pt x="905" y="2051"/>
                      <a:pt x="1" y="2272"/>
                    </a:cubicBezTo>
                    <a:cubicBezTo>
                      <a:pt x="121" y="2332"/>
                      <a:pt x="222" y="2392"/>
                      <a:pt x="342" y="2452"/>
                    </a:cubicBezTo>
                    <a:lnTo>
                      <a:pt x="1106" y="2191"/>
                    </a:lnTo>
                    <a:lnTo>
                      <a:pt x="2312" y="2633"/>
                    </a:lnTo>
                    <a:lnTo>
                      <a:pt x="2633" y="3156"/>
                    </a:lnTo>
                    <a:cubicBezTo>
                      <a:pt x="2713" y="3015"/>
                      <a:pt x="2794" y="2854"/>
                      <a:pt x="2854" y="2694"/>
                    </a:cubicBezTo>
                    <a:cubicBezTo>
                      <a:pt x="2874" y="2633"/>
                      <a:pt x="2894" y="2593"/>
                      <a:pt x="2914" y="2553"/>
                    </a:cubicBezTo>
                    <a:cubicBezTo>
                      <a:pt x="2975" y="2452"/>
                      <a:pt x="3015" y="2332"/>
                      <a:pt x="3055" y="2231"/>
                    </a:cubicBezTo>
                    <a:cubicBezTo>
                      <a:pt x="3135" y="2051"/>
                      <a:pt x="3216" y="1850"/>
                      <a:pt x="3296" y="1629"/>
                    </a:cubicBezTo>
                    <a:cubicBezTo>
                      <a:pt x="3377" y="1428"/>
                      <a:pt x="3457" y="1227"/>
                      <a:pt x="3537" y="1026"/>
                    </a:cubicBezTo>
                    <a:cubicBezTo>
                      <a:pt x="3417" y="965"/>
                      <a:pt x="3296" y="905"/>
                      <a:pt x="3176" y="865"/>
                    </a:cubicBezTo>
                    <a:cubicBezTo>
                      <a:pt x="3055" y="805"/>
                      <a:pt x="2934" y="744"/>
                      <a:pt x="2814" y="684"/>
                    </a:cubicBezTo>
                    <a:cubicBezTo>
                      <a:pt x="2392" y="483"/>
                      <a:pt x="2010" y="262"/>
                      <a:pt x="1628" y="61"/>
                    </a:cubicBezTo>
                    <a:lnTo>
                      <a:pt x="152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59"/>
              <p:cNvSpPr/>
              <p:nvPr/>
            </p:nvSpPr>
            <p:spPr>
              <a:xfrm>
                <a:off x="753889" y="2937795"/>
                <a:ext cx="226624" cy="155919"/>
              </a:xfrm>
              <a:custGeom>
                <a:avLst/>
                <a:gdLst/>
                <a:ahLst/>
                <a:cxnLst/>
                <a:rect l="l" t="t" r="r" b="b"/>
                <a:pathLst>
                  <a:path w="4061" h="2794" extrusionOk="0">
                    <a:moveTo>
                      <a:pt x="2292" y="1"/>
                    </a:moveTo>
                    <a:cubicBezTo>
                      <a:pt x="1709" y="61"/>
                      <a:pt x="1126" y="101"/>
                      <a:pt x="564" y="121"/>
                    </a:cubicBezTo>
                    <a:cubicBezTo>
                      <a:pt x="383" y="463"/>
                      <a:pt x="202" y="845"/>
                      <a:pt x="1" y="1226"/>
                    </a:cubicBezTo>
                    <a:cubicBezTo>
                      <a:pt x="81" y="1267"/>
                      <a:pt x="142" y="1327"/>
                      <a:pt x="222" y="1387"/>
                    </a:cubicBezTo>
                    <a:cubicBezTo>
                      <a:pt x="945" y="1910"/>
                      <a:pt x="1689" y="2372"/>
                      <a:pt x="2452" y="2794"/>
                    </a:cubicBezTo>
                    <a:cubicBezTo>
                      <a:pt x="4060" y="2291"/>
                      <a:pt x="2714" y="804"/>
                      <a:pt x="2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59"/>
              <p:cNvSpPr/>
              <p:nvPr/>
            </p:nvSpPr>
            <p:spPr>
              <a:xfrm>
                <a:off x="676543" y="2942315"/>
                <a:ext cx="61720" cy="39287"/>
              </a:xfrm>
              <a:custGeom>
                <a:avLst/>
                <a:gdLst/>
                <a:ahLst/>
                <a:cxnLst/>
                <a:rect l="l" t="t" r="r" b="b"/>
                <a:pathLst>
                  <a:path w="1106" h="704" extrusionOk="0">
                    <a:moveTo>
                      <a:pt x="0" y="0"/>
                    </a:moveTo>
                    <a:lnTo>
                      <a:pt x="0" y="0"/>
                    </a:lnTo>
                    <a:cubicBezTo>
                      <a:pt x="282" y="241"/>
                      <a:pt x="543" y="482"/>
                      <a:pt x="824" y="703"/>
                    </a:cubicBezTo>
                    <a:cubicBezTo>
                      <a:pt x="925" y="502"/>
                      <a:pt x="1005" y="301"/>
                      <a:pt x="1085" y="101"/>
                    </a:cubicBezTo>
                    <a:lnTo>
                      <a:pt x="1106" y="40"/>
                    </a:lnTo>
                    <a:cubicBezTo>
                      <a:pt x="744" y="40"/>
                      <a:pt x="362" y="2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59"/>
              <p:cNvSpPr/>
              <p:nvPr/>
            </p:nvSpPr>
            <p:spPr>
              <a:xfrm>
                <a:off x="462364" y="2925462"/>
                <a:ext cx="235553" cy="240017"/>
              </a:xfrm>
              <a:custGeom>
                <a:avLst/>
                <a:gdLst/>
                <a:ahLst/>
                <a:cxnLst/>
                <a:rect l="l" t="t" r="r" b="b"/>
                <a:pathLst>
                  <a:path w="4221" h="4301" extrusionOk="0">
                    <a:moveTo>
                      <a:pt x="1206" y="1"/>
                    </a:moveTo>
                    <a:cubicBezTo>
                      <a:pt x="925" y="463"/>
                      <a:pt x="623" y="905"/>
                      <a:pt x="322" y="1347"/>
                    </a:cubicBezTo>
                    <a:cubicBezTo>
                      <a:pt x="221" y="1508"/>
                      <a:pt x="121" y="1648"/>
                      <a:pt x="0" y="1789"/>
                    </a:cubicBezTo>
                    <a:cubicBezTo>
                      <a:pt x="201" y="2010"/>
                      <a:pt x="402" y="2231"/>
                      <a:pt x="623" y="2452"/>
                    </a:cubicBezTo>
                    <a:lnTo>
                      <a:pt x="623" y="2472"/>
                    </a:lnTo>
                    <a:cubicBezTo>
                      <a:pt x="784" y="2633"/>
                      <a:pt x="945" y="2794"/>
                      <a:pt x="1126" y="2955"/>
                    </a:cubicBezTo>
                    <a:cubicBezTo>
                      <a:pt x="1487" y="3296"/>
                      <a:pt x="1889" y="3638"/>
                      <a:pt x="2291" y="3979"/>
                    </a:cubicBezTo>
                    <a:cubicBezTo>
                      <a:pt x="2412" y="4080"/>
                      <a:pt x="2552" y="4180"/>
                      <a:pt x="2693" y="4301"/>
                    </a:cubicBezTo>
                    <a:cubicBezTo>
                      <a:pt x="2994" y="3899"/>
                      <a:pt x="3276" y="3477"/>
                      <a:pt x="3557" y="3035"/>
                    </a:cubicBezTo>
                    <a:cubicBezTo>
                      <a:pt x="3798" y="2653"/>
                      <a:pt x="4019" y="2291"/>
                      <a:pt x="4220" y="1890"/>
                    </a:cubicBezTo>
                    <a:cubicBezTo>
                      <a:pt x="4019" y="1729"/>
                      <a:pt x="3838" y="1568"/>
                      <a:pt x="3658" y="1387"/>
                    </a:cubicBezTo>
                    <a:cubicBezTo>
                      <a:pt x="3537" y="1287"/>
                      <a:pt x="3416" y="1166"/>
                      <a:pt x="3296" y="1066"/>
                    </a:cubicBezTo>
                    <a:cubicBezTo>
                      <a:pt x="2994" y="764"/>
                      <a:pt x="2713" y="483"/>
                      <a:pt x="2452" y="181"/>
                    </a:cubicBezTo>
                    <a:cubicBezTo>
                      <a:pt x="2030" y="141"/>
                      <a:pt x="1608" y="61"/>
                      <a:pt x="12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59"/>
              <p:cNvSpPr/>
              <p:nvPr/>
            </p:nvSpPr>
            <p:spPr>
              <a:xfrm>
                <a:off x="364761" y="2883999"/>
                <a:ext cx="126789" cy="108820"/>
              </a:xfrm>
              <a:custGeom>
                <a:avLst/>
                <a:gdLst/>
                <a:ahLst/>
                <a:cxnLst/>
                <a:rect l="l" t="t" r="r" b="b"/>
                <a:pathLst>
                  <a:path w="2272" h="1950" extrusionOk="0">
                    <a:moveTo>
                      <a:pt x="1" y="0"/>
                    </a:moveTo>
                    <a:cubicBezTo>
                      <a:pt x="182" y="362"/>
                      <a:pt x="383" y="703"/>
                      <a:pt x="604" y="1045"/>
                    </a:cubicBezTo>
                    <a:cubicBezTo>
                      <a:pt x="684" y="1166"/>
                      <a:pt x="765" y="1286"/>
                      <a:pt x="865" y="1407"/>
                    </a:cubicBezTo>
                    <a:cubicBezTo>
                      <a:pt x="905" y="1467"/>
                      <a:pt x="945" y="1527"/>
                      <a:pt x="986" y="1588"/>
                    </a:cubicBezTo>
                    <a:cubicBezTo>
                      <a:pt x="1086" y="1708"/>
                      <a:pt x="1166" y="1829"/>
                      <a:pt x="1267" y="1949"/>
                    </a:cubicBezTo>
                    <a:cubicBezTo>
                      <a:pt x="1609" y="1527"/>
                      <a:pt x="1950" y="1085"/>
                      <a:pt x="2272" y="603"/>
                    </a:cubicBezTo>
                    <a:cubicBezTo>
                      <a:pt x="1388" y="422"/>
                      <a:pt x="624" y="201"/>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59"/>
              <p:cNvSpPr/>
              <p:nvPr/>
            </p:nvSpPr>
            <p:spPr>
              <a:xfrm>
                <a:off x="340095" y="3066760"/>
                <a:ext cx="237785" cy="194034"/>
              </a:xfrm>
              <a:custGeom>
                <a:avLst/>
                <a:gdLst/>
                <a:ahLst/>
                <a:cxnLst/>
                <a:rect l="l" t="t" r="r" b="b"/>
                <a:pathLst>
                  <a:path w="4261" h="3477" extrusionOk="0">
                    <a:moveTo>
                      <a:pt x="1629" y="1"/>
                    </a:moveTo>
                    <a:cubicBezTo>
                      <a:pt x="1548" y="101"/>
                      <a:pt x="1468" y="181"/>
                      <a:pt x="1408" y="282"/>
                    </a:cubicBezTo>
                    <a:cubicBezTo>
                      <a:pt x="1146" y="583"/>
                      <a:pt x="885" y="865"/>
                      <a:pt x="624" y="1126"/>
                    </a:cubicBezTo>
                    <a:cubicBezTo>
                      <a:pt x="543" y="1226"/>
                      <a:pt x="443" y="1307"/>
                      <a:pt x="363" y="1387"/>
                    </a:cubicBezTo>
                    <a:cubicBezTo>
                      <a:pt x="242" y="1488"/>
                      <a:pt x="142" y="1588"/>
                      <a:pt x="41" y="1689"/>
                    </a:cubicBezTo>
                    <a:lnTo>
                      <a:pt x="1" y="1709"/>
                    </a:lnTo>
                    <a:cubicBezTo>
                      <a:pt x="182" y="1970"/>
                      <a:pt x="383" y="2231"/>
                      <a:pt x="564" y="2492"/>
                    </a:cubicBezTo>
                    <a:cubicBezTo>
                      <a:pt x="764" y="2754"/>
                      <a:pt x="986" y="3015"/>
                      <a:pt x="1207" y="3276"/>
                    </a:cubicBezTo>
                    <a:cubicBezTo>
                      <a:pt x="1247" y="3356"/>
                      <a:pt x="1307" y="3417"/>
                      <a:pt x="1367" y="3477"/>
                    </a:cubicBezTo>
                    <a:lnTo>
                      <a:pt x="1588" y="3417"/>
                    </a:lnTo>
                    <a:lnTo>
                      <a:pt x="1990" y="2733"/>
                    </a:lnTo>
                    <a:cubicBezTo>
                      <a:pt x="2030" y="2633"/>
                      <a:pt x="2091" y="2553"/>
                      <a:pt x="2151" y="2553"/>
                    </a:cubicBezTo>
                    <a:cubicBezTo>
                      <a:pt x="2955" y="2573"/>
                      <a:pt x="3638" y="2593"/>
                      <a:pt x="4221" y="2613"/>
                    </a:cubicBezTo>
                    <a:lnTo>
                      <a:pt x="4261" y="2573"/>
                    </a:lnTo>
                    <a:lnTo>
                      <a:pt x="4201" y="2533"/>
                    </a:lnTo>
                    <a:cubicBezTo>
                      <a:pt x="3739" y="2171"/>
                      <a:pt x="3337" y="1789"/>
                      <a:pt x="2955" y="1427"/>
                    </a:cubicBezTo>
                    <a:cubicBezTo>
                      <a:pt x="2452" y="945"/>
                      <a:pt x="2010" y="483"/>
                      <a:pt x="1629"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59"/>
              <p:cNvSpPr/>
              <p:nvPr/>
            </p:nvSpPr>
            <p:spPr>
              <a:xfrm>
                <a:off x="647357" y="3055544"/>
                <a:ext cx="153687" cy="152571"/>
              </a:xfrm>
              <a:custGeom>
                <a:avLst/>
                <a:gdLst/>
                <a:ahLst/>
                <a:cxnLst/>
                <a:rect l="l" t="t" r="r" b="b"/>
                <a:pathLst>
                  <a:path w="2754" h="2734" extrusionOk="0">
                    <a:moveTo>
                      <a:pt x="1448" y="1"/>
                    </a:moveTo>
                    <a:cubicBezTo>
                      <a:pt x="1327" y="202"/>
                      <a:pt x="1227" y="403"/>
                      <a:pt x="1106" y="603"/>
                    </a:cubicBezTo>
                    <a:cubicBezTo>
                      <a:pt x="986" y="804"/>
                      <a:pt x="865" y="1005"/>
                      <a:pt x="744" y="1206"/>
                    </a:cubicBezTo>
                    <a:cubicBezTo>
                      <a:pt x="624" y="1427"/>
                      <a:pt x="503" y="1628"/>
                      <a:pt x="383" y="1829"/>
                    </a:cubicBezTo>
                    <a:cubicBezTo>
                      <a:pt x="262" y="2030"/>
                      <a:pt x="142" y="2231"/>
                      <a:pt x="1" y="2432"/>
                    </a:cubicBezTo>
                    <a:cubicBezTo>
                      <a:pt x="142" y="2533"/>
                      <a:pt x="282" y="2633"/>
                      <a:pt x="423" y="2734"/>
                    </a:cubicBezTo>
                    <a:cubicBezTo>
                      <a:pt x="604" y="1829"/>
                      <a:pt x="1207" y="1186"/>
                      <a:pt x="2754" y="925"/>
                    </a:cubicBezTo>
                    <a:cubicBezTo>
                      <a:pt x="2292" y="624"/>
                      <a:pt x="1850" y="302"/>
                      <a:pt x="14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59"/>
              <p:cNvSpPr/>
              <p:nvPr/>
            </p:nvSpPr>
            <p:spPr>
              <a:xfrm>
                <a:off x="783075" y="3171060"/>
                <a:ext cx="46039" cy="28070"/>
              </a:xfrm>
              <a:custGeom>
                <a:avLst/>
                <a:gdLst/>
                <a:ahLst/>
                <a:cxnLst/>
                <a:rect l="l" t="t" r="r" b="b"/>
                <a:pathLst>
                  <a:path w="825" h="503" extrusionOk="0">
                    <a:moveTo>
                      <a:pt x="824" y="0"/>
                    </a:moveTo>
                    <a:lnTo>
                      <a:pt x="824" y="0"/>
                    </a:lnTo>
                    <a:cubicBezTo>
                      <a:pt x="543" y="81"/>
                      <a:pt x="262" y="181"/>
                      <a:pt x="0" y="282"/>
                    </a:cubicBezTo>
                    <a:lnTo>
                      <a:pt x="583" y="503"/>
                    </a:lnTo>
                    <a:lnTo>
                      <a:pt x="82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59"/>
              <p:cNvSpPr/>
              <p:nvPr/>
            </p:nvSpPr>
            <p:spPr>
              <a:xfrm>
                <a:off x="1221535" y="3278708"/>
                <a:ext cx="5636" cy="52736"/>
              </a:xfrm>
              <a:custGeom>
                <a:avLst/>
                <a:gdLst/>
                <a:ahLst/>
                <a:cxnLst/>
                <a:rect l="l" t="t" r="r" b="b"/>
                <a:pathLst>
                  <a:path w="101" h="945" extrusionOk="0">
                    <a:moveTo>
                      <a:pt x="101" y="0"/>
                    </a:moveTo>
                    <a:lnTo>
                      <a:pt x="0" y="945"/>
                    </a:lnTo>
                    <a:lnTo>
                      <a:pt x="21" y="905"/>
                    </a:lnTo>
                    <a:lnTo>
                      <a:pt x="61" y="402"/>
                    </a:lnTo>
                    <a:lnTo>
                      <a:pt x="101" y="0"/>
                    </a:lnTo>
                    <a:close/>
                  </a:path>
                </a:pathLst>
              </a:custGeom>
              <a:solidFill>
                <a:srgbClr val="A19B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59"/>
              <p:cNvSpPr/>
              <p:nvPr/>
            </p:nvSpPr>
            <p:spPr>
              <a:xfrm>
                <a:off x="748308" y="3363922"/>
                <a:ext cx="233321" cy="95371"/>
              </a:xfrm>
              <a:custGeom>
                <a:avLst/>
                <a:gdLst/>
                <a:ahLst/>
                <a:cxnLst/>
                <a:rect l="l" t="t" r="r" b="b"/>
                <a:pathLst>
                  <a:path w="4181" h="1709" extrusionOk="0">
                    <a:moveTo>
                      <a:pt x="1487" y="1"/>
                    </a:moveTo>
                    <a:cubicBezTo>
                      <a:pt x="1005" y="684"/>
                      <a:pt x="503" y="1287"/>
                      <a:pt x="0" y="1709"/>
                    </a:cubicBezTo>
                    <a:lnTo>
                      <a:pt x="342" y="1709"/>
                    </a:lnTo>
                    <a:cubicBezTo>
                      <a:pt x="1588" y="1709"/>
                      <a:pt x="2794" y="1628"/>
                      <a:pt x="3859" y="1468"/>
                    </a:cubicBezTo>
                    <a:cubicBezTo>
                      <a:pt x="3959" y="1327"/>
                      <a:pt x="4060" y="1186"/>
                      <a:pt x="4180" y="1026"/>
                    </a:cubicBezTo>
                    <a:cubicBezTo>
                      <a:pt x="3216" y="724"/>
                      <a:pt x="2311" y="383"/>
                      <a:pt x="14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59"/>
              <p:cNvSpPr/>
              <p:nvPr/>
            </p:nvSpPr>
            <p:spPr>
              <a:xfrm>
                <a:off x="872754" y="3182277"/>
                <a:ext cx="220988" cy="207483"/>
              </a:xfrm>
              <a:custGeom>
                <a:avLst/>
                <a:gdLst/>
                <a:ahLst/>
                <a:cxnLst/>
                <a:rect l="l" t="t" r="r" b="b"/>
                <a:pathLst>
                  <a:path w="3960" h="3718" extrusionOk="0">
                    <a:moveTo>
                      <a:pt x="1146" y="0"/>
                    </a:moveTo>
                    <a:cubicBezTo>
                      <a:pt x="785" y="744"/>
                      <a:pt x="383" y="1447"/>
                      <a:pt x="1" y="2110"/>
                    </a:cubicBezTo>
                    <a:lnTo>
                      <a:pt x="2473" y="1588"/>
                    </a:lnTo>
                    <a:cubicBezTo>
                      <a:pt x="2473" y="1588"/>
                      <a:pt x="2734" y="1749"/>
                      <a:pt x="2654" y="2211"/>
                    </a:cubicBezTo>
                    <a:cubicBezTo>
                      <a:pt x="1729" y="2432"/>
                      <a:pt x="945" y="2613"/>
                      <a:pt x="282" y="2753"/>
                    </a:cubicBezTo>
                    <a:cubicBezTo>
                      <a:pt x="1066" y="3135"/>
                      <a:pt x="1769" y="3457"/>
                      <a:pt x="2352" y="3718"/>
                    </a:cubicBezTo>
                    <a:cubicBezTo>
                      <a:pt x="2875" y="2974"/>
                      <a:pt x="3437" y="2090"/>
                      <a:pt x="3960" y="1106"/>
                    </a:cubicBezTo>
                    <a:cubicBezTo>
                      <a:pt x="3839" y="1065"/>
                      <a:pt x="3698" y="1025"/>
                      <a:pt x="3578" y="985"/>
                    </a:cubicBezTo>
                    <a:cubicBezTo>
                      <a:pt x="3196" y="864"/>
                      <a:pt x="2834" y="724"/>
                      <a:pt x="2493" y="583"/>
                    </a:cubicBezTo>
                    <a:cubicBezTo>
                      <a:pt x="2010" y="402"/>
                      <a:pt x="1568" y="221"/>
                      <a:pt x="11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59"/>
              <p:cNvSpPr/>
              <p:nvPr/>
            </p:nvSpPr>
            <p:spPr>
              <a:xfrm>
                <a:off x="331166" y="3285460"/>
                <a:ext cx="109936" cy="113284"/>
              </a:xfrm>
              <a:custGeom>
                <a:avLst/>
                <a:gdLst/>
                <a:ahLst/>
                <a:cxnLst/>
                <a:rect l="l" t="t" r="r" b="b"/>
                <a:pathLst>
                  <a:path w="1970" h="2030" extrusionOk="0">
                    <a:moveTo>
                      <a:pt x="824" y="0"/>
                    </a:moveTo>
                    <a:lnTo>
                      <a:pt x="502" y="502"/>
                    </a:lnTo>
                    <a:cubicBezTo>
                      <a:pt x="502" y="502"/>
                      <a:pt x="181" y="482"/>
                      <a:pt x="0" y="482"/>
                    </a:cubicBezTo>
                    <a:lnTo>
                      <a:pt x="121" y="1487"/>
                    </a:lnTo>
                    <a:cubicBezTo>
                      <a:pt x="362" y="1668"/>
                      <a:pt x="663" y="1849"/>
                      <a:pt x="1045" y="2030"/>
                    </a:cubicBezTo>
                    <a:cubicBezTo>
                      <a:pt x="1306" y="1809"/>
                      <a:pt x="1608" y="1547"/>
                      <a:pt x="1969" y="1226"/>
                    </a:cubicBezTo>
                    <a:cubicBezTo>
                      <a:pt x="1628" y="904"/>
                      <a:pt x="1326" y="583"/>
                      <a:pt x="1045" y="241"/>
                    </a:cubicBezTo>
                    <a:cubicBezTo>
                      <a:pt x="985" y="181"/>
                      <a:pt x="945" y="141"/>
                      <a:pt x="904" y="80"/>
                    </a:cubicBezTo>
                    <a:lnTo>
                      <a:pt x="8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59"/>
              <p:cNvSpPr/>
              <p:nvPr/>
            </p:nvSpPr>
            <p:spPr>
              <a:xfrm>
                <a:off x="516160" y="3248406"/>
                <a:ext cx="237785" cy="207539"/>
              </a:xfrm>
              <a:custGeom>
                <a:avLst/>
                <a:gdLst/>
                <a:ahLst/>
                <a:cxnLst/>
                <a:rect l="l" t="t" r="r" b="b"/>
                <a:pathLst>
                  <a:path w="4261" h="3719" extrusionOk="0">
                    <a:moveTo>
                      <a:pt x="1669" y="1"/>
                    </a:moveTo>
                    <a:cubicBezTo>
                      <a:pt x="1126" y="765"/>
                      <a:pt x="563" y="1448"/>
                      <a:pt x="1" y="2010"/>
                    </a:cubicBezTo>
                    <a:cubicBezTo>
                      <a:pt x="724" y="2653"/>
                      <a:pt x="1448" y="3196"/>
                      <a:pt x="2131" y="3678"/>
                    </a:cubicBezTo>
                    <a:cubicBezTo>
                      <a:pt x="2352" y="3698"/>
                      <a:pt x="2573" y="3718"/>
                      <a:pt x="2794" y="3718"/>
                    </a:cubicBezTo>
                    <a:cubicBezTo>
                      <a:pt x="3136" y="3397"/>
                      <a:pt x="3558" y="2955"/>
                      <a:pt x="4020" y="2412"/>
                    </a:cubicBezTo>
                    <a:cubicBezTo>
                      <a:pt x="4100" y="2332"/>
                      <a:pt x="4181" y="2231"/>
                      <a:pt x="4261" y="2131"/>
                    </a:cubicBezTo>
                    <a:lnTo>
                      <a:pt x="4261" y="2131"/>
                    </a:lnTo>
                    <a:cubicBezTo>
                      <a:pt x="3497" y="2312"/>
                      <a:pt x="3256" y="2372"/>
                      <a:pt x="3176" y="2392"/>
                    </a:cubicBezTo>
                    <a:lnTo>
                      <a:pt x="3136" y="2412"/>
                    </a:lnTo>
                    <a:cubicBezTo>
                      <a:pt x="3128" y="2414"/>
                      <a:pt x="3120" y="2414"/>
                      <a:pt x="3112" y="2414"/>
                    </a:cubicBezTo>
                    <a:cubicBezTo>
                      <a:pt x="2997" y="2414"/>
                      <a:pt x="2871" y="2279"/>
                      <a:pt x="2814" y="2091"/>
                    </a:cubicBezTo>
                    <a:cubicBezTo>
                      <a:pt x="2774" y="1890"/>
                      <a:pt x="2814" y="1689"/>
                      <a:pt x="2935" y="1669"/>
                    </a:cubicBezTo>
                    <a:lnTo>
                      <a:pt x="2975" y="1649"/>
                    </a:lnTo>
                    <a:lnTo>
                      <a:pt x="4241" y="1387"/>
                    </a:lnTo>
                    <a:cubicBezTo>
                      <a:pt x="3779" y="1126"/>
                      <a:pt x="3337" y="865"/>
                      <a:pt x="2915" y="604"/>
                    </a:cubicBezTo>
                    <a:cubicBezTo>
                      <a:pt x="2834" y="785"/>
                      <a:pt x="2794" y="965"/>
                      <a:pt x="2754" y="1146"/>
                    </a:cubicBezTo>
                    <a:cubicBezTo>
                      <a:pt x="2734" y="925"/>
                      <a:pt x="2714" y="684"/>
                      <a:pt x="2694" y="463"/>
                    </a:cubicBezTo>
                    <a:cubicBezTo>
                      <a:pt x="2472" y="322"/>
                      <a:pt x="2251" y="162"/>
                      <a:pt x="2030" y="21"/>
                    </a:cubicBezTo>
                    <a:lnTo>
                      <a:pt x="16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59"/>
              <p:cNvSpPr/>
              <p:nvPr/>
            </p:nvSpPr>
            <p:spPr>
              <a:xfrm>
                <a:off x="442162" y="3391992"/>
                <a:ext cx="99835" cy="49387"/>
              </a:xfrm>
              <a:custGeom>
                <a:avLst/>
                <a:gdLst/>
                <a:ahLst/>
                <a:cxnLst/>
                <a:rect l="l" t="t" r="r" b="b"/>
                <a:pathLst>
                  <a:path w="1789" h="885" extrusionOk="0">
                    <a:moveTo>
                      <a:pt x="704" y="0"/>
                    </a:moveTo>
                    <a:cubicBezTo>
                      <a:pt x="463" y="181"/>
                      <a:pt x="222" y="342"/>
                      <a:pt x="1" y="462"/>
                    </a:cubicBezTo>
                    <a:cubicBezTo>
                      <a:pt x="382" y="583"/>
                      <a:pt x="824" y="703"/>
                      <a:pt x="1307" y="804"/>
                    </a:cubicBezTo>
                    <a:cubicBezTo>
                      <a:pt x="1387" y="804"/>
                      <a:pt x="1467" y="824"/>
                      <a:pt x="1548" y="844"/>
                    </a:cubicBezTo>
                    <a:cubicBezTo>
                      <a:pt x="1628" y="864"/>
                      <a:pt x="1709" y="864"/>
                      <a:pt x="1789" y="884"/>
                    </a:cubicBezTo>
                    <a:cubicBezTo>
                      <a:pt x="1407" y="603"/>
                      <a:pt x="1045" y="301"/>
                      <a:pt x="7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59"/>
              <p:cNvSpPr/>
              <p:nvPr/>
            </p:nvSpPr>
            <p:spPr>
              <a:xfrm>
                <a:off x="1060035" y="3280940"/>
                <a:ext cx="140238" cy="140238"/>
              </a:xfrm>
              <a:custGeom>
                <a:avLst/>
                <a:gdLst/>
                <a:ahLst/>
                <a:cxnLst/>
                <a:rect l="l" t="t" r="r" b="b"/>
                <a:pathLst>
                  <a:path w="2513" h="2513" extrusionOk="0">
                    <a:moveTo>
                      <a:pt x="1227" y="1"/>
                    </a:moveTo>
                    <a:cubicBezTo>
                      <a:pt x="1066" y="362"/>
                      <a:pt x="905" y="704"/>
                      <a:pt x="724" y="1026"/>
                    </a:cubicBezTo>
                    <a:cubicBezTo>
                      <a:pt x="604" y="1267"/>
                      <a:pt x="503" y="1488"/>
                      <a:pt x="363" y="1709"/>
                    </a:cubicBezTo>
                    <a:cubicBezTo>
                      <a:pt x="242" y="1930"/>
                      <a:pt x="121" y="2151"/>
                      <a:pt x="1" y="2352"/>
                    </a:cubicBezTo>
                    <a:cubicBezTo>
                      <a:pt x="41" y="2372"/>
                      <a:pt x="81" y="2372"/>
                      <a:pt x="121" y="2392"/>
                    </a:cubicBezTo>
                    <a:cubicBezTo>
                      <a:pt x="141" y="2412"/>
                      <a:pt x="182" y="2412"/>
                      <a:pt x="222" y="2432"/>
                    </a:cubicBezTo>
                    <a:cubicBezTo>
                      <a:pt x="282" y="2452"/>
                      <a:pt x="363" y="2492"/>
                      <a:pt x="403" y="2513"/>
                    </a:cubicBezTo>
                    <a:cubicBezTo>
                      <a:pt x="523" y="2472"/>
                      <a:pt x="644" y="2432"/>
                      <a:pt x="744" y="2412"/>
                    </a:cubicBezTo>
                    <a:cubicBezTo>
                      <a:pt x="905" y="2352"/>
                      <a:pt x="1066" y="2291"/>
                      <a:pt x="1207" y="2231"/>
                    </a:cubicBezTo>
                    <a:cubicBezTo>
                      <a:pt x="1307" y="2211"/>
                      <a:pt x="1407" y="2171"/>
                      <a:pt x="1488" y="2131"/>
                    </a:cubicBezTo>
                    <a:cubicBezTo>
                      <a:pt x="1528" y="2111"/>
                      <a:pt x="1568" y="2091"/>
                      <a:pt x="1629" y="2070"/>
                    </a:cubicBezTo>
                    <a:cubicBezTo>
                      <a:pt x="1970" y="1910"/>
                      <a:pt x="2251" y="1729"/>
                      <a:pt x="2473" y="1548"/>
                    </a:cubicBezTo>
                    <a:lnTo>
                      <a:pt x="2513" y="1005"/>
                    </a:lnTo>
                    <a:lnTo>
                      <a:pt x="2312" y="905"/>
                    </a:lnTo>
                    <a:lnTo>
                      <a:pt x="1950" y="101"/>
                    </a:lnTo>
                    <a:lnTo>
                      <a:pt x="122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59"/>
              <p:cNvSpPr/>
              <p:nvPr/>
            </p:nvSpPr>
            <p:spPr>
              <a:xfrm>
                <a:off x="993906" y="3132945"/>
                <a:ext cx="127905" cy="66185"/>
              </a:xfrm>
              <a:custGeom>
                <a:avLst/>
                <a:gdLst/>
                <a:ahLst/>
                <a:cxnLst/>
                <a:rect l="l" t="t" r="r" b="b"/>
                <a:pathLst>
                  <a:path w="2292" h="1186" extrusionOk="0">
                    <a:moveTo>
                      <a:pt x="764" y="0"/>
                    </a:moveTo>
                    <a:lnTo>
                      <a:pt x="0" y="261"/>
                    </a:lnTo>
                    <a:cubicBezTo>
                      <a:pt x="764" y="603"/>
                      <a:pt x="1507" y="925"/>
                      <a:pt x="2191" y="1186"/>
                    </a:cubicBezTo>
                    <a:cubicBezTo>
                      <a:pt x="2231" y="1125"/>
                      <a:pt x="2271" y="1045"/>
                      <a:pt x="2291" y="965"/>
                    </a:cubicBezTo>
                    <a:lnTo>
                      <a:pt x="1970" y="442"/>
                    </a:lnTo>
                    <a:lnTo>
                      <a:pt x="7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59"/>
              <p:cNvSpPr/>
              <p:nvPr/>
            </p:nvSpPr>
            <p:spPr>
              <a:xfrm>
                <a:off x="416380" y="3219275"/>
                <a:ext cx="131253" cy="103239"/>
              </a:xfrm>
              <a:custGeom>
                <a:avLst/>
                <a:gdLst/>
                <a:ahLst/>
                <a:cxnLst/>
                <a:rect l="l" t="t" r="r" b="b"/>
                <a:pathLst>
                  <a:path w="2352" h="1850" extrusionOk="0">
                    <a:moveTo>
                      <a:pt x="643" y="0"/>
                    </a:moveTo>
                    <a:lnTo>
                      <a:pt x="221" y="684"/>
                    </a:lnTo>
                    <a:lnTo>
                      <a:pt x="0" y="744"/>
                    </a:lnTo>
                    <a:cubicBezTo>
                      <a:pt x="241" y="1025"/>
                      <a:pt x="483" y="1266"/>
                      <a:pt x="724" y="1528"/>
                    </a:cubicBezTo>
                    <a:cubicBezTo>
                      <a:pt x="824" y="1628"/>
                      <a:pt x="945" y="1729"/>
                      <a:pt x="1045" y="1849"/>
                    </a:cubicBezTo>
                    <a:cubicBezTo>
                      <a:pt x="1447" y="1447"/>
                      <a:pt x="1889" y="985"/>
                      <a:pt x="2351" y="483"/>
                    </a:cubicBezTo>
                    <a:lnTo>
                      <a:pt x="784" y="402"/>
                    </a:lnTo>
                    <a:cubicBezTo>
                      <a:pt x="704" y="402"/>
                      <a:pt x="623" y="282"/>
                      <a:pt x="623" y="121"/>
                    </a:cubicBezTo>
                    <a:cubicBezTo>
                      <a:pt x="623" y="81"/>
                      <a:pt x="623" y="41"/>
                      <a:pt x="6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59"/>
              <p:cNvSpPr/>
              <p:nvPr/>
            </p:nvSpPr>
            <p:spPr>
              <a:xfrm>
                <a:off x="730339" y="3157611"/>
                <a:ext cx="166020" cy="136834"/>
              </a:xfrm>
              <a:custGeom>
                <a:avLst/>
                <a:gdLst/>
                <a:ahLst/>
                <a:cxnLst/>
                <a:rect l="l" t="t" r="r" b="b"/>
                <a:pathLst>
                  <a:path w="2975" h="2452" extrusionOk="0">
                    <a:moveTo>
                      <a:pt x="2774" y="0"/>
                    </a:moveTo>
                    <a:cubicBezTo>
                      <a:pt x="2452" y="61"/>
                      <a:pt x="2111" y="141"/>
                      <a:pt x="1769" y="241"/>
                    </a:cubicBezTo>
                    <a:lnTo>
                      <a:pt x="1528" y="744"/>
                    </a:lnTo>
                    <a:lnTo>
                      <a:pt x="945" y="523"/>
                    </a:lnTo>
                    <a:cubicBezTo>
                      <a:pt x="604" y="663"/>
                      <a:pt x="282" y="844"/>
                      <a:pt x="1" y="1045"/>
                    </a:cubicBezTo>
                    <a:cubicBezTo>
                      <a:pt x="403" y="1065"/>
                      <a:pt x="543" y="1065"/>
                      <a:pt x="604" y="1065"/>
                    </a:cubicBezTo>
                    <a:lnTo>
                      <a:pt x="644" y="1065"/>
                    </a:lnTo>
                    <a:cubicBezTo>
                      <a:pt x="744" y="1065"/>
                      <a:pt x="845" y="1226"/>
                      <a:pt x="845" y="1407"/>
                    </a:cubicBezTo>
                    <a:cubicBezTo>
                      <a:pt x="845" y="1608"/>
                      <a:pt x="744" y="1749"/>
                      <a:pt x="644" y="1749"/>
                    </a:cubicBezTo>
                    <a:lnTo>
                      <a:pt x="624" y="1749"/>
                    </a:lnTo>
                    <a:lnTo>
                      <a:pt x="202" y="1728"/>
                    </a:lnTo>
                    <a:lnTo>
                      <a:pt x="202" y="1728"/>
                    </a:lnTo>
                    <a:cubicBezTo>
                      <a:pt x="383" y="1829"/>
                      <a:pt x="543" y="1949"/>
                      <a:pt x="724" y="2050"/>
                    </a:cubicBezTo>
                    <a:cubicBezTo>
                      <a:pt x="965" y="2191"/>
                      <a:pt x="1207" y="2331"/>
                      <a:pt x="1448" y="2452"/>
                    </a:cubicBezTo>
                    <a:cubicBezTo>
                      <a:pt x="1769" y="2030"/>
                      <a:pt x="2091" y="1548"/>
                      <a:pt x="2412" y="1045"/>
                    </a:cubicBezTo>
                    <a:cubicBezTo>
                      <a:pt x="2613" y="744"/>
                      <a:pt x="2794" y="422"/>
                      <a:pt x="2975" y="101"/>
                    </a:cubicBezTo>
                    <a:cubicBezTo>
                      <a:pt x="2915" y="61"/>
                      <a:pt x="2854" y="40"/>
                      <a:pt x="27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59"/>
              <p:cNvSpPr/>
              <p:nvPr/>
            </p:nvSpPr>
            <p:spPr>
              <a:xfrm>
                <a:off x="682124" y="3325807"/>
                <a:ext cx="95371" cy="56140"/>
              </a:xfrm>
              <a:custGeom>
                <a:avLst/>
                <a:gdLst/>
                <a:ahLst/>
                <a:cxnLst/>
                <a:rect l="l" t="t" r="r" b="b"/>
                <a:pathLst>
                  <a:path w="1709" h="1006" extrusionOk="0">
                    <a:moveTo>
                      <a:pt x="1267" y="0"/>
                    </a:moveTo>
                    <a:lnTo>
                      <a:pt x="1" y="262"/>
                    </a:lnTo>
                    <a:cubicBezTo>
                      <a:pt x="101" y="262"/>
                      <a:pt x="222" y="402"/>
                      <a:pt x="262" y="583"/>
                    </a:cubicBezTo>
                    <a:cubicBezTo>
                      <a:pt x="322" y="764"/>
                      <a:pt x="282" y="945"/>
                      <a:pt x="202" y="1005"/>
                    </a:cubicBezTo>
                    <a:cubicBezTo>
                      <a:pt x="282" y="985"/>
                      <a:pt x="523" y="925"/>
                      <a:pt x="1287" y="744"/>
                    </a:cubicBezTo>
                    <a:lnTo>
                      <a:pt x="1307" y="724"/>
                    </a:lnTo>
                    <a:cubicBezTo>
                      <a:pt x="1428" y="563"/>
                      <a:pt x="1568" y="402"/>
                      <a:pt x="1709" y="222"/>
                    </a:cubicBezTo>
                    <a:cubicBezTo>
                      <a:pt x="1548" y="161"/>
                      <a:pt x="1407" y="81"/>
                      <a:pt x="1267"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59"/>
              <p:cNvSpPr/>
              <p:nvPr/>
            </p:nvSpPr>
            <p:spPr>
              <a:xfrm>
                <a:off x="859305" y="3270839"/>
                <a:ext cx="166020" cy="65124"/>
              </a:xfrm>
              <a:custGeom>
                <a:avLst/>
                <a:gdLst/>
                <a:ahLst/>
                <a:cxnLst/>
                <a:rect l="l" t="t" r="r" b="b"/>
                <a:pathLst>
                  <a:path w="2975" h="1167" extrusionOk="0">
                    <a:moveTo>
                      <a:pt x="2714" y="1"/>
                    </a:moveTo>
                    <a:lnTo>
                      <a:pt x="242" y="523"/>
                    </a:lnTo>
                    <a:cubicBezTo>
                      <a:pt x="162" y="644"/>
                      <a:pt x="81" y="785"/>
                      <a:pt x="1" y="905"/>
                    </a:cubicBezTo>
                    <a:cubicBezTo>
                      <a:pt x="182" y="985"/>
                      <a:pt x="363" y="1086"/>
                      <a:pt x="523" y="1166"/>
                    </a:cubicBezTo>
                    <a:cubicBezTo>
                      <a:pt x="1186" y="1026"/>
                      <a:pt x="1970" y="845"/>
                      <a:pt x="2895" y="624"/>
                    </a:cubicBezTo>
                    <a:cubicBezTo>
                      <a:pt x="2975" y="162"/>
                      <a:pt x="2714" y="1"/>
                      <a:pt x="271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59"/>
              <p:cNvSpPr/>
              <p:nvPr/>
            </p:nvSpPr>
            <p:spPr>
              <a:xfrm>
                <a:off x="670907" y="3340372"/>
                <a:ext cx="29242" cy="42802"/>
              </a:xfrm>
              <a:custGeom>
                <a:avLst/>
                <a:gdLst/>
                <a:ahLst/>
                <a:cxnLst/>
                <a:rect l="l" t="t" r="r" b="b"/>
                <a:pathLst>
                  <a:path w="524" h="767" extrusionOk="0">
                    <a:moveTo>
                      <a:pt x="202" y="1"/>
                    </a:moveTo>
                    <a:lnTo>
                      <a:pt x="162" y="21"/>
                    </a:lnTo>
                    <a:cubicBezTo>
                      <a:pt x="41" y="41"/>
                      <a:pt x="1" y="242"/>
                      <a:pt x="41" y="443"/>
                    </a:cubicBezTo>
                    <a:cubicBezTo>
                      <a:pt x="98" y="631"/>
                      <a:pt x="224" y="766"/>
                      <a:pt x="339" y="766"/>
                    </a:cubicBezTo>
                    <a:cubicBezTo>
                      <a:pt x="347" y="766"/>
                      <a:pt x="355" y="766"/>
                      <a:pt x="363" y="764"/>
                    </a:cubicBezTo>
                    <a:lnTo>
                      <a:pt x="403" y="744"/>
                    </a:lnTo>
                    <a:cubicBezTo>
                      <a:pt x="483" y="684"/>
                      <a:pt x="523" y="503"/>
                      <a:pt x="463" y="322"/>
                    </a:cubicBezTo>
                    <a:cubicBezTo>
                      <a:pt x="423" y="141"/>
                      <a:pt x="302"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59"/>
              <p:cNvSpPr/>
              <p:nvPr/>
            </p:nvSpPr>
            <p:spPr>
              <a:xfrm>
                <a:off x="460131" y="3209175"/>
                <a:ext cx="115516" cy="37055"/>
              </a:xfrm>
              <a:custGeom>
                <a:avLst/>
                <a:gdLst/>
                <a:ahLst/>
                <a:cxnLst/>
                <a:rect l="l" t="t" r="r" b="b"/>
                <a:pathLst>
                  <a:path w="2070" h="664" extrusionOk="0">
                    <a:moveTo>
                      <a:pt x="0" y="1"/>
                    </a:moveTo>
                    <a:cubicBezTo>
                      <a:pt x="2" y="1"/>
                      <a:pt x="4" y="1"/>
                      <a:pt x="6" y="1"/>
                    </a:cubicBezTo>
                    <a:lnTo>
                      <a:pt x="6" y="1"/>
                    </a:lnTo>
                    <a:cubicBezTo>
                      <a:pt x="4" y="1"/>
                      <a:pt x="2" y="1"/>
                      <a:pt x="0" y="1"/>
                    </a:cubicBezTo>
                    <a:close/>
                    <a:moveTo>
                      <a:pt x="6" y="1"/>
                    </a:moveTo>
                    <a:lnTo>
                      <a:pt x="6" y="1"/>
                    </a:lnTo>
                    <a:cubicBezTo>
                      <a:pt x="103" y="6"/>
                      <a:pt x="161" y="125"/>
                      <a:pt x="161" y="302"/>
                    </a:cubicBezTo>
                    <a:cubicBezTo>
                      <a:pt x="161" y="463"/>
                      <a:pt x="101" y="583"/>
                      <a:pt x="0" y="583"/>
                    </a:cubicBezTo>
                    <a:lnTo>
                      <a:pt x="1567" y="664"/>
                    </a:lnTo>
                    <a:cubicBezTo>
                      <a:pt x="1728" y="463"/>
                      <a:pt x="1909" y="262"/>
                      <a:pt x="2070" y="61"/>
                    </a:cubicBezTo>
                    <a:cubicBezTo>
                      <a:pt x="1489" y="41"/>
                      <a:pt x="807" y="21"/>
                      <a:pt x="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59"/>
              <p:cNvSpPr/>
              <p:nvPr/>
            </p:nvSpPr>
            <p:spPr>
              <a:xfrm>
                <a:off x="609242" y="3239477"/>
                <a:ext cx="20257" cy="10157"/>
              </a:xfrm>
              <a:custGeom>
                <a:avLst/>
                <a:gdLst/>
                <a:ahLst/>
                <a:cxnLst/>
                <a:rect l="l" t="t" r="r" b="b"/>
                <a:pathLst>
                  <a:path w="363" h="182" extrusionOk="0">
                    <a:moveTo>
                      <a:pt x="101" y="0"/>
                    </a:moveTo>
                    <a:cubicBezTo>
                      <a:pt x="81" y="60"/>
                      <a:pt x="41" y="101"/>
                      <a:pt x="1" y="161"/>
                    </a:cubicBezTo>
                    <a:lnTo>
                      <a:pt x="362" y="181"/>
                    </a:lnTo>
                    <a:cubicBezTo>
                      <a:pt x="282" y="121"/>
                      <a:pt x="202" y="60"/>
                      <a:pt x="1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59"/>
              <p:cNvSpPr/>
              <p:nvPr/>
            </p:nvSpPr>
            <p:spPr>
              <a:xfrm>
                <a:off x="710194" y="3215927"/>
                <a:ext cx="67301" cy="39287"/>
              </a:xfrm>
              <a:custGeom>
                <a:avLst/>
                <a:gdLst/>
                <a:ahLst/>
                <a:cxnLst/>
                <a:rect l="l" t="t" r="r" b="b"/>
                <a:pathLst>
                  <a:path w="1206" h="704" extrusionOk="0">
                    <a:moveTo>
                      <a:pt x="362" y="0"/>
                    </a:moveTo>
                    <a:cubicBezTo>
                      <a:pt x="221" y="101"/>
                      <a:pt x="101" y="201"/>
                      <a:pt x="0" y="322"/>
                    </a:cubicBezTo>
                    <a:cubicBezTo>
                      <a:pt x="181" y="442"/>
                      <a:pt x="382" y="563"/>
                      <a:pt x="563" y="683"/>
                    </a:cubicBezTo>
                    <a:lnTo>
                      <a:pt x="985" y="704"/>
                    </a:lnTo>
                    <a:lnTo>
                      <a:pt x="1005" y="704"/>
                    </a:lnTo>
                    <a:cubicBezTo>
                      <a:pt x="1105" y="704"/>
                      <a:pt x="1206" y="563"/>
                      <a:pt x="1206" y="362"/>
                    </a:cubicBezTo>
                    <a:cubicBezTo>
                      <a:pt x="1206" y="181"/>
                      <a:pt x="1105" y="20"/>
                      <a:pt x="1005" y="20"/>
                    </a:cubicBezTo>
                    <a:lnTo>
                      <a:pt x="965" y="20"/>
                    </a:lnTo>
                    <a:cubicBezTo>
                      <a:pt x="904" y="20"/>
                      <a:pt x="764" y="20"/>
                      <a:pt x="362"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59"/>
              <p:cNvSpPr/>
              <p:nvPr/>
            </p:nvSpPr>
            <p:spPr>
              <a:xfrm>
                <a:off x="451147" y="3209175"/>
                <a:ext cx="17969" cy="32590"/>
              </a:xfrm>
              <a:custGeom>
                <a:avLst/>
                <a:gdLst/>
                <a:ahLst/>
                <a:cxnLst/>
                <a:rect l="l" t="t" r="r" b="b"/>
                <a:pathLst>
                  <a:path w="322" h="584" extrusionOk="0">
                    <a:moveTo>
                      <a:pt x="161" y="1"/>
                    </a:moveTo>
                    <a:cubicBezTo>
                      <a:pt x="101" y="1"/>
                      <a:pt x="40" y="81"/>
                      <a:pt x="20" y="181"/>
                    </a:cubicBezTo>
                    <a:cubicBezTo>
                      <a:pt x="0" y="222"/>
                      <a:pt x="0" y="262"/>
                      <a:pt x="0" y="302"/>
                    </a:cubicBezTo>
                    <a:cubicBezTo>
                      <a:pt x="0" y="463"/>
                      <a:pt x="81" y="583"/>
                      <a:pt x="161" y="583"/>
                    </a:cubicBezTo>
                    <a:cubicBezTo>
                      <a:pt x="262" y="583"/>
                      <a:pt x="322" y="463"/>
                      <a:pt x="322" y="302"/>
                    </a:cubicBezTo>
                    <a:cubicBezTo>
                      <a:pt x="322" y="121"/>
                      <a:pt x="262" y="1"/>
                      <a:pt x="161" y="1"/>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59"/>
              <p:cNvSpPr/>
              <p:nvPr/>
            </p:nvSpPr>
            <p:spPr>
              <a:xfrm>
                <a:off x="315429" y="3404325"/>
                <a:ext cx="880380" cy="435112"/>
              </a:xfrm>
              <a:custGeom>
                <a:avLst/>
                <a:gdLst/>
                <a:ahLst/>
                <a:cxnLst/>
                <a:rect l="l" t="t" r="r" b="b"/>
                <a:pathLst>
                  <a:path w="15776" h="7797" extrusionOk="0">
                    <a:moveTo>
                      <a:pt x="1" y="0"/>
                    </a:moveTo>
                    <a:lnTo>
                      <a:pt x="202" y="1809"/>
                    </a:lnTo>
                    <a:lnTo>
                      <a:pt x="503" y="4501"/>
                    </a:lnTo>
                    <a:lnTo>
                      <a:pt x="624" y="5546"/>
                    </a:lnTo>
                    <a:cubicBezTo>
                      <a:pt x="624" y="6792"/>
                      <a:pt x="3980" y="7797"/>
                      <a:pt x="8099" y="7797"/>
                    </a:cubicBezTo>
                    <a:cubicBezTo>
                      <a:pt x="12219" y="7797"/>
                      <a:pt x="15554" y="6792"/>
                      <a:pt x="15554" y="5546"/>
                    </a:cubicBezTo>
                    <a:lnTo>
                      <a:pt x="15655" y="4501"/>
                    </a:lnTo>
                    <a:lnTo>
                      <a:pt x="15775" y="3396"/>
                    </a:lnTo>
                    <a:lnTo>
                      <a:pt x="15775" y="3396"/>
                    </a:lnTo>
                    <a:cubicBezTo>
                      <a:pt x="15353" y="3637"/>
                      <a:pt x="14911" y="3838"/>
                      <a:pt x="14429" y="3979"/>
                    </a:cubicBezTo>
                    <a:cubicBezTo>
                      <a:pt x="12995" y="4381"/>
                      <a:pt x="11534" y="4577"/>
                      <a:pt x="10071" y="4577"/>
                    </a:cubicBezTo>
                    <a:cubicBezTo>
                      <a:pt x="8685" y="4577"/>
                      <a:pt x="7297" y="4401"/>
                      <a:pt x="5929" y="4059"/>
                    </a:cubicBezTo>
                    <a:cubicBezTo>
                      <a:pt x="3537" y="3436"/>
                      <a:pt x="1488" y="1949"/>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59"/>
              <p:cNvSpPr/>
              <p:nvPr/>
            </p:nvSpPr>
            <p:spPr>
              <a:xfrm>
                <a:off x="806625" y="3111628"/>
                <a:ext cx="21373" cy="13505"/>
              </a:xfrm>
              <a:custGeom>
                <a:avLst/>
                <a:gdLst/>
                <a:ahLst/>
                <a:cxnLst/>
                <a:rect l="l" t="t" r="r" b="b"/>
                <a:pathLst>
                  <a:path w="383" h="242" extrusionOk="0">
                    <a:moveTo>
                      <a:pt x="0" y="0"/>
                    </a:moveTo>
                    <a:cubicBezTo>
                      <a:pt x="121" y="81"/>
                      <a:pt x="262" y="161"/>
                      <a:pt x="382" y="242"/>
                    </a:cubicBezTo>
                    <a:cubicBezTo>
                      <a:pt x="262" y="161"/>
                      <a:pt x="121" y="81"/>
                      <a:pt x="0" y="0"/>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59"/>
              <p:cNvSpPr/>
              <p:nvPr/>
            </p:nvSpPr>
            <p:spPr>
              <a:xfrm>
                <a:off x="961372" y="3131829"/>
                <a:ext cx="13505" cy="5636"/>
              </a:xfrm>
              <a:custGeom>
                <a:avLst/>
                <a:gdLst/>
                <a:ahLst/>
                <a:cxnLst/>
                <a:rect l="l" t="t" r="r" b="b"/>
                <a:pathLst>
                  <a:path w="242" h="101" extrusionOk="0">
                    <a:moveTo>
                      <a:pt x="0" y="0"/>
                    </a:moveTo>
                    <a:cubicBezTo>
                      <a:pt x="81" y="20"/>
                      <a:pt x="161" y="60"/>
                      <a:pt x="242" y="101"/>
                    </a:cubicBezTo>
                    <a:cubicBezTo>
                      <a:pt x="161" y="60"/>
                      <a:pt x="81" y="20"/>
                      <a:pt x="0" y="0"/>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59"/>
              <p:cNvSpPr/>
              <p:nvPr/>
            </p:nvSpPr>
            <p:spPr>
              <a:xfrm>
                <a:off x="1016340" y="2988243"/>
                <a:ext cx="7869" cy="16909"/>
              </a:xfrm>
              <a:custGeom>
                <a:avLst/>
                <a:gdLst/>
                <a:ahLst/>
                <a:cxnLst/>
                <a:rect l="l" t="t" r="r" b="b"/>
                <a:pathLst>
                  <a:path w="141" h="303" extrusionOk="0">
                    <a:moveTo>
                      <a:pt x="141" y="1"/>
                    </a:moveTo>
                    <a:cubicBezTo>
                      <a:pt x="81" y="101"/>
                      <a:pt x="40" y="202"/>
                      <a:pt x="0" y="302"/>
                    </a:cubicBezTo>
                    <a:cubicBezTo>
                      <a:pt x="40" y="202"/>
                      <a:pt x="81" y="101"/>
                      <a:pt x="141" y="1"/>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59"/>
              <p:cNvSpPr/>
              <p:nvPr/>
            </p:nvSpPr>
            <p:spPr>
              <a:xfrm>
                <a:off x="941170" y="2929982"/>
                <a:ext cx="48271" cy="93083"/>
              </a:xfrm>
              <a:custGeom>
                <a:avLst/>
                <a:gdLst/>
                <a:ahLst/>
                <a:cxnLst/>
                <a:rect l="l" t="t" r="r" b="b"/>
                <a:pathLst>
                  <a:path w="865" h="1668" extrusionOk="0">
                    <a:moveTo>
                      <a:pt x="463" y="1668"/>
                    </a:moveTo>
                    <a:cubicBezTo>
                      <a:pt x="604" y="1326"/>
                      <a:pt x="744" y="985"/>
                      <a:pt x="865" y="643"/>
                    </a:cubicBezTo>
                    <a:cubicBezTo>
                      <a:pt x="563" y="422"/>
                      <a:pt x="282" y="221"/>
                      <a:pt x="1" y="0"/>
                    </a:cubicBezTo>
                    <a:cubicBezTo>
                      <a:pt x="282" y="221"/>
                      <a:pt x="563" y="422"/>
                      <a:pt x="865" y="643"/>
                    </a:cubicBezTo>
                    <a:cubicBezTo>
                      <a:pt x="744" y="985"/>
                      <a:pt x="604" y="1326"/>
                      <a:pt x="463" y="1668"/>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59"/>
              <p:cNvSpPr/>
              <p:nvPr/>
            </p:nvSpPr>
            <p:spPr>
              <a:xfrm>
                <a:off x="903056" y="3100411"/>
                <a:ext cx="21373" cy="12389"/>
              </a:xfrm>
              <a:custGeom>
                <a:avLst/>
                <a:gdLst/>
                <a:ahLst/>
                <a:cxnLst/>
                <a:rect l="l" t="t" r="r" b="b"/>
                <a:pathLst>
                  <a:path w="383" h="222" extrusionOk="0">
                    <a:moveTo>
                      <a:pt x="382" y="221"/>
                    </a:moveTo>
                    <a:cubicBezTo>
                      <a:pt x="262" y="141"/>
                      <a:pt x="121" y="81"/>
                      <a:pt x="1" y="0"/>
                    </a:cubicBezTo>
                    <a:cubicBezTo>
                      <a:pt x="121" y="81"/>
                      <a:pt x="262" y="141"/>
                      <a:pt x="382" y="221"/>
                    </a:cubicBezTo>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59"/>
              <p:cNvSpPr/>
              <p:nvPr/>
            </p:nvSpPr>
            <p:spPr>
              <a:xfrm>
                <a:off x="961372" y="2988243"/>
                <a:ext cx="106588" cy="149223"/>
              </a:xfrm>
              <a:custGeom>
                <a:avLst/>
                <a:gdLst/>
                <a:ahLst/>
                <a:cxnLst/>
                <a:rect l="l" t="t" r="r" b="b"/>
                <a:pathLst>
                  <a:path w="1910" h="2674" extrusionOk="0">
                    <a:moveTo>
                      <a:pt x="1126" y="1"/>
                    </a:moveTo>
                    <a:cubicBezTo>
                      <a:pt x="1066" y="101"/>
                      <a:pt x="1025" y="202"/>
                      <a:pt x="985" y="302"/>
                    </a:cubicBezTo>
                    <a:cubicBezTo>
                      <a:pt x="684" y="1046"/>
                      <a:pt x="362" y="1809"/>
                      <a:pt x="0" y="2573"/>
                    </a:cubicBezTo>
                    <a:cubicBezTo>
                      <a:pt x="81" y="2593"/>
                      <a:pt x="161" y="2633"/>
                      <a:pt x="242" y="2674"/>
                    </a:cubicBezTo>
                    <a:cubicBezTo>
                      <a:pt x="1146" y="2453"/>
                      <a:pt x="1829" y="2131"/>
                      <a:pt x="1889" y="1468"/>
                    </a:cubicBezTo>
                    <a:cubicBezTo>
                      <a:pt x="1909" y="1086"/>
                      <a:pt x="1869" y="744"/>
                      <a:pt x="1769" y="403"/>
                    </a:cubicBezTo>
                    <a:cubicBezTo>
                      <a:pt x="1548" y="282"/>
                      <a:pt x="1327" y="142"/>
                      <a:pt x="1126" y="1"/>
                    </a:cubicBezTo>
                    <a:close/>
                  </a:path>
                </a:pathLst>
              </a:custGeom>
              <a:solidFill>
                <a:srgbClr val="A19B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59"/>
              <p:cNvSpPr/>
              <p:nvPr/>
            </p:nvSpPr>
            <p:spPr>
              <a:xfrm>
                <a:off x="961372" y="2988243"/>
                <a:ext cx="105471" cy="149223"/>
              </a:xfrm>
              <a:custGeom>
                <a:avLst/>
                <a:gdLst/>
                <a:ahLst/>
                <a:cxnLst/>
                <a:rect l="l" t="t" r="r" b="b"/>
                <a:pathLst>
                  <a:path w="1890" h="2674" extrusionOk="0">
                    <a:moveTo>
                      <a:pt x="1126" y="1"/>
                    </a:moveTo>
                    <a:cubicBezTo>
                      <a:pt x="1066" y="101"/>
                      <a:pt x="1025" y="202"/>
                      <a:pt x="985" y="302"/>
                    </a:cubicBezTo>
                    <a:cubicBezTo>
                      <a:pt x="684" y="1046"/>
                      <a:pt x="362" y="1809"/>
                      <a:pt x="0" y="2573"/>
                    </a:cubicBezTo>
                    <a:cubicBezTo>
                      <a:pt x="81" y="2593"/>
                      <a:pt x="161" y="2633"/>
                      <a:pt x="242" y="2674"/>
                    </a:cubicBezTo>
                    <a:cubicBezTo>
                      <a:pt x="1146" y="2453"/>
                      <a:pt x="1829" y="2131"/>
                      <a:pt x="1889" y="1468"/>
                    </a:cubicBezTo>
                    <a:cubicBezTo>
                      <a:pt x="1889" y="1387"/>
                      <a:pt x="1889" y="1307"/>
                      <a:pt x="1889" y="1227"/>
                    </a:cubicBezTo>
                    <a:cubicBezTo>
                      <a:pt x="1889" y="945"/>
                      <a:pt x="1849" y="664"/>
                      <a:pt x="1769" y="403"/>
                    </a:cubicBezTo>
                    <a:cubicBezTo>
                      <a:pt x="1548" y="282"/>
                      <a:pt x="1327" y="142"/>
                      <a:pt x="1126" y="1"/>
                    </a:cubicBezTo>
                    <a:close/>
                  </a:path>
                </a:pathLst>
              </a:custGeom>
              <a:solidFill>
                <a:srgbClr val="E7E5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59"/>
              <p:cNvSpPr/>
              <p:nvPr/>
            </p:nvSpPr>
            <p:spPr>
              <a:xfrm>
                <a:off x="881738" y="2929982"/>
                <a:ext cx="107704" cy="182817"/>
              </a:xfrm>
              <a:custGeom>
                <a:avLst/>
                <a:gdLst/>
                <a:ahLst/>
                <a:cxnLst/>
                <a:rect l="l" t="t" r="r" b="b"/>
                <a:pathLst>
                  <a:path w="1930" h="3276" extrusionOk="0">
                    <a:moveTo>
                      <a:pt x="1066" y="0"/>
                    </a:moveTo>
                    <a:cubicBezTo>
                      <a:pt x="704" y="60"/>
                      <a:pt x="362" y="100"/>
                      <a:pt x="1" y="141"/>
                    </a:cubicBezTo>
                    <a:cubicBezTo>
                      <a:pt x="423" y="944"/>
                      <a:pt x="1769" y="2431"/>
                      <a:pt x="161" y="2934"/>
                    </a:cubicBezTo>
                    <a:cubicBezTo>
                      <a:pt x="242" y="2974"/>
                      <a:pt x="302" y="3014"/>
                      <a:pt x="383" y="3054"/>
                    </a:cubicBezTo>
                    <a:cubicBezTo>
                      <a:pt x="503" y="3135"/>
                      <a:pt x="644" y="3195"/>
                      <a:pt x="764" y="3275"/>
                    </a:cubicBezTo>
                    <a:cubicBezTo>
                      <a:pt x="885" y="3075"/>
                      <a:pt x="985" y="2853"/>
                      <a:pt x="1086" y="2653"/>
                    </a:cubicBezTo>
                    <a:cubicBezTo>
                      <a:pt x="1247" y="2331"/>
                      <a:pt x="1387" y="2009"/>
                      <a:pt x="1528" y="1668"/>
                    </a:cubicBezTo>
                    <a:cubicBezTo>
                      <a:pt x="1669" y="1326"/>
                      <a:pt x="1809" y="985"/>
                      <a:pt x="1930" y="643"/>
                    </a:cubicBezTo>
                    <a:cubicBezTo>
                      <a:pt x="1628" y="422"/>
                      <a:pt x="1347" y="221"/>
                      <a:pt x="1066" y="0"/>
                    </a:cubicBezTo>
                    <a:close/>
                  </a:path>
                </a:pathLst>
              </a:custGeom>
              <a:solidFill>
                <a:srgbClr val="A19B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59"/>
              <p:cNvSpPr/>
              <p:nvPr/>
            </p:nvSpPr>
            <p:spPr>
              <a:xfrm>
                <a:off x="881738" y="2929982"/>
                <a:ext cx="107704" cy="182817"/>
              </a:xfrm>
              <a:custGeom>
                <a:avLst/>
                <a:gdLst/>
                <a:ahLst/>
                <a:cxnLst/>
                <a:rect l="l" t="t" r="r" b="b"/>
                <a:pathLst>
                  <a:path w="1930" h="3276" extrusionOk="0">
                    <a:moveTo>
                      <a:pt x="1066" y="0"/>
                    </a:moveTo>
                    <a:cubicBezTo>
                      <a:pt x="704" y="60"/>
                      <a:pt x="362" y="100"/>
                      <a:pt x="1" y="141"/>
                    </a:cubicBezTo>
                    <a:cubicBezTo>
                      <a:pt x="282" y="663"/>
                      <a:pt x="925" y="1467"/>
                      <a:pt x="925" y="2110"/>
                    </a:cubicBezTo>
                    <a:cubicBezTo>
                      <a:pt x="925" y="2452"/>
                      <a:pt x="744" y="2773"/>
                      <a:pt x="161" y="2934"/>
                    </a:cubicBezTo>
                    <a:cubicBezTo>
                      <a:pt x="242" y="2974"/>
                      <a:pt x="302" y="3014"/>
                      <a:pt x="383" y="3054"/>
                    </a:cubicBezTo>
                    <a:cubicBezTo>
                      <a:pt x="503" y="3135"/>
                      <a:pt x="644" y="3195"/>
                      <a:pt x="764" y="3275"/>
                    </a:cubicBezTo>
                    <a:cubicBezTo>
                      <a:pt x="885" y="3075"/>
                      <a:pt x="985" y="2853"/>
                      <a:pt x="1086" y="2653"/>
                    </a:cubicBezTo>
                    <a:cubicBezTo>
                      <a:pt x="1247" y="2331"/>
                      <a:pt x="1387" y="2009"/>
                      <a:pt x="1528" y="1668"/>
                    </a:cubicBezTo>
                    <a:cubicBezTo>
                      <a:pt x="1669" y="1326"/>
                      <a:pt x="1809" y="985"/>
                      <a:pt x="1930" y="643"/>
                    </a:cubicBezTo>
                    <a:cubicBezTo>
                      <a:pt x="1628" y="422"/>
                      <a:pt x="1347" y="221"/>
                      <a:pt x="1066" y="0"/>
                    </a:cubicBezTo>
                    <a:close/>
                  </a:path>
                </a:pathLst>
              </a:custGeom>
              <a:solidFill>
                <a:srgbClr val="E7E5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59"/>
              <p:cNvSpPr/>
              <p:nvPr/>
            </p:nvSpPr>
            <p:spPr>
              <a:xfrm>
                <a:off x="670907" y="3107107"/>
                <a:ext cx="179525" cy="103239"/>
              </a:xfrm>
              <a:custGeom>
                <a:avLst/>
                <a:gdLst/>
                <a:ahLst/>
                <a:cxnLst/>
                <a:rect l="l" t="t" r="r" b="b"/>
                <a:pathLst>
                  <a:path w="3217" h="1850" extrusionOk="0">
                    <a:moveTo>
                      <a:pt x="2332" y="1"/>
                    </a:moveTo>
                    <a:cubicBezTo>
                      <a:pt x="785" y="262"/>
                      <a:pt x="182" y="905"/>
                      <a:pt x="1" y="1810"/>
                    </a:cubicBezTo>
                    <a:lnTo>
                      <a:pt x="61" y="1850"/>
                    </a:lnTo>
                    <a:lnTo>
                      <a:pt x="664" y="1347"/>
                    </a:lnTo>
                    <a:lnTo>
                      <a:pt x="1809" y="1347"/>
                    </a:lnTo>
                    <a:lnTo>
                      <a:pt x="2010" y="1428"/>
                    </a:lnTo>
                    <a:cubicBezTo>
                      <a:pt x="2272" y="1327"/>
                      <a:pt x="2553" y="1227"/>
                      <a:pt x="2834" y="1146"/>
                    </a:cubicBezTo>
                    <a:lnTo>
                      <a:pt x="3015" y="785"/>
                    </a:lnTo>
                    <a:lnTo>
                      <a:pt x="3216" y="544"/>
                    </a:lnTo>
                    <a:cubicBezTo>
                      <a:pt x="3075" y="463"/>
                      <a:pt x="2955" y="383"/>
                      <a:pt x="2814" y="323"/>
                    </a:cubicBezTo>
                    <a:cubicBezTo>
                      <a:pt x="2694" y="242"/>
                      <a:pt x="2553" y="162"/>
                      <a:pt x="2432" y="81"/>
                    </a:cubicBezTo>
                    <a:cubicBezTo>
                      <a:pt x="2392" y="41"/>
                      <a:pt x="2372" y="21"/>
                      <a:pt x="2332" y="1"/>
                    </a:cubicBezTo>
                    <a:close/>
                  </a:path>
                </a:pathLst>
              </a:custGeom>
              <a:solidFill>
                <a:srgbClr val="A19B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59"/>
              <p:cNvSpPr/>
              <p:nvPr/>
            </p:nvSpPr>
            <p:spPr>
              <a:xfrm>
                <a:off x="670907" y="3107107"/>
                <a:ext cx="179525" cy="103239"/>
              </a:xfrm>
              <a:custGeom>
                <a:avLst/>
                <a:gdLst/>
                <a:ahLst/>
                <a:cxnLst/>
                <a:rect l="l" t="t" r="r" b="b"/>
                <a:pathLst>
                  <a:path w="3217" h="1850" extrusionOk="0">
                    <a:moveTo>
                      <a:pt x="2332" y="1"/>
                    </a:moveTo>
                    <a:cubicBezTo>
                      <a:pt x="785" y="262"/>
                      <a:pt x="182" y="905"/>
                      <a:pt x="1" y="1810"/>
                    </a:cubicBezTo>
                    <a:lnTo>
                      <a:pt x="61" y="1850"/>
                    </a:lnTo>
                    <a:lnTo>
                      <a:pt x="664" y="1347"/>
                    </a:lnTo>
                    <a:lnTo>
                      <a:pt x="1809" y="1347"/>
                    </a:lnTo>
                    <a:lnTo>
                      <a:pt x="2010" y="1428"/>
                    </a:lnTo>
                    <a:cubicBezTo>
                      <a:pt x="2272" y="1327"/>
                      <a:pt x="2553" y="1227"/>
                      <a:pt x="2834" y="1146"/>
                    </a:cubicBezTo>
                    <a:lnTo>
                      <a:pt x="3015" y="785"/>
                    </a:lnTo>
                    <a:lnTo>
                      <a:pt x="3216" y="544"/>
                    </a:lnTo>
                    <a:cubicBezTo>
                      <a:pt x="3075" y="463"/>
                      <a:pt x="2955" y="383"/>
                      <a:pt x="2814" y="323"/>
                    </a:cubicBezTo>
                    <a:cubicBezTo>
                      <a:pt x="2694" y="242"/>
                      <a:pt x="2553" y="162"/>
                      <a:pt x="2432" y="81"/>
                    </a:cubicBezTo>
                    <a:cubicBezTo>
                      <a:pt x="2392" y="41"/>
                      <a:pt x="2372" y="21"/>
                      <a:pt x="2332" y="1"/>
                    </a:cubicBezTo>
                    <a:close/>
                  </a:path>
                </a:pathLst>
              </a:custGeom>
              <a:solidFill>
                <a:srgbClr val="E7E5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59"/>
              <p:cNvSpPr/>
              <p:nvPr/>
            </p:nvSpPr>
            <p:spPr>
              <a:xfrm>
                <a:off x="666442" y="3274243"/>
                <a:ext cx="12389" cy="38171"/>
              </a:xfrm>
              <a:custGeom>
                <a:avLst/>
                <a:gdLst/>
                <a:ahLst/>
                <a:cxnLst/>
                <a:rect l="l" t="t" r="r" b="b"/>
                <a:pathLst>
                  <a:path w="222" h="684" extrusionOk="0">
                    <a:moveTo>
                      <a:pt x="1" y="0"/>
                    </a:moveTo>
                    <a:lnTo>
                      <a:pt x="1" y="0"/>
                    </a:lnTo>
                    <a:cubicBezTo>
                      <a:pt x="21" y="221"/>
                      <a:pt x="41" y="462"/>
                      <a:pt x="61" y="683"/>
                    </a:cubicBezTo>
                    <a:cubicBezTo>
                      <a:pt x="101" y="502"/>
                      <a:pt x="141" y="322"/>
                      <a:pt x="222" y="141"/>
                    </a:cubicBezTo>
                    <a:cubicBezTo>
                      <a:pt x="141" y="101"/>
                      <a:pt x="81" y="60"/>
                      <a:pt x="1" y="0"/>
                    </a:cubicBezTo>
                    <a:close/>
                  </a:path>
                </a:pathLst>
              </a:custGeom>
              <a:solidFill>
                <a:srgbClr val="706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59"/>
              <p:cNvSpPr/>
              <p:nvPr/>
            </p:nvSpPr>
            <p:spPr>
              <a:xfrm>
                <a:off x="666442" y="3274243"/>
                <a:ext cx="12389" cy="38171"/>
              </a:xfrm>
              <a:custGeom>
                <a:avLst/>
                <a:gdLst/>
                <a:ahLst/>
                <a:cxnLst/>
                <a:rect l="l" t="t" r="r" b="b"/>
                <a:pathLst>
                  <a:path w="222" h="684" extrusionOk="0">
                    <a:moveTo>
                      <a:pt x="1" y="0"/>
                    </a:moveTo>
                    <a:lnTo>
                      <a:pt x="1" y="0"/>
                    </a:lnTo>
                    <a:cubicBezTo>
                      <a:pt x="21" y="221"/>
                      <a:pt x="41" y="462"/>
                      <a:pt x="61" y="683"/>
                    </a:cubicBezTo>
                    <a:cubicBezTo>
                      <a:pt x="101" y="502"/>
                      <a:pt x="141" y="322"/>
                      <a:pt x="222" y="141"/>
                    </a:cubicBezTo>
                    <a:cubicBezTo>
                      <a:pt x="141" y="101"/>
                      <a:pt x="81" y="60"/>
                      <a:pt x="1" y="0"/>
                    </a:cubicBezTo>
                    <a:close/>
                  </a:path>
                </a:pathLst>
              </a:custGeom>
              <a:solidFill>
                <a:srgbClr val="DAD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59"/>
              <p:cNvSpPr/>
              <p:nvPr/>
            </p:nvSpPr>
            <p:spPr>
              <a:xfrm>
                <a:off x="829058" y="3137410"/>
                <a:ext cx="56140" cy="33706"/>
              </a:xfrm>
              <a:custGeom>
                <a:avLst/>
                <a:gdLst/>
                <a:ahLst/>
                <a:cxnLst/>
                <a:rect l="l" t="t" r="r" b="b"/>
                <a:pathLst>
                  <a:path w="1006" h="604" extrusionOk="0">
                    <a:moveTo>
                      <a:pt x="382" y="1"/>
                    </a:moveTo>
                    <a:lnTo>
                      <a:pt x="181" y="242"/>
                    </a:lnTo>
                    <a:lnTo>
                      <a:pt x="0" y="603"/>
                    </a:lnTo>
                    <a:cubicBezTo>
                      <a:pt x="342" y="503"/>
                      <a:pt x="683" y="423"/>
                      <a:pt x="1005" y="362"/>
                    </a:cubicBezTo>
                    <a:cubicBezTo>
                      <a:pt x="804" y="242"/>
                      <a:pt x="583" y="121"/>
                      <a:pt x="382" y="1"/>
                    </a:cubicBezTo>
                    <a:close/>
                  </a:path>
                </a:pathLst>
              </a:custGeom>
              <a:solidFill>
                <a:srgbClr val="706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59"/>
              <p:cNvSpPr/>
              <p:nvPr/>
            </p:nvSpPr>
            <p:spPr>
              <a:xfrm>
                <a:off x="829058" y="3137410"/>
                <a:ext cx="56140" cy="33706"/>
              </a:xfrm>
              <a:custGeom>
                <a:avLst/>
                <a:gdLst/>
                <a:ahLst/>
                <a:cxnLst/>
                <a:rect l="l" t="t" r="r" b="b"/>
                <a:pathLst>
                  <a:path w="1006" h="604" extrusionOk="0">
                    <a:moveTo>
                      <a:pt x="382" y="1"/>
                    </a:moveTo>
                    <a:lnTo>
                      <a:pt x="181" y="242"/>
                    </a:lnTo>
                    <a:lnTo>
                      <a:pt x="0" y="603"/>
                    </a:lnTo>
                    <a:cubicBezTo>
                      <a:pt x="342" y="503"/>
                      <a:pt x="683" y="423"/>
                      <a:pt x="1005" y="362"/>
                    </a:cubicBezTo>
                    <a:cubicBezTo>
                      <a:pt x="804" y="242"/>
                      <a:pt x="583" y="121"/>
                      <a:pt x="382" y="1"/>
                    </a:cubicBezTo>
                    <a:close/>
                  </a:path>
                </a:pathLst>
              </a:custGeom>
              <a:solidFill>
                <a:srgbClr val="DAD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59"/>
              <p:cNvSpPr/>
              <p:nvPr/>
            </p:nvSpPr>
            <p:spPr>
              <a:xfrm>
                <a:off x="674311" y="3182277"/>
                <a:ext cx="108820" cy="33706"/>
              </a:xfrm>
              <a:custGeom>
                <a:avLst/>
                <a:gdLst/>
                <a:ahLst/>
                <a:cxnLst/>
                <a:rect l="l" t="t" r="r" b="b"/>
                <a:pathLst>
                  <a:path w="1950" h="604" extrusionOk="0">
                    <a:moveTo>
                      <a:pt x="603" y="0"/>
                    </a:moveTo>
                    <a:lnTo>
                      <a:pt x="0" y="503"/>
                    </a:lnTo>
                    <a:cubicBezTo>
                      <a:pt x="40" y="523"/>
                      <a:pt x="81" y="563"/>
                      <a:pt x="121" y="583"/>
                    </a:cubicBezTo>
                    <a:cubicBezTo>
                      <a:pt x="503" y="603"/>
                      <a:pt x="784" y="603"/>
                      <a:pt x="1005" y="603"/>
                    </a:cubicBezTo>
                    <a:cubicBezTo>
                      <a:pt x="1286" y="402"/>
                      <a:pt x="1608" y="221"/>
                      <a:pt x="1949" y="81"/>
                    </a:cubicBezTo>
                    <a:lnTo>
                      <a:pt x="1748" y="0"/>
                    </a:lnTo>
                    <a:close/>
                  </a:path>
                </a:pathLst>
              </a:custGeom>
              <a:solidFill>
                <a:srgbClr val="706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59"/>
              <p:cNvSpPr/>
              <p:nvPr/>
            </p:nvSpPr>
            <p:spPr>
              <a:xfrm>
                <a:off x="674311" y="3182277"/>
                <a:ext cx="108820" cy="33706"/>
              </a:xfrm>
              <a:custGeom>
                <a:avLst/>
                <a:gdLst/>
                <a:ahLst/>
                <a:cxnLst/>
                <a:rect l="l" t="t" r="r" b="b"/>
                <a:pathLst>
                  <a:path w="1950" h="604" extrusionOk="0">
                    <a:moveTo>
                      <a:pt x="603" y="0"/>
                    </a:moveTo>
                    <a:lnTo>
                      <a:pt x="0" y="503"/>
                    </a:lnTo>
                    <a:cubicBezTo>
                      <a:pt x="40" y="523"/>
                      <a:pt x="81" y="563"/>
                      <a:pt x="121" y="583"/>
                    </a:cubicBezTo>
                    <a:cubicBezTo>
                      <a:pt x="503" y="603"/>
                      <a:pt x="784" y="603"/>
                      <a:pt x="1005" y="603"/>
                    </a:cubicBezTo>
                    <a:cubicBezTo>
                      <a:pt x="1286" y="402"/>
                      <a:pt x="1608" y="221"/>
                      <a:pt x="1949" y="81"/>
                    </a:cubicBezTo>
                    <a:lnTo>
                      <a:pt x="1748" y="0"/>
                    </a:lnTo>
                    <a:close/>
                  </a:path>
                </a:pathLst>
              </a:custGeom>
              <a:solidFill>
                <a:srgbClr val="DAD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59"/>
              <p:cNvSpPr/>
              <p:nvPr/>
            </p:nvSpPr>
            <p:spPr>
              <a:xfrm>
                <a:off x="681008" y="3214811"/>
                <a:ext cx="49387" cy="19085"/>
              </a:xfrm>
              <a:custGeom>
                <a:avLst/>
                <a:gdLst/>
                <a:ahLst/>
                <a:cxnLst/>
                <a:rect l="l" t="t" r="r" b="b"/>
                <a:pathLst>
                  <a:path w="885" h="342" extrusionOk="0">
                    <a:moveTo>
                      <a:pt x="1" y="0"/>
                    </a:moveTo>
                    <a:cubicBezTo>
                      <a:pt x="182" y="121"/>
                      <a:pt x="342" y="241"/>
                      <a:pt x="523" y="342"/>
                    </a:cubicBezTo>
                    <a:cubicBezTo>
                      <a:pt x="624" y="221"/>
                      <a:pt x="744" y="121"/>
                      <a:pt x="885" y="20"/>
                    </a:cubicBezTo>
                    <a:cubicBezTo>
                      <a:pt x="664" y="20"/>
                      <a:pt x="383" y="20"/>
                      <a:pt x="1"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59"/>
              <p:cNvSpPr/>
              <p:nvPr/>
            </p:nvSpPr>
            <p:spPr>
              <a:xfrm>
                <a:off x="681008" y="3214811"/>
                <a:ext cx="49387" cy="19085"/>
              </a:xfrm>
              <a:custGeom>
                <a:avLst/>
                <a:gdLst/>
                <a:ahLst/>
                <a:cxnLst/>
                <a:rect l="l" t="t" r="r" b="b"/>
                <a:pathLst>
                  <a:path w="885" h="342" extrusionOk="0">
                    <a:moveTo>
                      <a:pt x="1" y="0"/>
                    </a:moveTo>
                    <a:cubicBezTo>
                      <a:pt x="182" y="121"/>
                      <a:pt x="342" y="241"/>
                      <a:pt x="523" y="342"/>
                    </a:cubicBezTo>
                    <a:cubicBezTo>
                      <a:pt x="624" y="221"/>
                      <a:pt x="744" y="121"/>
                      <a:pt x="885" y="20"/>
                    </a:cubicBezTo>
                    <a:cubicBezTo>
                      <a:pt x="664" y="20"/>
                      <a:pt x="383" y="20"/>
                      <a:pt x="1" y="0"/>
                    </a:cubicBezTo>
                    <a:close/>
                  </a:path>
                </a:pathLst>
              </a:custGeom>
              <a:solidFill>
                <a:srgbClr val="FFE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59"/>
              <p:cNvSpPr/>
              <p:nvPr/>
            </p:nvSpPr>
            <p:spPr>
              <a:xfrm>
                <a:off x="226866" y="2701182"/>
                <a:ext cx="1053040" cy="958618"/>
              </a:xfrm>
              <a:custGeom>
                <a:avLst/>
                <a:gdLst/>
                <a:ahLst/>
                <a:cxnLst/>
                <a:rect l="l" t="t" r="r" b="b"/>
                <a:pathLst>
                  <a:path w="18870" h="17178" extrusionOk="0">
                    <a:moveTo>
                      <a:pt x="8058" y="4321"/>
                    </a:moveTo>
                    <a:cubicBezTo>
                      <a:pt x="8420" y="4341"/>
                      <a:pt x="8802" y="4361"/>
                      <a:pt x="9164" y="4361"/>
                    </a:cubicBezTo>
                    <a:lnTo>
                      <a:pt x="9143" y="4422"/>
                    </a:lnTo>
                    <a:cubicBezTo>
                      <a:pt x="9063" y="4622"/>
                      <a:pt x="8983" y="4823"/>
                      <a:pt x="8882" y="5024"/>
                    </a:cubicBezTo>
                    <a:cubicBezTo>
                      <a:pt x="8601" y="4803"/>
                      <a:pt x="8340" y="4562"/>
                      <a:pt x="8058" y="4321"/>
                    </a:cubicBezTo>
                    <a:close/>
                    <a:moveTo>
                      <a:pt x="2472" y="3276"/>
                    </a:moveTo>
                    <a:cubicBezTo>
                      <a:pt x="3095" y="3477"/>
                      <a:pt x="3859" y="3698"/>
                      <a:pt x="4743" y="3879"/>
                    </a:cubicBezTo>
                    <a:cubicBezTo>
                      <a:pt x="4421" y="4361"/>
                      <a:pt x="4080" y="4803"/>
                      <a:pt x="3738" y="5225"/>
                    </a:cubicBezTo>
                    <a:cubicBezTo>
                      <a:pt x="3637" y="5105"/>
                      <a:pt x="3557" y="4984"/>
                      <a:pt x="3457" y="4864"/>
                    </a:cubicBezTo>
                    <a:cubicBezTo>
                      <a:pt x="3416" y="4803"/>
                      <a:pt x="3376" y="4743"/>
                      <a:pt x="3336" y="4683"/>
                    </a:cubicBezTo>
                    <a:cubicBezTo>
                      <a:pt x="3236" y="4562"/>
                      <a:pt x="3155" y="4442"/>
                      <a:pt x="3075" y="4321"/>
                    </a:cubicBezTo>
                    <a:cubicBezTo>
                      <a:pt x="2854" y="3979"/>
                      <a:pt x="2653" y="3638"/>
                      <a:pt x="2472" y="3276"/>
                    </a:cubicBezTo>
                    <a:close/>
                    <a:moveTo>
                      <a:pt x="17664" y="2774"/>
                    </a:moveTo>
                    <a:cubicBezTo>
                      <a:pt x="17724" y="2814"/>
                      <a:pt x="17784" y="2854"/>
                      <a:pt x="17865" y="2894"/>
                    </a:cubicBezTo>
                    <a:cubicBezTo>
                      <a:pt x="17845" y="3015"/>
                      <a:pt x="17824" y="3135"/>
                      <a:pt x="17804" y="3256"/>
                    </a:cubicBezTo>
                    <a:cubicBezTo>
                      <a:pt x="17664" y="4060"/>
                      <a:pt x="17483" y="4844"/>
                      <a:pt x="17262" y="5587"/>
                    </a:cubicBezTo>
                    <a:cubicBezTo>
                      <a:pt x="16498" y="5225"/>
                      <a:pt x="15735" y="4823"/>
                      <a:pt x="14991" y="4381"/>
                    </a:cubicBezTo>
                    <a:cubicBezTo>
                      <a:pt x="14871" y="4321"/>
                      <a:pt x="14770" y="4261"/>
                      <a:pt x="14670" y="4180"/>
                    </a:cubicBezTo>
                    <a:cubicBezTo>
                      <a:pt x="14690" y="4100"/>
                      <a:pt x="14730" y="4040"/>
                      <a:pt x="14750" y="3959"/>
                    </a:cubicBezTo>
                    <a:cubicBezTo>
                      <a:pt x="14790" y="3859"/>
                      <a:pt x="14830" y="3778"/>
                      <a:pt x="14871" y="3678"/>
                    </a:cubicBezTo>
                    <a:cubicBezTo>
                      <a:pt x="15775" y="3437"/>
                      <a:pt x="16699" y="3135"/>
                      <a:pt x="17664" y="2774"/>
                    </a:cubicBezTo>
                    <a:close/>
                    <a:moveTo>
                      <a:pt x="12801" y="4100"/>
                    </a:moveTo>
                    <a:cubicBezTo>
                      <a:pt x="13082" y="4321"/>
                      <a:pt x="13363" y="4522"/>
                      <a:pt x="13665" y="4743"/>
                    </a:cubicBezTo>
                    <a:cubicBezTo>
                      <a:pt x="13544" y="5085"/>
                      <a:pt x="13404" y="5426"/>
                      <a:pt x="13263" y="5768"/>
                    </a:cubicBezTo>
                    <a:cubicBezTo>
                      <a:pt x="13122" y="6109"/>
                      <a:pt x="12982" y="6431"/>
                      <a:pt x="12821" y="6753"/>
                    </a:cubicBezTo>
                    <a:cubicBezTo>
                      <a:pt x="12720" y="6953"/>
                      <a:pt x="12620" y="7175"/>
                      <a:pt x="12499" y="7375"/>
                    </a:cubicBezTo>
                    <a:cubicBezTo>
                      <a:pt x="12379" y="7295"/>
                      <a:pt x="12238" y="7235"/>
                      <a:pt x="12118" y="7154"/>
                    </a:cubicBezTo>
                    <a:cubicBezTo>
                      <a:pt x="12037" y="7114"/>
                      <a:pt x="11977" y="7074"/>
                      <a:pt x="11896" y="7034"/>
                    </a:cubicBezTo>
                    <a:cubicBezTo>
                      <a:pt x="11133" y="6612"/>
                      <a:pt x="10389" y="6150"/>
                      <a:pt x="9666" y="5627"/>
                    </a:cubicBezTo>
                    <a:cubicBezTo>
                      <a:pt x="9586" y="5567"/>
                      <a:pt x="9525" y="5507"/>
                      <a:pt x="9445" y="5466"/>
                    </a:cubicBezTo>
                    <a:cubicBezTo>
                      <a:pt x="9646" y="5085"/>
                      <a:pt x="9827" y="4703"/>
                      <a:pt x="10008" y="4361"/>
                    </a:cubicBezTo>
                    <a:cubicBezTo>
                      <a:pt x="10570" y="4341"/>
                      <a:pt x="11153" y="4301"/>
                      <a:pt x="11736" y="4241"/>
                    </a:cubicBezTo>
                    <a:cubicBezTo>
                      <a:pt x="12097" y="4200"/>
                      <a:pt x="12439" y="4160"/>
                      <a:pt x="12801" y="4100"/>
                    </a:cubicBezTo>
                    <a:close/>
                    <a:moveTo>
                      <a:pt x="1347" y="3055"/>
                    </a:moveTo>
                    <a:cubicBezTo>
                      <a:pt x="1407" y="3176"/>
                      <a:pt x="1467" y="3296"/>
                      <a:pt x="1548" y="3437"/>
                    </a:cubicBezTo>
                    <a:cubicBezTo>
                      <a:pt x="1949" y="4200"/>
                      <a:pt x="2472" y="5044"/>
                      <a:pt x="3135" y="5909"/>
                    </a:cubicBezTo>
                    <a:cubicBezTo>
                      <a:pt x="2593" y="6491"/>
                      <a:pt x="2050" y="7014"/>
                      <a:pt x="1548" y="7476"/>
                    </a:cubicBezTo>
                    <a:cubicBezTo>
                      <a:pt x="1507" y="7375"/>
                      <a:pt x="1447" y="7295"/>
                      <a:pt x="1407" y="7215"/>
                    </a:cubicBezTo>
                    <a:lnTo>
                      <a:pt x="965" y="3578"/>
                    </a:lnTo>
                    <a:cubicBezTo>
                      <a:pt x="1065" y="3437"/>
                      <a:pt x="1166" y="3296"/>
                      <a:pt x="1266" y="3156"/>
                    </a:cubicBezTo>
                    <a:cubicBezTo>
                      <a:pt x="1286" y="3115"/>
                      <a:pt x="1327" y="3095"/>
                      <a:pt x="1347" y="3055"/>
                    </a:cubicBezTo>
                    <a:close/>
                    <a:moveTo>
                      <a:pt x="5426" y="4020"/>
                    </a:moveTo>
                    <a:cubicBezTo>
                      <a:pt x="5828" y="4080"/>
                      <a:pt x="6250" y="4160"/>
                      <a:pt x="6672" y="4200"/>
                    </a:cubicBezTo>
                    <a:cubicBezTo>
                      <a:pt x="6933" y="4502"/>
                      <a:pt x="7214" y="4783"/>
                      <a:pt x="7516" y="5085"/>
                    </a:cubicBezTo>
                    <a:cubicBezTo>
                      <a:pt x="7636" y="5185"/>
                      <a:pt x="7757" y="5306"/>
                      <a:pt x="7878" y="5406"/>
                    </a:cubicBezTo>
                    <a:cubicBezTo>
                      <a:pt x="8058" y="5587"/>
                      <a:pt x="8239" y="5748"/>
                      <a:pt x="8440" y="5909"/>
                    </a:cubicBezTo>
                    <a:cubicBezTo>
                      <a:pt x="8239" y="6310"/>
                      <a:pt x="8018" y="6672"/>
                      <a:pt x="7777" y="7054"/>
                    </a:cubicBezTo>
                    <a:cubicBezTo>
                      <a:pt x="7496" y="7496"/>
                      <a:pt x="7214" y="7918"/>
                      <a:pt x="6913" y="8320"/>
                    </a:cubicBezTo>
                    <a:cubicBezTo>
                      <a:pt x="6772" y="8199"/>
                      <a:pt x="6632" y="8099"/>
                      <a:pt x="6511" y="7998"/>
                    </a:cubicBezTo>
                    <a:cubicBezTo>
                      <a:pt x="6109" y="7657"/>
                      <a:pt x="5707" y="7315"/>
                      <a:pt x="5346" y="6974"/>
                    </a:cubicBezTo>
                    <a:cubicBezTo>
                      <a:pt x="5165" y="6813"/>
                      <a:pt x="5004" y="6652"/>
                      <a:pt x="4843" y="6491"/>
                    </a:cubicBezTo>
                    <a:lnTo>
                      <a:pt x="4843" y="6471"/>
                    </a:lnTo>
                    <a:cubicBezTo>
                      <a:pt x="4622" y="6250"/>
                      <a:pt x="4421" y="6029"/>
                      <a:pt x="4220" y="5808"/>
                    </a:cubicBezTo>
                    <a:cubicBezTo>
                      <a:pt x="4341" y="5667"/>
                      <a:pt x="4441" y="5527"/>
                      <a:pt x="4542" y="5366"/>
                    </a:cubicBezTo>
                    <a:cubicBezTo>
                      <a:pt x="4843" y="4924"/>
                      <a:pt x="5145" y="4482"/>
                      <a:pt x="5426" y="4020"/>
                    </a:cubicBezTo>
                    <a:close/>
                    <a:moveTo>
                      <a:pt x="14288" y="5145"/>
                    </a:moveTo>
                    <a:cubicBezTo>
                      <a:pt x="14489" y="5286"/>
                      <a:pt x="14710" y="5426"/>
                      <a:pt x="14931" y="5547"/>
                    </a:cubicBezTo>
                    <a:lnTo>
                      <a:pt x="15031" y="5607"/>
                    </a:lnTo>
                    <a:cubicBezTo>
                      <a:pt x="15413" y="5808"/>
                      <a:pt x="15795" y="6029"/>
                      <a:pt x="16217" y="6230"/>
                    </a:cubicBezTo>
                    <a:cubicBezTo>
                      <a:pt x="16337" y="6290"/>
                      <a:pt x="16458" y="6351"/>
                      <a:pt x="16579" y="6411"/>
                    </a:cubicBezTo>
                    <a:cubicBezTo>
                      <a:pt x="16699" y="6451"/>
                      <a:pt x="16820" y="6511"/>
                      <a:pt x="16940" y="6572"/>
                    </a:cubicBezTo>
                    <a:cubicBezTo>
                      <a:pt x="16860" y="6773"/>
                      <a:pt x="16780" y="6974"/>
                      <a:pt x="16699" y="7175"/>
                    </a:cubicBezTo>
                    <a:cubicBezTo>
                      <a:pt x="16619" y="7396"/>
                      <a:pt x="16538" y="7597"/>
                      <a:pt x="16458" y="7777"/>
                    </a:cubicBezTo>
                    <a:cubicBezTo>
                      <a:pt x="16418" y="7878"/>
                      <a:pt x="16378" y="7998"/>
                      <a:pt x="16317" y="8099"/>
                    </a:cubicBezTo>
                    <a:cubicBezTo>
                      <a:pt x="16297" y="8139"/>
                      <a:pt x="16277" y="8179"/>
                      <a:pt x="16257" y="8240"/>
                    </a:cubicBezTo>
                    <a:cubicBezTo>
                      <a:pt x="16197" y="8400"/>
                      <a:pt x="16116" y="8561"/>
                      <a:pt x="16036" y="8702"/>
                    </a:cubicBezTo>
                    <a:cubicBezTo>
                      <a:pt x="16016" y="8782"/>
                      <a:pt x="15976" y="8862"/>
                      <a:pt x="15936" y="8923"/>
                    </a:cubicBezTo>
                    <a:cubicBezTo>
                      <a:pt x="15252" y="8662"/>
                      <a:pt x="14509" y="8340"/>
                      <a:pt x="13745" y="7998"/>
                    </a:cubicBezTo>
                    <a:cubicBezTo>
                      <a:pt x="13625" y="7938"/>
                      <a:pt x="13524" y="7878"/>
                      <a:pt x="13404" y="7818"/>
                    </a:cubicBezTo>
                    <a:cubicBezTo>
                      <a:pt x="13323" y="7777"/>
                      <a:pt x="13243" y="7737"/>
                      <a:pt x="13162" y="7717"/>
                    </a:cubicBezTo>
                    <a:cubicBezTo>
                      <a:pt x="13524" y="6953"/>
                      <a:pt x="13846" y="6190"/>
                      <a:pt x="14147" y="5446"/>
                    </a:cubicBezTo>
                    <a:cubicBezTo>
                      <a:pt x="14187" y="5346"/>
                      <a:pt x="14228" y="5245"/>
                      <a:pt x="14288" y="5145"/>
                    </a:cubicBezTo>
                    <a:close/>
                    <a:moveTo>
                      <a:pt x="17583" y="6833"/>
                    </a:moveTo>
                    <a:cubicBezTo>
                      <a:pt x="17644" y="6873"/>
                      <a:pt x="17724" y="6893"/>
                      <a:pt x="17784" y="6933"/>
                    </a:cubicBezTo>
                    <a:lnTo>
                      <a:pt x="17704" y="8099"/>
                    </a:lnTo>
                    <a:lnTo>
                      <a:pt x="17664" y="8641"/>
                    </a:lnTo>
                    <a:lnTo>
                      <a:pt x="17583" y="9526"/>
                    </a:lnTo>
                    <a:cubicBezTo>
                      <a:pt x="17543" y="9506"/>
                      <a:pt x="17483" y="9485"/>
                      <a:pt x="17443" y="9465"/>
                    </a:cubicBezTo>
                    <a:cubicBezTo>
                      <a:pt x="17202" y="9385"/>
                      <a:pt x="16940" y="9305"/>
                      <a:pt x="16679" y="9204"/>
                    </a:cubicBezTo>
                    <a:cubicBezTo>
                      <a:pt x="17001" y="8420"/>
                      <a:pt x="17302" y="7617"/>
                      <a:pt x="17583" y="6833"/>
                    </a:cubicBezTo>
                    <a:close/>
                    <a:moveTo>
                      <a:pt x="8983" y="6351"/>
                    </a:moveTo>
                    <a:cubicBezTo>
                      <a:pt x="9385" y="6652"/>
                      <a:pt x="9827" y="6974"/>
                      <a:pt x="10289" y="7275"/>
                    </a:cubicBezTo>
                    <a:cubicBezTo>
                      <a:pt x="10329" y="7295"/>
                      <a:pt x="10349" y="7315"/>
                      <a:pt x="10389" y="7355"/>
                    </a:cubicBezTo>
                    <a:cubicBezTo>
                      <a:pt x="10510" y="7436"/>
                      <a:pt x="10651" y="7516"/>
                      <a:pt x="10771" y="7597"/>
                    </a:cubicBezTo>
                    <a:cubicBezTo>
                      <a:pt x="10912" y="7657"/>
                      <a:pt x="11032" y="7737"/>
                      <a:pt x="11173" y="7818"/>
                    </a:cubicBezTo>
                    <a:cubicBezTo>
                      <a:pt x="11374" y="7938"/>
                      <a:pt x="11595" y="8059"/>
                      <a:pt x="11796" y="8179"/>
                    </a:cubicBezTo>
                    <a:cubicBezTo>
                      <a:pt x="11876" y="8219"/>
                      <a:pt x="11937" y="8240"/>
                      <a:pt x="11997" y="8280"/>
                    </a:cubicBezTo>
                    <a:cubicBezTo>
                      <a:pt x="11816" y="8601"/>
                      <a:pt x="11635" y="8923"/>
                      <a:pt x="11434" y="9224"/>
                    </a:cubicBezTo>
                    <a:cubicBezTo>
                      <a:pt x="11113" y="9727"/>
                      <a:pt x="10791" y="10209"/>
                      <a:pt x="10470" y="10631"/>
                    </a:cubicBezTo>
                    <a:cubicBezTo>
                      <a:pt x="10229" y="10510"/>
                      <a:pt x="9987" y="10370"/>
                      <a:pt x="9746" y="10229"/>
                    </a:cubicBezTo>
                    <a:cubicBezTo>
                      <a:pt x="9565" y="10128"/>
                      <a:pt x="9405" y="10008"/>
                      <a:pt x="9224" y="9907"/>
                    </a:cubicBezTo>
                    <a:cubicBezTo>
                      <a:pt x="9043" y="9787"/>
                      <a:pt x="8842" y="9666"/>
                      <a:pt x="8661" y="9546"/>
                    </a:cubicBezTo>
                    <a:cubicBezTo>
                      <a:pt x="8480" y="9445"/>
                      <a:pt x="8320" y="9325"/>
                      <a:pt x="8139" y="9204"/>
                    </a:cubicBezTo>
                    <a:cubicBezTo>
                      <a:pt x="8099" y="9184"/>
                      <a:pt x="8058" y="9144"/>
                      <a:pt x="8018" y="9124"/>
                    </a:cubicBezTo>
                    <a:lnTo>
                      <a:pt x="7958" y="9084"/>
                    </a:lnTo>
                    <a:cubicBezTo>
                      <a:pt x="7817" y="8983"/>
                      <a:pt x="7677" y="8883"/>
                      <a:pt x="7536" y="8782"/>
                    </a:cubicBezTo>
                    <a:cubicBezTo>
                      <a:pt x="7677" y="8581"/>
                      <a:pt x="7797" y="8380"/>
                      <a:pt x="7918" y="8179"/>
                    </a:cubicBezTo>
                    <a:cubicBezTo>
                      <a:pt x="8038" y="7978"/>
                      <a:pt x="8159" y="7777"/>
                      <a:pt x="8279" y="7556"/>
                    </a:cubicBezTo>
                    <a:cubicBezTo>
                      <a:pt x="8400" y="7355"/>
                      <a:pt x="8521" y="7154"/>
                      <a:pt x="8641" y="6953"/>
                    </a:cubicBezTo>
                    <a:cubicBezTo>
                      <a:pt x="8762" y="6753"/>
                      <a:pt x="8862" y="6552"/>
                      <a:pt x="8983" y="6351"/>
                    </a:cubicBezTo>
                    <a:close/>
                    <a:moveTo>
                      <a:pt x="3658" y="6552"/>
                    </a:moveTo>
                    <a:cubicBezTo>
                      <a:pt x="4039" y="7034"/>
                      <a:pt x="4481" y="7496"/>
                      <a:pt x="4984" y="7978"/>
                    </a:cubicBezTo>
                    <a:cubicBezTo>
                      <a:pt x="5366" y="8340"/>
                      <a:pt x="5768" y="8722"/>
                      <a:pt x="6230" y="9084"/>
                    </a:cubicBezTo>
                    <a:lnTo>
                      <a:pt x="6290" y="9124"/>
                    </a:lnTo>
                    <a:lnTo>
                      <a:pt x="6250" y="9164"/>
                    </a:lnTo>
                    <a:cubicBezTo>
                      <a:pt x="6089" y="9365"/>
                      <a:pt x="5908" y="9566"/>
                      <a:pt x="5747" y="9767"/>
                    </a:cubicBezTo>
                    <a:cubicBezTo>
                      <a:pt x="5285" y="10269"/>
                      <a:pt x="4843" y="10731"/>
                      <a:pt x="4441" y="11133"/>
                    </a:cubicBezTo>
                    <a:cubicBezTo>
                      <a:pt x="4341" y="11013"/>
                      <a:pt x="4220" y="10912"/>
                      <a:pt x="4120" y="10812"/>
                    </a:cubicBezTo>
                    <a:cubicBezTo>
                      <a:pt x="3879" y="10550"/>
                      <a:pt x="3637" y="10309"/>
                      <a:pt x="3396" y="10028"/>
                    </a:cubicBezTo>
                    <a:cubicBezTo>
                      <a:pt x="3336" y="9968"/>
                      <a:pt x="3276" y="9907"/>
                      <a:pt x="3236" y="9827"/>
                    </a:cubicBezTo>
                    <a:cubicBezTo>
                      <a:pt x="3015" y="9566"/>
                      <a:pt x="2793" y="9305"/>
                      <a:pt x="2593" y="9043"/>
                    </a:cubicBezTo>
                    <a:cubicBezTo>
                      <a:pt x="2412" y="8782"/>
                      <a:pt x="2211" y="8521"/>
                      <a:pt x="2030" y="8260"/>
                    </a:cubicBezTo>
                    <a:lnTo>
                      <a:pt x="2070" y="8240"/>
                    </a:lnTo>
                    <a:cubicBezTo>
                      <a:pt x="2171" y="8139"/>
                      <a:pt x="2271" y="8039"/>
                      <a:pt x="2392" y="7938"/>
                    </a:cubicBezTo>
                    <a:cubicBezTo>
                      <a:pt x="2472" y="7858"/>
                      <a:pt x="2572" y="7777"/>
                      <a:pt x="2653" y="7677"/>
                    </a:cubicBezTo>
                    <a:cubicBezTo>
                      <a:pt x="2914" y="7416"/>
                      <a:pt x="3175" y="7134"/>
                      <a:pt x="3437" y="6833"/>
                    </a:cubicBezTo>
                    <a:cubicBezTo>
                      <a:pt x="3497" y="6732"/>
                      <a:pt x="3577" y="6652"/>
                      <a:pt x="3658" y="6552"/>
                    </a:cubicBezTo>
                    <a:close/>
                    <a:moveTo>
                      <a:pt x="12720" y="8621"/>
                    </a:moveTo>
                    <a:cubicBezTo>
                      <a:pt x="13142" y="8842"/>
                      <a:pt x="13584" y="9023"/>
                      <a:pt x="14067" y="9204"/>
                    </a:cubicBezTo>
                    <a:cubicBezTo>
                      <a:pt x="14408" y="9345"/>
                      <a:pt x="14770" y="9485"/>
                      <a:pt x="15152" y="9606"/>
                    </a:cubicBezTo>
                    <a:cubicBezTo>
                      <a:pt x="15272" y="9646"/>
                      <a:pt x="15413" y="9686"/>
                      <a:pt x="15534" y="9727"/>
                    </a:cubicBezTo>
                    <a:cubicBezTo>
                      <a:pt x="15011" y="10711"/>
                      <a:pt x="14449" y="11595"/>
                      <a:pt x="13926" y="12339"/>
                    </a:cubicBezTo>
                    <a:cubicBezTo>
                      <a:pt x="13343" y="12078"/>
                      <a:pt x="12640" y="11756"/>
                      <a:pt x="11856" y="11374"/>
                    </a:cubicBezTo>
                    <a:cubicBezTo>
                      <a:pt x="11696" y="11294"/>
                      <a:pt x="11515" y="11193"/>
                      <a:pt x="11334" y="11113"/>
                    </a:cubicBezTo>
                    <a:cubicBezTo>
                      <a:pt x="11414" y="10993"/>
                      <a:pt x="11495" y="10852"/>
                      <a:pt x="11575" y="10731"/>
                    </a:cubicBezTo>
                    <a:cubicBezTo>
                      <a:pt x="11957" y="10068"/>
                      <a:pt x="12359" y="9365"/>
                      <a:pt x="12720" y="8621"/>
                    </a:cubicBezTo>
                    <a:close/>
                    <a:moveTo>
                      <a:pt x="1628" y="9063"/>
                    </a:moveTo>
                    <a:lnTo>
                      <a:pt x="1628" y="9063"/>
                    </a:lnTo>
                    <a:cubicBezTo>
                      <a:pt x="1769" y="9244"/>
                      <a:pt x="1909" y="9445"/>
                      <a:pt x="2050" y="9646"/>
                    </a:cubicBezTo>
                    <a:cubicBezTo>
                      <a:pt x="2110" y="9727"/>
                      <a:pt x="2171" y="9807"/>
                      <a:pt x="2231" y="9887"/>
                    </a:cubicBezTo>
                    <a:cubicBezTo>
                      <a:pt x="2291" y="9948"/>
                      <a:pt x="2331" y="10008"/>
                      <a:pt x="2392" y="10088"/>
                    </a:cubicBezTo>
                    <a:cubicBezTo>
                      <a:pt x="2452" y="10149"/>
                      <a:pt x="2492" y="10229"/>
                      <a:pt x="2552" y="10289"/>
                    </a:cubicBezTo>
                    <a:cubicBezTo>
                      <a:pt x="2593" y="10349"/>
                      <a:pt x="2653" y="10410"/>
                      <a:pt x="2693" y="10470"/>
                    </a:cubicBezTo>
                    <a:lnTo>
                      <a:pt x="2773" y="10550"/>
                    </a:lnTo>
                    <a:cubicBezTo>
                      <a:pt x="2814" y="10611"/>
                      <a:pt x="2854" y="10651"/>
                      <a:pt x="2914" y="10711"/>
                    </a:cubicBezTo>
                    <a:cubicBezTo>
                      <a:pt x="3195" y="11053"/>
                      <a:pt x="3497" y="11374"/>
                      <a:pt x="3838" y="11696"/>
                    </a:cubicBezTo>
                    <a:cubicBezTo>
                      <a:pt x="3477" y="12017"/>
                      <a:pt x="3175" y="12279"/>
                      <a:pt x="2914" y="12500"/>
                    </a:cubicBezTo>
                    <a:cubicBezTo>
                      <a:pt x="2532" y="12319"/>
                      <a:pt x="2231" y="12138"/>
                      <a:pt x="1990" y="11957"/>
                    </a:cubicBezTo>
                    <a:lnTo>
                      <a:pt x="1869" y="10952"/>
                    </a:lnTo>
                    <a:lnTo>
                      <a:pt x="1628" y="9063"/>
                    </a:lnTo>
                    <a:close/>
                    <a:moveTo>
                      <a:pt x="16337" y="9968"/>
                    </a:moveTo>
                    <a:cubicBezTo>
                      <a:pt x="16739" y="10068"/>
                      <a:pt x="17121" y="10169"/>
                      <a:pt x="17523" y="10269"/>
                    </a:cubicBezTo>
                    <a:lnTo>
                      <a:pt x="17483" y="10751"/>
                    </a:lnTo>
                    <a:lnTo>
                      <a:pt x="17443" y="11274"/>
                    </a:lnTo>
                    <a:lnTo>
                      <a:pt x="17443" y="11394"/>
                    </a:lnTo>
                    <a:lnTo>
                      <a:pt x="17403" y="11937"/>
                    </a:lnTo>
                    <a:cubicBezTo>
                      <a:pt x="17181" y="12118"/>
                      <a:pt x="16900" y="12299"/>
                      <a:pt x="16559" y="12459"/>
                    </a:cubicBezTo>
                    <a:cubicBezTo>
                      <a:pt x="16498" y="12480"/>
                      <a:pt x="16458" y="12500"/>
                      <a:pt x="16418" y="12520"/>
                    </a:cubicBezTo>
                    <a:cubicBezTo>
                      <a:pt x="16337" y="12560"/>
                      <a:pt x="16237" y="12600"/>
                      <a:pt x="16137" y="12620"/>
                    </a:cubicBezTo>
                    <a:cubicBezTo>
                      <a:pt x="15996" y="12680"/>
                      <a:pt x="15835" y="12741"/>
                      <a:pt x="15674" y="12801"/>
                    </a:cubicBezTo>
                    <a:cubicBezTo>
                      <a:pt x="15574" y="12821"/>
                      <a:pt x="15453" y="12861"/>
                      <a:pt x="15333" y="12902"/>
                    </a:cubicBezTo>
                    <a:cubicBezTo>
                      <a:pt x="15293" y="12881"/>
                      <a:pt x="15212" y="12841"/>
                      <a:pt x="15152" y="12821"/>
                    </a:cubicBezTo>
                    <a:cubicBezTo>
                      <a:pt x="15112" y="12801"/>
                      <a:pt x="15071" y="12801"/>
                      <a:pt x="15051" y="12781"/>
                    </a:cubicBezTo>
                    <a:cubicBezTo>
                      <a:pt x="15011" y="12761"/>
                      <a:pt x="14971" y="12761"/>
                      <a:pt x="14931" y="12741"/>
                    </a:cubicBezTo>
                    <a:cubicBezTo>
                      <a:pt x="15051" y="12540"/>
                      <a:pt x="15172" y="12319"/>
                      <a:pt x="15293" y="12098"/>
                    </a:cubicBezTo>
                    <a:cubicBezTo>
                      <a:pt x="15433" y="11877"/>
                      <a:pt x="15534" y="11656"/>
                      <a:pt x="15654" y="11415"/>
                    </a:cubicBezTo>
                    <a:cubicBezTo>
                      <a:pt x="15835" y="11093"/>
                      <a:pt x="15996" y="10751"/>
                      <a:pt x="16157" y="10390"/>
                    </a:cubicBezTo>
                    <a:cubicBezTo>
                      <a:pt x="16217" y="10249"/>
                      <a:pt x="16277" y="10108"/>
                      <a:pt x="16337" y="9968"/>
                    </a:cubicBezTo>
                    <a:close/>
                    <a:moveTo>
                      <a:pt x="4562" y="12379"/>
                    </a:moveTo>
                    <a:cubicBezTo>
                      <a:pt x="4903" y="12680"/>
                      <a:pt x="5265" y="12982"/>
                      <a:pt x="5647" y="13263"/>
                    </a:cubicBezTo>
                    <a:cubicBezTo>
                      <a:pt x="5567" y="13243"/>
                      <a:pt x="5486" y="13243"/>
                      <a:pt x="5406" y="13223"/>
                    </a:cubicBezTo>
                    <a:cubicBezTo>
                      <a:pt x="5325" y="13203"/>
                      <a:pt x="5245" y="13183"/>
                      <a:pt x="5165" y="13183"/>
                    </a:cubicBezTo>
                    <a:cubicBezTo>
                      <a:pt x="4682" y="13082"/>
                      <a:pt x="4240" y="12962"/>
                      <a:pt x="3859" y="12841"/>
                    </a:cubicBezTo>
                    <a:cubicBezTo>
                      <a:pt x="4080" y="12721"/>
                      <a:pt x="4321" y="12560"/>
                      <a:pt x="4562" y="12379"/>
                    </a:cubicBezTo>
                    <a:close/>
                    <a:moveTo>
                      <a:pt x="6953" y="9646"/>
                    </a:moveTo>
                    <a:cubicBezTo>
                      <a:pt x="7054" y="9706"/>
                      <a:pt x="7134" y="9767"/>
                      <a:pt x="7214" y="9827"/>
                    </a:cubicBezTo>
                    <a:cubicBezTo>
                      <a:pt x="7435" y="9968"/>
                      <a:pt x="7656" y="10128"/>
                      <a:pt x="7878" y="10269"/>
                    </a:cubicBezTo>
                    <a:cubicBezTo>
                      <a:pt x="7958" y="10329"/>
                      <a:pt x="8018" y="10370"/>
                      <a:pt x="8099" y="10410"/>
                    </a:cubicBezTo>
                    <a:cubicBezTo>
                      <a:pt x="8521" y="10671"/>
                      <a:pt x="8963" y="10932"/>
                      <a:pt x="9425" y="11193"/>
                    </a:cubicBezTo>
                    <a:cubicBezTo>
                      <a:pt x="9565" y="11274"/>
                      <a:pt x="9706" y="11354"/>
                      <a:pt x="9867" y="11415"/>
                    </a:cubicBezTo>
                    <a:cubicBezTo>
                      <a:pt x="9726" y="11595"/>
                      <a:pt x="9586" y="11756"/>
                      <a:pt x="9465" y="11917"/>
                    </a:cubicBezTo>
                    <a:lnTo>
                      <a:pt x="9445" y="11937"/>
                    </a:lnTo>
                    <a:cubicBezTo>
                      <a:pt x="9365" y="12037"/>
                      <a:pt x="9284" y="12138"/>
                      <a:pt x="9204" y="12218"/>
                    </a:cubicBezTo>
                    <a:cubicBezTo>
                      <a:pt x="8742" y="12761"/>
                      <a:pt x="8320" y="13203"/>
                      <a:pt x="7978" y="13524"/>
                    </a:cubicBezTo>
                    <a:cubicBezTo>
                      <a:pt x="7757" y="13524"/>
                      <a:pt x="7536" y="13504"/>
                      <a:pt x="7315" y="13484"/>
                    </a:cubicBezTo>
                    <a:cubicBezTo>
                      <a:pt x="6632" y="13002"/>
                      <a:pt x="5908" y="12459"/>
                      <a:pt x="5185" y="11816"/>
                    </a:cubicBezTo>
                    <a:cubicBezTo>
                      <a:pt x="5747" y="11254"/>
                      <a:pt x="6310" y="10571"/>
                      <a:pt x="6853" y="9807"/>
                    </a:cubicBezTo>
                    <a:cubicBezTo>
                      <a:pt x="6893" y="9747"/>
                      <a:pt x="6933" y="9706"/>
                      <a:pt x="6953" y="9646"/>
                    </a:cubicBezTo>
                    <a:close/>
                    <a:moveTo>
                      <a:pt x="10831" y="11877"/>
                    </a:moveTo>
                    <a:cubicBezTo>
                      <a:pt x="11655" y="12259"/>
                      <a:pt x="12560" y="12600"/>
                      <a:pt x="13524" y="12902"/>
                    </a:cubicBezTo>
                    <a:cubicBezTo>
                      <a:pt x="13404" y="13062"/>
                      <a:pt x="13303" y="13203"/>
                      <a:pt x="13203" y="13344"/>
                    </a:cubicBezTo>
                    <a:cubicBezTo>
                      <a:pt x="12138" y="13504"/>
                      <a:pt x="10932" y="13585"/>
                      <a:pt x="9686" y="13585"/>
                    </a:cubicBezTo>
                    <a:lnTo>
                      <a:pt x="9344" y="13585"/>
                    </a:lnTo>
                    <a:cubicBezTo>
                      <a:pt x="9847" y="13163"/>
                      <a:pt x="10349" y="12560"/>
                      <a:pt x="10831" y="11877"/>
                    </a:cubicBezTo>
                    <a:close/>
                    <a:moveTo>
                      <a:pt x="0" y="1"/>
                    </a:moveTo>
                    <a:lnTo>
                      <a:pt x="382" y="3015"/>
                    </a:lnTo>
                    <a:lnTo>
                      <a:pt x="503" y="4120"/>
                    </a:lnTo>
                    <a:lnTo>
                      <a:pt x="724" y="5768"/>
                    </a:lnTo>
                    <a:lnTo>
                      <a:pt x="1005" y="7938"/>
                    </a:lnTo>
                    <a:lnTo>
                      <a:pt x="1126" y="8923"/>
                    </a:lnTo>
                    <a:lnTo>
                      <a:pt x="1126" y="9023"/>
                    </a:lnTo>
                    <a:lnTo>
                      <a:pt x="1226" y="9827"/>
                    </a:lnTo>
                    <a:lnTo>
                      <a:pt x="1347" y="10671"/>
                    </a:lnTo>
                    <a:lnTo>
                      <a:pt x="1407" y="11214"/>
                    </a:lnTo>
                    <a:lnTo>
                      <a:pt x="1528" y="12098"/>
                    </a:lnTo>
                    <a:lnTo>
                      <a:pt x="1528" y="12198"/>
                    </a:lnTo>
                    <a:lnTo>
                      <a:pt x="1588" y="12600"/>
                    </a:lnTo>
                    <a:cubicBezTo>
                      <a:pt x="3075" y="14549"/>
                      <a:pt x="5124" y="16036"/>
                      <a:pt x="7516" y="16659"/>
                    </a:cubicBezTo>
                    <a:cubicBezTo>
                      <a:pt x="8884" y="17001"/>
                      <a:pt x="10272" y="17177"/>
                      <a:pt x="11658" y="17177"/>
                    </a:cubicBezTo>
                    <a:cubicBezTo>
                      <a:pt x="13121" y="17177"/>
                      <a:pt x="14582" y="16981"/>
                      <a:pt x="16016" y="16579"/>
                    </a:cubicBezTo>
                    <a:cubicBezTo>
                      <a:pt x="16498" y="16438"/>
                      <a:pt x="16940" y="16237"/>
                      <a:pt x="17362" y="15996"/>
                    </a:cubicBezTo>
                    <a:lnTo>
                      <a:pt x="17624" y="13324"/>
                    </a:lnTo>
                    <a:lnTo>
                      <a:pt x="17744" y="12218"/>
                    </a:lnTo>
                    <a:lnTo>
                      <a:pt x="17764" y="11957"/>
                    </a:lnTo>
                    <a:lnTo>
                      <a:pt x="17845" y="11274"/>
                    </a:lnTo>
                    <a:lnTo>
                      <a:pt x="17845" y="11254"/>
                    </a:lnTo>
                    <a:lnTo>
                      <a:pt x="17827" y="11271"/>
                    </a:lnTo>
                    <a:lnTo>
                      <a:pt x="17827" y="11271"/>
                    </a:lnTo>
                    <a:lnTo>
                      <a:pt x="17925" y="10349"/>
                    </a:lnTo>
                    <a:lnTo>
                      <a:pt x="17945" y="9948"/>
                    </a:lnTo>
                    <a:lnTo>
                      <a:pt x="17985" y="9686"/>
                    </a:lnTo>
                    <a:lnTo>
                      <a:pt x="17985" y="9646"/>
                    </a:lnTo>
                    <a:lnTo>
                      <a:pt x="18025" y="9184"/>
                    </a:lnTo>
                    <a:lnTo>
                      <a:pt x="18126" y="8119"/>
                    </a:lnTo>
                    <a:lnTo>
                      <a:pt x="18226" y="7094"/>
                    </a:lnTo>
                    <a:lnTo>
                      <a:pt x="18307" y="6049"/>
                    </a:lnTo>
                    <a:lnTo>
                      <a:pt x="18508" y="4040"/>
                    </a:lnTo>
                    <a:lnTo>
                      <a:pt x="18568" y="3316"/>
                    </a:lnTo>
                    <a:lnTo>
                      <a:pt x="18668" y="2171"/>
                    </a:lnTo>
                    <a:lnTo>
                      <a:pt x="18749" y="1387"/>
                    </a:lnTo>
                    <a:lnTo>
                      <a:pt x="18869" y="1"/>
                    </a:lnTo>
                    <a:lnTo>
                      <a:pt x="18829" y="41"/>
                    </a:lnTo>
                    <a:cubicBezTo>
                      <a:pt x="18668" y="161"/>
                      <a:pt x="18508" y="282"/>
                      <a:pt x="18307" y="382"/>
                    </a:cubicBezTo>
                    <a:cubicBezTo>
                      <a:pt x="17885" y="644"/>
                      <a:pt x="17382" y="865"/>
                      <a:pt x="16880" y="1026"/>
                    </a:cubicBezTo>
                    <a:cubicBezTo>
                      <a:pt x="16719" y="1086"/>
                      <a:pt x="16559" y="1126"/>
                      <a:pt x="16418" y="1186"/>
                    </a:cubicBezTo>
                    <a:cubicBezTo>
                      <a:pt x="16197" y="1247"/>
                      <a:pt x="15956" y="1307"/>
                      <a:pt x="15715" y="1367"/>
                    </a:cubicBezTo>
                    <a:lnTo>
                      <a:pt x="15694" y="1367"/>
                    </a:lnTo>
                    <a:cubicBezTo>
                      <a:pt x="15333" y="1468"/>
                      <a:pt x="14931" y="1548"/>
                      <a:pt x="14509" y="1628"/>
                    </a:cubicBezTo>
                    <a:cubicBezTo>
                      <a:pt x="13645" y="1789"/>
                      <a:pt x="12720" y="1890"/>
                      <a:pt x="11756" y="1970"/>
                    </a:cubicBezTo>
                    <a:cubicBezTo>
                      <a:pt x="11535" y="1990"/>
                      <a:pt x="11314" y="1990"/>
                      <a:pt x="11093" y="2010"/>
                    </a:cubicBezTo>
                    <a:cubicBezTo>
                      <a:pt x="10912" y="2010"/>
                      <a:pt x="10751" y="2030"/>
                      <a:pt x="10570" y="2030"/>
                    </a:cubicBezTo>
                    <a:cubicBezTo>
                      <a:pt x="10349" y="2030"/>
                      <a:pt x="10128" y="2050"/>
                      <a:pt x="9907" y="2050"/>
                    </a:cubicBezTo>
                    <a:lnTo>
                      <a:pt x="9425" y="2050"/>
                    </a:lnTo>
                    <a:cubicBezTo>
                      <a:pt x="8480" y="2050"/>
                      <a:pt x="7536" y="2010"/>
                      <a:pt x="6652" y="1930"/>
                    </a:cubicBezTo>
                    <a:cubicBezTo>
                      <a:pt x="6411" y="1910"/>
                      <a:pt x="6169" y="1890"/>
                      <a:pt x="5948" y="1849"/>
                    </a:cubicBezTo>
                    <a:lnTo>
                      <a:pt x="5888" y="1849"/>
                    </a:lnTo>
                    <a:cubicBezTo>
                      <a:pt x="5506" y="1809"/>
                      <a:pt x="5145" y="1749"/>
                      <a:pt x="4783" y="1709"/>
                    </a:cubicBezTo>
                    <a:cubicBezTo>
                      <a:pt x="3979" y="1568"/>
                      <a:pt x="3256" y="1407"/>
                      <a:pt x="2593" y="1226"/>
                    </a:cubicBezTo>
                    <a:cubicBezTo>
                      <a:pt x="2532" y="1206"/>
                      <a:pt x="2492" y="1186"/>
                      <a:pt x="2452" y="1186"/>
                    </a:cubicBezTo>
                    <a:cubicBezTo>
                      <a:pt x="2291" y="1126"/>
                      <a:pt x="2110" y="1066"/>
                      <a:pt x="1929" y="1005"/>
                    </a:cubicBezTo>
                    <a:cubicBezTo>
                      <a:pt x="1809" y="965"/>
                      <a:pt x="1688" y="925"/>
                      <a:pt x="1568" y="885"/>
                    </a:cubicBezTo>
                    <a:cubicBezTo>
                      <a:pt x="1226" y="744"/>
                      <a:pt x="884" y="583"/>
                      <a:pt x="563" y="403"/>
                    </a:cubicBezTo>
                    <a:cubicBezTo>
                      <a:pt x="483" y="342"/>
                      <a:pt x="382" y="302"/>
                      <a:pt x="302" y="242"/>
                    </a:cubicBezTo>
                    <a:cubicBezTo>
                      <a:pt x="221" y="182"/>
                      <a:pt x="141" y="141"/>
                      <a:pt x="81" y="81"/>
                    </a:cubicBez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59"/>
              <p:cNvSpPr/>
              <p:nvPr/>
            </p:nvSpPr>
            <p:spPr>
              <a:xfrm>
                <a:off x="253764" y="2494871"/>
                <a:ext cx="481151" cy="196266"/>
              </a:xfrm>
              <a:custGeom>
                <a:avLst/>
                <a:gdLst/>
                <a:ahLst/>
                <a:cxnLst/>
                <a:rect l="l" t="t" r="r" b="b"/>
                <a:pathLst>
                  <a:path w="8622" h="3517" extrusionOk="0">
                    <a:moveTo>
                      <a:pt x="8179" y="0"/>
                    </a:moveTo>
                    <a:cubicBezTo>
                      <a:pt x="8018" y="0"/>
                      <a:pt x="7858" y="0"/>
                      <a:pt x="7717" y="20"/>
                    </a:cubicBezTo>
                    <a:cubicBezTo>
                      <a:pt x="7516" y="20"/>
                      <a:pt x="7315" y="40"/>
                      <a:pt x="7114" y="40"/>
                    </a:cubicBezTo>
                    <a:cubicBezTo>
                      <a:pt x="6913" y="61"/>
                      <a:pt x="6712" y="61"/>
                      <a:pt x="6511" y="81"/>
                    </a:cubicBezTo>
                    <a:cubicBezTo>
                      <a:pt x="6330" y="101"/>
                      <a:pt x="6130" y="121"/>
                      <a:pt x="5929" y="141"/>
                    </a:cubicBezTo>
                    <a:cubicBezTo>
                      <a:pt x="5547" y="181"/>
                      <a:pt x="5185" y="221"/>
                      <a:pt x="4823" y="282"/>
                    </a:cubicBezTo>
                    <a:cubicBezTo>
                      <a:pt x="4642" y="302"/>
                      <a:pt x="4462" y="322"/>
                      <a:pt x="4281" y="362"/>
                    </a:cubicBezTo>
                    <a:cubicBezTo>
                      <a:pt x="3939" y="422"/>
                      <a:pt x="3618" y="482"/>
                      <a:pt x="3296" y="563"/>
                    </a:cubicBezTo>
                    <a:cubicBezTo>
                      <a:pt x="3196" y="583"/>
                      <a:pt x="3115" y="603"/>
                      <a:pt x="3035" y="623"/>
                    </a:cubicBezTo>
                    <a:cubicBezTo>
                      <a:pt x="2794" y="683"/>
                      <a:pt x="2573" y="744"/>
                      <a:pt x="2352" y="804"/>
                    </a:cubicBezTo>
                    <a:cubicBezTo>
                      <a:pt x="483" y="1367"/>
                      <a:pt x="1" y="1970"/>
                      <a:pt x="1" y="2211"/>
                    </a:cubicBezTo>
                    <a:lnTo>
                      <a:pt x="1" y="2231"/>
                    </a:lnTo>
                    <a:lnTo>
                      <a:pt x="1" y="2271"/>
                    </a:lnTo>
                    <a:lnTo>
                      <a:pt x="21" y="2291"/>
                    </a:lnTo>
                    <a:lnTo>
                      <a:pt x="21" y="2331"/>
                    </a:lnTo>
                    <a:lnTo>
                      <a:pt x="41" y="2371"/>
                    </a:lnTo>
                    <a:lnTo>
                      <a:pt x="101" y="2452"/>
                    </a:lnTo>
                    <a:lnTo>
                      <a:pt x="121" y="2492"/>
                    </a:lnTo>
                    <a:lnTo>
                      <a:pt x="141" y="2512"/>
                    </a:lnTo>
                    <a:lnTo>
                      <a:pt x="181" y="2552"/>
                    </a:lnTo>
                    <a:lnTo>
                      <a:pt x="222" y="2592"/>
                    </a:lnTo>
                    <a:cubicBezTo>
                      <a:pt x="242" y="2613"/>
                      <a:pt x="282" y="2653"/>
                      <a:pt x="302" y="2673"/>
                    </a:cubicBezTo>
                    <a:cubicBezTo>
                      <a:pt x="523" y="2854"/>
                      <a:pt x="865" y="3055"/>
                      <a:pt x="1367" y="3276"/>
                    </a:cubicBezTo>
                    <a:cubicBezTo>
                      <a:pt x="1568" y="3356"/>
                      <a:pt x="1789" y="3436"/>
                      <a:pt x="2050" y="3517"/>
                    </a:cubicBezTo>
                    <a:cubicBezTo>
                      <a:pt x="2151" y="3497"/>
                      <a:pt x="2231" y="3457"/>
                      <a:pt x="2352" y="3436"/>
                    </a:cubicBezTo>
                    <a:cubicBezTo>
                      <a:pt x="2633" y="3336"/>
                      <a:pt x="2955" y="3256"/>
                      <a:pt x="3296" y="3175"/>
                    </a:cubicBezTo>
                    <a:cubicBezTo>
                      <a:pt x="3618" y="3115"/>
                      <a:pt x="3939" y="3055"/>
                      <a:pt x="4281" y="2994"/>
                    </a:cubicBezTo>
                    <a:cubicBezTo>
                      <a:pt x="5607" y="2753"/>
                      <a:pt x="7074" y="2633"/>
                      <a:pt x="8621" y="2613"/>
                    </a:cubicBezTo>
                    <a:cubicBezTo>
                      <a:pt x="8400" y="1909"/>
                      <a:pt x="8219" y="1025"/>
                      <a:pt x="81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59"/>
              <p:cNvSpPr/>
              <p:nvPr/>
            </p:nvSpPr>
            <p:spPr>
              <a:xfrm>
                <a:off x="794292" y="2494871"/>
                <a:ext cx="458717" cy="196266"/>
              </a:xfrm>
              <a:custGeom>
                <a:avLst/>
                <a:gdLst/>
                <a:ahLst/>
                <a:cxnLst/>
                <a:rect l="l" t="t" r="r" b="b"/>
                <a:pathLst>
                  <a:path w="8220" h="3517" extrusionOk="0">
                    <a:moveTo>
                      <a:pt x="0" y="0"/>
                    </a:moveTo>
                    <a:cubicBezTo>
                      <a:pt x="20" y="583"/>
                      <a:pt x="121" y="1146"/>
                      <a:pt x="282" y="1708"/>
                    </a:cubicBezTo>
                    <a:cubicBezTo>
                      <a:pt x="362" y="2030"/>
                      <a:pt x="483" y="2331"/>
                      <a:pt x="623" y="2653"/>
                    </a:cubicBezTo>
                    <a:cubicBezTo>
                      <a:pt x="864" y="2653"/>
                      <a:pt x="1106" y="2673"/>
                      <a:pt x="1347" y="2693"/>
                    </a:cubicBezTo>
                    <a:cubicBezTo>
                      <a:pt x="1728" y="2713"/>
                      <a:pt x="2110" y="2753"/>
                      <a:pt x="2472" y="2793"/>
                    </a:cubicBezTo>
                    <a:cubicBezTo>
                      <a:pt x="3738" y="2914"/>
                      <a:pt x="4883" y="3135"/>
                      <a:pt x="5868" y="3436"/>
                    </a:cubicBezTo>
                    <a:cubicBezTo>
                      <a:pt x="5969" y="3457"/>
                      <a:pt x="6069" y="3497"/>
                      <a:pt x="6169" y="3517"/>
                    </a:cubicBezTo>
                    <a:cubicBezTo>
                      <a:pt x="6973" y="3256"/>
                      <a:pt x="7476" y="2994"/>
                      <a:pt x="7797" y="2753"/>
                    </a:cubicBezTo>
                    <a:lnTo>
                      <a:pt x="7837" y="2713"/>
                    </a:lnTo>
                    <a:cubicBezTo>
                      <a:pt x="7878" y="2693"/>
                      <a:pt x="7918" y="2653"/>
                      <a:pt x="7938" y="2633"/>
                    </a:cubicBezTo>
                    <a:lnTo>
                      <a:pt x="7978" y="2592"/>
                    </a:lnTo>
                    <a:lnTo>
                      <a:pt x="8018" y="2552"/>
                    </a:lnTo>
                    <a:lnTo>
                      <a:pt x="8058" y="2512"/>
                    </a:lnTo>
                    <a:lnTo>
                      <a:pt x="8078" y="2512"/>
                    </a:lnTo>
                    <a:lnTo>
                      <a:pt x="8078" y="2492"/>
                    </a:lnTo>
                    <a:lnTo>
                      <a:pt x="8119" y="2452"/>
                    </a:lnTo>
                    <a:cubicBezTo>
                      <a:pt x="8139" y="2412"/>
                      <a:pt x="8159" y="2392"/>
                      <a:pt x="8159" y="2371"/>
                    </a:cubicBezTo>
                    <a:lnTo>
                      <a:pt x="8179" y="2331"/>
                    </a:lnTo>
                    <a:lnTo>
                      <a:pt x="8199" y="2311"/>
                    </a:lnTo>
                    <a:lnTo>
                      <a:pt x="8199" y="2271"/>
                    </a:lnTo>
                    <a:lnTo>
                      <a:pt x="8199" y="2251"/>
                    </a:lnTo>
                    <a:lnTo>
                      <a:pt x="8219" y="2211"/>
                    </a:lnTo>
                    <a:cubicBezTo>
                      <a:pt x="8219" y="2150"/>
                      <a:pt x="8179" y="2050"/>
                      <a:pt x="8078" y="1949"/>
                    </a:cubicBezTo>
                    <a:cubicBezTo>
                      <a:pt x="7998" y="1849"/>
                      <a:pt x="7878" y="1728"/>
                      <a:pt x="7697" y="1588"/>
                    </a:cubicBezTo>
                    <a:cubicBezTo>
                      <a:pt x="7616" y="1548"/>
                      <a:pt x="7556" y="1507"/>
                      <a:pt x="7476" y="1467"/>
                    </a:cubicBezTo>
                    <a:cubicBezTo>
                      <a:pt x="7435" y="1447"/>
                      <a:pt x="7415" y="1427"/>
                      <a:pt x="7375" y="1407"/>
                    </a:cubicBezTo>
                    <a:cubicBezTo>
                      <a:pt x="7013" y="1206"/>
                      <a:pt x="6531" y="1005"/>
                      <a:pt x="5868" y="804"/>
                    </a:cubicBezTo>
                    <a:cubicBezTo>
                      <a:pt x="5024" y="563"/>
                      <a:pt x="4039" y="362"/>
                      <a:pt x="2974" y="221"/>
                    </a:cubicBezTo>
                    <a:cubicBezTo>
                      <a:pt x="2814" y="201"/>
                      <a:pt x="2653" y="181"/>
                      <a:pt x="2472" y="161"/>
                    </a:cubicBezTo>
                    <a:lnTo>
                      <a:pt x="2432" y="161"/>
                    </a:lnTo>
                    <a:cubicBezTo>
                      <a:pt x="2171" y="121"/>
                      <a:pt x="1909" y="101"/>
                      <a:pt x="1668" y="81"/>
                    </a:cubicBezTo>
                    <a:cubicBezTo>
                      <a:pt x="1568" y="81"/>
                      <a:pt x="1447" y="61"/>
                      <a:pt x="1347" y="61"/>
                    </a:cubicBezTo>
                    <a:cubicBezTo>
                      <a:pt x="905" y="40"/>
                      <a:pt x="463" y="2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59"/>
              <p:cNvSpPr/>
              <p:nvPr/>
            </p:nvSpPr>
            <p:spPr>
              <a:xfrm>
                <a:off x="842507" y="2735948"/>
                <a:ext cx="55024" cy="4520"/>
              </a:xfrm>
              <a:custGeom>
                <a:avLst/>
                <a:gdLst/>
                <a:ahLst/>
                <a:cxnLst/>
                <a:rect l="l" t="t" r="r" b="b"/>
                <a:pathLst>
                  <a:path w="986" h="81" extrusionOk="0">
                    <a:moveTo>
                      <a:pt x="985" y="1"/>
                    </a:moveTo>
                    <a:lnTo>
                      <a:pt x="985" y="1"/>
                    </a:lnTo>
                    <a:cubicBezTo>
                      <a:pt x="824" y="21"/>
                      <a:pt x="463" y="41"/>
                      <a:pt x="0" y="81"/>
                    </a:cubicBezTo>
                    <a:cubicBezTo>
                      <a:pt x="342" y="61"/>
                      <a:pt x="664" y="41"/>
                      <a:pt x="985" y="1"/>
                    </a:cubicBezTo>
                    <a:close/>
                  </a:path>
                </a:pathLst>
              </a:custGeom>
              <a:solidFill>
                <a:srgbClr val="8B87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59"/>
              <p:cNvSpPr/>
              <p:nvPr/>
            </p:nvSpPr>
            <p:spPr>
              <a:xfrm>
                <a:off x="829058" y="2642866"/>
                <a:ext cx="309550" cy="93139"/>
              </a:xfrm>
              <a:custGeom>
                <a:avLst/>
                <a:gdLst/>
                <a:ahLst/>
                <a:cxnLst/>
                <a:rect l="l" t="t" r="r" b="b"/>
                <a:pathLst>
                  <a:path w="5547" h="1669" extrusionOk="0">
                    <a:moveTo>
                      <a:pt x="0" y="1"/>
                    </a:moveTo>
                    <a:cubicBezTo>
                      <a:pt x="101" y="202"/>
                      <a:pt x="201" y="403"/>
                      <a:pt x="342" y="604"/>
                    </a:cubicBezTo>
                    <a:cubicBezTo>
                      <a:pt x="523" y="905"/>
                      <a:pt x="884" y="1227"/>
                      <a:pt x="1286" y="1669"/>
                    </a:cubicBezTo>
                    <a:lnTo>
                      <a:pt x="1347" y="1669"/>
                    </a:lnTo>
                    <a:cubicBezTo>
                      <a:pt x="1427" y="1649"/>
                      <a:pt x="1527" y="1649"/>
                      <a:pt x="1608" y="1649"/>
                    </a:cubicBezTo>
                    <a:cubicBezTo>
                      <a:pt x="1769" y="1628"/>
                      <a:pt x="1929" y="1608"/>
                      <a:pt x="2090" y="1588"/>
                    </a:cubicBezTo>
                    <a:cubicBezTo>
                      <a:pt x="2251" y="1568"/>
                      <a:pt x="2412" y="1548"/>
                      <a:pt x="2572" y="1528"/>
                    </a:cubicBezTo>
                    <a:cubicBezTo>
                      <a:pt x="2974" y="1468"/>
                      <a:pt x="3356" y="1407"/>
                      <a:pt x="3738" y="1327"/>
                    </a:cubicBezTo>
                    <a:cubicBezTo>
                      <a:pt x="4100" y="1267"/>
                      <a:pt x="4441" y="1186"/>
                      <a:pt x="4783" y="1106"/>
                    </a:cubicBezTo>
                    <a:lnTo>
                      <a:pt x="4823" y="1086"/>
                    </a:lnTo>
                    <a:cubicBezTo>
                      <a:pt x="4944" y="1066"/>
                      <a:pt x="5044" y="1026"/>
                      <a:pt x="5165" y="985"/>
                    </a:cubicBezTo>
                    <a:lnTo>
                      <a:pt x="5245" y="965"/>
                    </a:lnTo>
                    <a:cubicBezTo>
                      <a:pt x="5285" y="945"/>
                      <a:pt x="5346" y="945"/>
                      <a:pt x="5386" y="925"/>
                    </a:cubicBezTo>
                    <a:cubicBezTo>
                      <a:pt x="5446" y="905"/>
                      <a:pt x="5486" y="885"/>
                      <a:pt x="5546" y="865"/>
                    </a:cubicBezTo>
                    <a:cubicBezTo>
                      <a:pt x="5446" y="845"/>
                      <a:pt x="5346" y="805"/>
                      <a:pt x="5245" y="784"/>
                    </a:cubicBezTo>
                    <a:cubicBezTo>
                      <a:pt x="4260" y="483"/>
                      <a:pt x="3115" y="262"/>
                      <a:pt x="1849" y="141"/>
                    </a:cubicBezTo>
                    <a:cubicBezTo>
                      <a:pt x="1487" y="101"/>
                      <a:pt x="1105" y="61"/>
                      <a:pt x="724" y="41"/>
                    </a:cubicBezTo>
                    <a:cubicBezTo>
                      <a:pt x="483" y="21"/>
                      <a:pt x="241"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59"/>
              <p:cNvSpPr/>
              <p:nvPr/>
            </p:nvSpPr>
            <p:spPr>
              <a:xfrm>
                <a:off x="368165" y="2640633"/>
                <a:ext cx="411618" cy="102123"/>
              </a:xfrm>
              <a:custGeom>
                <a:avLst/>
                <a:gdLst/>
                <a:ahLst/>
                <a:cxnLst/>
                <a:rect l="l" t="t" r="r" b="b"/>
                <a:pathLst>
                  <a:path w="7376" h="1830" extrusionOk="0">
                    <a:moveTo>
                      <a:pt x="6571" y="1"/>
                    </a:moveTo>
                    <a:cubicBezTo>
                      <a:pt x="5024" y="21"/>
                      <a:pt x="3557" y="141"/>
                      <a:pt x="2231" y="382"/>
                    </a:cubicBezTo>
                    <a:cubicBezTo>
                      <a:pt x="1889" y="443"/>
                      <a:pt x="1568" y="503"/>
                      <a:pt x="1246" y="563"/>
                    </a:cubicBezTo>
                    <a:cubicBezTo>
                      <a:pt x="905" y="644"/>
                      <a:pt x="583" y="724"/>
                      <a:pt x="302" y="824"/>
                    </a:cubicBezTo>
                    <a:cubicBezTo>
                      <a:pt x="181" y="845"/>
                      <a:pt x="101" y="885"/>
                      <a:pt x="0" y="905"/>
                    </a:cubicBezTo>
                    <a:cubicBezTo>
                      <a:pt x="20" y="925"/>
                      <a:pt x="61" y="945"/>
                      <a:pt x="101" y="945"/>
                    </a:cubicBezTo>
                    <a:cubicBezTo>
                      <a:pt x="121" y="965"/>
                      <a:pt x="161" y="965"/>
                      <a:pt x="201" y="985"/>
                    </a:cubicBezTo>
                    <a:cubicBezTo>
                      <a:pt x="221" y="985"/>
                      <a:pt x="261" y="1005"/>
                      <a:pt x="302" y="1005"/>
                    </a:cubicBezTo>
                    <a:cubicBezTo>
                      <a:pt x="322" y="1025"/>
                      <a:pt x="362" y="1025"/>
                      <a:pt x="402" y="1045"/>
                    </a:cubicBezTo>
                    <a:cubicBezTo>
                      <a:pt x="523" y="1066"/>
                      <a:pt x="623" y="1106"/>
                      <a:pt x="744" y="1126"/>
                    </a:cubicBezTo>
                    <a:cubicBezTo>
                      <a:pt x="804" y="1146"/>
                      <a:pt x="864" y="1166"/>
                      <a:pt x="925" y="1186"/>
                    </a:cubicBezTo>
                    <a:cubicBezTo>
                      <a:pt x="1085" y="1226"/>
                      <a:pt x="1266" y="1267"/>
                      <a:pt x="1427" y="1307"/>
                    </a:cubicBezTo>
                    <a:cubicBezTo>
                      <a:pt x="1809" y="1387"/>
                      <a:pt x="2211" y="1447"/>
                      <a:pt x="2633" y="1508"/>
                    </a:cubicBezTo>
                    <a:cubicBezTo>
                      <a:pt x="3014" y="1588"/>
                      <a:pt x="3436" y="1628"/>
                      <a:pt x="3858" y="1668"/>
                    </a:cubicBezTo>
                    <a:cubicBezTo>
                      <a:pt x="4160" y="1709"/>
                      <a:pt x="4461" y="1729"/>
                      <a:pt x="4783" y="1749"/>
                    </a:cubicBezTo>
                    <a:cubicBezTo>
                      <a:pt x="4964" y="1769"/>
                      <a:pt x="5124" y="1769"/>
                      <a:pt x="5305" y="1789"/>
                    </a:cubicBezTo>
                    <a:cubicBezTo>
                      <a:pt x="5828" y="1809"/>
                      <a:pt x="6350" y="1829"/>
                      <a:pt x="6893" y="1829"/>
                    </a:cubicBezTo>
                    <a:lnTo>
                      <a:pt x="7375" y="1829"/>
                    </a:lnTo>
                    <a:cubicBezTo>
                      <a:pt x="7255" y="1588"/>
                      <a:pt x="6893" y="965"/>
                      <a:pt x="65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59"/>
              <p:cNvSpPr/>
              <p:nvPr/>
            </p:nvSpPr>
            <p:spPr>
              <a:xfrm>
                <a:off x="184231" y="2641749"/>
                <a:ext cx="1137138" cy="173888"/>
              </a:xfrm>
              <a:custGeom>
                <a:avLst/>
                <a:gdLst/>
                <a:ahLst/>
                <a:cxnLst/>
                <a:rect l="l" t="t" r="r" b="b"/>
                <a:pathLst>
                  <a:path w="20377" h="3116" extrusionOk="0">
                    <a:moveTo>
                      <a:pt x="1" y="1"/>
                    </a:moveTo>
                    <a:lnTo>
                      <a:pt x="1" y="1"/>
                    </a:lnTo>
                    <a:cubicBezTo>
                      <a:pt x="81" y="302"/>
                      <a:pt x="242" y="563"/>
                      <a:pt x="483" y="804"/>
                    </a:cubicBezTo>
                    <a:cubicBezTo>
                      <a:pt x="563" y="905"/>
                      <a:pt x="664" y="985"/>
                      <a:pt x="764" y="1066"/>
                    </a:cubicBezTo>
                    <a:lnTo>
                      <a:pt x="845" y="1146"/>
                    </a:lnTo>
                    <a:cubicBezTo>
                      <a:pt x="905" y="1206"/>
                      <a:pt x="985" y="1247"/>
                      <a:pt x="1066" y="1307"/>
                    </a:cubicBezTo>
                    <a:cubicBezTo>
                      <a:pt x="1146" y="1367"/>
                      <a:pt x="1247" y="1407"/>
                      <a:pt x="1327" y="1468"/>
                    </a:cubicBezTo>
                    <a:cubicBezTo>
                      <a:pt x="1648" y="1648"/>
                      <a:pt x="1990" y="1809"/>
                      <a:pt x="2332" y="1950"/>
                    </a:cubicBezTo>
                    <a:cubicBezTo>
                      <a:pt x="2452" y="1990"/>
                      <a:pt x="2573" y="2030"/>
                      <a:pt x="2693" y="2070"/>
                    </a:cubicBezTo>
                    <a:cubicBezTo>
                      <a:pt x="2874" y="2131"/>
                      <a:pt x="3055" y="2191"/>
                      <a:pt x="3216" y="2251"/>
                    </a:cubicBezTo>
                    <a:cubicBezTo>
                      <a:pt x="3256" y="2251"/>
                      <a:pt x="3296" y="2271"/>
                      <a:pt x="3357" y="2291"/>
                    </a:cubicBezTo>
                    <a:cubicBezTo>
                      <a:pt x="4020" y="2472"/>
                      <a:pt x="4743" y="2633"/>
                      <a:pt x="5547" y="2774"/>
                    </a:cubicBezTo>
                    <a:cubicBezTo>
                      <a:pt x="5909" y="2814"/>
                      <a:pt x="6270" y="2874"/>
                      <a:pt x="6652" y="2914"/>
                    </a:cubicBezTo>
                    <a:lnTo>
                      <a:pt x="6712" y="2914"/>
                    </a:lnTo>
                    <a:cubicBezTo>
                      <a:pt x="6933" y="2955"/>
                      <a:pt x="7175" y="2975"/>
                      <a:pt x="7416" y="2995"/>
                    </a:cubicBezTo>
                    <a:cubicBezTo>
                      <a:pt x="8300" y="3075"/>
                      <a:pt x="9244" y="3115"/>
                      <a:pt x="10189" y="3115"/>
                    </a:cubicBezTo>
                    <a:lnTo>
                      <a:pt x="10671" y="3115"/>
                    </a:lnTo>
                    <a:cubicBezTo>
                      <a:pt x="10892" y="3115"/>
                      <a:pt x="11113" y="3095"/>
                      <a:pt x="11334" y="3095"/>
                    </a:cubicBezTo>
                    <a:cubicBezTo>
                      <a:pt x="11515" y="3095"/>
                      <a:pt x="11676" y="3075"/>
                      <a:pt x="11857" y="3075"/>
                    </a:cubicBezTo>
                    <a:cubicBezTo>
                      <a:pt x="12078" y="3055"/>
                      <a:pt x="12299" y="3055"/>
                      <a:pt x="12520" y="3035"/>
                    </a:cubicBezTo>
                    <a:cubicBezTo>
                      <a:pt x="13484" y="2955"/>
                      <a:pt x="14409" y="2854"/>
                      <a:pt x="15273" y="2693"/>
                    </a:cubicBezTo>
                    <a:cubicBezTo>
                      <a:pt x="15695" y="2613"/>
                      <a:pt x="16097" y="2533"/>
                      <a:pt x="16458" y="2432"/>
                    </a:cubicBezTo>
                    <a:lnTo>
                      <a:pt x="16479" y="2432"/>
                    </a:lnTo>
                    <a:cubicBezTo>
                      <a:pt x="16720" y="2372"/>
                      <a:pt x="16961" y="2312"/>
                      <a:pt x="17182" y="2251"/>
                    </a:cubicBezTo>
                    <a:cubicBezTo>
                      <a:pt x="17323" y="2191"/>
                      <a:pt x="17483" y="2151"/>
                      <a:pt x="17644" y="2091"/>
                    </a:cubicBezTo>
                    <a:cubicBezTo>
                      <a:pt x="18146" y="1930"/>
                      <a:pt x="18649" y="1709"/>
                      <a:pt x="19071" y="1447"/>
                    </a:cubicBezTo>
                    <a:cubicBezTo>
                      <a:pt x="19272" y="1347"/>
                      <a:pt x="19432" y="1226"/>
                      <a:pt x="19593" y="1106"/>
                    </a:cubicBezTo>
                    <a:lnTo>
                      <a:pt x="19633" y="1066"/>
                    </a:lnTo>
                    <a:cubicBezTo>
                      <a:pt x="19975" y="784"/>
                      <a:pt x="20236" y="463"/>
                      <a:pt x="20377" y="101"/>
                    </a:cubicBezTo>
                    <a:lnTo>
                      <a:pt x="20377" y="101"/>
                    </a:lnTo>
                    <a:cubicBezTo>
                      <a:pt x="20236" y="282"/>
                      <a:pt x="20055" y="463"/>
                      <a:pt x="19854" y="624"/>
                    </a:cubicBezTo>
                    <a:lnTo>
                      <a:pt x="19814" y="644"/>
                    </a:lnTo>
                    <a:cubicBezTo>
                      <a:pt x="19654" y="784"/>
                      <a:pt x="19473" y="885"/>
                      <a:pt x="19292" y="1005"/>
                    </a:cubicBezTo>
                    <a:cubicBezTo>
                      <a:pt x="18850" y="1267"/>
                      <a:pt x="18327" y="1468"/>
                      <a:pt x="17825" y="1648"/>
                    </a:cubicBezTo>
                    <a:cubicBezTo>
                      <a:pt x="17664" y="1689"/>
                      <a:pt x="17503" y="1749"/>
                      <a:pt x="17343" y="1789"/>
                    </a:cubicBezTo>
                    <a:cubicBezTo>
                      <a:pt x="17122" y="1849"/>
                      <a:pt x="16880" y="1910"/>
                      <a:pt x="16639" y="1970"/>
                    </a:cubicBezTo>
                    <a:lnTo>
                      <a:pt x="16619" y="1990"/>
                    </a:lnTo>
                    <a:cubicBezTo>
                      <a:pt x="16237" y="2070"/>
                      <a:pt x="15835" y="2171"/>
                      <a:pt x="15413" y="2231"/>
                    </a:cubicBezTo>
                    <a:cubicBezTo>
                      <a:pt x="14529" y="2392"/>
                      <a:pt x="13565" y="2512"/>
                      <a:pt x="12580" y="2573"/>
                    </a:cubicBezTo>
                    <a:cubicBezTo>
                      <a:pt x="12359" y="2593"/>
                      <a:pt x="12138" y="2613"/>
                      <a:pt x="11917" y="2613"/>
                    </a:cubicBezTo>
                    <a:cubicBezTo>
                      <a:pt x="11736" y="2633"/>
                      <a:pt x="11555" y="2633"/>
                      <a:pt x="11374" y="2633"/>
                    </a:cubicBezTo>
                    <a:cubicBezTo>
                      <a:pt x="11153" y="2653"/>
                      <a:pt x="10932" y="2653"/>
                      <a:pt x="10711" y="2653"/>
                    </a:cubicBezTo>
                    <a:lnTo>
                      <a:pt x="10209" y="2653"/>
                    </a:lnTo>
                    <a:cubicBezTo>
                      <a:pt x="9244" y="2653"/>
                      <a:pt x="8280" y="2613"/>
                      <a:pt x="7376" y="2533"/>
                    </a:cubicBezTo>
                    <a:cubicBezTo>
                      <a:pt x="7114" y="2512"/>
                      <a:pt x="6873" y="2492"/>
                      <a:pt x="6632" y="2472"/>
                    </a:cubicBezTo>
                    <a:lnTo>
                      <a:pt x="6592" y="2472"/>
                    </a:lnTo>
                    <a:cubicBezTo>
                      <a:pt x="6210" y="2412"/>
                      <a:pt x="5828" y="2372"/>
                      <a:pt x="5446" y="2312"/>
                    </a:cubicBezTo>
                    <a:cubicBezTo>
                      <a:pt x="4643" y="2191"/>
                      <a:pt x="3899" y="2030"/>
                      <a:pt x="3216" y="1829"/>
                    </a:cubicBezTo>
                    <a:cubicBezTo>
                      <a:pt x="3156" y="1809"/>
                      <a:pt x="3115" y="1809"/>
                      <a:pt x="3075" y="1789"/>
                    </a:cubicBezTo>
                    <a:cubicBezTo>
                      <a:pt x="2894" y="1749"/>
                      <a:pt x="2734" y="1689"/>
                      <a:pt x="2553" y="1628"/>
                    </a:cubicBezTo>
                    <a:cubicBezTo>
                      <a:pt x="2432" y="1588"/>
                      <a:pt x="2292" y="1528"/>
                      <a:pt x="2171" y="1488"/>
                    </a:cubicBezTo>
                    <a:cubicBezTo>
                      <a:pt x="1829" y="1347"/>
                      <a:pt x="1468" y="1186"/>
                      <a:pt x="1146" y="1005"/>
                    </a:cubicBezTo>
                    <a:cubicBezTo>
                      <a:pt x="1066" y="965"/>
                      <a:pt x="965" y="905"/>
                      <a:pt x="885" y="845"/>
                    </a:cubicBezTo>
                    <a:cubicBezTo>
                      <a:pt x="804" y="804"/>
                      <a:pt x="724" y="744"/>
                      <a:pt x="644" y="684"/>
                    </a:cubicBezTo>
                    <a:cubicBezTo>
                      <a:pt x="624" y="664"/>
                      <a:pt x="583" y="644"/>
                      <a:pt x="563" y="624"/>
                    </a:cubicBezTo>
                    <a:cubicBezTo>
                      <a:pt x="322" y="443"/>
                      <a:pt x="141" y="22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59"/>
              <p:cNvSpPr/>
              <p:nvPr/>
            </p:nvSpPr>
            <p:spPr>
              <a:xfrm>
                <a:off x="180883" y="2421989"/>
                <a:ext cx="1145007" cy="367867"/>
              </a:xfrm>
              <a:custGeom>
                <a:avLst/>
                <a:gdLst/>
                <a:ahLst/>
                <a:cxnLst/>
                <a:rect l="l" t="t" r="r" b="b"/>
                <a:pathLst>
                  <a:path w="20518" h="6592" extrusionOk="0">
                    <a:moveTo>
                      <a:pt x="11033" y="0"/>
                    </a:moveTo>
                    <a:cubicBezTo>
                      <a:pt x="10992" y="422"/>
                      <a:pt x="10972" y="864"/>
                      <a:pt x="10992" y="1306"/>
                    </a:cubicBezTo>
                    <a:cubicBezTo>
                      <a:pt x="11455" y="1326"/>
                      <a:pt x="11897" y="1346"/>
                      <a:pt x="12339" y="1367"/>
                    </a:cubicBezTo>
                    <a:cubicBezTo>
                      <a:pt x="12439" y="1367"/>
                      <a:pt x="12560" y="1387"/>
                      <a:pt x="12660" y="1387"/>
                    </a:cubicBezTo>
                    <a:cubicBezTo>
                      <a:pt x="12901" y="1407"/>
                      <a:pt x="13163" y="1427"/>
                      <a:pt x="13424" y="1467"/>
                    </a:cubicBezTo>
                    <a:lnTo>
                      <a:pt x="13464" y="1467"/>
                    </a:lnTo>
                    <a:cubicBezTo>
                      <a:pt x="13645" y="1487"/>
                      <a:pt x="13806" y="1507"/>
                      <a:pt x="13966" y="1527"/>
                    </a:cubicBezTo>
                    <a:cubicBezTo>
                      <a:pt x="15031" y="1668"/>
                      <a:pt x="16016" y="1869"/>
                      <a:pt x="16860" y="2110"/>
                    </a:cubicBezTo>
                    <a:cubicBezTo>
                      <a:pt x="17523" y="2311"/>
                      <a:pt x="18005" y="2512"/>
                      <a:pt x="18367" y="2713"/>
                    </a:cubicBezTo>
                    <a:cubicBezTo>
                      <a:pt x="18407" y="2733"/>
                      <a:pt x="18427" y="2753"/>
                      <a:pt x="18468" y="2773"/>
                    </a:cubicBezTo>
                    <a:cubicBezTo>
                      <a:pt x="18548" y="2813"/>
                      <a:pt x="18608" y="2854"/>
                      <a:pt x="18689" y="2894"/>
                    </a:cubicBezTo>
                    <a:cubicBezTo>
                      <a:pt x="18870" y="3034"/>
                      <a:pt x="18990" y="3155"/>
                      <a:pt x="19070" y="3255"/>
                    </a:cubicBezTo>
                    <a:cubicBezTo>
                      <a:pt x="19171" y="3356"/>
                      <a:pt x="19211" y="3456"/>
                      <a:pt x="19211" y="3517"/>
                    </a:cubicBezTo>
                    <a:lnTo>
                      <a:pt x="19211" y="3537"/>
                    </a:lnTo>
                    <a:lnTo>
                      <a:pt x="19191" y="3577"/>
                    </a:lnTo>
                    <a:lnTo>
                      <a:pt x="19191" y="3597"/>
                    </a:lnTo>
                    <a:lnTo>
                      <a:pt x="19171" y="3637"/>
                    </a:lnTo>
                    <a:lnTo>
                      <a:pt x="19151" y="3677"/>
                    </a:lnTo>
                    <a:lnTo>
                      <a:pt x="19111" y="3758"/>
                    </a:lnTo>
                    <a:lnTo>
                      <a:pt x="19070" y="3798"/>
                    </a:lnTo>
                    <a:lnTo>
                      <a:pt x="19070" y="3818"/>
                    </a:lnTo>
                    <a:lnTo>
                      <a:pt x="19050" y="3818"/>
                    </a:lnTo>
                    <a:lnTo>
                      <a:pt x="19030" y="3858"/>
                    </a:lnTo>
                    <a:lnTo>
                      <a:pt x="18990" y="3898"/>
                    </a:lnTo>
                    <a:lnTo>
                      <a:pt x="18950" y="3939"/>
                    </a:lnTo>
                    <a:cubicBezTo>
                      <a:pt x="18910" y="3959"/>
                      <a:pt x="18870" y="3999"/>
                      <a:pt x="18849" y="4019"/>
                    </a:cubicBezTo>
                    <a:lnTo>
                      <a:pt x="18789" y="4059"/>
                    </a:lnTo>
                    <a:cubicBezTo>
                      <a:pt x="18448" y="4320"/>
                      <a:pt x="17905" y="4602"/>
                      <a:pt x="17021" y="4883"/>
                    </a:cubicBezTo>
                    <a:cubicBezTo>
                      <a:pt x="16961" y="4903"/>
                      <a:pt x="16900" y="4903"/>
                      <a:pt x="16860" y="4923"/>
                    </a:cubicBezTo>
                    <a:lnTo>
                      <a:pt x="16780" y="4943"/>
                    </a:lnTo>
                    <a:cubicBezTo>
                      <a:pt x="16659" y="4984"/>
                      <a:pt x="16559" y="5024"/>
                      <a:pt x="16438" y="5044"/>
                    </a:cubicBezTo>
                    <a:lnTo>
                      <a:pt x="16398" y="5064"/>
                    </a:lnTo>
                    <a:cubicBezTo>
                      <a:pt x="16056" y="5144"/>
                      <a:pt x="15715" y="5225"/>
                      <a:pt x="15353" y="5285"/>
                    </a:cubicBezTo>
                    <a:cubicBezTo>
                      <a:pt x="14971" y="5365"/>
                      <a:pt x="14589" y="5426"/>
                      <a:pt x="14187" y="5486"/>
                    </a:cubicBezTo>
                    <a:cubicBezTo>
                      <a:pt x="14027" y="5506"/>
                      <a:pt x="13866" y="5526"/>
                      <a:pt x="13705" y="5546"/>
                    </a:cubicBezTo>
                    <a:cubicBezTo>
                      <a:pt x="13544" y="5566"/>
                      <a:pt x="13384" y="5586"/>
                      <a:pt x="13223" y="5607"/>
                    </a:cubicBezTo>
                    <a:cubicBezTo>
                      <a:pt x="13142" y="5607"/>
                      <a:pt x="13042" y="5607"/>
                      <a:pt x="12962" y="5627"/>
                    </a:cubicBezTo>
                    <a:lnTo>
                      <a:pt x="12841" y="5627"/>
                    </a:lnTo>
                    <a:cubicBezTo>
                      <a:pt x="12520" y="5667"/>
                      <a:pt x="12198" y="5687"/>
                      <a:pt x="11856" y="5707"/>
                    </a:cubicBezTo>
                    <a:cubicBezTo>
                      <a:pt x="11495" y="5727"/>
                      <a:pt x="11093" y="5747"/>
                      <a:pt x="10731" y="5747"/>
                    </a:cubicBezTo>
                    <a:lnTo>
                      <a:pt x="10249" y="5747"/>
                    </a:lnTo>
                    <a:cubicBezTo>
                      <a:pt x="9706" y="5747"/>
                      <a:pt x="9184" y="5727"/>
                      <a:pt x="8661" y="5707"/>
                    </a:cubicBezTo>
                    <a:cubicBezTo>
                      <a:pt x="8480" y="5687"/>
                      <a:pt x="8320" y="5687"/>
                      <a:pt x="8139" y="5667"/>
                    </a:cubicBezTo>
                    <a:cubicBezTo>
                      <a:pt x="7817" y="5647"/>
                      <a:pt x="7516" y="5627"/>
                      <a:pt x="7214" y="5586"/>
                    </a:cubicBezTo>
                    <a:cubicBezTo>
                      <a:pt x="6792" y="5546"/>
                      <a:pt x="6370" y="5506"/>
                      <a:pt x="5989" y="5426"/>
                    </a:cubicBezTo>
                    <a:cubicBezTo>
                      <a:pt x="5567" y="5365"/>
                      <a:pt x="5165" y="5305"/>
                      <a:pt x="4783" y="5225"/>
                    </a:cubicBezTo>
                    <a:cubicBezTo>
                      <a:pt x="4622" y="5185"/>
                      <a:pt x="4441" y="5144"/>
                      <a:pt x="4281" y="5104"/>
                    </a:cubicBezTo>
                    <a:cubicBezTo>
                      <a:pt x="4220" y="5084"/>
                      <a:pt x="4160" y="5064"/>
                      <a:pt x="4100" y="5044"/>
                    </a:cubicBezTo>
                    <a:cubicBezTo>
                      <a:pt x="3979" y="5024"/>
                      <a:pt x="3879" y="4984"/>
                      <a:pt x="3758" y="4963"/>
                    </a:cubicBezTo>
                    <a:cubicBezTo>
                      <a:pt x="3718" y="4943"/>
                      <a:pt x="3678" y="4943"/>
                      <a:pt x="3658" y="4923"/>
                    </a:cubicBezTo>
                    <a:cubicBezTo>
                      <a:pt x="3617" y="4923"/>
                      <a:pt x="3577" y="4903"/>
                      <a:pt x="3557" y="4903"/>
                    </a:cubicBezTo>
                    <a:cubicBezTo>
                      <a:pt x="3517" y="4883"/>
                      <a:pt x="3477" y="4883"/>
                      <a:pt x="3457" y="4863"/>
                    </a:cubicBezTo>
                    <a:cubicBezTo>
                      <a:pt x="3155" y="4763"/>
                      <a:pt x="2894" y="4682"/>
                      <a:pt x="2673" y="4582"/>
                    </a:cubicBezTo>
                    <a:cubicBezTo>
                      <a:pt x="2171" y="4361"/>
                      <a:pt x="1829" y="4160"/>
                      <a:pt x="1608" y="3979"/>
                    </a:cubicBezTo>
                    <a:cubicBezTo>
                      <a:pt x="1588" y="3959"/>
                      <a:pt x="1548" y="3919"/>
                      <a:pt x="1528" y="3898"/>
                    </a:cubicBezTo>
                    <a:lnTo>
                      <a:pt x="1487" y="3858"/>
                    </a:lnTo>
                    <a:lnTo>
                      <a:pt x="1447" y="3818"/>
                    </a:lnTo>
                    <a:lnTo>
                      <a:pt x="1427" y="3798"/>
                    </a:lnTo>
                    <a:lnTo>
                      <a:pt x="1407" y="3758"/>
                    </a:lnTo>
                    <a:cubicBezTo>
                      <a:pt x="1387" y="3718"/>
                      <a:pt x="1367" y="3698"/>
                      <a:pt x="1347" y="3677"/>
                    </a:cubicBezTo>
                    <a:lnTo>
                      <a:pt x="1327" y="3637"/>
                    </a:lnTo>
                    <a:lnTo>
                      <a:pt x="1327" y="3617"/>
                    </a:lnTo>
                    <a:lnTo>
                      <a:pt x="1307" y="3577"/>
                    </a:lnTo>
                    <a:lnTo>
                      <a:pt x="1307" y="3557"/>
                    </a:lnTo>
                    <a:lnTo>
                      <a:pt x="1307" y="3517"/>
                    </a:lnTo>
                    <a:cubicBezTo>
                      <a:pt x="1307" y="3276"/>
                      <a:pt x="1789" y="2673"/>
                      <a:pt x="3658" y="2110"/>
                    </a:cubicBezTo>
                    <a:cubicBezTo>
                      <a:pt x="3879" y="2050"/>
                      <a:pt x="4100" y="1989"/>
                      <a:pt x="4341" y="1929"/>
                    </a:cubicBezTo>
                    <a:cubicBezTo>
                      <a:pt x="4421" y="1909"/>
                      <a:pt x="4502" y="1889"/>
                      <a:pt x="4602" y="1869"/>
                    </a:cubicBezTo>
                    <a:cubicBezTo>
                      <a:pt x="4924" y="1788"/>
                      <a:pt x="5245" y="1728"/>
                      <a:pt x="5587" y="1668"/>
                    </a:cubicBezTo>
                    <a:cubicBezTo>
                      <a:pt x="5768" y="1628"/>
                      <a:pt x="5948" y="1608"/>
                      <a:pt x="6129" y="1588"/>
                    </a:cubicBezTo>
                    <a:cubicBezTo>
                      <a:pt x="6491" y="1527"/>
                      <a:pt x="6853" y="1487"/>
                      <a:pt x="7235" y="1447"/>
                    </a:cubicBezTo>
                    <a:cubicBezTo>
                      <a:pt x="7436" y="1427"/>
                      <a:pt x="7636" y="1407"/>
                      <a:pt x="7817" y="1387"/>
                    </a:cubicBezTo>
                    <a:cubicBezTo>
                      <a:pt x="8018" y="1367"/>
                      <a:pt x="8219" y="1367"/>
                      <a:pt x="8420" y="1346"/>
                    </a:cubicBezTo>
                    <a:cubicBezTo>
                      <a:pt x="8621" y="1346"/>
                      <a:pt x="8822" y="1326"/>
                      <a:pt x="9023" y="1326"/>
                    </a:cubicBezTo>
                    <a:cubicBezTo>
                      <a:pt x="9164" y="1306"/>
                      <a:pt x="9324" y="1306"/>
                      <a:pt x="9485" y="1306"/>
                    </a:cubicBezTo>
                    <a:cubicBezTo>
                      <a:pt x="9465" y="884"/>
                      <a:pt x="9465" y="462"/>
                      <a:pt x="9505" y="0"/>
                    </a:cubicBezTo>
                    <a:lnTo>
                      <a:pt x="9505" y="0"/>
                    </a:lnTo>
                    <a:cubicBezTo>
                      <a:pt x="7154" y="40"/>
                      <a:pt x="4964" y="342"/>
                      <a:pt x="3276" y="864"/>
                    </a:cubicBezTo>
                    <a:cubicBezTo>
                      <a:pt x="2995" y="945"/>
                      <a:pt x="2693" y="1045"/>
                      <a:pt x="2392" y="1166"/>
                    </a:cubicBezTo>
                    <a:cubicBezTo>
                      <a:pt x="1146" y="1648"/>
                      <a:pt x="0" y="2391"/>
                      <a:pt x="0" y="3517"/>
                    </a:cubicBezTo>
                    <a:cubicBezTo>
                      <a:pt x="0" y="3617"/>
                      <a:pt x="0" y="3698"/>
                      <a:pt x="20" y="3798"/>
                    </a:cubicBezTo>
                    <a:cubicBezTo>
                      <a:pt x="20" y="3838"/>
                      <a:pt x="41" y="3898"/>
                      <a:pt x="61" y="3939"/>
                    </a:cubicBezTo>
                    <a:cubicBezTo>
                      <a:pt x="201" y="4160"/>
                      <a:pt x="382" y="4381"/>
                      <a:pt x="623" y="4562"/>
                    </a:cubicBezTo>
                    <a:cubicBezTo>
                      <a:pt x="643" y="4582"/>
                      <a:pt x="684" y="4602"/>
                      <a:pt x="704" y="4622"/>
                    </a:cubicBezTo>
                    <a:cubicBezTo>
                      <a:pt x="784" y="4682"/>
                      <a:pt x="864" y="4742"/>
                      <a:pt x="945" y="4783"/>
                    </a:cubicBezTo>
                    <a:cubicBezTo>
                      <a:pt x="1025" y="4843"/>
                      <a:pt x="1126" y="4903"/>
                      <a:pt x="1206" y="4943"/>
                    </a:cubicBezTo>
                    <a:cubicBezTo>
                      <a:pt x="1528" y="5124"/>
                      <a:pt x="1889" y="5285"/>
                      <a:pt x="2231" y="5426"/>
                    </a:cubicBezTo>
                    <a:cubicBezTo>
                      <a:pt x="2352" y="5466"/>
                      <a:pt x="2492" y="5526"/>
                      <a:pt x="2613" y="5566"/>
                    </a:cubicBezTo>
                    <a:cubicBezTo>
                      <a:pt x="2794" y="5627"/>
                      <a:pt x="2954" y="5687"/>
                      <a:pt x="3135" y="5727"/>
                    </a:cubicBezTo>
                    <a:cubicBezTo>
                      <a:pt x="3175" y="5747"/>
                      <a:pt x="3216" y="5747"/>
                      <a:pt x="3276" y="5767"/>
                    </a:cubicBezTo>
                    <a:cubicBezTo>
                      <a:pt x="3959" y="5968"/>
                      <a:pt x="4703" y="6129"/>
                      <a:pt x="5506" y="6250"/>
                    </a:cubicBezTo>
                    <a:cubicBezTo>
                      <a:pt x="5888" y="6310"/>
                      <a:pt x="6270" y="6350"/>
                      <a:pt x="6652" y="6410"/>
                    </a:cubicBezTo>
                    <a:lnTo>
                      <a:pt x="6692" y="6410"/>
                    </a:lnTo>
                    <a:cubicBezTo>
                      <a:pt x="6933" y="6430"/>
                      <a:pt x="7174" y="6450"/>
                      <a:pt x="7436" y="6471"/>
                    </a:cubicBezTo>
                    <a:cubicBezTo>
                      <a:pt x="8340" y="6551"/>
                      <a:pt x="9304" y="6591"/>
                      <a:pt x="10269" y="6591"/>
                    </a:cubicBezTo>
                    <a:lnTo>
                      <a:pt x="10771" y="6591"/>
                    </a:lnTo>
                    <a:cubicBezTo>
                      <a:pt x="10992" y="6591"/>
                      <a:pt x="11213" y="6591"/>
                      <a:pt x="11434" y="6571"/>
                    </a:cubicBezTo>
                    <a:cubicBezTo>
                      <a:pt x="11615" y="6571"/>
                      <a:pt x="11796" y="6571"/>
                      <a:pt x="11977" y="6551"/>
                    </a:cubicBezTo>
                    <a:cubicBezTo>
                      <a:pt x="12198" y="6551"/>
                      <a:pt x="12419" y="6531"/>
                      <a:pt x="12640" y="6511"/>
                    </a:cubicBezTo>
                    <a:cubicBezTo>
                      <a:pt x="13625" y="6450"/>
                      <a:pt x="14589" y="6330"/>
                      <a:pt x="15473" y="6169"/>
                    </a:cubicBezTo>
                    <a:cubicBezTo>
                      <a:pt x="15895" y="6109"/>
                      <a:pt x="16297" y="6008"/>
                      <a:pt x="16679" y="5928"/>
                    </a:cubicBezTo>
                    <a:lnTo>
                      <a:pt x="16699" y="5908"/>
                    </a:lnTo>
                    <a:cubicBezTo>
                      <a:pt x="16940" y="5848"/>
                      <a:pt x="17182" y="5787"/>
                      <a:pt x="17403" y="5727"/>
                    </a:cubicBezTo>
                    <a:cubicBezTo>
                      <a:pt x="17563" y="5687"/>
                      <a:pt x="17724" y="5627"/>
                      <a:pt x="17885" y="5586"/>
                    </a:cubicBezTo>
                    <a:cubicBezTo>
                      <a:pt x="18387" y="5406"/>
                      <a:pt x="18910" y="5205"/>
                      <a:pt x="19352" y="4943"/>
                    </a:cubicBezTo>
                    <a:cubicBezTo>
                      <a:pt x="19533" y="4823"/>
                      <a:pt x="19714" y="4722"/>
                      <a:pt x="19874" y="4582"/>
                    </a:cubicBezTo>
                    <a:lnTo>
                      <a:pt x="19914" y="4562"/>
                    </a:lnTo>
                    <a:cubicBezTo>
                      <a:pt x="20115" y="4401"/>
                      <a:pt x="20296" y="4220"/>
                      <a:pt x="20437" y="4039"/>
                    </a:cubicBezTo>
                    <a:cubicBezTo>
                      <a:pt x="20457" y="3959"/>
                      <a:pt x="20477" y="3878"/>
                      <a:pt x="20497" y="3798"/>
                    </a:cubicBezTo>
                    <a:cubicBezTo>
                      <a:pt x="20497" y="3698"/>
                      <a:pt x="20517" y="3617"/>
                      <a:pt x="20517" y="3517"/>
                    </a:cubicBezTo>
                    <a:cubicBezTo>
                      <a:pt x="20517" y="3396"/>
                      <a:pt x="20497" y="3255"/>
                      <a:pt x="20477" y="3135"/>
                    </a:cubicBezTo>
                    <a:cubicBezTo>
                      <a:pt x="20256" y="2251"/>
                      <a:pt x="19271" y="1628"/>
                      <a:pt x="18227" y="1206"/>
                    </a:cubicBezTo>
                    <a:cubicBezTo>
                      <a:pt x="17905" y="1065"/>
                      <a:pt x="17563" y="945"/>
                      <a:pt x="17242" y="864"/>
                    </a:cubicBezTo>
                    <a:cubicBezTo>
                      <a:pt x="15996" y="482"/>
                      <a:pt x="14489" y="221"/>
                      <a:pt x="12861" y="80"/>
                    </a:cubicBezTo>
                    <a:cubicBezTo>
                      <a:pt x="12479" y="60"/>
                      <a:pt x="12098" y="40"/>
                      <a:pt x="11696" y="20"/>
                    </a:cubicBezTo>
                    <a:cubicBezTo>
                      <a:pt x="11475" y="0"/>
                      <a:pt x="11254" y="0"/>
                      <a:pt x="11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59"/>
              <p:cNvSpPr/>
              <p:nvPr/>
            </p:nvSpPr>
            <p:spPr>
              <a:xfrm>
                <a:off x="786423" y="2741585"/>
                <a:ext cx="1172" cy="56"/>
              </a:xfrm>
              <a:custGeom>
                <a:avLst/>
                <a:gdLst/>
                <a:ahLst/>
                <a:cxnLst/>
                <a:rect l="l" t="t" r="r" b="b"/>
                <a:pathLst>
                  <a:path w="21" h="1" extrusionOk="0">
                    <a:moveTo>
                      <a:pt x="1" y="0"/>
                    </a:moveTo>
                    <a:lnTo>
                      <a:pt x="21" y="0"/>
                    </a:lnTo>
                    <a:lnTo>
                      <a:pt x="1" y="0"/>
                    </a:ln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59"/>
              <p:cNvSpPr/>
              <p:nvPr/>
            </p:nvSpPr>
            <p:spPr>
              <a:xfrm>
                <a:off x="752773" y="2494871"/>
                <a:ext cx="41575" cy="56"/>
              </a:xfrm>
              <a:custGeom>
                <a:avLst/>
                <a:gdLst/>
                <a:ahLst/>
                <a:cxnLst/>
                <a:rect l="l" t="t" r="r" b="b"/>
                <a:pathLst>
                  <a:path w="745" h="1" extrusionOk="0">
                    <a:moveTo>
                      <a:pt x="1" y="0"/>
                    </a:moveTo>
                    <a:cubicBezTo>
                      <a:pt x="262" y="0"/>
                      <a:pt x="503" y="0"/>
                      <a:pt x="744" y="0"/>
                    </a:cubicBezTo>
                    <a:cubicBezTo>
                      <a:pt x="503" y="0"/>
                      <a:pt x="262" y="0"/>
                      <a:pt x="1" y="0"/>
                    </a:cubicBezTo>
                    <a:close/>
                  </a:path>
                </a:pathLst>
              </a:custGeom>
              <a:solidFill>
                <a:srgbClr val="FFEB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59"/>
              <p:cNvSpPr/>
              <p:nvPr/>
            </p:nvSpPr>
            <p:spPr>
              <a:xfrm>
                <a:off x="794292" y="2494871"/>
                <a:ext cx="56" cy="56"/>
              </a:xfrm>
              <a:custGeom>
                <a:avLst/>
                <a:gdLst/>
                <a:ahLst/>
                <a:cxnLst/>
                <a:rect l="l" t="t" r="r" b="b"/>
                <a:pathLst>
                  <a:path w="1" h="1" extrusionOk="0">
                    <a:moveTo>
                      <a:pt x="0" y="0"/>
                    </a:moveTo>
                    <a:lnTo>
                      <a:pt x="0" y="0"/>
                    </a:lnTo>
                    <a:lnTo>
                      <a:pt x="0" y="0"/>
                    </a:lnTo>
                    <a:lnTo>
                      <a:pt x="0" y="0"/>
                    </a:lnTo>
                    <a:close/>
                  </a:path>
                </a:pathLst>
              </a:custGeom>
              <a:solidFill>
                <a:srgbClr val="E4E1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59"/>
              <p:cNvSpPr/>
              <p:nvPr/>
            </p:nvSpPr>
            <p:spPr>
              <a:xfrm>
                <a:off x="794292" y="2494871"/>
                <a:ext cx="56" cy="56"/>
              </a:xfrm>
              <a:custGeom>
                <a:avLst/>
                <a:gdLst/>
                <a:ahLst/>
                <a:cxnLst/>
                <a:rect l="l" t="t" r="r" b="b"/>
                <a:pathLst>
                  <a:path w="1" h="1" extrusionOk="0">
                    <a:moveTo>
                      <a:pt x="0" y="0"/>
                    </a:moveTo>
                    <a:lnTo>
                      <a:pt x="0" y="0"/>
                    </a:lnTo>
                    <a:lnTo>
                      <a:pt x="0" y="0"/>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59"/>
              <p:cNvSpPr/>
              <p:nvPr/>
            </p:nvSpPr>
            <p:spPr>
              <a:xfrm>
                <a:off x="710194" y="2494871"/>
                <a:ext cx="118920" cy="148051"/>
              </a:xfrm>
              <a:custGeom>
                <a:avLst/>
                <a:gdLst/>
                <a:ahLst/>
                <a:cxnLst/>
                <a:rect l="l" t="t" r="r" b="b"/>
                <a:pathLst>
                  <a:path w="2131" h="2653" extrusionOk="0">
                    <a:moveTo>
                      <a:pt x="0" y="0"/>
                    </a:moveTo>
                    <a:cubicBezTo>
                      <a:pt x="40" y="1025"/>
                      <a:pt x="221" y="1909"/>
                      <a:pt x="442" y="2613"/>
                    </a:cubicBezTo>
                    <a:lnTo>
                      <a:pt x="764" y="2613"/>
                    </a:lnTo>
                    <a:cubicBezTo>
                      <a:pt x="1226" y="2613"/>
                      <a:pt x="1688" y="2633"/>
                      <a:pt x="2130" y="2653"/>
                    </a:cubicBezTo>
                    <a:cubicBezTo>
                      <a:pt x="1990" y="2331"/>
                      <a:pt x="1869" y="2030"/>
                      <a:pt x="1789" y="1708"/>
                    </a:cubicBezTo>
                    <a:cubicBezTo>
                      <a:pt x="1628" y="1146"/>
                      <a:pt x="1527" y="583"/>
                      <a:pt x="1507" y="0"/>
                    </a:cubicBezTo>
                    <a:close/>
                  </a:path>
                </a:pathLst>
              </a:custGeom>
              <a:solidFill>
                <a:srgbClr val="A19B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59"/>
              <p:cNvSpPr/>
              <p:nvPr/>
            </p:nvSpPr>
            <p:spPr>
              <a:xfrm>
                <a:off x="734859" y="2640633"/>
                <a:ext cx="166020" cy="102123"/>
              </a:xfrm>
              <a:custGeom>
                <a:avLst/>
                <a:gdLst/>
                <a:ahLst/>
                <a:cxnLst/>
                <a:rect l="l" t="t" r="r" b="b"/>
                <a:pathLst>
                  <a:path w="2975" h="1830" extrusionOk="0">
                    <a:moveTo>
                      <a:pt x="0" y="1"/>
                    </a:moveTo>
                    <a:cubicBezTo>
                      <a:pt x="322" y="965"/>
                      <a:pt x="684" y="1588"/>
                      <a:pt x="804" y="1829"/>
                    </a:cubicBezTo>
                    <a:cubicBezTo>
                      <a:pt x="844" y="1809"/>
                      <a:pt x="884" y="1809"/>
                      <a:pt x="925" y="1809"/>
                    </a:cubicBezTo>
                    <a:lnTo>
                      <a:pt x="1487" y="1809"/>
                    </a:lnTo>
                    <a:cubicBezTo>
                      <a:pt x="1628" y="1789"/>
                      <a:pt x="1789" y="1789"/>
                      <a:pt x="1929" y="1789"/>
                    </a:cubicBezTo>
                    <a:cubicBezTo>
                      <a:pt x="2392" y="1749"/>
                      <a:pt x="2753" y="1729"/>
                      <a:pt x="2914" y="1709"/>
                    </a:cubicBezTo>
                    <a:lnTo>
                      <a:pt x="2974" y="1709"/>
                    </a:lnTo>
                    <a:cubicBezTo>
                      <a:pt x="2572" y="1267"/>
                      <a:pt x="2211" y="945"/>
                      <a:pt x="2030" y="644"/>
                    </a:cubicBezTo>
                    <a:cubicBezTo>
                      <a:pt x="1889" y="443"/>
                      <a:pt x="1789" y="242"/>
                      <a:pt x="1688" y="41"/>
                    </a:cubicBezTo>
                    <a:cubicBezTo>
                      <a:pt x="1246" y="21"/>
                      <a:pt x="784" y="1"/>
                      <a:pt x="322" y="1"/>
                    </a:cubicBezTo>
                    <a:close/>
                  </a:path>
                </a:pathLst>
              </a:custGeom>
              <a:solidFill>
                <a:srgbClr val="8B87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59"/>
              <p:cNvSpPr/>
              <p:nvPr/>
            </p:nvSpPr>
            <p:spPr>
              <a:xfrm>
                <a:off x="709077" y="2420817"/>
                <a:ext cx="87502" cy="74109"/>
              </a:xfrm>
              <a:custGeom>
                <a:avLst/>
                <a:gdLst/>
                <a:ahLst/>
                <a:cxnLst/>
                <a:rect l="l" t="t" r="r" b="b"/>
                <a:pathLst>
                  <a:path w="1568" h="1328" extrusionOk="0">
                    <a:moveTo>
                      <a:pt x="784" y="1"/>
                    </a:moveTo>
                    <a:cubicBezTo>
                      <a:pt x="543" y="1"/>
                      <a:pt x="281" y="1"/>
                      <a:pt x="40" y="21"/>
                    </a:cubicBezTo>
                    <a:cubicBezTo>
                      <a:pt x="0" y="483"/>
                      <a:pt x="0" y="905"/>
                      <a:pt x="20" y="1327"/>
                    </a:cubicBezTo>
                    <a:lnTo>
                      <a:pt x="1527" y="1327"/>
                    </a:lnTo>
                    <a:cubicBezTo>
                      <a:pt x="1507" y="885"/>
                      <a:pt x="1527" y="443"/>
                      <a:pt x="1568" y="21"/>
                    </a:cubicBezTo>
                    <a:cubicBezTo>
                      <a:pt x="1306" y="1"/>
                      <a:pt x="1045" y="1"/>
                      <a:pt x="784" y="1"/>
                    </a:cubicBezTo>
                    <a:close/>
                  </a:path>
                </a:pathLst>
              </a:custGeom>
              <a:solidFill>
                <a:srgbClr val="BAB1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08" name="Google Shape;1708;p59"/>
              <p:cNvGrpSpPr/>
              <p:nvPr/>
            </p:nvGrpSpPr>
            <p:grpSpPr>
              <a:xfrm>
                <a:off x="-112930" y="304804"/>
                <a:ext cx="2306755" cy="2437953"/>
                <a:chOff x="484275" y="1787450"/>
                <a:chExt cx="1033400" cy="1092175"/>
              </a:xfrm>
            </p:grpSpPr>
            <p:sp>
              <p:nvSpPr>
                <p:cNvPr id="1709" name="Google Shape;1709;p59"/>
                <p:cNvSpPr/>
                <p:nvPr/>
              </p:nvSpPr>
              <p:spPr>
                <a:xfrm>
                  <a:off x="484275" y="1787450"/>
                  <a:ext cx="311500" cy="328575"/>
                </a:xfrm>
                <a:custGeom>
                  <a:avLst/>
                  <a:gdLst/>
                  <a:ahLst/>
                  <a:cxnLst/>
                  <a:rect l="l" t="t" r="r" b="b"/>
                  <a:pathLst>
                    <a:path w="12460" h="13143" extrusionOk="0">
                      <a:moveTo>
                        <a:pt x="1" y="0"/>
                      </a:moveTo>
                      <a:lnTo>
                        <a:pt x="1" y="11695"/>
                      </a:lnTo>
                      <a:cubicBezTo>
                        <a:pt x="1347" y="12097"/>
                        <a:pt x="2653" y="12600"/>
                        <a:pt x="3879" y="13142"/>
                      </a:cubicBezTo>
                      <a:cubicBezTo>
                        <a:pt x="3939" y="12821"/>
                        <a:pt x="4080" y="12519"/>
                        <a:pt x="4321" y="12238"/>
                      </a:cubicBezTo>
                      <a:cubicBezTo>
                        <a:pt x="4944" y="11514"/>
                        <a:pt x="6129" y="11072"/>
                        <a:pt x="7295" y="11072"/>
                      </a:cubicBezTo>
                      <a:cubicBezTo>
                        <a:pt x="7657" y="11072"/>
                        <a:pt x="8018" y="11112"/>
                        <a:pt x="8360" y="11213"/>
                      </a:cubicBezTo>
                      <a:lnTo>
                        <a:pt x="8380" y="11213"/>
                      </a:lnTo>
                      <a:cubicBezTo>
                        <a:pt x="8300" y="11133"/>
                        <a:pt x="8260" y="11032"/>
                        <a:pt x="8260" y="10932"/>
                      </a:cubicBezTo>
                      <a:cubicBezTo>
                        <a:pt x="8260" y="10831"/>
                        <a:pt x="8300" y="10731"/>
                        <a:pt x="8400" y="10670"/>
                      </a:cubicBezTo>
                      <a:cubicBezTo>
                        <a:pt x="8400" y="10670"/>
                        <a:pt x="8400" y="10650"/>
                        <a:pt x="8420" y="10650"/>
                      </a:cubicBezTo>
                      <a:cubicBezTo>
                        <a:pt x="8601" y="10530"/>
                        <a:pt x="8882" y="10490"/>
                        <a:pt x="9144" y="10490"/>
                      </a:cubicBezTo>
                      <a:cubicBezTo>
                        <a:pt x="9264" y="10490"/>
                        <a:pt x="9385" y="10490"/>
                        <a:pt x="9505" y="10510"/>
                      </a:cubicBezTo>
                      <a:lnTo>
                        <a:pt x="9526" y="10510"/>
                      </a:lnTo>
                      <a:cubicBezTo>
                        <a:pt x="10550" y="10590"/>
                        <a:pt x="11535" y="10811"/>
                        <a:pt x="12459" y="11112"/>
                      </a:cubicBezTo>
                      <a:lnTo>
                        <a:pt x="12399" y="7877"/>
                      </a:lnTo>
                      <a:cubicBezTo>
                        <a:pt x="11836" y="7837"/>
                        <a:pt x="11314" y="7676"/>
                        <a:pt x="10832" y="7455"/>
                      </a:cubicBezTo>
                      <a:cubicBezTo>
                        <a:pt x="10530" y="7294"/>
                        <a:pt x="10229" y="7114"/>
                        <a:pt x="9988" y="6913"/>
                      </a:cubicBezTo>
                      <a:cubicBezTo>
                        <a:pt x="9907" y="6872"/>
                        <a:pt x="9867" y="6812"/>
                        <a:pt x="9807" y="6752"/>
                      </a:cubicBezTo>
                      <a:cubicBezTo>
                        <a:pt x="9747" y="6712"/>
                        <a:pt x="9686" y="6651"/>
                        <a:pt x="9626" y="6591"/>
                      </a:cubicBezTo>
                      <a:cubicBezTo>
                        <a:pt x="9526" y="6471"/>
                        <a:pt x="9425" y="6350"/>
                        <a:pt x="9325" y="6229"/>
                      </a:cubicBezTo>
                      <a:cubicBezTo>
                        <a:pt x="8963" y="5707"/>
                        <a:pt x="8702" y="5104"/>
                        <a:pt x="8561" y="4421"/>
                      </a:cubicBezTo>
                      <a:cubicBezTo>
                        <a:pt x="8481" y="4079"/>
                        <a:pt x="8440" y="3718"/>
                        <a:pt x="8380" y="3356"/>
                      </a:cubicBezTo>
                      <a:cubicBezTo>
                        <a:pt x="8320" y="2994"/>
                        <a:pt x="8260" y="2632"/>
                        <a:pt x="8199" y="2271"/>
                      </a:cubicBezTo>
                      <a:cubicBezTo>
                        <a:pt x="8059" y="1527"/>
                        <a:pt x="7958" y="804"/>
                        <a:pt x="7817" y="60"/>
                      </a:cubicBezTo>
                      <a:lnTo>
                        <a:pt x="7797" y="0"/>
                      </a:lnTo>
                      <a:lnTo>
                        <a:pt x="7476" y="0"/>
                      </a:lnTo>
                      <a:cubicBezTo>
                        <a:pt x="7496" y="40"/>
                        <a:pt x="7516" y="80"/>
                        <a:pt x="7516" y="121"/>
                      </a:cubicBezTo>
                      <a:cubicBezTo>
                        <a:pt x="7617" y="482"/>
                        <a:pt x="7677" y="844"/>
                        <a:pt x="7697" y="1206"/>
                      </a:cubicBezTo>
                      <a:cubicBezTo>
                        <a:pt x="7697" y="1326"/>
                        <a:pt x="7697" y="1467"/>
                        <a:pt x="7697" y="1588"/>
                      </a:cubicBezTo>
                      <a:cubicBezTo>
                        <a:pt x="7697" y="1829"/>
                        <a:pt x="7697" y="2070"/>
                        <a:pt x="7677" y="2291"/>
                      </a:cubicBezTo>
                      <a:cubicBezTo>
                        <a:pt x="7657" y="2673"/>
                        <a:pt x="7637" y="3034"/>
                        <a:pt x="7637" y="3416"/>
                      </a:cubicBezTo>
                      <a:cubicBezTo>
                        <a:pt x="7617" y="3456"/>
                        <a:pt x="7617" y="3517"/>
                        <a:pt x="7617" y="3557"/>
                      </a:cubicBezTo>
                      <a:cubicBezTo>
                        <a:pt x="7617" y="3878"/>
                        <a:pt x="7657" y="4220"/>
                        <a:pt x="7697" y="4562"/>
                      </a:cubicBezTo>
                      <a:cubicBezTo>
                        <a:pt x="7697" y="4662"/>
                        <a:pt x="7717" y="4763"/>
                        <a:pt x="7737" y="4863"/>
                      </a:cubicBezTo>
                      <a:cubicBezTo>
                        <a:pt x="6973" y="2733"/>
                        <a:pt x="5908" y="1145"/>
                        <a:pt x="47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59"/>
                <p:cNvSpPr/>
                <p:nvPr/>
              </p:nvSpPr>
              <p:spPr>
                <a:xfrm>
                  <a:off x="1333800" y="1976325"/>
                  <a:ext cx="109025" cy="99500"/>
                </a:xfrm>
                <a:custGeom>
                  <a:avLst/>
                  <a:gdLst/>
                  <a:ahLst/>
                  <a:cxnLst/>
                  <a:rect l="l" t="t" r="r" b="b"/>
                  <a:pathLst>
                    <a:path w="4361" h="3980" extrusionOk="0">
                      <a:moveTo>
                        <a:pt x="4320" y="1"/>
                      </a:moveTo>
                      <a:cubicBezTo>
                        <a:pt x="4180" y="121"/>
                        <a:pt x="4039" y="222"/>
                        <a:pt x="3898" y="302"/>
                      </a:cubicBezTo>
                      <a:cubicBezTo>
                        <a:pt x="3456" y="583"/>
                        <a:pt x="2974" y="845"/>
                        <a:pt x="2472" y="1066"/>
                      </a:cubicBezTo>
                      <a:cubicBezTo>
                        <a:pt x="1989" y="1307"/>
                        <a:pt x="1467" y="1528"/>
                        <a:pt x="945" y="1749"/>
                      </a:cubicBezTo>
                      <a:cubicBezTo>
                        <a:pt x="623" y="1870"/>
                        <a:pt x="322" y="1990"/>
                        <a:pt x="0" y="2131"/>
                      </a:cubicBezTo>
                      <a:lnTo>
                        <a:pt x="523" y="3979"/>
                      </a:lnTo>
                      <a:cubicBezTo>
                        <a:pt x="924" y="3819"/>
                        <a:pt x="1306" y="3658"/>
                        <a:pt x="1688" y="3477"/>
                      </a:cubicBezTo>
                      <a:cubicBezTo>
                        <a:pt x="2231" y="3236"/>
                        <a:pt x="2753" y="2975"/>
                        <a:pt x="3296" y="2693"/>
                      </a:cubicBezTo>
                      <a:cubicBezTo>
                        <a:pt x="3657" y="2492"/>
                        <a:pt x="3999" y="2292"/>
                        <a:pt x="4361" y="2050"/>
                      </a:cubicBezTo>
                      <a:lnTo>
                        <a:pt x="432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59"/>
                <p:cNvSpPr/>
                <p:nvPr/>
              </p:nvSpPr>
              <p:spPr>
                <a:xfrm>
                  <a:off x="1022825" y="2219975"/>
                  <a:ext cx="82400" cy="128625"/>
                </a:xfrm>
                <a:custGeom>
                  <a:avLst/>
                  <a:gdLst/>
                  <a:ahLst/>
                  <a:cxnLst/>
                  <a:rect l="l" t="t" r="r" b="b"/>
                  <a:pathLst>
                    <a:path w="3296" h="5145" extrusionOk="0">
                      <a:moveTo>
                        <a:pt x="101" y="1"/>
                      </a:moveTo>
                      <a:cubicBezTo>
                        <a:pt x="61" y="1146"/>
                        <a:pt x="40" y="2211"/>
                        <a:pt x="0" y="3216"/>
                      </a:cubicBezTo>
                      <a:lnTo>
                        <a:pt x="20" y="3216"/>
                      </a:lnTo>
                      <a:cubicBezTo>
                        <a:pt x="965" y="4100"/>
                        <a:pt x="2331" y="4301"/>
                        <a:pt x="3296" y="5145"/>
                      </a:cubicBezTo>
                      <a:lnTo>
                        <a:pt x="1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59"/>
                <p:cNvSpPr/>
                <p:nvPr/>
              </p:nvSpPr>
              <p:spPr>
                <a:xfrm>
                  <a:off x="1033375" y="1787450"/>
                  <a:ext cx="94975" cy="135150"/>
                </a:xfrm>
                <a:custGeom>
                  <a:avLst/>
                  <a:gdLst/>
                  <a:ahLst/>
                  <a:cxnLst/>
                  <a:rect l="l" t="t" r="r" b="b"/>
                  <a:pathLst>
                    <a:path w="3799" h="5406" extrusionOk="0">
                      <a:moveTo>
                        <a:pt x="161" y="0"/>
                      </a:moveTo>
                      <a:cubicBezTo>
                        <a:pt x="101" y="1748"/>
                        <a:pt x="61" y="3577"/>
                        <a:pt x="0" y="5406"/>
                      </a:cubicBezTo>
                      <a:lnTo>
                        <a:pt x="20" y="5406"/>
                      </a:lnTo>
                      <a:cubicBezTo>
                        <a:pt x="623" y="4984"/>
                        <a:pt x="1507" y="4763"/>
                        <a:pt x="2371" y="4763"/>
                      </a:cubicBezTo>
                      <a:cubicBezTo>
                        <a:pt x="2854" y="4763"/>
                        <a:pt x="3336" y="4843"/>
                        <a:pt x="3758" y="4963"/>
                      </a:cubicBezTo>
                      <a:lnTo>
                        <a:pt x="3798" y="4963"/>
                      </a:lnTo>
                      <a:lnTo>
                        <a:pt x="199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59"/>
                <p:cNvSpPr/>
                <p:nvPr/>
              </p:nvSpPr>
              <p:spPr>
                <a:xfrm>
                  <a:off x="1025325" y="1906500"/>
                  <a:ext cx="269300" cy="571225"/>
                </a:xfrm>
                <a:custGeom>
                  <a:avLst/>
                  <a:gdLst/>
                  <a:ahLst/>
                  <a:cxnLst/>
                  <a:rect l="l" t="t" r="r" b="b"/>
                  <a:pathLst>
                    <a:path w="10772" h="22849" extrusionOk="0">
                      <a:moveTo>
                        <a:pt x="2693" y="1"/>
                      </a:moveTo>
                      <a:cubicBezTo>
                        <a:pt x="1809" y="1"/>
                        <a:pt x="925" y="222"/>
                        <a:pt x="322" y="644"/>
                      </a:cubicBezTo>
                      <a:cubicBezTo>
                        <a:pt x="322" y="885"/>
                        <a:pt x="322" y="1106"/>
                        <a:pt x="302" y="1327"/>
                      </a:cubicBezTo>
                      <a:lnTo>
                        <a:pt x="322" y="1327"/>
                      </a:lnTo>
                      <a:cubicBezTo>
                        <a:pt x="322" y="1307"/>
                        <a:pt x="342" y="1307"/>
                        <a:pt x="362" y="1287"/>
                      </a:cubicBezTo>
                      <a:cubicBezTo>
                        <a:pt x="885" y="1025"/>
                        <a:pt x="1588" y="684"/>
                        <a:pt x="2191" y="684"/>
                      </a:cubicBezTo>
                      <a:cubicBezTo>
                        <a:pt x="2392" y="684"/>
                        <a:pt x="2593" y="724"/>
                        <a:pt x="2774" y="804"/>
                      </a:cubicBezTo>
                      <a:cubicBezTo>
                        <a:pt x="3236" y="1066"/>
                        <a:pt x="3397" y="1548"/>
                        <a:pt x="3397" y="2090"/>
                      </a:cubicBezTo>
                      <a:cubicBezTo>
                        <a:pt x="3397" y="2774"/>
                        <a:pt x="3136" y="3537"/>
                        <a:pt x="2894" y="3999"/>
                      </a:cubicBezTo>
                      <a:cubicBezTo>
                        <a:pt x="2673" y="4441"/>
                        <a:pt x="2432" y="4863"/>
                        <a:pt x="2151" y="5265"/>
                      </a:cubicBezTo>
                      <a:lnTo>
                        <a:pt x="2111" y="5225"/>
                      </a:lnTo>
                      <a:cubicBezTo>
                        <a:pt x="1709" y="5607"/>
                        <a:pt x="1327" y="6009"/>
                        <a:pt x="945" y="6411"/>
                      </a:cubicBezTo>
                      <a:cubicBezTo>
                        <a:pt x="664" y="6692"/>
                        <a:pt x="403" y="6994"/>
                        <a:pt x="141" y="7295"/>
                      </a:cubicBezTo>
                      <a:cubicBezTo>
                        <a:pt x="81" y="9124"/>
                        <a:pt x="41" y="10892"/>
                        <a:pt x="1" y="12540"/>
                      </a:cubicBezTo>
                      <a:lnTo>
                        <a:pt x="3196" y="17684"/>
                      </a:lnTo>
                      <a:cubicBezTo>
                        <a:pt x="3316" y="17784"/>
                        <a:pt x="3397" y="17885"/>
                        <a:pt x="3497" y="17985"/>
                      </a:cubicBezTo>
                      <a:cubicBezTo>
                        <a:pt x="3859" y="18407"/>
                        <a:pt x="4100" y="18849"/>
                        <a:pt x="4201" y="19271"/>
                      </a:cubicBezTo>
                      <a:lnTo>
                        <a:pt x="6351" y="22728"/>
                      </a:lnTo>
                      <a:cubicBezTo>
                        <a:pt x="7697" y="22768"/>
                        <a:pt x="9144" y="22808"/>
                        <a:pt x="10490" y="22848"/>
                      </a:cubicBezTo>
                      <a:cubicBezTo>
                        <a:pt x="10691" y="22225"/>
                        <a:pt x="10772" y="21562"/>
                        <a:pt x="10772" y="20899"/>
                      </a:cubicBezTo>
                      <a:cubicBezTo>
                        <a:pt x="10772" y="19995"/>
                        <a:pt x="10611" y="19071"/>
                        <a:pt x="10309" y="18206"/>
                      </a:cubicBezTo>
                      <a:cubicBezTo>
                        <a:pt x="9747" y="16518"/>
                        <a:pt x="8441" y="15212"/>
                        <a:pt x="7396" y="13826"/>
                      </a:cubicBezTo>
                      <a:cubicBezTo>
                        <a:pt x="7335" y="13625"/>
                        <a:pt x="7275" y="13424"/>
                        <a:pt x="7235" y="13223"/>
                      </a:cubicBezTo>
                      <a:cubicBezTo>
                        <a:pt x="7175" y="12962"/>
                        <a:pt x="7134" y="12721"/>
                        <a:pt x="7114" y="12479"/>
                      </a:cubicBezTo>
                      <a:cubicBezTo>
                        <a:pt x="7114" y="12359"/>
                        <a:pt x="7094" y="12258"/>
                        <a:pt x="7094" y="12158"/>
                      </a:cubicBezTo>
                      <a:cubicBezTo>
                        <a:pt x="7094" y="12017"/>
                        <a:pt x="7114" y="11877"/>
                        <a:pt x="7114" y="11716"/>
                      </a:cubicBezTo>
                      <a:cubicBezTo>
                        <a:pt x="7134" y="11656"/>
                        <a:pt x="7134" y="11595"/>
                        <a:pt x="7155" y="11535"/>
                      </a:cubicBezTo>
                      <a:lnTo>
                        <a:pt x="7175" y="11354"/>
                      </a:lnTo>
                      <a:cubicBezTo>
                        <a:pt x="7195" y="11234"/>
                        <a:pt x="7215" y="11113"/>
                        <a:pt x="7255" y="10992"/>
                      </a:cubicBezTo>
                      <a:cubicBezTo>
                        <a:pt x="7295" y="10872"/>
                        <a:pt x="7315" y="10751"/>
                        <a:pt x="7356" y="10631"/>
                      </a:cubicBezTo>
                      <a:lnTo>
                        <a:pt x="7416" y="10470"/>
                      </a:lnTo>
                      <a:cubicBezTo>
                        <a:pt x="7456" y="10410"/>
                        <a:pt x="7476" y="10349"/>
                        <a:pt x="7496" y="10289"/>
                      </a:cubicBezTo>
                      <a:cubicBezTo>
                        <a:pt x="7536" y="10189"/>
                        <a:pt x="7597" y="10068"/>
                        <a:pt x="7657" y="9947"/>
                      </a:cubicBezTo>
                      <a:lnTo>
                        <a:pt x="6934" y="7938"/>
                      </a:lnTo>
                      <a:lnTo>
                        <a:pt x="6893" y="7978"/>
                      </a:lnTo>
                      <a:cubicBezTo>
                        <a:pt x="6491" y="8501"/>
                        <a:pt x="6190" y="9103"/>
                        <a:pt x="5989" y="9747"/>
                      </a:cubicBezTo>
                      <a:cubicBezTo>
                        <a:pt x="5949" y="9867"/>
                        <a:pt x="5909" y="9988"/>
                        <a:pt x="5889" y="10108"/>
                      </a:cubicBezTo>
                      <a:cubicBezTo>
                        <a:pt x="5889" y="9586"/>
                        <a:pt x="5989" y="9043"/>
                        <a:pt x="6190" y="8440"/>
                      </a:cubicBezTo>
                      <a:cubicBezTo>
                        <a:pt x="6331" y="8038"/>
                        <a:pt x="6512" y="7697"/>
                        <a:pt x="6733" y="7375"/>
                      </a:cubicBezTo>
                      <a:lnTo>
                        <a:pt x="4120" y="201"/>
                      </a:lnTo>
                      <a:cubicBezTo>
                        <a:pt x="3678" y="81"/>
                        <a:pt x="3176" y="1"/>
                        <a:pt x="26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59"/>
                <p:cNvSpPr/>
                <p:nvPr/>
              </p:nvSpPr>
              <p:spPr>
                <a:xfrm>
                  <a:off x="1153950" y="1787450"/>
                  <a:ext cx="161775" cy="261750"/>
                </a:xfrm>
                <a:custGeom>
                  <a:avLst/>
                  <a:gdLst/>
                  <a:ahLst/>
                  <a:cxnLst/>
                  <a:rect l="l" t="t" r="r" b="b"/>
                  <a:pathLst>
                    <a:path w="6471" h="10470" extrusionOk="0">
                      <a:moveTo>
                        <a:pt x="221" y="0"/>
                      </a:moveTo>
                      <a:cubicBezTo>
                        <a:pt x="121" y="482"/>
                        <a:pt x="60" y="985"/>
                        <a:pt x="0" y="1467"/>
                      </a:cubicBezTo>
                      <a:lnTo>
                        <a:pt x="3195" y="10469"/>
                      </a:lnTo>
                      <a:cubicBezTo>
                        <a:pt x="4441" y="9465"/>
                        <a:pt x="5828" y="8581"/>
                        <a:pt x="6471" y="7053"/>
                      </a:cubicBezTo>
                      <a:lnTo>
                        <a:pt x="45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59"/>
                <p:cNvSpPr/>
                <p:nvPr/>
              </p:nvSpPr>
              <p:spPr>
                <a:xfrm>
                  <a:off x="1240350" y="2029575"/>
                  <a:ext cx="106525" cy="82425"/>
                </a:xfrm>
                <a:custGeom>
                  <a:avLst/>
                  <a:gdLst/>
                  <a:ahLst/>
                  <a:cxnLst/>
                  <a:rect l="l" t="t" r="r" b="b"/>
                  <a:pathLst>
                    <a:path w="4261" h="3297" extrusionOk="0">
                      <a:moveTo>
                        <a:pt x="3738" y="1"/>
                      </a:moveTo>
                      <a:cubicBezTo>
                        <a:pt x="3537" y="81"/>
                        <a:pt x="3316" y="162"/>
                        <a:pt x="3115" y="242"/>
                      </a:cubicBezTo>
                      <a:lnTo>
                        <a:pt x="2311" y="523"/>
                      </a:lnTo>
                      <a:cubicBezTo>
                        <a:pt x="2050" y="624"/>
                        <a:pt x="1789" y="724"/>
                        <a:pt x="1508" y="825"/>
                      </a:cubicBezTo>
                      <a:cubicBezTo>
                        <a:pt x="1025" y="1005"/>
                        <a:pt x="503" y="1227"/>
                        <a:pt x="0" y="1508"/>
                      </a:cubicBezTo>
                      <a:lnTo>
                        <a:pt x="643" y="3296"/>
                      </a:lnTo>
                      <a:cubicBezTo>
                        <a:pt x="684" y="3276"/>
                        <a:pt x="704" y="3256"/>
                        <a:pt x="744" y="3236"/>
                      </a:cubicBezTo>
                      <a:cubicBezTo>
                        <a:pt x="1166" y="3015"/>
                        <a:pt x="1648" y="2814"/>
                        <a:pt x="2171" y="2633"/>
                      </a:cubicBezTo>
                      <a:cubicBezTo>
                        <a:pt x="2432" y="2553"/>
                        <a:pt x="2693" y="2452"/>
                        <a:pt x="2974" y="2352"/>
                      </a:cubicBezTo>
                      <a:cubicBezTo>
                        <a:pt x="3256" y="2251"/>
                        <a:pt x="3537" y="2151"/>
                        <a:pt x="3798" y="2030"/>
                      </a:cubicBezTo>
                      <a:cubicBezTo>
                        <a:pt x="3959" y="1970"/>
                        <a:pt x="4100" y="1910"/>
                        <a:pt x="4261" y="1849"/>
                      </a:cubicBezTo>
                      <a:lnTo>
                        <a:pt x="373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59"/>
                <p:cNvSpPr/>
                <p:nvPr/>
              </p:nvSpPr>
              <p:spPr>
                <a:xfrm>
                  <a:off x="894200" y="2558075"/>
                  <a:ext cx="324075" cy="56800"/>
                </a:xfrm>
                <a:custGeom>
                  <a:avLst/>
                  <a:gdLst/>
                  <a:ahLst/>
                  <a:cxnLst/>
                  <a:rect l="l" t="t" r="r" b="b"/>
                  <a:pathLst>
                    <a:path w="12963" h="2272" extrusionOk="0">
                      <a:moveTo>
                        <a:pt x="2111" y="0"/>
                      </a:moveTo>
                      <a:cubicBezTo>
                        <a:pt x="1287" y="623"/>
                        <a:pt x="564" y="1407"/>
                        <a:pt x="1" y="2271"/>
                      </a:cubicBezTo>
                      <a:lnTo>
                        <a:pt x="2814" y="2271"/>
                      </a:lnTo>
                      <a:cubicBezTo>
                        <a:pt x="3658" y="1789"/>
                        <a:pt x="4663" y="1488"/>
                        <a:pt x="5788" y="1407"/>
                      </a:cubicBezTo>
                      <a:cubicBezTo>
                        <a:pt x="7918" y="1266"/>
                        <a:pt x="10812" y="1086"/>
                        <a:pt x="129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59"/>
                <p:cNvSpPr/>
                <p:nvPr/>
              </p:nvSpPr>
              <p:spPr>
                <a:xfrm>
                  <a:off x="794250" y="1787450"/>
                  <a:ext cx="129625" cy="415975"/>
                </a:xfrm>
                <a:custGeom>
                  <a:avLst/>
                  <a:gdLst/>
                  <a:ahLst/>
                  <a:cxnLst/>
                  <a:rect l="l" t="t" r="r" b="b"/>
                  <a:pathLst>
                    <a:path w="5185" h="16639" extrusionOk="0">
                      <a:moveTo>
                        <a:pt x="2432" y="0"/>
                      </a:moveTo>
                      <a:cubicBezTo>
                        <a:pt x="1949" y="1125"/>
                        <a:pt x="2010" y="2592"/>
                        <a:pt x="1969" y="3738"/>
                      </a:cubicBezTo>
                      <a:cubicBezTo>
                        <a:pt x="1889" y="5084"/>
                        <a:pt x="1588" y="6792"/>
                        <a:pt x="442" y="7696"/>
                      </a:cubicBezTo>
                      <a:cubicBezTo>
                        <a:pt x="342" y="7777"/>
                        <a:pt x="241" y="7837"/>
                        <a:pt x="141" y="7897"/>
                      </a:cubicBezTo>
                      <a:cubicBezTo>
                        <a:pt x="101" y="7897"/>
                        <a:pt x="40" y="7897"/>
                        <a:pt x="0" y="7877"/>
                      </a:cubicBezTo>
                      <a:lnTo>
                        <a:pt x="0" y="7877"/>
                      </a:lnTo>
                      <a:lnTo>
                        <a:pt x="60" y="11112"/>
                      </a:lnTo>
                      <a:lnTo>
                        <a:pt x="80" y="12881"/>
                      </a:lnTo>
                      <a:lnTo>
                        <a:pt x="141" y="16639"/>
                      </a:lnTo>
                      <a:cubicBezTo>
                        <a:pt x="1146" y="16639"/>
                        <a:pt x="2170" y="16377"/>
                        <a:pt x="2934" y="15734"/>
                      </a:cubicBezTo>
                      <a:cubicBezTo>
                        <a:pt x="4160" y="14730"/>
                        <a:pt x="4019" y="13001"/>
                        <a:pt x="4059" y="11575"/>
                      </a:cubicBezTo>
                      <a:cubicBezTo>
                        <a:pt x="4099" y="10429"/>
                        <a:pt x="4321" y="9244"/>
                        <a:pt x="5185" y="8460"/>
                      </a:cubicBezTo>
                      <a:lnTo>
                        <a:pt x="50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59"/>
                <p:cNvSpPr/>
                <p:nvPr/>
              </p:nvSpPr>
              <p:spPr>
                <a:xfrm>
                  <a:off x="1053475" y="2472175"/>
                  <a:ext cx="234125" cy="26650"/>
                </a:xfrm>
                <a:custGeom>
                  <a:avLst/>
                  <a:gdLst/>
                  <a:ahLst/>
                  <a:cxnLst/>
                  <a:rect l="l" t="t" r="r" b="b"/>
                  <a:pathLst>
                    <a:path w="9365" h="1066" extrusionOk="0">
                      <a:moveTo>
                        <a:pt x="1246" y="0"/>
                      </a:moveTo>
                      <a:cubicBezTo>
                        <a:pt x="1125" y="181"/>
                        <a:pt x="985" y="362"/>
                        <a:pt x="824" y="543"/>
                      </a:cubicBezTo>
                      <a:cubicBezTo>
                        <a:pt x="543" y="744"/>
                        <a:pt x="281" y="905"/>
                        <a:pt x="0" y="1065"/>
                      </a:cubicBezTo>
                      <a:lnTo>
                        <a:pt x="9123" y="864"/>
                      </a:lnTo>
                      <a:cubicBezTo>
                        <a:pt x="9224" y="663"/>
                        <a:pt x="9304" y="442"/>
                        <a:pt x="9364" y="221"/>
                      </a:cubicBezTo>
                      <a:cubicBezTo>
                        <a:pt x="8018" y="181"/>
                        <a:pt x="6571" y="141"/>
                        <a:pt x="5225" y="101"/>
                      </a:cubicBezTo>
                      <a:cubicBezTo>
                        <a:pt x="3758" y="61"/>
                        <a:pt x="2371" y="20"/>
                        <a:pt x="12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59"/>
                <p:cNvSpPr/>
                <p:nvPr/>
              </p:nvSpPr>
              <p:spPr>
                <a:xfrm>
                  <a:off x="996700" y="1787450"/>
                  <a:ext cx="40725" cy="169825"/>
                </a:xfrm>
                <a:custGeom>
                  <a:avLst/>
                  <a:gdLst/>
                  <a:ahLst/>
                  <a:cxnLst/>
                  <a:rect l="l" t="t" r="r" b="b"/>
                  <a:pathLst>
                    <a:path w="1629" h="6793" extrusionOk="0">
                      <a:moveTo>
                        <a:pt x="81" y="0"/>
                      </a:moveTo>
                      <a:lnTo>
                        <a:pt x="0" y="6792"/>
                      </a:lnTo>
                      <a:cubicBezTo>
                        <a:pt x="463" y="6571"/>
                        <a:pt x="925" y="6350"/>
                        <a:pt x="1347" y="6149"/>
                      </a:cubicBezTo>
                      <a:cubicBezTo>
                        <a:pt x="1367" y="6129"/>
                        <a:pt x="1407" y="6109"/>
                        <a:pt x="1447" y="6089"/>
                      </a:cubicBezTo>
                      <a:cubicBezTo>
                        <a:pt x="1467" y="5868"/>
                        <a:pt x="1467" y="5647"/>
                        <a:pt x="1467" y="5406"/>
                      </a:cubicBezTo>
                      <a:cubicBezTo>
                        <a:pt x="1528" y="3577"/>
                        <a:pt x="1568" y="1748"/>
                        <a:pt x="16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59"/>
                <p:cNvSpPr/>
                <p:nvPr/>
              </p:nvSpPr>
              <p:spPr>
                <a:xfrm>
                  <a:off x="919825" y="1787450"/>
                  <a:ext cx="78900" cy="211500"/>
                </a:xfrm>
                <a:custGeom>
                  <a:avLst/>
                  <a:gdLst/>
                  <a:ahLst/>
                  <a:cxnLst/>
                  <a:rect l="l" t="t" r="r" b="b"/>
                  <a:pathLst>
                    <a:path w="3156" h="8460" extrusionOk="0">
                      <a:moveTo>
                        <a:pt x="1" y="0"/>
                      </a:moveTo>
                      <a:lnTo>
                        <a:pt x="162" y="8460"/>
                      </a:lnTo>
                      <a:cubicBezTo>
                        <a:pt x="222" y="8420"/>
                        <a:pt x="262" y="8380"/>
                        <a:pt x="302" y="8339"/>
                      </a:cubicBezTo>
                      <a:cubicBezTo>
                        <a:pt x="1086" y="7737"/>
                        <a:pt x="2091" y="7254"/>
                        <a:pt x="3075" y="6792"/>
                      </a:cubicBezTo>
                      <a:lnTo>
                        <a:pt x="31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59"/>
                <p:cNvSpPr/>
                <p:nvPr/>
              </p:nvSpPr>
              <p:spPr>
                <a:xfrm>
                  <a:off x="1441800" y="1787450"/>
                  <a:ext cx="75875" cy="240150"/>
                </a:xfrm>
                <a:custGeom>
                  <a:avLst/>
                  <a:gdLst/>
                  <a:ahLst/>
                  <a:cxnLst/>
                  <a:rect l="l" t="t" r="r" b="b"/>
                  <a:pathLst>
                    <a:path w="3035" h="9606" extrusionOk="0">
                      <a:moveTo>
                        <a:pt x="724" y="0"/>
                      </a:moveTo>
                      <a:cubicBezTo>
                        <a:pt x="885" y="342"/>
                        <a:pt x="1005" y="683"/>
                        <a:pt x="1146" y="1025"/>
                      </a:cubicBezTo>
                      <a:cubicBezTo>
                        <a:pt x="1327" y="1567"/>
                        <a:pt x="1487" y="2110"/>
                        <a:pt x="1608" y="2653"/>
                      </a:cubicBezTo>
                      <a:cubicBezTo>
                        <a:pt x="1709" y="3135"/>
                        <a:pt x="1769" y="3637"/>
                        <a:pt x="1769" y="4099"/>
                      </a:cubicBezTo>
                      <a:cubicBezTo>
                        <a:pt x="1769" y="4160"/>
                        <a:pt x="1769" y="4200"/>
                        <a:pt x="1769" y="4240"/>
                      </a:cubicBezTo>
                      <a:cubicBezTo>
                        <a:pt x="1769" y="4361"/>
                        <a:pt x="1769" y="4501"/>
                        <a:pt x="1749" y="4622"/>
                      </a:cubicBezTo>
                      <a:lnTo>
                        <a:pt x="1729" y="4803"/>
                      </a:lnTo>
                      <a:lnTo>
                        <a:pt x="1688" y="5004"/>
                      </a:lnTo>
                      <a:cubicBezTo>
                        <a:pt x="1668" y="5124"/>
                        <a:pt x="1628" y="5245"/>
                        <a:pt x="1608" y="5345"/>
                      </a:cubicBezTo>
                      <a:cubicBezTo>
                        <a:pt x="1588" y="5406"/>
                        <a:pt x="1568" y="5466"/>
                        <a:pt x="1548" y="5526"/>
                      </a:cubicBezTo>
                      <a:cubicBezTo>
                        <a:pt x="1528" y="5586"/>
                        <a:pt x="1508" y="5647"/>
                        <a:pt x="1487" y="5687"/>
                      </a:cubicBezTo>
                      <a:cubicBezTo>
                        <a:pt x="1307" y="6149"/>
                        <a:pt x="1066" y="6531"/>
                        <a:pt x="724" y="6893"/>
                      </a:cubicBezTo>
                      <a:cubicBezTo>
                        <a:pt x="523" y="7134"/>
                        <a:pt x="262" y="7355"/>
                        <a:pt x="0" y="7556"/>
                      </a:cubicBezTo>
                      <a:lnTo>
                        <a:pt x="41" y="9605"/>
                      </a:lnTo>
                      <a:cubicBezTo>
                        <a:pt x="201" y="9505"/>
                        <a:pt x="382" y="9384"/>
                        <a:pt x="543" y="9264"/>
                      </a:cubicBezTo>
                      <a:cubicBezTo>
                        <a:pt x="1045" y="8882"/>
                        <a:pt x="1548" y="8440"/>
                        <a:pt x="1950" y="7938"/>
                      </a:cubicBezTo>
                      <a:cubicBezTo>
                        <a:pt x="2010" y="7857"/>
                        <a:pt x="2050" y="7797"/>
                        <a:pt x="2110" y="7737"/>
                      </a:cubicBezTo>
                      <a:cubicBezTo>
                        <a:pt x="2151" y="7656"/>
                        <a:pt x="2211" y="7596"/>
                        <a:pt x="2251" y="7516"/>
                      </a:cubicBezTo>
                      <a:lnTo>
                        <a:pt x="2392" y="7315"/>
                      </a:lnTo>
                      <a:cubicBezTo>
                        <a:pt x="2412" y="7274"/>
                        <a:pt x="2432" y="7234"/>
                        <a:pt x="2452" y="7194"/>
                      </a:cubicBezTo>
                      <a:lnTo>
                        <a:pt x="2512" y="7073"/>
                      </a:lnTo>
                      <a:lnTo>
                        <a:pt x="2613" y="6852"/>
                      </a:lnTo>
                      <a:lnTo>
                        <a:pt x="2713" y="6611"/>
                      </a:lnTo>
                      <a:lnTo>
                        <a:pt x="2753" y="6491"/>
                      </a:lnTo>
                      <a:cubicBezTo>
                        <a:pt x="2774" y="6450"/>
                        <a:pt x="2794" y="6410"/>
                        <a:pt x="2794" y="6370"/>
                      </a:cubicBezTo>
                      <a:lnTo>
                        <a:pt x="2874" y="6129"/>
                      </a:lnTo>
                      <a:cubicBezTo>
                        <a:pt x="2995" y="5707"/>
                        <a:pt x="3035" y="5285"/>
                        <a:pt x="3035" y="4863"/>
                      </a:cubicBezTo>
                      <a:cubicBezTo>
                        <a:pt x="3035" y="4622"/>
                        <a:pt x="3015" y="4401"/>
                        <a:pt x="2995" y="4180"/>
                      </a:cubicBezTo>
                      <a:cubicBezTo>
                        <a:pt x="2995" y="4099"/>
                        <a:pt x="2975" y="4019"/>
                        <a:pt x="2975" y="3939"/>
                      </a:cubicBezTo>
                      <a:cubicBezTo>
                        <a:pt x="2954" y="3858"/>
                        <a:pt x="2934" y="3778"/>
                        <a:pt x="2934" y="3697"/>
                      </a:cubicBezTo>
                      <a:lnTo>
                        <a:pt x="2874" y="3476"/>
                      </a:lnTo>
                      <a:cubicBezTo>
                        <a:pt x="2874" y="3396"/>
                        <a:pt x="2854" y="3316"/>
                        <a:pt x="2834" y="3255"/>
                      </a:cubicBezTo>
                      <a:cubicBezTo>
                        <a:pt x="2794" y="3095"/>
                        <a:pt x="2753" y="2954"/>
                        <a:pt x="2693" y="2813"/>
                      </a:cubicBezTo>
                      <a:cubicBezTo>
                        <a:pt x="2673" y="2733"/>
                        <a:pt x="2653" y="2653"/>
                        <a:pt x="2633" y="2592"/>
                      </a:cubicBezTo>
                      <a:lnTo>
                        <a:pt x="2553" y="2371"/>
                      </a:lnTo>
                      <a:cubicBezTo>
                        <a:pt x="2352" y="1809"/>
                        <a:pt x="2090" y="1266"/>
                        <a:pt x="1829" y="744"/>
                      </a:cubicBezTo>
                      <a:cubicBezTo>
                        <a:pt x="1709" y="482"/>
                        <a:pt x="1588" y="241"/>
                        <a:pt x="14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59"/>
                <p:cNvSpPr/>
                <p:nvPr/>
              </p:nvSpPr>
              <p:spPr>
                <a:xfrm>
                  <a:off x="946950" y="2493775"/>
                  <a:ext cx="334625" cy="64325"/>
                </a:xfrm>
                <a:custGeom>
                  <a:avLst/>
                  <a:gdLst/>
                  <a:ahLst/>
                  <a:cxnLst/>
                  <a:rect l="l" t="t" r="r" b="b"/>
                  <a:pathLst>
                    <a:path w="13385" h="2573" extrusionOk="0">
                      <a:moveTo>
                        <a:pt x="13384" y="0"/>
                      </a:moveTo>
                      <a:lnTo>
                        <a:pt x="4261" y="201"/>
                      </a:lnTo>
                      <a:cubicBezTo>
                        <a:pt x="2955" y="945"/>
                        <a:pt x="1548" y="1528"/>
                        <a:pt x="302" y="2372"/>
                      </a:cubicBezTo>
                      <a:cubicBezTo>
                        <a:pt x="202" y="2432"/>
                        <a:pt x="101" y="2492"/>
                        <a:pt x="1" y="2572"/>
                      </a:cubicBezTo>
                      <a:lnTo>
                        <a:pt x="10852" y="2572"/>
                      </a:lnTo>
                      <a:cubicBezTo>
                        <a:pt x="11817" y="2070"/>
                        <a:pt x="12641" y="1387"/>
                        <a:pt x="13163" y="442"/>
                      </a:cubicBezTo>
                      <a:cubicBezTo>
                        <a:pt x="13244" y="302"/>
                        <a:pt x="13324" y="161"/>
                        <a:pt x="133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59"/>
                <p:cNvSpPr/>
                <p:nvPr/>
              </p:nvSpPr>
              <p:spPr>
                <a:xfrm>
                  <a:off x="989150" y="2182300"/>
                  <a:ext cx="4550" cy="68850"/>
                </a:xfrm>
                <a:custGeom>
                  <a:avLst/>
                  <a:gdLst/>
                  <a:ahLst/>
                  <a:cxnLst/>
                  <a:rect l="l" t="t" r="r" b="b"/>
                  <a:pathLst>
                    <a:path w="182" h="2754" extrusionOk="0">
                      <a:moveTo>
                        <a:pt x="182" y="1"/>
                      </a:moveTo>
                      <a:lnTo>
                        <a:pt x="182" y="1"/>
                      </a:lnTo>
                      <a:cubicBezTo>
                        <a:pt x="61" y="503"/>
                        <a:pt x="1" y="1025"/>
                        <a:pt x="1" y="1528"/>
                      </a:cubicBezTo>
                      <a:cubicBezTo>
                        <a:pt x="1" y="1930"/>
                        <a:pt x="41" y="2352"/>
                        <a:pt x="162" y="2754"/>
                      </a:cubicBezTo>
                      <a:lnTo>
                        <a:pt x="1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59"/>
                <p:cNvSpPr/>
                <p:nvPr/>
              </p:nvSpPr>
              <p:spPr>
                <a:xfrm>
                  <a:off x="855025" y="2614850"/>
                  <a:ext cx="109550" cy="107025"/>
                </a:xfrm>
                <a:custGeom>
                  <a:avLst/>
                  <a:gdLst/>
                  <a:ahLst/>
                  <a:cxnLst/>
                  <a:rect l="l" t="t" r="r" b="b"/>
                  <a:pathLst>
                    <a:path w="4382" h="4281" extrusionOk="0">
                      <a:moveTo>
                        <a:pt x="1568" y="0"/>
                      </a:moveTo>
                      <a:cubicBezTo>
                        <a:pt x="824" y="1146"/>
                        <a:pt x="322" y="2472"/>
                        <a:pt x="81" y="3778"/>
                      </a:cubicBezTo>
                      <a:cubicBezTo>
                        <a:pt x="41" y="3959"/>
                        <a:pt x="21" y="4120"/>
                        <a:pt x="1" y="4280"/>
                      </a:cubicBezTo>
                      <a:lnTo>
                        <a:pt x="1548" y="4280"/>
                      </a:lnTo>
                      <a:cubicBezTo>
                        <a:pt x="1910" y="2331"/>
                        <a:pt x="2914" y="864"/>
                        <a:pt x="43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59"/>
                <p:cNvSpPr/>
                <p:nvPr/>
              </p:nvSpPr>
              <p:spPr>
                <a:xfrm>
                  <a:off x="1193625" y="2049175"/>
                  <a:ext cx="46750" cy="55775"/>
                </a:xfrm>
                <a:custGeom>
                  <a:avLst/>
                  <a:gdLst/>
                  <a:ahLst/>
                  <a:cxnLst/>
                  <a:rect l="l" t="t" r="r" b="b"/>
                  <a:pathLst>
                    <a:path w="1870" h="2231" extrusionOk="0">
                      <a:moveTo>
                        <a:pt x="1608" y="0"/>
                      </a:moveTo>
                      <a:cubicBezTo>
                        <a:pt x="1005" y="503"/>
                        <a:pt x="423" y="1025"/>
                        <a:pt x="1" y="1668"/>
                      </a:cubicBezTo>
                      <a:lnTo>
                        <a:pt x="202" y="2231"/>
                      </a:lnTo>
                      <a:cubicBezTo>
                        <a:pt x="583" y="1709"/>
                        <a:pt x="1086" y="1246"/>
                        <a:pt x="1648" y="865"/>
                      </a:cubicBezTo>
                      <a:cubicBezTo>
                        <a:pt x="1729" y="824"/>
                        <a:pt x="1789" y="784"/>
                        <a:pt x="1869" y="724"/>
                      </a:cubicBezTo>
                      <a:lnTo>
                        <a:pt x="16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59"/>
                <p:cNvSpPr/>
                <p:nvPr/>
              </p:nvSpPr>
              <p:spPr>
                <a:xfrm>
                  <a:off x="1021825" y="2300350"/>
                  <a:ext cx="111050" cy="125625"/>
                </a:xfrm>
                <a:custGeom>
                  <a:avLst/>
                  <a:gdLst/>
                  <a:ahLst/>
                  <a:cxnLst/>
                  <a:rect l="l" t="t" r="r" b="b"/>
                  <a:pathLst>
                    <a:path w="4442" h="5025" extrusionOk="0">
                      <a:moveTo>
                        <a:pt x="40" y="1"/>
                      </a:moveTo>
                      <a:cubicBezTo>
                        <a:pt x="20" y="624"/>
                        <a:pt x="20" y="1227"/>
                        <a:pt x="0" y="1789"/>
                      </a:cubicBezTo>
                      <a:cubicBezTo>
                        <a:pt x="221" y="1890"/>
                        <a:pt x="462" y="1970"/>
                        <a:pt x="683" y="2051"/>
                      </a:cubicBezTo>
                      <a:cubicBezTo>
                        <a:pt x="924" y="2131"/>
                        <a:pt x="1186" y="2211"/>
                        <a:pt x="1447" y="2292"/>
                      </a:cubicBezTo>
                      <a:cubicBezTo>
                        <a:pt x="1728" y="2392"/>
                        <a:pt x="1990" y="2473"/>
                        <a:pt x="2271" y="2593"/>
                      </a:cubicBezTo>
                      <a:cubicBezTo>
                        <a:pt x="2532" y="2694"/>
                        <a:pt x="2813" y="2834"/>
                        <a:pt x="3095" y="3015"/>
                      </a:cubicBezTo>
                      <a:cubicBezTo>
                        <a:pt x="3356" y="3196"/>
                        <a:pt x="3637" y="3417"/>
                        <a:pt x="3838" y="3718"/>
                      </a:cubicBezTo>
                      <a:cubicBezTo>
                        <a:pt x="3939" y="3879"/>
                        <a:pt x="4019" y="4040"/>
                        <a:pt x="4079" y="4221"/>
                      </a:cubicBezTo>
                      <a:cubicBezTo>
                        <a:pt x="4140" y="4382"/>
                        <a:pt x="4180" y="4562"/>
                        <a:pt x="4200" y="4743"/>
                      </a:cubicBezTo>
                      <a:cubicBezTo>
                        <a:pt x="4220" y="4844"/>
                        <a:pt x="4220" y="4924"/>
                        <a:pt x="4220" y="5025"/>
                      </a:cubicBezTo>
                      <a:cubicBezTo>
                        <a:pt x="4401" y="4542"/>
                        <a:pt x="4441" y="4040"/>
                        <a:pt x="4341" y="3517"/>
                      </a:cubicBezTo>
                      <a:lnTo>
                        <a:pt x="3336" y="1930"/>
                      </a:lnTo>
                      <a:cubicBezTo>
                        <a:pt x="2371" y="1086"/>
                        <a:pt x="1005" y="885"/>
                        <a:pt x="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59"/>
                <p:cNvSpPr/>
                <p:nvPr/>
              </p:nvSpPr>
              <p:spPr>
                <a:xfrm>
                  <a:off x="1172525" y="2090875"/>
                  <a:ext cx="26150" cy="68350"/>
                </a:xfrm>
                <a:custGeom>
                  <a:avLst/>
                  <a:gdLst/>
                  <a:ahLst/>
                  <a:cxnLst/>
                  <a:rect l="l" t="t" r="r" b="b"/>
                  <a:pathLst>
                    <a:path w="1046" h="2734" extrusionOk="0">
                      <a:moveTo>
                        <a:pt x="845" y="0"/>
                      </a:moveTo>
                      <a:cubicBezTo>
                        <a:pt x="624" y="322"/>
                        <a:pt x="443" y="663"/>
                        <a:pt x="302" y="1065"/>
                      </a:cubicBezTo>
                      <a:cubicBezTo>
                        <a:pt x="101" y="1668"/>
                        <a:pt x="1" y="2211"/>
                        <a:pt x="1" y="2733"/>
                      </a:cubicBezTo>
                      <a:cubicBezTo>
                        <a:pt x="21" y="2613"/>
                        <a:pt x="61" y="2492"/>
                        <a:pt x="101" y="2372"/>
                      </a:cubicBezTo>
                      <a:cubicBezTo>
                        <a:pt x="302" y="1728"/>
                        <a:pt x="603" y="1126"/>
                        <a:pt x="1005" y="603"/>
                      </a:cubicBezTo>
                      <a:lnTo>
                        <a:pt x="1046" y="563"/>
                      </a:lnTo>
                      <a:lnTo>
                        <a:pt x="8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59"/>
                <p:cNvSpPr/>
                <p:nvPr/>
              </p:nvSpPr>
              <p:spPr>
                <a:xfrm>
                  <a:off x="1172525" y="2090875"/>
                  <a:ext cx="26150" cy="68350"/>
                </a:xfrm>
                <a:custGeom>
                  <a:avLst/>
                  <a:gdLst/>
                  <a:ahLst/>
                  <a:cxnLst/>
                  <a:rect l="l" t="t" r="r" b="b"/>
                  <a:pathLst>
                    <a:path w="1046" h="2734" extrusionOk="0">
                      <a:moveTo>
                        <a:pt x="845" y="0"/>
                      </a:moveTo>
                      <a:cubicBezTo>
                        <a:pt x="624" y="322"/>
                        <a:pt x="443" y="663"/>
                        <a:pt x="302" y="1065"/>
                      </a:cubicBezTo>
                      <a:cubicBezTo>
                        <a:pt x="101" y="1668"/>
                        <a:pt x="1" y="2211"/>
                        <a:pt x="1" y="2733"/>
                      </a:cubicBezTo>
                      <a:cubicBezTo>
                        <a:pt x="21" y="2613"/>
                        <a:pt x="61" y="2492"/>
                        <a:pt x="101" y="2372"/>
                      </a:cubicBezTo>
                      <a:cubicBezTo>
                        <a:pt x="302" y="1728"/>
                        <a:pt x="603" y="1126"/>
                        <a:pt x="1005" y="603"/>
                      </a:cubicBezTo>
                      <a:lnTo>
                        <a:pt x="1046" y="563"/>
                      </a:lnTo>
                      <a:lnTo>
                        <a:pt x="8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59"/>
                <p:cNvSpPr/>
                <p:nvPr/>
              </p:nvSpPr>
              <p:spPr>
                <a:xfrm>
                  <a:off x="1105200" y="2348575"/>
                  <a:ext cx="25150" cy="39725"/>
                </a:xfrm>
                <a:custGeom>
                  <a:avLst/>
                  <a:gdLst/>
                  <a:ahLst/>
                  <a:cxnLst/>
                  <a:rect l="l" t="t" r="r" b="b"/>
                  <a:pathLst>
                    <a:path w="1006" h="1589" extrusionOk="0">
                      <a:moveTo>
                        <a:pt x="1" y="1"/>
                      </a:moveTo>
                      <a:lnTo>
                        <a:pt x="1006" y="1588"/>
                      </a:lnTo>
                      <a:cubicBezTo>
                        <a:pt x="905" y="1166"/>
                        <a:pt x="664" y="724"/>
                        <a:pt x="302" y="302"/>
                      </a:cubicBezTo>
                      <a:cubicBezTo>
                        <a:pt x="202" y="202"/>
                        <a:pt x="121" y="101"/>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59"/>
                <p:cNvSpPr/>
                <p:nvPr/>
              </p:nvSpPr>
              <p:spPr>
                <a:xfrm>
                  <a:off x="1105200" y="2348575"/>
                  <a:ext cx="25150" cy="39725"/>
                </a:xfrm>
                <a:custGeom>
                  <a:avLst/>
                  <a:gdLst/>
                  <a:ahLst/>
                  <a:cxnLst/>
                  <a:rect l="l" t="t" r="r" b="b"/>
                  <a:pathLst>
                    <a:path w="1006" h="1589" extrusionOk="0">
                      <a:moveTo>
                        <a:pt x="1" y="1"/>
                      </a:moveTo>
                      <a:lnTo>
                        <a:pt x="1006" y="1588"/>
                      </a:lnTo>
                      <a:cubicBezTo>
                        <a:pt x="905" y="1166"/>
                        <a:pt x="664" y="724"/>
                        <a:pt x="302" y="302"/>
                      </a:cubicBezTo>
                      <a:cubicBezTo>
                        <a:pt x="202" y="202"/>
                        <a:pt x="121" y="101"/>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59"/>
                <p:cNvSpPr/>
                <p:nvPr/>
              </p:nvSpPr>
              <p:spPr>
                <a:xfrm>
                  <a:off x="992175" y="2251125"/>
                  <a:ext cx="30675" cy="93975"/>
                </a:xfrm>
                <a:custGeom>
                  <a:avLst/>
                  <a:gdLst/>
                  <a:ahLst/>
                  <a:cxnLst/>
                  <a:rect l="l" t="t" r="r" b="b"/>
                  <a:pathLst>
                    <a:path w="1227" h="3759" extrusionOk="0">
                      <a:moveTo>
                        <a:pt x="41" y="1"/>
                      </a:moveTo>
                      <a:lnTo>
                        <a:pt x="1" y="3035"/>
                      </a:lnTo>
                      <a:cubicBezTo>
                        <a:pt x="141" y="3155"/>
                        <a:pt x="302" y="3276"/>
                        <a:pt x="483" y="3397"/>
                      </a:cubicBezTo>
                      <a:cubicBezTo>
                        <a:pt x="704" y="3517"/>
                        <a:pt x="925" y="3638"/>
                        <a:pt x="1166" y="3738"/>
                      </a:cubicBezTo>
                      <a:lnTo>
                        <a:pt x="1186" y="3758"/>
                      </a:lnTo>
                      <a:cubicBezTo>
                        <a:pt x="1206" y="3196"/>
                        <a:pt x="1206" y="2593"/>
                        <a:pt x="1226" y="1970"/>
                      </a:cubicBezTo>
                      <a:cubicBezTo>
                        <a:pt x="603" y="1387"/>
                        <a:pt x="222" y="724"/>
                        <a:pt x="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59"/>
                <p:cNvSpPr/>
                <p:nvPr/>
              </p:nvSpPr>
              <p:spPr>
                <a:xfrm>
                  <a:off x="993675" y="2180300"/>
                  <a:ext cx="525" cy="2025"/>
                </a:xfrm>
                <a:custGeom>
                  <a:avLst/>
                  <a:gdLst/>
                  <a:ahLst/>
                  <a:cxnLst/>
                  <a:rect l="l" t="t" r="r" b="b"/>
                  <a:pathLst>
                    <a:path w="21" h="81" extrusionOk="0">
                      <a:moveTo>
                        <a:pt x="21" y="0"/>
                      </a:moveTo>
                      <a:lnTo>
                        <a:pt x="1" y="40"/>
                      </a:lnTo>
                      <a:lnTo>
                        <a:pt x="1" y="81"/>
                      </a:lnTo>
                      <a:lnTo>
                        <a:pt x="2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59"/>
                <p:cNvSpPr/>
                <p:nvPr/>
              </p:nvSpPr>
              <p:spPr>
                <a:xfrm>
                  <a:off x="966550" y="2181300"/>
                  <a:ext cx="27150" cy="145700"/>
                </a:xfrm>
                <a:custGeom>
                  <a:avLst/>
                  <a:gdLst/>
                  <a:ahLst/>
                  <a:cxnLst/>
                  <a:rect l="l" t="t" r="r" b="b"/>
                  <a:pathLst>
                    <a:path w="1086" h="5828" extrusionOk="0">
                      <a:moveTo>
                        <a:pt x="1086" y="0"/>
                      </a:moveTo>
                      <a:cubicBezTo>
                        <a:pt x="865" y="422"/>
                        <a:pt x="644" y="824"/>
                        <a:pt x="463" y="1266"/>
                      </a:cubicBezTo>
                      <a:cubicBezTo>
                        <a:pt x="362" y="1528"/>
                        <a:pt x="262" y="1769"/>
                        <a:pt x="202" y="2030"/>
                      </a:cubicBezTo>
                      <a:cubicBezTo>
                        <a:pt x="141" y="2291"/>
                        <a:pt x="81" y="2552"/>
                        <a:pt x="61" y="2814"/>
                      </a:cubicBezTo>
                      <a:cubicBezTo>
                        <a:pt x="1" y="3336"/>
                        <a:pt x="1" y="3879"/>
                        <a:pt x="141" y="4401"/>
                      </a:cubicBezTo>
                      <a:cubicBezTo>
                        <a:pt x="202" y="4642"/>
                        <a:pt x="302" y="4904"/>
                        <a:pt x="443" y="5125"/>
                      </a:cubicBezTo>
                      <a:cubicBezTo>
                        <a:pt x="563" y="5346"/>
                        <a:pt x="724" y="5547"/>
                        <a:pt x="905" y="5707"/>
                      </a:cubicBezTo>
                      <a:cubicBezTo>
                        <a:pt x="945" y="5748"/>
                        <a:pt x="985" y="5788"/>
                        <a:pt x="1026" y="5828"/>
                      </a:cubicBezTo>
                      <a:lnTo>
                        <a:pt x="1066" y="2794"/>
                      </a:lnTo>
                      <a:cubicBezTo>
                        <a:pt x="825" y="1909"/>
                        <a:pt x="865" y="965"/>
                        <a:pt x="1086" y="41"/>
                      </a:cubicBezTo>
                      <a:lnTo>
                        <a:pt x="108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59"/>
                <p:cNvSpPr/>
                <p:nvPr/>
              </p:nvSpPr>
              <p:spPr>
                <a:xfrm>
                  <a:off x="1083100" y="1787450"/>
                  <a:ext cx="75900" cy="140675"/>
                </a:xfrm>
                <a:custGeom>
                  <a:avLst/>
                  <a:gdLst/>
                  <a:ahLst/>
                  <a:cxnLst/>
                  <a:rect l="l" t="t" r="r" b="b"/>
                  <a:pathLst>
                    <a:path w="3036" h="5627" extrusionOk="0">
                      <a:moveTo>
                        <a:pt x="1" y="0"/>
                      </a:moveTo>
                      <a:lnTo>
                        <a:pt x="1809" y="4963"/>
                      </a:lnTo>
                      <a:cubicBezTo>
                        <a:pt x="2292" y="5104"/>
                        <a:pt x="2714" y="5325"/>
                        <a:pt x="3035" y="5627"/>
                      </a:cubicBezTo>
                      <a:cubicBezTo>
                        <a:pt x="2814" y="4481"/>
                        <a:pt x="2734" y="3356"/>
                        <a:pt x="2794" y="2210"/>
                      </a:cubicBezTo>
                      <a:cubicBezTo>
                        <a:pt x="2794" y="1969"/>
                        <a:pt x="2814" y="1728"/>
                        <a:pt x="2834" y="1467"/>
                      </a:cubicBezTo>
                      <a:lnTo>
                        <a:pt x="23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59"/>
                <p:cNvSpPr/>
                <p:nvPr/>
              </p:nvSpPr>
              <p:spPr>
                <a:xfrm>
                  <a:off x="1083100" y="1787450"/>
                  <a:ext cx="75900" cy="140675"/>
                </a:xfrm>
                <a:custGeom>
                  <a:avLst/>
                  <a:gdLst/>
                  <a:ahLst/>
                  <a:cxnLst/>
                  <a:rect l="l" t="t" r="r" b="b"/>
                  <a:pathLst>
                    <a:path w="3036" h="5627" extrusionOk="0">
                      <a:moveTo>
                        <a:pt x="1" y="0"/>
                      </a:moveTo>
                      <a:lnTo>
                        <a:pt x="1809" y="4963"/>
                      </a:lnTo>
                      <a:cubicBezTo>
                        <a:pt x="2292" y="5104"/>
                        <a:pt x="2714" y="5325"/>
                        <a:pt x="3035" y="5627"/>
                      </a:cubicBezTo>
                      <a:cubicBezTo>
                        <a:pt x="2854" y="4702"/>
                        <a:pt x="2774" y="3798"/>
                        <a:pt x="2774" y="2874"/>
                      </a:cubicBezTo>
                      <a:cubicBezTo>
                        <a:pt x="2774" y="2653"/>
                        <a:pt x="2774" y="2432"/>
                        <a:pt x="2794" y="2210"/>
                      </a:cubicBezTo>
                      <a:cubicBezTo>
                        <a:pt x="2794" y="1969"/>
                        <a:pt x="2814" y="1728"/>
                        <a:pt x="2834" y="1467"/>
                      </a:cubicBezTo>
                      <a:lnTo>
                        <a:pt x="23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59"/>
                <p:cNvSpPr/>
                <p:nvPr/>
              </p:nvSpPr>
              <p:spPr>
                <a:xfrm>
                  <a:off x="1198650" y="2067250"/>
                  <a:ext cx="57800" cy="87950"/>
                </a:xfrm>
                <a:custGeom>
                  <a:avLst/>
                  <a:gdLst/>
                  <a:ahLst/>
                  <a:cxnLst/>
                  <a:rect l="l" t="t" r="r" b="b"/>
                  <a:pathLst>
                    <a:path w="2312" h="3518" extrusionOk="0">
                      <a:moveTo>
                        <a:pt x="1668" y="1"/>
                      </a:moveTo>
                      <a:cubicBezTo>
                        <a:pt x="1588" y="61"/>
                        <a:pt x="1528" y="101"/>
                        <a:pt x="1447" y="142"/>
                      </a:cubicBezTo>
                      <a:cubicBezTo>
                        <a:pt x="885" y="523"/>
                        <a:pt x="382" y="986"/>
                        <a:pt x="1" y="1508"/>
                      </a:cubicBezTo>
                      <a:lnTo>
                        <a:pt x="724" y="3517"/>
                      </a:lnTo>
                      <a:cubicBezTo>
                        <a:pt x="885" y="3196"/>
                        <a:pt x="1106" y="2895"/>
                        <a:pt x="1327" y="2633"/>
                      </a:cubicBezTo>
                      <a:cubicBezTo>
                        <a:pt x="1628" y="2312"/>
                        <a:pt x="1950" y="2010"/>
                        <a:pt x="2311" y="1789"/>
                      </a:cubicBezTo>
                      <a:lnTo>
                        <a:pt x="166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59"/>
                <p:cNvSpPr/>
                <p:nvPr/>
              </p:nvSpPr>
              <p:spPr>
                <a:xfrm>
                  <a:off x="1198650" y="2067250"/>
                  <a:ext cx="57800" cy="87950"/>
                </a:xfrm>
                <a:custGeom>
                  <a:avLst/>
                  <a:gdLst/>
                  <a:ahLst/>
                  <a:cxnLst/>
                  <a:rect l="l" t="t" r="r" b="b"/>
                  <a:pathLst>
                    <a:path w="2312" h="3518" extrusionOk="0">
                      <a:moveTo>
                        <a:pt x="1668" y="1"/>
                      </a:moveTo>
                      <a:cubicBezTo>
                        <a:pt x="1588" y="61"/>
                        <a:pt x="1528" y="101"/>
                        <a:pt x="1447" y="142"/>
                      </a:cubicBezTo>
                      <a:cubicBezTo>
                        <a:pt x="885" y="523"/>
                        <a:pt x="382" y="986"/>
                        <a:pt x="1" y="1508"/>
                      </a:cubicBezTo>
                      <a:lnTo>
                        <a:pt x="724" y="3517"/>
                      </a:lnTo>
                      <a:cubicBezTo>
                        <a:pt x="885" y="3196"/>
                        <a:pt x="1106" y="2895"/>
                        <a:pt x="1327" y="2633"/>
                      </a:cubicBezTo>
                      <a:cubicBezTo>
                        <a:pt x="1628" y="2312"/>
                        <a:pt x="1950" y="2010"/>
                        <a:pt x="2311" y="1789"/>
                      </a:cubicBezTo>
                      <a:lnTo>
                        <a:pt x="166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59"/>
                <p:cNvSpPr/>
                <p:nvPr/>
              </p:nvSpPr>
              <p:spPr>
                <a:xfrm>
                  <a:off x="1021325" y="2345075"/>
                  <a:ext cx="162775" cy="129625"/>
                </a:xfrm>
                <a:custGeom>
                  <a:avLst/>
                  <a:gdLst/>
                  <a:ahLst/>
                  <a:cxnLst/>
                  <a:rect l="l" t="t" r="r" b="b"/>
                  <a:pathLst>
                    <a:path w="6511" h="5185" extrusionOk="0">
                      <a:moveTo>
                        <a:pt x="20" y="0"/>
                      </a:moveTo>
                      <a:cubicBezTo>
                        <a:pt x="0" y="322"/>
                        <a:pt x="0" y="643"/>
                        <a:pt x="0" y="945"/>
                      </a:cubicBezTo>
                      <a:cubicBezTo>
                        <a:pt x="121" y="1025"/>
                        <a:pt x="241" y="1085"/>
                        <a:pt x="362" y="1146"/>
                      </a:cubicBezTo>
                      <a:cubicBezTo>
                        <a:pt x="623" y="1266"/>
                        <a:pt x="884" y="1347"/>
                        <a:pt x="1125" y="1467"/>
                      </a:cubicBezTo>
                      <a:cubicBezTo>
                        <a:pt x="1387" y="1568"/>
                        <a:pt x="1628" y="1668"/>
                        <a:pt x="1849" y="1769"/>
                      </a:cubicBezTo>
                      <a:cubicBezTo>
                        <a:pt x="2070" y="1889"/>
                        <a:pt x="2291" y="2010"/>
                        <a:pt x="2472" y="2150"/>
                      </a:cubicBezTo>
                      <a:cubicBezTo>
                        <a:pt x="2833" y="2412"/>
                        <a:pt x="3034" y="2713"/>
                        <a:pt x="3075" y="3095"/>
                      </a:cubicBezTo>
                      <a:cubicBezTo>
                        <a:pt x="3115" y="3296"/>
                        <a:pt x="3095" y="3517"/>
                        <a:pt x="3054" y="3738"/>
                      </a:cubicBezTo>
                      <a:cubicBezTo>
                        <a:pt x="3034" y="3959"/>
                        <a:pt x="2974" y="4180"/>
                        <a:pt x="2894" y="4401"/>
                      </a:cubicBezTo>
                      <a:cubicBezTo>
                        <a:pt x="2793" y="4622"/>
                        <a:pt x="2693" y="4843"/>
                        <a:pt x="2552" y="5044"/>
                      </a:cubicBezTo>
                      <a:lnTo>
                        <a:pt x="2532" y="5084"/>
                      </a:lnTo>
                      <a:cubicBezTo>
                        <a:pt x="3657" y="5104"/>
                        <a:pt x="5044" y="5145"/>
                        <a:pt x="6511" y="5185"/>
                      </a:cubicBezTo>
                      <a:lnTo>
                        <a:pt x="4361" y="1728"/>
                      </a:lnTo>
                      <a:lnTo>
                        <a:pt x="4361" y="1728"/>
                      </a:lnTo>
                      <a:cubicBezTo>
                        <a:pt x="4461" y="2251"/>
                        <a:pt x="4421" y="2753"/>
                        <a:pt x="4240" y="3236"/>
                      </a:cubicBezTo>
                      <a:cubicBezTo>
                        <a:pt x="4240" y="3135"/>
                        <a:pt x="4240" y="3055"/>
                        <a:pt x="4220" y="2954"/>
                      </a:cubicBezTo>
                      <a:cubicBezTo>
                        <a:pt x="4200" y="2773"/>
                        <a:pt x="4160" y="2593"/>
                        <a:pt x="4099" y="2432"/>
                      </a:cubicBezTo>
                      <a:cubicBezTo>
                        <a:pt x="4039" y="2251"/>
                        <a:pt x="3959" y="2090"/>
                        <a:pt x="3858" y="1929"/>
                      </a:cubicBezTo>
                      <a:cubicBezTo>
                        <a:pt x="3657" y="1628"/>
                        <a:pt x="3376" y="1407"/>
                        <a:pt x="3115" y="1226"/>
                      </a:cubicBezTo>
                      <a:cubicBezTo>
                        <a:pt x="2833" y="1045"/>
                        <a:pt x="2552" y="905"/>
                        <a:pt x="2291" y="804"/>
                      </a:cubicBezTo>
                      <a:cubicBezTo>
                        <a:pt x="2010" y="684"/>
                        <a:pt x="1748" y="603"/>
                        <a:pt x="1467" y="503"/>
                      </a:cubicBezTo>
                      <a:cubicBezTo>
                        <a:pt x="1206" y="422"/>
                        <a:pt x="944" y="342"/>
                        <a:pt x="703" y="262"/>
                      </a:cubicBezTo>
                      <a:cubicBezTo>
                        <a:pt x="482" y="181"/>
                        <a:pt x="241" y="101"/>
                        <a:pt x="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59"/>
                <p:cNvSpPr/>
                <p:nvPr/>
              </p:nvSpPr>
              <p:spPr>
                <a:xfrm>
                  <a:off x="1021325" y="2345075"/>
                  <a:ext cx="162775" cy="129625"/>
                </a:xfrm>
                <a:custGeom>
                  <a:avLst/>
                  <a:gdLst/>
                  <a:ahLst/>
                  <a:cxnLst/>
                  <a:rect l="l" t="t" r="r" b="b"/>
                  <a:pathLst>
                    <a:path w="6511" h="5185" extrusionOk="0">
                      <a:moveTo>
                        <a:pt x="20" y="0"/>
                      </a:moveTo>
                      <a:cubicBezTo>
                        <a:pt x="0" y="322"/>
                        <a:pt x="0" y="643"/>
                        <a:pt x="0" y="945"/>
                      </a:cubicBezTo>
                      <a:cubicBezTo>
                        <a:pt x="121" y="1025"/>
                        <a:pt x="241" y="1085"/>
                        <a:pt x="362" y="1146"/>
                      </a:cubicBezTo>
                      <a:cubicBezTo>
                        <a:pt x="623" y="1266"/>
                        <a:pt x="884" y="1347"/>
                        <a:pt x="1125" y="1467"/>
                      </a:cubicBezTo>
                      <a:cubicBezTo>
                        <a:pt x="1387" y="1568"/>
                        <a:pt x="1628" y="1668"/>
                        <a:pt x="1849" y="1769"/>
                      </a:cubicBezTo>
                      <a:cubicBezTo>
                        <a:pt x="2070" y="1889"/>
                        <a:pt x="2291" y="2010"/>
                        <a:pt x="2472" y="2150"/>
                      </a:cubicBezTo>
                      <a:cubicBezTo>
                        <a:pt x="2833" y="2412"/>
                        <a:pt x="3034" y="2713"/>
                        <a:pt x="3075" y="3095"/>
                      </a:cubicBezTo>
                      <a:cubicBezTo>
                        <a:pt x="3095" y="3175"/>
                        <a:pt x="3095" y="3256"/>
                        <a:pt x="3095" y="3336"/>
                      </a:cubicBezTo>
                      <a:cubicBezTo>
                        <a:pt x="3095" y="3477"/>
                        <a:pt x="3075" y="3597"/>
                        <a:pt x="3054" y="3738"/>
                      </a:cubicBezTo>
                      <a:cubicBezTo>
                        <a:pt x="3034" y="3959"/>
                        <a:pt x="2974" y="4180"/>
                        <a:pt x="2894" y="4401"/>
                      </a:cubicBezTo>
                      <a:cubicBezTo>
                        <a:pt x="2793" y="4622"/>
                        <a:pt x="2693" y="4843"/>
                        <a:pt x="2552" y="5044"/>
                      </a:cubicBezTo>
                      <a:lnTo>
                        <a:pt x="2532" y="5084"/>
                      </a:lnTo>
                      <a:cubicBezTo>
                        <a:pt x="3657" y="5104"/>
                        <a:pt x="5044" y="5145"/>
                        <a:pt x="6511" y="5185"/>
                      </a:cubicBezTo>
                      <a:lnTo>
                        <a:pt x="4361" y="1728"/>
                      </a:lnTo>
                      <a:lnTo>
                        <a:pt x="4361" y="1728"/>
                      </a:lnTo>
                      <a:cubicBezTo>
                        <a:pt x="4401" y="1929"/>
                        <a:pt x="4421" y="2110"/>
                        <a:pt x="4421" y="2291"/>
                      </a:cubicBezTo>
                      <a:cubicBezTo>
                        <a:pt x="4421" y="2613"/>
                        <a:pt x="4361" y="2934"/>
                        <a:pt x="4240" y="3236"/>
                      </a:cubicBezTo>
                      <a:cubicBezTo>
                        <a:pt x="4240" y="3135"/>
                        <a:pt x="4240" y="3055"/>
                        <a:pt x="4220" y="2954"/>
                      </a:cubicBezTo>
                      <a:cubicBezTo>
                        <a:pt x="4200" y="2773"/>
                        <a:pt x="4160" y="2593"/>
                        <a:pt x="4099" y="2432"/>
                      </a:cubicBezTo>
                      <a:cubicBezTo>
                        <a:pt x="4039" y="2251"/>
                        <a:pt x="3959" y="2090"/>
                        <a:pt x="3858" y="1929"/>
                      </a:cubicBezTo>
                      <a:cubicBezTo>
                        <a:pt x="3657" y="1628"/>
                        <a:pt x="3376" y="1407"/>
                        <a:pt x="3115" y="1226"/>
                      </a:cubicBezTo>
                      <a:cubicBezTo>
                        <a:pt x="2833" y="1045"/>
                        <a:pt x="2552" y="905"/>
                        <a:pt x="2291" y="804"/>
                      </a:cubicBezTo>
                      <a:cubicBezTo>
                        <a:pt x="2010" y="684"/>
                        <a:pt x="1748" y="603"/>
                        <a:pt x="1467" y="503"/>
                      </a:cubicBezTo>
                      <a:cubicBezTo>
                        <a:pt x="1206" y="422"/>
                        <a:pt x="944" y="342"/>
                        <a:pt x="703" y="262"/>
                      </a:cubicBezTo>
                      <a:cubicBezTo>
                        <a:pt x="482" y="181"/>
                        <a:pt x="241" y="101"/>
                        <a:pt x="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59"/>
                <p:cNvSpPr/>
                <p:nvPr/>
              </p:nvSpPr>
              <p:spPr>
                <a:xfrm>
                  <a:off x="1128325" y="1824100"/>
                  <a:ext cx="105525" cy="266800"/>
                </a:xfrm>
                <a:custGeom>
                  <a:avLst/>
                  <a:gdLst/>
                  <a:ahLst/>
                  <a:cxnLst/>
                  <a:rect l="l" t="t" r="r" b="b"/>
                  <a:pathLst>
                    <a:path w="4221" h="10672" extrusionOk="0">
                      <a:moveTo>
                        <a:pt x="1025" y="1"/>
                      </a:moveTo>
                      <a:cubicBezTo>
                        <a:pt x="1005" y="262"/>
                        <a:pt x="985" y="503"/>
                        <a:pt x="985" y="744"/>
                      </a:cubicBezTo>
                      <a:cubicBezTo>
                        <a:pt x="925" y="1890"/>
                        <a:pt x="1005" y="3015"/>
                        <a:pt x="1226" y="4161"/>
                      </a:cubicBezTo>
                      <a:cubicBezTo>
                        <a:pt x="905" y="3859"/>
                        <a:pt x="483" y="3638"/>
                        <a:pt x="0" y="3497"/>
                      </a:cubicBezTo>
                      <a:lnTo>
                        <a:pt x="0" y="3497"/>
                      </a:lnTo>
                      <a:lnTo>
                        <a:pt x="2613" y="10671"/>
                      </a:lnTo>
                      <a:cubicBezTo>
                        <a:pt x="3035" y="10028"/>
                        <a:pt x="3617" y="9506"/>
                        <a:pt x="4220" y="9003"/>
                      </a:cubicBezTo>
                      <a:lnTo>
                        <a:pt x="10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59"/>
                <p:cNvSpPr/>
                <p:nvPr/>
              </p:nvSpPr>
              <p:spPr>
                <a:xfrm>
                  <a:off x="1128325" y="1824100"/>
                  <a:ext cx="105525" cy="266800"/>
                </a:xfrm>
                <a:custGeom>
                  <a:avLst/>
                  <a:gdLst/>
                  <a:ahLst/>
                  <a:cxnLst/>
                  <a:rect l="l" t="t" r="r" b="b"/>
                  <a:pathLst>
                    <a:path w="4221" h="10672" extrusionOk="0">
                      <a:moveTo>
                        <a:pt x="1025" y="1"/>
                      </a:moveTo>
                      <a:cubicBezTo>
                        <a:pt x="1005" y="262"/>
                        <a:pt x="985" y="503"/>
                        <a:pt x="985" y="744"/>
                      </a:cubicBezTo>
                      <a:cubicBezTo>
                        <a:pt x="965" y="966"/>
                        <a:pt x="965" y="1187"/>
                        <a:pt x="965" y="1408"/>
                      </a:cubicBezTo>
                      <a:cubicBezTo>
                        <a:pt x="965" y="2332"/>
                        <a:pt x="1045" y="3236"/>
                        <a:pt x="1226" y="4161"/>
                      </a:cubicBezTo>
                      <a:cubicBezTo>
                        <a:pt x="905" y="3859"/>
                        <a:pt x="483" y="3638"/>
                        <a:pt x="0" y="3497"/>
                      </a:cubicBezTo>
                      <a:lnTo>
                        <a:pt x="0" y="3497"/>
                      </a:lnTo>
                      <a:lnTo>
                        <a:pt x="2613" y="10671"/>
                      </a:lnTo>
                      <a:cubicBezTo>
                        <a:pt x="3035" y="10028"/>
                        <a:pt x="3617" y="9506"/>
                        <a:pt x="4220" y="9003"/>
                      </a:cubicBezTo>
                      <a:lnTo>
                        <a:pt x="10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59"/>
                <p:cNvSpPr/>
                <p:nvPr/>
              </p:nvSpPr>
              <p:spPr>
                <a:xfrm>
                  <a:off x="1266475" y="1787450"/>
                  <a:ext cx="64325" cy="176350"/>
                </a:xfrm>
                <a:custGeom>
                  <a:avLst/>
                  <a:gdLst/>
                  <a:ahLst/>
                  <a:cxnLst/>
                  <a:rect l="l" t="t" r="r" b="b"/>
                  <a:pathLst>
                    <a:path w="2573" h="7054" extrusionOk="0">
                      <a:moveTo>
                        <a:pt x="0" y="0"/>
                      </a:moveTo>
                      <a:lnTo>
                        <a:pt x="1970" y="7053"/>
                      </a:lnTo>
                      <a:cubicBezTo>
                        <a:pt x="2090" y="6752"/>
                        <a:pt x="2191" y="6410"/>
                        <a:pt x="2251" y="6049"/>
                      </a:cubicBezTo>
                      <a:cubicBezTo>
                        <a:pt x="2572" y="3999"/>
                        <a:pt x="2070" y="1929"/>
                        <a:pt x="13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59"/>
                <p:cNvSpPr/>
                <p:nvPr/>
              </p:nvSpPr>
              <p:spPr>
                <a:xfrm>
                  <a:off x="1266475" y="1787450"/>
                  <a:ext cx="58800" cy="176350"/>
                </a:xfrm>
                <a:custGeom>
                  <a:avLst/>
                  <a:gdLst/>
                  <a:ahLst/>
                  <a:cxnLst/>
                  <a:rect l="l" t="t" r="r" b="b"/>
                  <a:pathLst>
                    <a:path w="2352" h="7054" extrusionOk="0">
                      <a:moveTo>
                        <a:pt x="0" y="0"/>
                      </a:moveTo>
                      <a:lnTo>
                        <a:pt x="1970" y="7053"/>
                      </a:lnTo>
                      <a:cubicBezTo>
                        <a:pt x="2090" y="6752"/>
                        <a:pt x="2191" y="6410"/>
                        <a:pt x="2251" y="6049"/>
                      </a:cubicBezTo>
                      <a:cubicBezTo>
                        <a:pt x="2311" y="5607"/>
                        <a:pt x="2351" y="5164"/>
                        <a:pt x="2351" y="4722"/>
                      </a:cubicBezTo>
                      <a:cubicBezTo>
                        <a:pt x="2351" y="3115"/>
                        <a:pt x="1929" y="1507"/>
                        <a:pt x="13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59"/>
                <p:cNvSpPr/>
                <p:nvPr/>
              </p:nvSpPr>
              <p:spPr>
                <a:xfrm>
                  <a:off x="693775" y="2067750"/>
                  <a:ext cx="7550" cy="2175"/>
                </a:xfrm>
                <a:custGeom>
                  <a:avLst/>
                  <a:gdLst/>
                  <a:ahLst/>
                  <a:cxnLst/>
                  <a:rect l="l" t="t" r="r" b="b"/>
                  <a:pathLst>
                    <a:path w="302" h="87" extrusionOk="0">
                      <a:moveTo>
                        <a:pt x="0" y="1"/>
                      </a:moveTo>
                      <a:cubicBezTo>
                        <a:pt x="66" y="51"/>
                        <a:pt x="146" y="87"/>
                        <a:pt x="239" y="87"/>
                      </a:cubicBezTo>
                      <a:cubicBezTo>
                        <a:pt x="259" y="87"/>
                        <a:pt x="280" y="85"/>
                        <a:pt x="302" y="81"/>
                      </a:cubicBezTo>
                      <a:cubicBezTo>
                        <a:pt x="201" y="61"/>
                        <a:pt x="101" y="21"/>
                        <a:pt x="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59"/>
                <p:cNvSpPr/>
                <p:nvPr/>
              </p:nvSpPr>
              <p:spPr>
                <a:xfrm>
                  <a:off x="693775" y="2067750"/>
                  <a:ext cx="7550" cy="2050"/>
                </a:xfrm>
                <a:custGeom>
                  <a:avLst/>
                  <a:gdLst/>
                  <a:ahLst/>
                  <a:cxnLst/>
                  <a:rect l="l" t="t" r="r" b="b"/>
                  <a:pathLst>
                    <a:path w="302" h="82" extrusionOk="0">
                      <a:moveTo>
                        <a:pt x="0" y="1"/>
                      </a:moveTo>
                      <a:lnTo>
                        <a:pt x="0" y="1"/>
                      </a:lnTo>
                      <a:cubicBezTo>
                        <a:pt x="60" y="41"/>
                        <a:pt x="141" y="81"/>
                        <a:pt x="241" y="81"/>
                      </a:cubicBezTo>
                      <a:lnTo>
                        <a:pt x="302" y="81"/>
                      </a:lnTo>
                      <a:cubicBezTo>
                        <a:pt x="201" y="61"/>
                        <a:pt x="101" y="21"/>
                        <a:pt x="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59"/>
                <p:cNvSpPr/>
                <p:nvPr/>
              </p:nvSpPr>
              <p:spPr>
                <a:xfrm>
                  <a:off x="581225" y="2049650"/>
                  <a:ext cx="215050" cy="104550"/>
                </a:xfrm>
                <a:custGeom>
                  <a:avLst/>
                  <a:gdLst/>
                  <a:ahLst/>
                  <a:cxnLst/>
                  <a:rect l="l" t="t" r="r" b="b"/>
                  <a:pathLst>
                    <a:path w="8602" h="4182" extrusionOk="0">
                      <a:moveTo>
                        <a:pt x="4502" y="725"/>
                      </a:moveTo>
                      <a:lnTo>
                        <a:pt x="4502" y="725"/>
                      </a:lnTo>
                      <a:cubicBezTo>
                        <a:pt x="4603" y="745"/>
                        <a:pt x="4703" y="785"/>
                        <a:pt x="4804" y="805"/>
                      </a:cubicBezTo>
                      <a:cubicBezTo>
                        <a:pt x="4782" y="809"/>
                        <a:pt x="4761" y="811"/>
                        <a:pt x="4741" y="811"/>
                      </a:cubicBezTo>
                      <a:cubicBezTo>
                        <a:pt x="4648" y="811"/>
                        <a:pt x="4568" y="775"/>
                        <a:pt x="4502" y="725"/>
                      </a:cubicBezTo>
                      <a:close/>
                      <a:moveTo>
                        <a:pt x="5278" y="1"/>
                      </a:moveTo>
                      <a:cubicBezTo>
                        <a:pt x="4997" y="1"/>
                        <a:pt x="4717" y="44"/>
                        <a:pt x="4522" y="182"/>
                      </a:cubicBezTo>
                      <a:cubicBezTo>
                        <a:pt x="4321" y="323"/>
                        <a:pt x="4341" y="584"/>
                        <a:pt x="4502" y="725"/>
                      </a:cubicBezTo>
                      <a:cubicBezTo>
                        <a:pt x="4155" y="638"/>
                        <a:pt x="3789" y="597"/>
                        <a:pt x="3421" y="597"/>
                      </a:cubicBezTo>
                      <a:cubicBezTo>
                        <a:pt x="2254" y="597"/>
                        <a:pt x="1069" y="1016"/>
                        <a:pt x="443" y="1750"/>
                      </a:cubicBezTo>
                      <a:cubicBezTo>
                        <a:pt x="202" y="2031"/>
                        <a:pt x="61" y="2333"/>
                        <a:pt x="1" y="2654"/>
                      </a:cubicBezTo>
                      <a:cubicBezTo>
                        <a:pt x="965" y="3056"/>
                        <a:pt x="1850" y="3498"/>
                        <a:pt x="2673" y="3900"/>
                      </a:cubicBezTo>
                      <a:cubicBezTo>
                        <a:pt x="2834" y="3719"/>
                        <a:pt x="3015" y="3578"/>
                        <a:pt x="3216" y="3478"/>
                      </a:cubicBezTo>
                      <a:cubicBezTo>
                        <a:pt x="2935" y="3056"/>
                        <a:pt x="3075" y="2292"/>
                        <a:pt x="3437" y="1991"/>
                      </a:cubicBezTo>
                      <a:cubicBezTo>
                        <a:pt x="3592" y="1854"/>
                        <a:pt x="3773" y="1796"/>
                        <a:pt x="3959" y="1796"/>
                      </a:cubicBezTo>
                      <a:cubicBezTo>
                        <a:pt x="4182" y="1796"/>
                        <a:pt x="4414" y="1879"/>
                        <a:pt x="4623" y="2011"/>
                      </a:cubicBezTo>
                      <a:cubicBezTo>
                        <a:pt x="4703" y="2071"/>
                        <a:pt x="4804" y="2172"/>
                        <a:pt x="4844" y="2292"/>
                      </a:cubicBezTo>
                      <a:cubicBezTo>
                        <a:pt x="4864" y="2132"/>
                        <a:pt x="4964" y="1971"/>
                        <a:pt x="5085" y="1911"/>
                      </a:cubicBezTo>
                      <a:cubicBezTo>
                        <a:pt x="5156" y="1866"/>
                        <a:pt x="5226" y="1849"/>
                        <a:pt x="5297" y="1849"/>
                      </a:cubicBezTo>
                      <a:cubicBezTo>
                        <a:pt x="5387" y="1849"/>
                        <a:pt x="5477" y="1877"/>
                        <a:pt x="5567" y="1911"/>
                      </a:cubicBezTo>
                      <a:cubicBezTo>
                        <a:pt x="6270" y="2172"/>
                        <a:pt x="6833" y="3136"/>
                        <a:pt x="6853" y="4181"/>
                      </a:cubicBezTo>
                      <a:cubicBezTo>
                        <a:pt x="6853" y="3860"/>
                        <a:pt x="6994" y="3558"/>
                        <a:pt x="7195" y="3438"/>
                      </a:cubicBezTo>
                      <a:cubicBezTo>
                        <a:pt x="7263" y="3390"/>
                        <a:pt x="7338" y="3368"/>
                        <a:pt x="7414" y="3368"/>
                      </a:cubicBezTo>
                      <a:cubicBezTo>
                        <a:pt x="7561" y="3368"/>
                        <a:pt x="7712" y="3452"/>
                        <a:pt x="7818" y="3599"/>
                      </a:cubicBezTo>
                      <a:cubicBezTo>
                        <a:pt x="7697" y="3076"/>
                        <a:pt x="8019" y="2493"/>
                        <a:pt x="8421" y="2413"/>
                      </a:cubicBezTo>
                      <a:cubicBezTo>
                        <a:pt x="8481" y="2393"/>
                        <a:pt x="8541" y="2393"/>
                        <a:pt x="8601" y="2393"/>
                      </a:cubicBezTo>
                      <a:lnTo>
                        <a:pt x="8581" y="624"/>
                      </a:lnTo>
                      <a:cubicBezTo>
                        <a:pt x="7657" y="323"/>
                        <a:pt x="6672" y="102"/>
                        <a:pt x="5648" y="22"/>
                      </a:cubicBezTo>
                      <a:cubicBezTo>
                        <a:pt x="5530" y="9"/>
                        <a:pt x="5404" y="1"/>
                        <a:pt x="52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59"/>
                <p:cNvSpPr/>
                <p:nvPr/>
              </p:nvSpPr>
              <p:spPr>
                <a:xfrm>
                  <a:off x="581225" y="2049650"/>
                  <a:ext cx="215050" cy="104550"/>
                </a:xfrm>
                <a:custGeom>
                  <a:avLst/>
                  <a:gdLst/>
                  <a:ahLst/>
                  <a:cxnLst/>
                  <a:rect l="l" t="t" r="r" b="b"/>
                  <a:pathLst>
                    <a:path w="8602" h="4182" extrusionOk="0">
                      <a:moveTo>
                        <a:pt x="4502" y="725"/>
                      </a:moveTo>
                      <a:lnTo>
                        <a:pt x="4502" y="725"/>
                      </a:lnTo>
                      <a:cubicBezTo>
                        <a:pt x="4603" y="745"/>
                        <a:pt x="4703" y="785"/>
                        <a:pt x="4804" y="805"/>
                      </a:cubicBezTo>
                      <a:cubicBezTo>
                        <a:pt x="4782" y="809"/>
                        <a:pt x="4761" y="811"/>
                        <a:pt x="4741" y="811"/>
                      </a:cubicBezTo>
                      <a:cubicBezTo>
                        <a:pt x="4648" y="811"/>
                        <a:pt x="4568" y="775"/>
                        <a:pt x="4502" y="725"/>
                      </a:cubicBezTo>
                      <a:close/>
                      <a:moveTo>
                        <a:pt x="5278" y="1"/>
                      </a:moveTo>
                      <a:cubicBezTo>
                        <a:pt x="4997" y="1"/>
                        <a:pt x="4717" y="44"/>
                        <a:pt x="4522" y="182"/>
                      </a:cubicBezTo>
                      <a:cubicBezTo>
                        <a:pt x="4321" y="323"/>
                        <a:pt x="4341" y="584"/>
                        <a:pt x="4502" y="725"/>
                      </a:cubicBezTo>
                      <a:cubicBezTo>
                        <a:pt x="4155" y="638"/>
                        <a:pt x="3789" y="597"/>
                        <a:pt x="3421" y="597"/>
                      </a:cubicBezTo>
                      <a:cubicBezTo>
                        <a:pt x="2254" y="597"/>
                        <a:pt x="1069" y="1016"/>
                        <a:pt x="443" y="1750"/>
                      </a:cubicBezTo>
                      <a:cubicBezTo>
                        <a:pt x="202" y="2031"/>
                        <a:pt x="61" y="2333"/>
                        <a:pt x="1" y="2654"/>
                      </a:cubicBezTo>
                      <a:cubicBezTo>
                        <a:pt x="965" y="3056"/>
                        <a:pt x="1850" y="3498"/>
                        <a:pt x="2673" y="3900"/>
                      </a:cubicBezTo>
                      <a:cubicBezTo>
                        <a:pt x="2834" y="3719"/>
                        <a:pt x="3015" y="3578"/>
                        <a:pt x="3216" y="3478"/>
                      </a:cubicBezTo>
                      <a:cubicBezTo>
                        <a:pt x="2935" y="3056"/>
                        <a:pt x="3075" y="2292"/>
                        <a:pt x="3437" y="1991"/>
                      </a:cubicBezTo>
                      <a:cubicBezTo>
                        <a:pt x="3592" y="1854"/>
                        <a:pt x="3773" y="1796"/>
                        <a:pt x="3959" y="1796"/>
                      </a:cubicBezTo>
                      <a:cubicBezTo>
                        <a:pt x="4182" y="1796"/>
                        <a:pt x="4414" y="1879"/>
                        <a:pt x="4623" y="2011"/>
                      </a:cubicBezTo>
                      <a:cubicBezTo>
                        <a:pt x="4703" y="2071"/>
                        <a:pt x="4804" y="2172"/>
                        <a:pt x="4844" y="2292"/>
                      </a:cubicBezTo>
                      <a:cubicBezTo>
                        <a:pt x="4864" y="2132"/>
                        <a:pt x="4964" y="1971"/>
                        <a:pt x="5085" y="1911"/>
                      </a:cubicBezTo>
                      <a:cubicBezTo>
                        <a:pt x="5156" y="1866"/>
                        <a:pt x="5226" y="1849"/>
                        <a:pt x="5297" y="1849"/>
                      </a:cubicBezTo>
                      <a:cubicBezTo>
                        <a:pt x="5387" y="1849"/>
                        <a:pt x="5477" y="1877"/>
                        <a:pt x="5567" y="1911"/>
                      </a:cubicBezTo>
                      <a:cubicBezTo>
                        <a:pt x="6270" y="2172"/>
                        <a:pt x="6833" y="3136"/>
                        <a:pt x="6853" y="4181"/>
                      </a:cubicBezTo>
                      <a:cubicBezTo>
                        <a:pt x="6853" y="3860"/>
                        <a:pt x="6994" y="3558"/>
                        <a:pt x="7195" y="3438"/>
                      </a:cubicBezTo>
                      <a:cubicBezTo>
                        <a:pt x="7263" y="3390"/>
                        <a:pt x="7338" y="3368"/>
                        <a:pt x="7414" y="3368"/>
                      </a:cubicBezTo>
                      <a:cubicBezTo>
                        <a:pt x="7561" y="3368"/>
                        <a:pt x="7712" y="3452"/>
                        <a:pt x="7818" y="3599"/>
                      </a:cubicBezTo>
                      <a:cubicBezTo>
                        <a:pt x="7697" y="3076"/>
                        <a:pt x="8019" y="2493"/>
                        <a:pt x="8421" y="2413"/>
                      </a:cubicBezTo>
                      <a:cubicBezTo>
                        <a:pt x="8481" y="2393"/>
                        <a:pt x="8541" y="2393"/>
                        <a:pt x="8601" y="2393"/>
                      </a:cubicBezTo>
                      <a:lnTo>
                        <a:pt x="8581" y="624"/>
                      </a:lnTo>
                      <a:cubicBezTo>
                        <a:pt x="7657" y="323"/>
                        <a:pt x="6672" y="102"/>
                        <a:pt x="5648" y="22"/>
                      </a:cubicBezTo>
                      <a:cubicBezTo>
                        <a:pt x="5530" y="9"/>
                        <a:pt x="5404" y="1"/>
                        <a:pt x="52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59"/>
                <p:cNvSpPr/>
                <p:nvPr/>
              </p:nvSpPr>
              <p:spPr>
                <a:xfrm>
                  <a:off x="648050" y="2094525"/>
                  <a:ext cx="149725" cy="108975"/>
                </a:xfrm>
                <a:custGeom>
                  <a:avLst/>
                  <a:gdLst/>
                  <a:ahLst/>
                  <a:cxnLst/>
                  <a:rect l="l" t="t" r="r" b="b"/>
                  <a:pathLst>
                    <a:path w="5989" h="4359" extrusionOk="0">
                      <a:moveTo>
                        <a:pt x="1286" y="1"/>
                      </a:moveTo>
                      <a:cubicBezTo>
                        <a:pt x="1100" y="1"/>
                        <a:pt x="919" y="59"/>
                        <a:pt x="764" y="196"/>
                      </a:cubicBezTo>
                      <a:cubicBezTo>
                        <a:pt x="402" y="497"/>
                        <a:pt x="262" y="1261"/>
                        <a:pt x="543" y="1683"/>
                      </a:cubicBezTo>
                      <a:cubicBezTo>
                        <a:pt x="342" y="1783"/>
                        <a:pt x="161" y="1924"/>
                        <a:pt x="0" y="2105"/>
                      </a:cubicBezTo>
                      <a:cubicBezTo>
                        <a:pt x="1950" y="3069"/>
                        <a:pt x="3457" y="3913"/>
                        <a:pt x="4281" y="4135"/>
                      </a:cubicBezTo>
                      <a:cubicBezTo>
                        <a:pt x="4750" y="4279"/>
                        <a:pt x="5269" y="4359"/>
                        <a:pt x="5807" y="4359"/>
                      </a:cubicBezTo>
                      <a:cubicBezTo>
                        <a:pt x="5867" y="4359"/>
                        <a:pt x="5928" y="4358"/>
                        <a:pt x="5989" y="4356"/>
                      </a:cubicBezTo>
                      <a:lnTo>
                        <a:pt x="5928" y="598"/>
                      </a:lnTo>
                      <a:cubicBezTo>
                        <a:pt x="5868" y="598"/>
                        <a:pt x="5808" y="598"/>
                        <a:pt x="5748" y="618"/>
                      </a:cubicBezTo>
                      <a:cubicBezTo>
                        <a:pt x="5346" y="698"/>
                        <a:pt x="5024" y="1281"/>
                        <a:pt x="5145" y="1804"/>
                      </a:cubicBezTo>
                      <a:cubicBezTo>
                        <a:pt x="5039" y="1657"/>
                        <a:pt x="4888" y="1573"/>
                        <a:pt x="4741" y="1573"/>
                      </a:cubicBezTo>
                      <a:cubicBezTo>
                        <a:pt x="4665" y="1573"/>
                        <a:pt x="4590" y="1595"/>
                        <a:pt x="4522" y="1643"/>
                      </a:cubicBezTo>
                      <a:cubicBezTo>
                        <a:pt x="4321" y="1763"/>
                        <a:pt x="4180" y="2065"/>
                        <a:pt x="4180" y="2386"/>
                      </a:cubicBezTo>
                      <a:cubicBezTo>
                        <a:pt x="4160" y="1341"/>
                        <a:pt x="3597" y="377"/>
                        <a:pt x="2894" y="116"/>
                      </a:cubicBezTo>
                      <a:cubicBezTo>
                        <a:pt x="2804" y="82"/>
                        <a:pt x="2714" y="54"/>
                        <a:pt x="2624" y="54"/>
                      </a:cubicBezTo>
                      <a:cubicBezTo>
                        <a:pt x="2553" y="54"/>
                        <a:pt x="2483" y="71"/>
                        <a:pt x="2412" y="116"/>
                      </a:cubicBezTo>
                      <a:cubicBezTo>
                        <a:pt x="2291" y="176"/>
                        <a:pt x="2191" y="337"/>
                        <a:pt x="2171" y="497"/>
                      </a:cubicBezTo>
                      <a:cubicBezTo>
                        <a:pt x="2131" y="377"/>
                        <a:pt x="2030" y="276"/>
                        <a:pt x="1950" y="216"/>
                      </a:cubicBezTo>
                      <a:cubicBezTo>
                        <a:pt x="1741" y="84"/>
                        <a:pt x="1509" y="1"/>
                        <a:pt x="12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59"/>
                <p:cNvSpPr/>
                <p:nvPr/>
              </p:nvSpPr>
              <p:spPr>
                <a:xfrm>
                  <a:off x="648050" y="2094375"/>
                  <a:ext cx="149725" cy="109050"/>
                </a:xfrm>
                <a:custGeom>
                  <a:avLst/>
                  <a:gdLst/>
                  <a:ahLst/>
                  <a:cxnLst/>
                  <a:rect l="l" t="t" r="r" b="b"/>
                  <a:pathLst>
                    <a:path w="5989" h="4362" extrusionOk="0">
                      <a:moveTo>
                        <a:pt x="1287" y="1"/>
                      </a:moveTo>
                      <a:cubicBezTo>
                        <a:pt x="1106" y="1"/>
                        <a:pt x="925" y="61"/>
                        <a:pt x="764" y="202"/>
                      </a:cubicBezTo>
                      <a:cubicBezTo>
                        <a:pt x="543" y="403"/>
                        <a:pt x="382" y="785"/>
                        <a:pt x="382" y="1146"/>
                      </a:cubicBezTo>
                      <a:cubicBezTo>
                        <a:pt x="382" y="1347"/>
                        <a:pt x="443" y="1528"/>
                        <a:pt x="543" y="1689"/>
                      </a:cubicBezTo>
                      <a:cubicBezTo>
                        <a:pt x="342" y="1789"/>
                        <a:pt x="161" y="1930"/>
                        <a:pt x="0" y="2111"/>
                      </a:cubicBezTo>
                      <a:cubicBezTo>
                        <a:pt x="1950" y="3075"/>
                        <a:pt x="3457" y="3919"/>
                        <a:pt x="4281" y="4141"/>
                      </a:cubicBezTo>
                      <a:cubicBezTo>
                        <a:pt x="4281" y="4141"/>
                        <a:pt x="4301" y="4161"/>
                        <a:pt x="4301" y="4161"/>
                      </a:cubicBezTo>
                      <a:lnTo>
                        <a:pt x="4341" y="4161"/>
                      </a:lnTo>
                      <a:cubicBezTo>
                        <a:pt x="4361" y="4161"/>
                        <a:pt x="4381" y="4181"/>
                        <a:pt x="4421" y="4181"/>
                      </a:cubicBezTo>
                      <a:lnTo>
                        <a:pt x="4441" y="4181"/>
                      </a:lnTo>
                      <a:cubicBezTo>
                        <a:pt x="4904" y="4301"/>
                        <a:pt x="5426" y="4362"/>
                        <a:pt x="5949" y="4362"/>
                      </a:cubicBezTo>
                      <a:lnTo>
                        <a:pt x="5989" y="4362"/>
                      </a:lnTo>
                      <a:lnTo>
                        <a:pt x="5928" y="604"/>
                      </a:lnTo>
                      <a:lnTo>
                        <a:pt x="5868" y="604"/>
                      </a:lnTo>
                      <a:cubicBezTo>
                        <a:pt x="5828" y="604"/>
                        <a:pt x="5788" y="604"/>
                        <a:pt x="5748" y="624"/>
                      </a:cubicBezTo>
                      <a:cubicBezTo>
                        <a:pt x="5406" y="684"/>
                        <a:pt x="5125" y="1126"/>
                        <a:pt x="5125" y="1588"/>
                      </a:cubicBezTo>
                      <a:cubicBezTo>
                        <a:pt x="5125" y="1669"/>
                        <a:pt x="5125" y="1729"/>
                        <a:pt x="5145" y="1810"/>
                      </a:cubicBezTo>
                      <a:cubicBezTo>
                        <a:pt x="5044" y="1669"/>
                        <a:pt x="4884" y="1588"/>
                        <a:pt x="4743" y="1588"/>
                      </a:cubicBezTo>
                      <a:cubicBezTo>
                        <a:pt x="4662" y="1588"/>
                        <a:pt x="4602" y="1609"/>
                        <a:pt x="4522" y="1649"/>
                      </a:cubicBezTo>
                      <a:cubicBezTo>
                        <a:pt x="4321" y="1769"/>
                        <a:pt x="4180" y="2071"/>
                        <a:pt x="4180" y="2372"/>
                      </a:cubicBezTo>
                      <a:cubicBezTo>
                        <a:pt x="4180" y="2372"/>
                        <a:pt x="4180" y="2392"/>
                        <a:pt x="4180" y="2392"/>
                      </a:cubicBezTo>
                      <a:cubicBezTo>
                        <a:pt x="4160" y="1347"/>
                        <a:pt x="3597" y="383"/>
                        <a:pt x="2894" y="122"/>
                      </a:cubicBezTo>
                      <a:cubicBezTo>
                        <a:pt x="2814" y="81"/>
                        <a:pt x="2713" y="61"/>
                        <a:pt x="2633" y="61"/>
                      </a:cubicBezTo>
                      <a:cubicBezTo>
                        <a:pt x="2553" y="61"/>
                        <a:pt x="2472" y="81"/>
                        <a:pt x="2412" y="122"/>
                      </a:cubicBezTo>
                      <a:cubicBezTo>
                        <a:pt x="2291" y="182"/>
                        <a:pt x="2191" y="343"/>
                        <a:pt x="2171" y="503"/>
                      </a:cubicBezTo>
                      <a:cubicBezTo>
                        <a:pt x="2131" y="383"/>
                        <a:pt x="2030" y="282"/>
                        <a:pt x="1950" y="222"/>
                      </a:cubicBezTo>
                      <a:cubicBezTo>
                        <a:pt x="1749" y="81"/>
                        <a:pt x="1508" y="1"/>
                        <a:pt x="12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59"/>
                <p:cNvSpPr/>
                <p:nvPr/>
              </p:nvSpPr>
              <p:spPr>
                <a:xfrm>
                  <a:off x="1033375" y="1787450"/>
                  <a:ext cx="94975" cy="135150"/>
                </a:xfrm>
                <a:custGeom>
                  <a:avLst/>
                  <a:gdLst/>
                  <a:ahLst/>
                  <a:cxnLst/>
                  <a:rect l="l" t="t" r="r" b="b"/>
                  <a:pathLst>
                    <a:path w="3799" h="5406" extrusionOk="0">
                      <a:moveTo>
                        <a:pt x="161" y="0"/>
                      </a:moveTo>
                      <a:cubicBezTo>
                        <a:pt x="101" y="1748"/>
                        <a:pt x="61" y="3577"/>
                        <a:pt x="0" y="5406"/>
                      </a:cubicBezTo>
                      <a:cubicBezTo>
                        <a:pt x="607" y="4979"/>
                        <a:pt x="1488" y="4769"/>
                        <a:pt x="2370" y="4769"/>
                      </a:cubicBezTo>
                      <a:cubicBezTo>
                        <a:pt x="2861" y="4769"/>
                        <a:pt x="3353" y="4834"/>
                        <a:pt x="3798" y="4963"/>
                      </a:cubicBezTo>
                      <a:lnTo>
                        <a:pt x="199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59"/>
                <p:cNvSpPr/>
                <p:nvPr/>
              </p:nvSpPr>
              <p:spPr>
                <a:xfrm>
                  <a:off x="1140875" y="1787450"/>
                  <a:ext cx="18625" cy="36675"/>
                </a:xfrm>
                <a:custGeom>
                  <a:avLst/>
                  <a:gdLst/>
                  <a:ahLst/>
                  <a:cxnLst/>
                  <a:rect l="l" t="t" r="r" b="b"/>
                  <a:pathLst>
                    <a:path w="745" h="1467" extrusionOk="0">
                      <a:moveTo>
                        <a:pt x="1" y="0"/>
                      </a:moveTo>
                      <a:lnTo>
                        <a:pt x="523" y="1467"/>
                      </a:lnTo>
                      <a:cubicBezTo>
                        <a:pt x="583" y="985"/>
                        <a:pt x="644" y="482"/>
                        <a:pt x="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59"/>
                <p:cNvSpPr/>
                <p:nvPr/>
              </p:nvSpPr>
              <p:spPr>
                <a:xfrm>
                  <a:off x="1140875" y="1787450"/>
                  <a:ext cx="18625" cy="36675"/>
                </a:xfrm>
                <a:custGeom>
                  <a:avLst/>
                  <a:gdLst/>
                  <a:ahLst/>
                  <a:cxnLst/>
                  <a:rect l="l" t="t" r="r" b="b"/>
                  <a:pathLst>
                    <a:path w="745" h="1467" extrusionOk="0">
                      <a:moveTo>
                        <a:pt x="1" y="0"/>
                      </a:moveTo>
                      <a:lnTo>
                        <a:pt x="523" y="1467"/>
                      </a:lnTo>
                      <a:cubicBezTo>
                        <a:pt x="583" y="985"/>
                        <a:pt x="644" y="482"/>
                        <a:pt x="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59"/>
                <p:cNvSpPr/>
                <p:nvPr/>
              </p:nvSpPr>
              <p:spPr>
                <a:xfrm>
                  <a:off x="894200" y="2558075"/>
                  <a:ext cx="324075" cy="56800"/>
                </a:xfrm>
                <a:custGeom>
                  <a:avLst/>
                  <a:gdLst/>
                  <a:ahLst/>
                  <a:cxnLst/>
                  <a:rect l="l" t="t" r="r" b="b"/>
                  <a:pathLst>
                    <a:path w="12963" h="2272" extrusionOk="0">
                      <a:moveTo>
                        <a:pt x="2111" y="0"/>
                      </a:moveTo>
                      <a:cubicBezTo>
                        <a:pt x="1287" y="623"/>
                        <a:pt x="564" y="1407"/>
                        <a:pt x="1" y="2271"/>
                      </a:cubicBezTo>
                      <a:lnTo>
                        <a:pt x="2814" y="2271"/>
                      </a:lnTo>
                      <a:cubicBezTo>
                        <a:pt x="3658" y="1789"/>
                        <a:pt x="4663" y="1488"/>
                        <a:pt x="5788" y="1407"/>
                      </a:cubicBezTo>
                      <a:cubicBezTo>
                        <a:pt x="7918" y="1266"/>
                        <a:pt x="10812" y="1086"/>
                        <a:pt x="129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59"/>
                <p:cNvSpPr/>
                <p:nvPr/>
              </p:nvSpPr>
              <p:spPr>
                <a:xfrm>
                  <a:off x="794250" y="1787450"/>
                  <a:ext cx="129625" cy="415975"/>
                </a:xfrm>
                <a:custGeom>
                  <a:avLst/>
                  <a:gdLst/>
                  <a:ahLst/>
                  <a:cxnLst/>
                  <a:rect l="l" t="t" r="r" b="b"/>
                  <a:pathLst>
                    <a:path w="5185" h="16639" extrusionOk="0">
                      <a:moveTo>
                        <a:pt x="2432" y="0"/>
                      </a:moveTo>
                      <a:cubicBezTo>
                        <a:pt x="1949" y="1125"/>
                        <a:pt x="2010" y="2592"/>
                        <a:pt x="1969" y="3738"/>
                      </a:cubicBezTo>
                      <a:cubicBezTo>
                        <a:pt x="1889" y="5084"/>
                        <a:pt x="1588" y="6792"/>
                        <a:pt x="442" y="7696"/>
                      </a:cubicBezTo>
                      <a:cubicBezTo>
                        <a:pt x="342" y="7777"/>
                        <a:pt x="241" y="7837"/>
                        <a:pt x="141" y="7897"/>
                      </a:cubicBezTo>
                      <a:cubicBezTo>
                        <a:pt x="101" y="7897"/>
                        <a:pt x="40" y="7897"/>
                        <a:pt x="0" y="7877"/>
                      </a:cubicBezTo>
                      <a:lnTo>
                        <a:pt x="0" y="7877"/>
                      </a:lnTo>
                      <a:lnTo>
                        <a:pt x="60" y="11112"/>
                      </a:lnTo>
                      <a:lnTo>
                        <a:pt x="80" y="12881"/>
                      </a:lnTo>
                      <a:lnTo>
                        <a:pt x="141" y="16639"/>
                      </a:lnTo>
                      <a:cubicBezTo>
                        <a:pt x="1146" y="16639"/>
                        <a:pt x="2170" y="16377"/>
                        <a:pt x="2934" y="15734"/>
                      </a:cubicBezTo>
                      <a:cubicBezTo>
                        <a:pt x="4160" y="14730"/>
                        <a:pt x="4019" y="13001"/>
                        <a:pt x="4059" y="11575"/>
                      </a:cubicBezTo>
                      <a:cubicBezTo>
                        <a:pt x="4099" y="10429"/>
                        <a:pt x="4321" y="9244"/>
                        <a:pt x="5185" y="8460"/>
                      </a:cubicBezTo>
                      <a:lnTo>
                        <a:pt x="50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59"/>
                <p:cNvSpPr/>
                <p:nvPr/>
              </p:nvSpPr>
              <p:spPr>
                <a:xfrm>
                  <a:off x="991675" y="2326975"/>
                  <a:ext cx="30175" cy="41725"/>
                </a:xfrm>
                <a:custGeom>
                  <a:avLst/>
                  <a:gdLst/>
                  <a:ahLst/>
                  <a:cxnLst/>
                  <a:rect l="l" t="t" r="r" b="b"/>
                  <a:pathLst>
                    <a:path w="1207" h="1669" extrusionOk="0">
                      <a:moveTo>
                        <a:pt x="21" y="1"/>
                      </a:moveTo>
                      <a:lnTo>
                        <a:pt x="0" y="845"/>
                      </a:lnTo>
                      <a:cubicBezTo>
                        <a:pt x="242" y="1066"/>
                        <a:pt x="503" y="1267"/>
                        <a:pt x="784" y="1448"/>
                      </a:cubicBezTo>
                      <a:cubicBezTo>
                        <a:pt x="905" y="1528"/>
                        <a:pt x="1045" y="1608"/>
                        <a:pt x="1186" y="1669"/>
                      </a:cubicBezTo>
                      <a:cubicBezTo>
                        <a:pt x="1186" y="1367"/>
                        <a:pt x="1186" y="1046"/>
                        <a:pt x="1206" y="724"/>
                      </a:cubicBezTo>
                      <a:lnTo>
                        <a:pt x="1186" y="704"/>
                      </a:lnTo>
                      <a:cubicBezTo>
                        <a:pt x="945" y="604"/>
                        <a:pt x="724" y="483"/>
                        <a:pt x="503" y="363"/>
                      </a:cubicBezTo>
                      <a:cubicBezTo>
                        <a:pt x="322" y="242"/>
                        <a:pt x="161" y="121"/>
                        <a:pt x="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59"/>
                <p:cNvSpPr/>
                <p:nvPr/>
              </p:nvSpPr>
              <p:spPr>
                <a:xfrm>
                  <a:off x="991675" y="2326975"/>
                  <a:ext cx="30175" cy="41725"/>
                </a:xfrm>
                <a:custGeom>
                  <a:avLst/>
                  <a:gdLst/>
                  <a:ahLst/>
                  <a:cxnLst/>
                  <a:rect l="l" t="t" r="r" b="b"/>
                  <a:pathLst>
                    <a:path w="1207" h="1669" extrusionOk="0">
                      <a:moveTo>
                        <a:pt x="21" y="1"/>
                      </a:moveTo>
                      <a:lnTo>
                        <a:pt x="0" y="845"/>
                      </a:lnTo>
                      <a:cubicBezTo>
                        <a:pt x="242" y="1066"/>
                        <a:pt x="503" y="1267"/>
                        <a:pt x="784" y="1448"/>
                      </a:cubicBezTo>
                      <a:cubicBezTo>
                        <a:pt x="905" y="1528"/>
                        <a:pt x="1045" y="1608"/>
                        <a:pt x="1186" y="1669"/>
                      </a:cubicBezTo>
                      <a:cubicBezTo>
                        <a:pt x="1186" y="1367"/>
                        <a:pt x="1186" y="1046"/>
                        <a:pt x="1206" y="724"/>
                      </a:cubicBezTo>
                      <a:lnTo>
                        <a:pt x="1186" y="704"/>
                      </a:lnTo>
                      <a:cubicBezTo>
                        <a:pt x="945" y="604"/>
                        <a:pt x="724" y="483"/>
                        <a:pt x="503" y="363"/>
                      </a:cubicBezTo>
                      <a:cubicBezTo>
                        <a:pt x="322" y="242"/>
                        <a:pt x="161" y="121"/>
                        <a:pt x="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59"/>
                <p:cNvSpPr/>
                <p:nvPr/>
              </p:nvSpPr>
              <p:spPr>
                <a:xfrm>
                  <a:off x="1053475" y="2472175"/>
                  <a:ext cx="234125" cy="26650"/>
                </a:xfrm>
                <a:custGeom>
                  <a:avLst/>
                  <a:gdLst/>
                  <a:ahLst/>
                  <a:cxnLst/>
                  <a:rect l="l" t="t" r="r" b="b"/>
                  <a:pathLst>
                    <a:path w="9365" h="1066" extrusionOk="0">
                      <a:moveTo>
                        <a:pt x="1246" y="0"/>
                      </a:moveTo>
                      <a:cubicBezTo>
                        <a:pt x="1125" y="181"/>
                        <a:pt x="985" y="362"/>
                        <a:pt x="824" y="543"/>
                      </a:cubicBezTo>
                      <a:cubicBezTo>
                        <a:pt x="543" y="744"/>
                        <a:pt x="281" y="905"/>
                        <a:pt x="0" y="1065"/>
                      </a:cubicBezTo>
                      <a:lnTo>
                        <a:pt x="9123" y="864"/>
                      </a:lnTo>
                      <a:cubicBezTo>
                        <a:pt x="9224" y="663"/>
                        <a:pt x="9304" y="442"/>
                        <a:pt x="9364" y="221"/>
                      </a:cubicBezTo>
                      <a:cubicBezTo>
                        <a:pt x="8018" y="181"/>
                        <a:pt x="6571" y="141"/>
                        <a:pt x="5225" y="101"/>
                      </a:cubicBezTo>
                      <a:cubicBezTo>
                        <a:pt x="3758" y="61"/>
                        <a:pt x="2371" y="20"/>
                        <a:pt x="12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59"/>
                <p:cNvSpPr/>
                <p:nvPr/>
              </p:nvSpPr>
              <p:spPr>
                <a:xfrm>
                  <a:off x="993175" y="2088850"/>
                  <a:ext cx="35700" cy="211525"/>
                </a:xfrm>
                <a:custGeom>
                  <a:avLst/>
                  <a:gdLst/>
                  <a:ahLst/>
                  <a:cxnLst/>
                  <a:rect l="l" t="t" r="r" b="b"/>
                  <a:pathLst>
                    <a:path w="1428" h="8461" extrusionOk="0">
                      <a:moveTo>
                        <a:pt x="1427" y="1"/>
                      </a:moveTo>
                      <a:cubicBezTo>
                        <a:pt x="1327" y="101"/>
                        <a:pt x="1226" y="222"/>
                        <a:pt x="1126" y="343"/>
                      </a:cubicBezTo>
                      <a:cubicBezTo>
                        <a:pt x="764" y="765"/>
                        <a:pt x="423" y="1207"/>
                        <a:pt x="121" y="1669"/>
                      </a:cubicBezTo>
                      <a:cubicBezTo>
                        <a:pt x="101" y="1709"/>
                        <a:pt x="61" y="1729"/>
                        <a:pt x="41" y="1769"/>
                      </a:cubicBezTo>
                      <a:lnTo>
                        <a:pt x="21" y="3698"/>
                      </a:lnTo>
                      <a:lnTo>
                        <a:pt x="41" y="3658"/>
                      </a:lnTo>
                      <a:lnTo>
                        <a:pt x="21" y="3739"/>
                      </a:lnTo>
                      <a:lnTo>
                        <a:pt x="1" y="6492"/>
                      </a:lnTo>
                      <a:cubicBezTo>
                        <a:pt x="182" y="7215"/>
                        <a:pt x="563" y="7878"/>
                        <a:pt x="1186" y="8461"/>
                      </a:cubicBezTo>
                      <a:cubicBezTo>
                        <a:pt x="1226" y="7456"/>
                        <a:pt x="1247" y="6391"/>
                        <a:pt x="1287" y="5246"/>
                      </a:cubicBezTo>
                      <a:cubicBezTo>
                        <a:pt x="1327" y="3598"/>
                        <a:pt x="1367" y="1830"/>
                        <a:pt x="14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59"/>
                <p:cNvSpPr/>
                <p:nvPr/>
              </p:nvSpPr>
              <p:spPr>
                <a:xfrm>
                  <a:off x="993175" y="2088850"/>
                  <a:ext cx="35700" cy="211525"/>
                </a:xfrm>
                <a:custGeom>
                  <a:avLst/>
                  <a:gdLst/>
                  <a:ahLst/>
                  <a:cxnLst/>
                  <a:rect l="l" t="t" r="r" b="b"/>
                  <a:pathLst>
                    <a:path w="1428" h="8461" extrusionOk="0">
                      <a:moveTo>
                        <a:pt x="1427" y="1"/>
                      </a:moveTo>
                      <a:cubicBezTo>
                        <a:pt x="1327" y="101"/>
                        <a:pt x="1226" y="222"/>
                        <a:pt x="1126" y="343"/>
                      </a:cubicBezTo>
                      <a:cubicBezTo>
                        <a:pt x="764" y="765"/>
                        <a:pt x="423" y="1207"/>
                        <a:pt x="121" y="1669"/>
                      </a:cubicBezTo>
                      <a:cubicBezTo>
                        <a:pt x="101" y="1709"/>
                        <a:pt x="61" y="1729"/>
                        <a:pt x="41" y="1769"/>
                      </a:cubicBezTo>
                      <a:lnTo>
                        <a:pt x="21" y="3698"/>
                      </a:lnTo>
                      <a:lnTo>
                        <a:pt x="41" y="3658"/>
                      </a:lnTo>
                      <a:lnTo>
                        <a:pt x="21" y="3739"/>
                      </a:lnTo>
                      <a:lnTo>
                        <a:pt x="1" y="6492"/>
                      </a:lnTo>
                      <a:cubicBezTo>
                        <a:pt x="182" y="7215"/>
                        <a:pt x="563" y="7878"/>
                        <a:pt x="1186" y="8461"/>
                      </a:cubicBezTo>
                      <a:cubicBezTo>
                        <a:pt x="1226" y="7456"/>
                        <a:pt x="1247" y="6391"/>
                        <a:pt x="1287" y="5246"/>
                      </a:cubicBezTo>
                      <a:cubicBezTo>
                        <a:pt x="1327" y="3598"/>
                        <a:pt x="1367" y="1830"/>
                        <a:pt x="14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59"/>
                <p:cNvSpPr/>
                <p:nvPr/>
              </p:nvSpPr>
              <p:spPr>
                <a:xfrm>
                  <a:off x="996700" y="1787450"/>
                  <a:ext cx="40725" cy="169825"/>
                </a:xfrm>
                <a:custGeom>
                  <a:avLst/>
                  <a:gdLst/>
                  <a:ahLst/>
                  <a:cxnLst/>
                  <a:rect l="l" t="t" r="r" b="b"/>
                  <a:pathLst>
                    <a:path w="1629" h="6793" extrusionOk="0">
                      <a:moveTo>
                        <a:pt x="81" y="0"/>
                      </a:moveTo>
                      <a:lnTo>
                        <a:pt x="0" y="6792"/>
                      </a:lnTo>
                      <a:cubicBezTo>
                        <a:pt x="463" y="6571"/>
                        <a:pt x="925" y="6350"/>
                        <a:pt x="1347" y="6149"/>
                      </a:cubicBezTo>
                      <a:cubicBezTo>
                        <a:pt x="1367" y="6129"/>
                        <a:pt x="1407" y="6109"/>
                        <a:pt x="1447" y="6089"/>
                      </a:cubicBezTo>
                      <a:cubicBezTo>
                        <a:pt x="1467" y="5868"/>
                        <a:pt x="1467" y="5647"/>
                        <a:pt x="1467" y="5406"/>
                      </a:cubicBezTo>
                      <a:cubicBezTo>
                        <a:pt x="1528" y="3577"/>
                        <a:pt x="1568" y="1748"/>
                        <a:pt x="16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59"/>
                <p:cNvSpPr/>
                <p:nvPr/>
              </p:nvSpPr>
              <p:spPr>
                <a:xfrm>
                  <a:off x="919825" y="1787450"/>
                  <a:ext cx="78900" cy="211500"/>
                </a:xfrm>
                <a:custGeom>
                  <a:avLst/>
                  <a:gdLst/>
                  <a:ahLst/>
                  <a:cxnLst/>
                  <a:rect l="l" t="t" r="r" b="b"/>
                  <a:pathLst>
                    <a:path w="3156" h="8460" extrusionOk="0">
                      <a:moveTo>
                        <a:pt x="1" y="0"/>
                      </a:moveTo>
                      <a:lnTo>
                        <a:pt x="162" y="8460"/>
                      </a:lnTo>
                      <a:cubicBezTo>
                        <a:pt x="222" y="8420"/>
                        <a:pt x="262" y="8380"/>
                        <a:pt x="302" y="8339"/>
                      </a:cubicBezTo>
                      <a:cubicBezTo>
                        <a:pt x="1086" y="7737"/>
                        <a:pt x="2091" y="7254"/>
                        <a:pt x="3075" y="6792"/>
                      </a:cubicBezTo>
                      <a:lnTo>
                        <a:pt x="315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59"/>
                <p:cNvSpPr/>
                <p:nvPr/>
              </p:nvSpPr>
              <p:spPr>
                <a:xfrm>
                  <a:off x="946950" y="2493775"/>
                  <a:ext cx="334625" cy="64325"/>
                </a:xfrm>
                <a:custGeom>
                  <a:avLst/>
                  <a:gdLst/>
                  <a:ahLst/>
                  <a:cxnLst/>
                  <a:rect l="l" t="t" r="r" b="b"/>
                  <a:pathLst>
                    <a:path w="13385" h="2573" extrusionOk="0">
                      <a:moveTo>
                        <a:pt x="13384" y="0"/>
                      </a:moveTo>
                      <a:lnTo>
                        <a:pt x="4261" y="201"/>
                      </a:lnTo>
                      <a:cubicBezTo>
                        <a:pt x="2955" y="945"/>
                        <a:pt x="1548" y="1528"/>
                        <a:pt x="302" y="2372"/>
                      </a:cubicBezTo>
                      <a:cubicBezTo>
                        <a:pt x="202" y="2432"/>
                        <a:pt x="101" y="2492"/>
                        <a:pt x="1" y="2572"/>
                      </a:cubicBezTo>
                      <a:lnTo>
                        <a:pt x="10852" y="2572"/>
                      </a:lnTo>
                      <a:cubicBezTo>
                        <a:pt x="11817" y="2070"/>
                        <a:pt x="12641" y="1387"/>
                        <a:pt x="13163" y="442"/>
                      </a:cubicBezTo>
                      <a:cubicBezTo>
                        <a:pt x="13244" y="302"/>
                        <a:pt x="13324" y="161"/>
                        <a:pt x="133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59"/>
                <p:cNvSpPr/>
                <p:nvPr/>
              </p:nvSpPr>
              <p:spPr>
                <a:xfrm>
                  <a:off x="958525" y="2133075"/>
                  <a:ext cx="35675" cy="215025"/>
                </a:xfrm>
                <a:custGeom>
                  <a:avLst/>
                  <a:gdLst/>
                  <a:ahLst/>
                  <a:cxnLst/>
                  <a:rect l="l" t="t" r="r" b="b"/>
                  <a:pathLst>
                    <a:path w="1427" h="8601" extrusionOk="0">
                      <a:moveTo>
                        <a:pt x="1427" y="0"/>
                      </a:moveTo>
                      <a:cubicBezTo>
                        <a:pt x="1306" y="201"/>
                        <a:pt x="1166" y="402"/>
                        <a:pt x="1045" y="623"/>
                      </a:cubicBezTo>
                      <a:cubicBezTo>
                        <a:pt x="904" y="864"/>
                        <a:pt x="764" y="1126"/>
                        <a:pt x="663" y="1387"/>
                      </a:cubicBezTo>
                      <a:cubicBezTo>
                        <a:pt x="543" y="1648"/>
                        <a:pt x="442" y="1909"/>
                        <a:pt x="362" y="2191"/>
                      </a:cubicBezTo>
                      <a:cubicBezTo>
                        <a:pt x="281" y="2452"/>
                        <a:pt x="201" y="2733"/>
                        <a:pt x="141" y="3015"/>
                      </a:cubicBezTo>
                      <a:cubicBezTo>
                        <a:pt x="40" y="3577"/>
                        <a:pt x="0" y="4160"/>
                        <a:pt x="0" y="4723"/>
                      </a:cubicBezTo>
                      <a:cubicBezTo>
                        <a:pt x="0" y="5285"/>
                        <a:pt x="20" y="5848"/>
                        <a:pt x="121" y="6411"/>
                      </a:cubicBezTo>
                      <a:cubicBezTo>
                        <a:pt x="181" y="6692"/>
                        <a:pt x="261" y="6953"/>
                        <a:pt x="382" y="7234"/>
                      </a:cubicBezTo>
                      <a:cubicBezTo>
                        <a:pt x="503" y="7496"/>
                        <a:pt x="643" y="7757"/>
                        <a:pt x="804" y="7998"/>
                      </a:cubicBezTo>
                      <a:cubicBezTo>
                        <a:pt x="965" y="8219"/>
                        <a:pt x="1146" y="8420"/>
                        <a:pt x="1326" y="8601"/>
                      </a:cubicBezTo>
                      <a:lnTo>
                        <a:pt x="1347" y="7757"/>
                      </a:lnTo>
                      <a:cubicBezTo>
                        <a:pt x="1306" y="7717"/>
                        <a:pt x="1266" y="7677"/>
                        <a:pt x="1226" y="7636"/>
                      </a:cubicBezTo>
                      <a:cubicBezTo>
                        <a:pt x="1045" y="7476"/>
                        <a:pt x="884" y="7275"/>
                        <a:pt x="764" y="7054"/>
                      </a:cubicBezTo>
                      <a:cubicBezTo>
                        <a:pt x="623" y="6833"/>
                        <a:pt x="523" y="6571"/>
                        <a:pt x="462" y="6330"/>
                      </a:cubicBezTo>
                      <a:cubicBezTo>
                        <a:pt x="322" y="5808"/>
                        <a:pt x="322" y="5265"/>
                        <a:pt x="382" y="4743"/>
                      </a:cubicBezTo>
                      <a:cubicBezTo>
                        <a:pt x="402" y="4481"/>
                        <a:pt x="462" y="4220"/>
                        <a:pt x="523" y="3959"/>
                      </a:cubicBezTo>
                      <a:cubicBezTo>
                        <a:pt x="583" y="3698"/>
                        <a:pt x="683" y="3457"/>
                        <a:pt x="784" y="3195"/>
                      </a:cubicBezTo>
                      <a:cubicBezTo>
                        <a:pt x="965" y="2753"/>
                        <a:pt x="1186" y="2351"/>
                        <a:pt x="1407" y="1929"/>
                      </a:cubicBezTo>
                      <a:lnTo>
                        <a:pt x="142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59"/>
                <p:cNvSpPr/>
                <p:nvPr/>
              </p:nvSpPr>
              <p:spPr>
                <a:xfrm>
                  <a:off x="958525" y="2133075"/>
                  <a:ext cx="35675" cy="215025"/>
                </a:xfrm>
                <a:custGeom>
                  <a:avLst/>
                  <a:gdLst/>
                  <a:ahLst/>
                  <a:cxnLst/>
                  <a:rect l="l" t="t" r="r" b="b"/>
                  <a:pathLst>
                    <a:path w="1427" h="8601" extrusionOk="0">
                      <a:moveTo>
                        <a:pt x="1427" y="0"/>
                      </a:moveTo>
                      <a:cubicBezTo>
                        <a:pt x="1306" y="201"/>
                        <a:pt x="1166" y="402"/>
                        <a:pt x="1045" y="623"/>
                      </a:cubicBezTo>
                      <a:cubicBezTo>
                        <a:pt x="904" y="864"/>
                        <a:pt x="764" y="1126"/>
                        <a:pt x="663" y="1387"/>
                      </a:cubicBezTo>
                      <a:cubicBezTo>
                        <a:pt x="543" y="1648"/>
                        <a:pt x="442" y="1909"/>
                        <a:pt x="362" y="2191"/>
                      </a:cubicBezTo>
                      <a:cubicBezTo>
                        <a:pt x="281" y="2452"/>
                        <a:pt x="201" y="2733"/>
                        <a:pt x="141" y="3015"/>
                      </a:cubicBezTo>
                      <a:cubicBezTo>
                        <a:pt x="40" y="3577"/>
                        <a:pt x="0" y="4160"/>
                        <a:pt x="0" y="4723"/>
                      </a:cubicBezTo>
                      <a:cubicBezTo>
                        <a:pt x="0" y="4743"/>
                        <a:pt x="0" y="4763"/>
                        <a:pt x="0" y="4763"/>
                      </a:cubicBezTo>
                      <a:cubicBezTo>
                        <a:pt x="0" y="5305"/>
                        <a:pt x="20" y="5868"/>
                        <a:pt x="121" y="6411"/>
                      </a:cubicBezTo>
                      <a:cubicBezTo>
                        <a:pt x="181" y="6692"/>
                        <a:pt x="261" y="6953"/>
                        <a:pt x="382" y="7234"/>
                      </a:cubicBezTo>
                      <a:cubicBezTo>
                        <a:pt x="503" y="7496"/>
                        <a:pt x="643" y="7757"/>
                        <a:pt x="804" y="7998"/>
                      </a:cubicBezTo>
                      <a:cubicBezTo>
                        <a:pt x="965" y="8219"/>
                        <a:pt x="1146" y="8420"/>
                        <a:pt x="1326" y="8601"/>
                      </a:cubicBezTo>
                      <a:lnTo>
                        <a:pt x="1347" y="7757"/>
                      </a:lnTo>
                      <a:cubicBezTo>
                        <a:pt x="1306" y="7717"/>
                        <a:pt x="1266" y="7677"/>
                        <a:pt x="1226" y="7636"/>
                      </a:cubicBezTo>
                      <a:cubicBezTo>
                        <a:pt x="1045" y="7476"/>
                        <a:pt x="884" y="7275"/>
                        <a:pt x="764" y="7054"/>
                      </a:cubicBezTo>
                      <a:cubicBezTo>
                        <a:pt x="623" y="6833"/>
                        <a:pt x="523" y="6571"/>
                        <a:pt x="462" y="6330"/>
                      </a:cubicBezTo>
                      <a:cubicBezTo>
                        <a:pt x="382" y="6009"/>
                        <a:pt x="342" y="5667"/>
                        <a:pt x="342" y="5325"/>
                      </a:cubicBezTo>
                      <a:cubicBezTo>
                        <a:pt x="342" y="5124"/>
                        <a:pt x="362" y="4924"/>
                        <a:pt x="382" y="4743"/>
                      </a:cubicBezTo>
                      <a:cubicBezTo>
                        <a:pt x="402" y="4481"/>
                        <a:pt x="462" y="4220"/>
                        <a:pt x="523" y="3959"/>
                      </a:cubicBezTo>
                      <a:cubicBezTo>
                        <a:pt x="583" y="3698"/>
                        <a:pt x="683" y="3457"/>
                        <a:pt x="784" y="3195"/>
                      </a:cubicBezTo>
                      <a:cubicBezTo>
                        <a:pt x="965" y="2753"/>
                        <a:pt x="1186" y="2351"/>
                        <a:pt x="1407" y="1929"/>
                      </a:cubicBezTo>
                      <a:lnTo>
                        <a:pt x="142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59"/>
                <p:cNvSpPr/>
                <p:nvPr/>
              </p:nvSpPr>
              <p:spPr>
                <a:xfrm>
                  <a:off x="987150" y="2182300"/>
                  <a:ext cx="6550" cy="68850"/>
                </a:xfrm>
                <a:custGeom>
                  <a:avLst/>
                  <a:gdLst/>
                  <a:ahLst/>
                  <a:cxnLst/>
                  <a:rect l="l" t="t" r="r" b="b"/>
                  <a:pathLst>
                    <a:path w="262" h="2754" extrusionOk="0">
                      <a:moveTo>
                        <a:pt x="262" y="1"/>
                      </a:moveTo>
                      <a:lnTo>
                        <a:pt x="262" y="1"/>
                      </a:lnTo>
                      <a:cubicBezTo>
                        <a:pt x="41" y="925"/>
                        <a:pt x="1" y="1869"/>
                        <a:pt x="242" y="2754"/>
                      </a:cubicBezTo>
                      <a:lnTo>
                        <a:pt x="2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59"/>
                <p:cNvSpPr/>
                <p:nvPr/>
              </p:nvSpPr>
              <p:spPr>
                <a:xfrm>
                  <a:off x="855025" y="2614850"/>
                  <a:ext cx="109550" cy="107025"/>
                </a:xfrm>
                <a:custGeom>
                  <a:avLst/>
                  <a:gdLst/>
                  <a:ahLst/>
                  <a:cxnLst/>
                  <a:rect l="l" t="t" r="r" b="b"/>
                  <a:pathLst>
                    <a:path w="4382" h="4281" extrusionOk="0">
                      <a:moveTo>
                        <a:pt x="1568" y="0"/>
                      </a:moveTo>
                      <a:cubicBezTo>
                        <a:pt x="824" y="1146"/>
                        <a:pt x="322" y="2472"/>
                        <a:pt x="81" y="3778"/>
                      </a:cubicBezTo>
                      <a:cubicBezTo>
                        <a:pt x="41" y="3959"/>
                        <a:pt x="21" y="4120"/>
                        <a:pt x="1" y="4280"/>
                      </a:cubicBezTo>
                      <a:lnTo>
                        <a:pt x="1548" y="4280"/>
                      </a:lnTo>
                      <a:cubicBezTo>
                        <a:pt x="1910" y="2331"/>
                        <a:pt x="2914" y="864"/>
                        <a:pt x="43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59"/>
                <p:cNvSpPr/>
                <p:nvPr/>
              </p:nvSpPr>
              <p:spPr>
                <a:xfrm>
                  <a:off x="853025" y="2768575"/>
                  <a:ext cx="53275" cy="66325"/>
                </a:xfrm>
                <a:custGeom>
                  <a:avLst/>
                  <a:gdLst/>
                  <a:ahLst/>
                  <a:cxnLst/>
                  <a:rect l="l" t="t" r="r" b="b"/>
                  <a:pathLst>
                    <a:path w="2131" h="2653" extrusionOk="0">
                      <a:moveTo>
                        <a:pt x="0" y="0"/>
                      </a:moveTo>
                      <a:cubicBezTo>
                        <a:pt x="40" y="1025"/>
                        <a:pt x="221" y="1909"/>
                        <a:pt x="442" y="2613"/>
                      </a:cubicBezTo>
                      <a:lnTo>
                        <a:pt x="764" y="2613"/>
                      </a:lnTo>
                      <a:cubicBezTo>
                        <a:pt x="1226" y="2613"/>
                        <a:pt x="1688" y="2633"/>
                        <a:pt x="2130" y="2653"/>
                      </a:cubicBezTo>
                      <a:cubicBezTo>
                        <a:pt x="1990" y="2331"/>
                        <a:pt x="1869" y="2030"/>
                        <a:pt x="1789" y="1708"/>
                      </a:cubicBezTo>
                      <a:cubicBezTo>
                        <a:pt x="1628" y="1146"/>
                        <a:pt x="1527" y="583"/>
                        <a:pt x="15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59"/>
                <p:cNvSpPr/>
                <p:nvPr/>
              </p:nvSpPr>
              <p:spPr>
                <a:xfrm>
                  <a:off x="864075" y="2833875"/>
                  <a:ext cx="74375" cy="45750"/>
                </a:xfrm>
                <a:custGeom>
                  <a:avLst/>
                  <a:gdLst/>
                  <a:ahLst/>
                  <a:cxnLst/>
                  <a:rect l="l" t="t" r="r" b="b"/>
                  <a:pathLst>
                    <a:path w="2975" h="1830" extrusionOk="0">
                      <a:moveTo>
                        <a:pt x="0" y="1"/>
                      </a:moveTo>
                      <a:cubicBezTo>
                        <a:pt x="322" y="965"/>
                        <a:pt x="684" y="1588"/>
                        <a:pt x="804" y="1829"/>
                      </a:cubicBezTo>
                      <a:cubicBezTo>
                        <a:pt x="844" y="1809"/>
                        <a:pt x="884" y="1809"/>
                        <a:pt x="925" y="1809"/>
                      </a:cubicBezTo>
                      <a:lnTo>
                        <a:pt x="1487" y="1809"/>
                      </a:lnTo>
                      <a:cubicBezTo>
                        <a:pt x="1628" y="1789"/>
                        <a:pt x="1789" y="1789"/>
                        <a:pt x="1929" y="1789"/>
                      </a:cubicBezTo>
                      <a:cubicBezTo>
                        <a:pt x="2392" y="1749"/>
                        <a:pt x="2753" y="1729"/>
                        <a:pt x="2914" y="1709"/>
                      </a:cubicBezTo>
                      <a:lnTo>
                        <a:pt x="2974" y="1709"/>
                      </a:lnTo>
                      <a:cubicBezTo>
                        <a:pt x="2572" y="1267"/>
                        <a:pt x="2211" y="945"/>
                        <a:pt x="2030" y="644"/>
                      </a:cubicBezTo>
                      <a:cubicBezTo>
                        <a:pt x="1889" y="443"/>
                        <a:pt x="1789" y="242"/>
                        <a:pt x="1688" y="41"/>
                      </a:cubicBezTo>
                      <a:cubicBezTo>
                        <a:pt x="1246" y="21"/>
                        <a:pt x="784" y="1"/>
                        <a:pt x="32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59"/>
                <p:cNvSpPr/>
                <p:nvPr/>
              </p:nvSpPr>
              <p:spPr>
                <a:xfrm>
                  <a:off x="852521" y="2730519"/>
                  <a:ext cx="39208" cy="38084"/>
                </a:xfrm>
                <a:custGeom>
                  <a:avLst/>
                  <a:gdLst/>
                  <a:ahLst/>
                  <a:cxnLst/>
                  <a:rect l="l" t="t" r="r" b="b"/>
                  <a:pathLst>
                    <a:path w="1568" h="1328" extrusionOk="0">
                      <a:moveTo>
                        <a:pt x="784" y="1"/>
                      </a:moveTo>
                      <a:cubicBezTo>
                        <a:pt x="543" y="1"/>
                        <a:pt x="281" y="1"/>
                        <a:pt x="40" y="21"/>
                      </a:cubicBezTo>
                      <a:cubicBezTo>
                        <a:pt x="20" y="322"/>
                        <a:pt x="0" y="604"/>
                        <a:pt x="0" y="885"/>
                      </a:cubicBezTo>
                      <a:cubicBezTo>
                        <a:pt x="0" y="1046"/>
                        <a:pt x="0" y="1187"/>
                        <a:pt x="20" y="1327"/>
                      </a:cubicBezTo>
                      <a:lnTo>
                        <a:pt x="1527" y="1327"/>
                      </a:lnTo>
                      <a:cubicBezTo>
                        <a:pt x="1527" y="1207"/>
                        <a:pt x="1527" y="1086"/>
                        <a:pt x="1527" y="966"/>
                      </a:cubicBezTo>
                      <a:cubicBezTo>
                        <a:pt x="1527" y="644"/>
                        <a:pt x="1527" y="322"/>
                        <a:pt x="1568" y="21"/>
                      </a:cubicBezTo>
                      <a:cubicBezTo>
                        <a:pt x="1306" y="1"/>
                        <a:pt x="1045" y="1"/>
                        <a:pt x="78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0" name="Google Shape;1770;p59"/>
              <p:cNvSpPr/>
              <p:nvPr/>
            </p:nvSpPr>
            <p:spPr>
              <a:xfrm>
                <a:off x="779727" y="2740413"/>
                <a:ext cx="62836" cy="2344"/>
              </a:xfrm>
              <a:custGeom>
                <a:avLst/>
                <a:gdLst/>
                <a:ahLst/>
                <a:cxnLst/>
                <a:rect l="l" t="t" r="r" b="b"/>
                <a:pathLst>
                  <a:path w="1126" h="42" extrusionOk="0">
                    <a:moveTo>
                      <a:pt x="1125" y="1"/>
                    </a:moveTo>
                    <a:cubicBezTo>
                      <a:pt x="985" y="1"/>
                      <a:pt x="824" y="1"/>
                      <a:pt x="683" y="21"/>
                    </a:cubicBezTo>
                    <a:lnTo>
                      <a:pt x="121" y="21"/>
                    </a:lnTo>
                    <a:cubicBezTo>
                      <a:pt x="80" y="21"/>
                      <a:pt x="40" y="21"/>
                      <a:pt x="0" y="41"/>
                    </a:cubicBezTo>
                    <a:cubicBezTo>
                      <a:pt x="362" y="41"/>
                      <a:pt x="764" y="21"/>
                      <a:pt x="1125" y="1"/>
                    </a:cubicBezTo>
                    <a:close/>
                  </a:path>
                </a:pathLst>
              </a:custGeom>
              <a:solidFill>
                <a:srgbClr val="BAB1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59"/>
              <p:cNvSpPr/>
              <p:nvPr/>
            </p:nvSpPr>
            <p:spPr>
              <a:xfrm>
                <a:off x="779727" y="2740413"/>
                <a:ext cx="62836" cy="2344"/>
              </a:xfrm>
              <a:custGeom>
                <a:avLst/>
                <a:gdLst/>
                <a:ahLst/>
                <a:cxnLst/>
                <a:rect l="l" t="t" r="r" b="b"/>
                <a:pathLst>
                  <a:path w="1126" h="42" extrusionOk="0">
                    <a:moveTo>
                      <a:pt x="1125" y="1"/>
                    </a:moveTo>
                    <a:cubicBezTo>
                      <a:pt x="985" y="1"/>
                      <a:pt x="824" y="1"/>
                      <a:pt x="683" y="21"/>
                    </a:cubicBezTo>
                    <a:lnTo>
                      <a:pt x="121" y="21"/>
                    </a:lnTo>
                    <a:cubicBezTo>
                      <a:pt x="80" y="21"/>
                      <a:pt x="40" y="21"/>
                      <a:pt x="0" y="41"/>
                    </a:cubicBezTo>
                    <a:lnTo>
                      <a:pt x="60" y="41"/>
                    </a:lnTo>
                    <a:cubicBezTo>
                      <a:pt x="402" y="41"/>
                      <a:pt x="784" y="21"/>
                      <a:pt x="1125" y="1"/>
                    </a:cubicBezTo>
                    <a:close/>
                  </a:path>
                </a:pathLst>
              </a:custGeom>
              <a:solidFill>
                <a:srgbClr val="F1E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59"/>
              <p:cNvSpPr/>
              <p:nvPr/>
            </p:nvSpPr>
            <p:spPr>
              <a:xfrm>
                <a:off x="897475" y="2735948"/>
                <a:ext cx="3404" cy="56"/>
              </a:xfrm>
              <a:custGeom>
                <a:avLst/>
                <a:gdLst/>
                <a:ahLst/>
                <a:cxnLst/>
                <a:rect l="l" t="t" r="r" b="b"/>
                <a:pathLst>
                  <a:path w="61" h="1" extrusionOk="0">
                    <a:moveTo>
                      <a:pt x="60" y="1"/>
                    </a:moveTo>
                    <a:lnTo>
                      <a:pt x="0" y="1"/>
                    </a:lnTo>
                    <a:cubicBezTo>
                      <a:pt x="40" y="1"/>
                      <a:pt x="60" y="1"/>
                      <a:pt x="60" y="1"/>
                    </a:cubicBezTo>
                    <a:close/>
                  </a:path>
                </a:pathLst>
              </a:custGeom>
              <a:solidFill>
                <a:srgbClr val="BAB1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59"/>
              <p:cNvSpPr/>
              <p:nvPr/>
            </p:nvSpPr>
            <p:spPr>
              <a:xfrm>
                <a:off x="897475" y="2735948"/>
                <a:ext cx="3404" cy="56"/>
              </a:xfrm>
              <a:custGeom>
                <a:avLst/>
                <a:gdLst/>
                <a:ahLst/>
                <a:cxnLst/>
                <a:rect l="l" t="t" r="r" b="b"/>
                <a:pathLst>
                  <a:path w="61" h="1" extrusionOk="0">
                    <a:moveTo>
                      <a:pt x="0" y="1"/>
                    </a:moveTo>
                    <a:cubicBezTo>
                      <a:pt x="40" y="1"/>
                      <a:pt x="60" y="1"/>
                      <a:pt x="60" y="1"/>
                    </a:cubicBezTo>
                    <a:lnTo>
                      <a:pt x="0" y="1"/>
                    </a:lnTo>
                    <a:close/>
                  </a:path>
                </a:pathLst>
              </a:custGeom>
              <a:solidFill>
                <a:srgbClr val="F1E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grpSp>
        <p:nvGrpSpPr>
          <p:cNvPr id="966" name="Google Shape;966;p53"/>
          <p:cNvGrpSpPr/>
          <p:nvPr/>
        </p:nvGrpSpPr>
        <p:grpSpPr>
          <a:xfrm rot="900443">
            <a:off x="7917503" y="735242"/>
            <a:ext cx="1121560" cy="1151576"/>
            <a:chOff x="5644600" y="3530450"/>
            <a:chExt cx="353525" cy="362975"/>
          </a:xfrm>
        </p:grpSpPr>
        <p:sp>
          <p:nvSpPr>
            <p:cNvPr id="967" name="Google Shape;967;p53"/>
            <p:cNvSpPr/>
            <p:nvPr/>
          </p:nvSpPr>
          <p:spPr>
            <a:xfrm>
              <a:off x="5644600" y="3530450"/>
              <a:ext cx="211750" cy="22120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3"/>
            <p:cNvSpPr/>
            <p:nvPr/>
          </p:nvSpPr>
          <p:spPr>
            <a:xfrm>
              <a:off x="5672950" y="3641975"/>
              <a:ext cx="325175" cy="251450"/>
            </a:xfrm>
            <a:custGeom>
              <a:avLst/>
              <a:gdLst/>
              <a:ahLst/>
              <a:cxnLst/>
              <a:rect l="l" t="t" r="r" b="b"/>
              <a:pathLst>
                <a:path w="13007" h="10058" extrusionOk="0">
                  <a:moveTo>
                    <a:pt x="12931" y="1"/>
                  </a:moveTo>
                  <a:cubicBezTo>
                    <a:pt x="10133" y="1"/>
                    <a:pt x="7411" y="6428"/>
                    <a:pt x="5596" y="6428"/>
                  </a:cubicBezTo>
                  <a:cubicBezTo>
                    <a:pt x="4538" y="6428"/>
                    <a:pt x="4387" y="5521"/>
                    <a:pt x="4387" y="4916"/>
                  </a:cubicBezTo>
                  <a:cubicBezTo>
                    <a:pt x="4387" y="4689"/>
                    <a:pt x="4160" y="4462"/>
                    <a:pt x="3933" y="4462"/>
                  </a:cubicBezTo>
                  <a:lnTo>
                    <a:pt x="1135" y="4462"/>
                  </a:lnTo>
                  <a:cubicBezTo>
                    <a:pt x="908" y="4462"/>
                    <a:pt x="681" y="4689"/>
                    <a:pt x="681" y="4916"/>
                  </a:cubicBezTo>
                  <a:cubicBezTo>
                    <a:pt x="455" y="6126"/>
                    <a:pt x="1" y="10058"/>
                    <a:pt x="3630" y="10058"/>
                  </a:cubicBezTo>
                  <a:cubicBezTo>
                    <a:pt x="8999" y="10058"/>
                    <a:pt x="9302" y="454"/>
                    <a:pt x="13007" y="454"/>
                  </a:cubicBezTo>
                  <a:lnTo>
                    <a:pt x="1293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3"/>
            <p:cNvSpPr/>
            <p:nvPr/>
          </p:nvSpPr>
          <p:spPr>
            <a:xfrm>
              <a:off x="5682400" y="3647650"/>
              <a:ext cx="315725" cy="245775"/>
            </a:xfrm>
            <a:custGeom>
              <a:avLst/>
              <a:gdLst/>
              <a:ahLst/>
              <a:cxnLst/>
              <a:rect l="l" t="t" r="r" b="b"/>
              <a:pathLst>
                <a:path w="12629" h="9831" extrusionOk="0">
                  <a:moveTo>
                    <a:pt x="12629" y="1"/>
                  </a:moveTo>
                  <a:cubicBezTo>
                    <a:pt x="8924" y="1"/>
                    <a:pt x="8621" y="8772"/>
                    <a:pt x="3252" y="8772"/>
                  </a:cubicBezTo>
                  <a:cubicBezTo>
                    <a:pt x="1135" y="8772"/>
                    <a:pt x="228" y="7638"/>
                    <a:pt x="152" y="6352"/>
                  </a:cubicBezTo>
                  <a:lnTo>
                    <a:pt x="152" y="6352"/>
                  </a:lnTo>
                  <a:cubicBezTo>
                    <a:pt x="1" y="7940"/>
                    <a:pt x="681" y="9831"/>
                    <a:pt x="3252" y="9831"/>
                  </a:cubicBezTo>
                  <a:cubicBezTo>
                    <a:pt x="8621" y="9831"/>
                    <a:pt x="8924" y="227"/>
                    <a:pt x="12629" y="227"/>
                  </a:cubicBezTo>
                  <a:lnTo>
                    <a:pt x="126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3"/>
            <p:cNvSpPr/>
            <p:nvPr/>
          </p:nvSpPr>
          <p:spPr>
            <a:xfrm>
              <a:off x="5822300" y="3706250"/>
              <a:ext cx="102100" cy="128575"/>
            </a:xfrm>
            <a:custGeom>
              <a:avLst/>
              <a:gdLst/>
              <a:ahLst/>
              <a:cxnLst/>
              <a:rect l="l" t="t" r="r" b="b"/>
              <a:pathLst>
                <a:path w="4084" h="5143" extrusionOk="0">
                  <a:moveTo>
                    <a:pt x="3479" y="1"/>
                  </a:moveTo>
                  <a:cubicBezTo>
                    <a:pt x="2193" y="1513"/>
                    <a:pt x="983" y="3328"/>
                    <a:pt x="0" y="3781"/>
                  </a:cubicBezTo>
                  <a:cubicBezTo>
                    <a:pt x="530" y="4235"/>
                    <a:pt x="983" y="4689"/>
                    <a:pt x="1513" y="5142"/>
                  </a:cubicBezTo>
                  <a:cubicBezTo>
                    <a:pt x="2571" y="3706"/>
                    <a:pt x="3328" y="1891"/>
                    <a:pt x="4084" y="454"/>
                  </a:cubicBezTo>
                  <a:cubicBezTo>
                    <a:pt x="3857" y="303"/>
                    <a:pt x="3706" y="152"/>
                    <a:pt x="34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3"/>
            <p:cNvSpPr/>
            <p:nvPr/>
          </p:nvSpPr>
          <p:spPr>
            <a:xfrm>
              <a:off x="5850650" y="3713825"/>
              <a:ext cx="73750" cy="121000"/>
            </a:xfrm>
            <a:custGeom>
              <a:avLst/>
              <a:gdLst/>
              <a:ahLst/>
              <a:cxnLst/>
              <a:rect l="l" t="t" r="r" b="b"/>
              <a:pathLst>
                <a:path w="2950" h="4840" extrusionOk="0">
                  <a:moveTo>
                    <a:pt x="2798" y="0"/>
                  </a:moveTo>
                  <a:cubicBezTo>
                    <a:pt x="1967" y="1437"/>
                    <a:pt x="1135" y="3252"/>
                    <a:pt x="1" y="4461"/>
                  </a:cubicBezTo>
                  <a:cubicBezTo>
                    <a:pt x="76" y="4613"/>
                    <a:pt x="228" y="4764"/>
                    <a:pt x="379" y="4839"/>
                  </a:cubicBezTo>
                  <a:cubicBezTo>
                    <a:pt x="1437" y="3403"/>
                    <a:pt x="2194" y="1588"/>
                    <a:pt x="2950" y="151"/>
                  </a:cubicBezTo>
                  <a:cubicBezTo>
                    <a:pt x="2950" y="76"/>
                    <a:pt x="2874" y="76"/>
                    <a:pt x="2798"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3"/>
            <p:cNvSpPr/>
            <p:nvPr/>
          </p:nvSpPr>
          <p:spPr>
            <a:xfrm>
              <a:off x="5699425" y="3757300"/>
              <a:ext cx="73750" cy="9475"/>
            </a:xfrm>
            <a:custGeom>
              <a:avLst/>
              <a:gdLst/>
              <a:ahLst/>
              <a:cxnLst/>
              <a:rect l="l" t="t" r="r" b="b"/>
              <a:pathLst>
                <a:path w="2950" h="379" extrusionOk="0">
                  <a:moveTo>
                    <a:pt x="152" y="0"/>
                  </a:moveTo>
                  <a:cubicBezTo>
                    <a:pt x="76" y="0"/>
                    <a:pt x="0" y="76"/>
                    <a:pt x="0" y="151"/>
                  </a:cubicBezTo>
                  <a:cubicBezTo>
                    <a:pt x="0" y="303"/>
                    <a:pt x="76" y="378"/>
                    <a:pt x="152" y="378"/>
                  </a:cubicBezTo>
                  <a:lnTo>
                    <a:pt x="2798" y="378"/>
                  </a:lnTo>
                  <a:cubicBezTo>
                    <a:pt x="2874" y="378"/>
                    <a:pt x="2949" y="303"/>
                    <a:pt x="2949" y="151"/>
                  </a:cubicBezTo>
                  <a:cubicBezTo>
                    <a:pt x="2949" y="76"/>
                    <a:pt x="2874" y="0"/>
                    <a:pt x="27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 name="Google Shape;973;p53"/>
          <p:cNvGrpSpPr/>
          <p:nvPr/>
        </p:nvGrpSpPr>
        <p:grpSpPr>
          <a:xfrm rot="-1833629">
            <a:off x="534122" y="3597256"/>
            <a:ext cx="1107313" cy="1107313"/>
            <a:chOff x="6156900" y="4108900"/>
            <a:chExt cx="362975" cy="362975"/>
          </a:xfrm>
        </p:grpSpPr>
        <p:sp>
          <p:nvSpPr>
            <p:cNvPr id="974" name="Google Shape;974;p53"/>
            <p:cNvSpPr/>
            <p:nvPr/>
          </p:nvSpPr>
          <p:spPr>
            <a:xfrm>
              <a:off x="6156900" y="4108900"/>
              <a:ext cx="362975" cy="362975"/>
            </a:xfrm>
            <a:custGeom>
              <a:avLst/>
              <a:gdLst/>
              <a:ahLst/>
              <a:cxnLst/>
              <a:rect l="l" t="t" r="r" b="b"/>
              <a:pathLst>
                <a:path w="14519" h="14519" extrusionOk="0">
                  <a:moveTo>
                    <a:pt x="9301" y="1"/>
                  </a:moveTo>
                  <a:lnTo>
                    <a:pt x="6503" y="2798"/>
                  </a:lnTo>
                  <a:lnTo>
                    <a:pt x="6428" y="2723"/>
                  </a:lnTo>
                  <a:lnTo>
                    <a:pt x="0" y="9150"/>
                  </a:lnTo>
                  <a:lnTo>
                    <a:pt x="5369" y="14519"/>
                  </a:lnTo>
                  <a:lnTo>
                    <a:pt x="11796" y="8091"/>
                  </a:lnTo>
                  <a:lnTo>
                    <a:pt x="11721" y="8016"/>
                  </a:lnTo>
                  <a:lnTo>
                    <a:pt x="14518" y="5218"/>
                  </a:lnTo>
                  <a:lnTo>
                    <a:pt x="93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3"/>
            <p:cNvSpPr/>
            <p:nvPr/>
          </p:nvSpPr>
          <p:spPr>
            <a:xfrm>
              <a:off x="6323250" y="4116475"/>
              <a:ext cx="189050" cy="189050"/>
            </a:xfrm>
            <a:custGeom>
              <a:avLst/>
              <a:gdLst/>
              <a:ahLst/>
              <a:cxnLst/>
              <a:rect l="l" t="t" r="r" b="b"/>
              <a:pathLst>
                <a:path w="7562" h="7562" extrusionOk="0">
                  <a:moveTo>
                    <a:pt x="2647" y="0"/>
                  </a:moveTo>
                  <a:lnTo>
                    <a:pt x="0" y="2647"/>
                  </a:lnTo>
                  <a:lnTo>
                    <a:pt x="4915" y="7562"/>
                  </a:lnTo>
                  <a:lnTo>
                    <a:pt x="7562" y="4915"/>
                  </a:lnTo>
                  <a:lnTo>
                    <a:pt x="26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3"/>
            <p:cNvSpPr/>
            <p:nvPr/>
          </p:nvSpPr>
          <p:spPr>
            <a:xfrm>
              <a:off x="6404525" y="4229900"/>
              <a:ext cx="45400" cy="43500"/>
            </a:xfrm>
            <a:custGeom>
              <a:avLst/>
              <a:gdLst/>
              <a:ahLst/>
              <a:cxnLst/>
              <a:rect l="l" t="t" r="r" b="b"/>
              <a:pathLst>
                <a:path w="1816" h="1740" extrusionOk="0">
                  <a:moveTo>
                    <a:pt x="1211" y="0"/>
                  </a:moveTo>
                  <a:lnTo>
                    <a:pt x="1211" y="0"/>
                  </a:lnTo>
                  <a:cubicBezTo>
                    <a:pt x="833" y="378"/>
                    <a:pt x="455" y="832"/>
                    <a:pt x="1" y="1285"/>
                  </a:cubicBezTo>
                  <a:lnTo>
                    <a:pt x="455" y="1739"/>
                  </a:lnTo>
                  <a:cubicBezTo>
                    <a:pt x="984" y="1210"/>
                    <a:pt x="1438" y="756"/>
                    <a:pt x="1816" y="378"/>
                  </a:cubicBezTo>
                  <a:cubicBezTo>
                    <a:pt x="1759" y="378"/>
                    <a:pt x="1683" y="383"/>
                    <a:pt x="1604"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3"/>
            <p:cNvSpPr/>
            <p:nvPr/>
          </p:nvSpPr>
          <p:spPr>
            <a:xfrm>
              <a:off x="6427225" y="4254475"/>
              <a:ext cx="47275" cy="43500"/>
            </a:xfrm>
            <a:custGeom>
              <a:avLst/>
              <a:gdLst/>
              <a:ahLst/>
              <a:cxnLst/>
              <a:rect l="l" t="t" r="r" b="b"/>
              <a:pathLst>
                <a:path w="1891" h="1740" extrusionOk="0">
                  <a:moveTo>
                    <a:pt x="1286" y="0"/>
                  </a:moveTo>
                  <a:cubicBezTo>
                    <a:pt x="908" y="378"/>
                    <a:pt x="530" y="832"/>
                    <a:pt x="0" y="1285"/>
                  </a:cubicBezTo>
                  <a:lnTo>
                    <a:pt x="530" y="1739"/>
                  </a:lnTo>
                  <a:cubicBezTo>
                    <a:pt x="1059" y="1210"/>
                    <a:pt x="1513" y="756"/>
                    <a:pt x="1891" y="302"/>
                  </a:cubicBezTo>
                  <a:lnTo>
                    <a:pt x="1891" y="302"/>
                  </a:lnTo>
                  <a:cubicBezTo>
                    <a:pt x="1805" y="331"/>
                    <a:pt x="1676" y="360"/>
                    <a:pt x="1557" y="360"/>
                  </a:cubicBezTo>
                  <a:cubicBezTo>
                    <a:pt x="1361" y="360"/>
                    <a:pt x="1192" y="282"/>
                    <a:pt x="1286"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3"/>
            <p:cNvSpPr/>
            <p:nvPr/>
          </p:nvSpPr>
          <p:spPr>
            <a:xfrm>
              <a:off x="6355375" y="4182625"/>
              <a:ext cx="47300" cy="41625"/>
            </a:xfrm>
            <a:custGeom>
              <a:avLst/>
              <a:gdLst/>
              <a:ahLst/>
              <a:cxnLst/>
              <a:rect l="l" t="t" r="r" b="b"/>
              <a:pathLst>
                <a:path w="1892" h="1665" extrusionOk="0">
                  <a:moveTo>
                    <a:pt x="1286" y="1"/>
                  </a:moveTo>
                  <a:cubicBezTo>
                    <a:pt x="908" y="303"/>
                    <a:pt x="455" y="757"/>
                    <a:pt x="1" y="1210"/>
                  </a:cubicBezTo>
                  <a:lnTo>
                    <a:pt x="455" y="1664"/>
                  </a:lnTo>
                  <a:lnTo>
                    <a:pt x="1891" y="303"/>
                  </a:ln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3"/>
            <p:cNvSpPr/>
            <p:nvPr/>
          </p:nvSpPr>
          <p:spPr>
            <a:xfrm>
              <a:off x="6379950" y="4205325"/>
              <a:ext cx="47300" cy="43500"/>
            </a:xfrm>
            <a:custGeom>
              <a:avLst/>
              <a:gdLst/>
              <a:ahLst/>
              <a:cxnLst/>
              <a:rect l="l" t="t" r="r" b="b"/>
              <a:pathLst>
                <a:path w="1892" h="1740" extrusionOk="0">
                  <a:moveTo>
                    <a:pt x="1211" y="0"/>
                  </a:moveTo>
                  <a:cubicBezTo>
                    <a:pt x="908" y="378"/>
                    <a:pt x="455" y="832"/>
                    <a:pt x="1" y="1285"/>
                  </a:cubicBezTo>
                  <a:lnTo>
                    <a:pt x="455" y="1739"/>
                  </a:lnTo>
                  <a:cubicBezTo>
                    <a:pt x="984" y="1210"/>
                    <a:pt x="1438" y="756"/>
                    <a:pt x="1891" y="378"/>
                  </a:cubicBezTo>
                  <a:cubicBezTo>
                    <a:pt x="1816" y="378"/>
                    <a:pt x="1726" y="383"/>
                    <a:pt x="1636"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3"/>
            <p:cNvSpPr/>
            <p:nvPr/>
          </p:nvSpPr>
          <p:spPr>
            <a:xfrm>
              <a:off x="6330800" y="4158050"/>
              <a:ext cx="47300" cy="43500"/>
            </a:xfrm>
            <a:custGeom>
              <a:avLst/>
              <a:gdLst/>
              <a:ahLst/>
              <a:cxnLst/>
              <a:rect l="l" t="t" r="r" b="b"/>
              <a:pathLst>
                <a:path w="1892" h="1740" extrusionOk="0">
                  <a:moveTo>
                    <a:pt x="1286" y="1"/>
                  </a:moveTo>
                  <a:cubicBezTo>
                    <a:pt x="908" y="379"/>
                    <a:pt x="455" y="757"/>
                    <a:pt x="1" y="1210"/>
                  </a:cubicBezTo>
                  <a:lnTo>
                    <a:pt x="455" y="1740"/>
                  </a:lnTo>
                  <a:cubicBezTo>
                    <a:pt x="984" y="1210"/>
                    <a:pt x="1438" y="681"/>
                    <a:pt x="1891" y="303"/>
                  </a:cubicBez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3"/>
            <p:cNvSpPr/>
            <p:nvPr/>
          </p:nvSpPr>
          <p:spPr>
            <a:xfrm>
              <a:off x="6241975" y="4278500"/>
              <a:ext cx="130450" cy="96725"/>
            </a:xfrm>
            <a:custGeom>
              <a:avLst/>
              <a:gdLst/>
              <a:ahLst/>
              <a:cxnLst/>
              <a:rect l="l" t="t" r="r" b="b"/>
              <a:pathLst>
                <a:path w="5218" h="3869" extrusionOk="0">
                  <a:moveTo>
                    <a:pt x="4692" y="0"/>
                  </a:moveTo>
                  <a:cubicBezTo>
                    <a:pt x="3184" y="0"/>
                    <a:pt x="2556" y="574"/>
                    <a:pt x="2420" y="778"/>
                  </a:cubicBezTo>
                  <a:cubicBezTo>
                    <a:pt x="2369" y="846"/>
                    <a:pt x="2321" y="876"/>
                    <a:pt x="2283" y="876"/>
                  </a:cubicBezTo>
                  <a:cubicBezTo>
                    <a:pt x="2152" y="876"/>
                    <a:pt x="2127" y="525"/>
                    <a:pt x="2420" y="173"/>
                  </a:cubicBezTo>
                  <a:lnTo>
                    <a:pt x="2420" y="173"/>
                  </a:lnTo>
                  <a:cubicBezTo>
                    <a:pt x="983" y="551"/>
                    <a:pt x="0" y="2064"/>
                    <a:pt x="983" y="3273"/>
                  </a:cubicBezTo>
                  <a:cubicBezTo>
                    <a:pt x="1329" y="3712"/>
                    <a:pt x="1717" y="3868"/>
                    <a:pt x="2083" y="3868"/>
                  </a:cubicBezTo>
                  <a:cubicBezTo>
                    <a:pt x="2917" y="3868"/>
                    <a:pt x="3636" y="3053"/>
                    <a:pt x="3478" y="2895"/>
                  </a:cubicBezTo>
                  <a:lnTo>
                    <a:pt x="3478" y="2895"/>
                  </a:lnTo>
                  <a:cubicBezTo>
                    <a:pt x="3349" y="3025"/>
                    <a:pt x="3210" y="3075"/>
                    <a:pt x="3096" y="3075"/>
                  </a:cubicBezTo>
                  <a:cubicBezTo>
                    <a:pt x="2878" y="3075"/>
                    <a:pt x="2750" y="2893"/>
                    <a:pt x="2949" y="2744"/>
                  </a:cubicBezTo>
                  <a:cubicBezTo>
                    <a:pt x="3327" y="2517"/>
                    <a:pt x="3630" y="2139"/>
                    <a:pt x="3932" y="1383"/>
                  </a:cubicBezTo>
                  <a:cubicBezTo>
                    <a:pt x="4159" y="703"/>
                    <a:pt x="4537" y="324"/>
                    <a:pt x="5217" y="22"/>
                  </a:cubicBezTo>
                  <a:cubicBezTo>
                    <a:pt x="5031" y="7"/>
                    <a:pt x="4856" y="0"/>
                    <a:pt x="46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3"/>
            <p:cNvSpPr/>
            <p:nvPr/>
          </p:nvSpPr>
          <p:spPr>
            <a:xfrm>
              <a:off x="6357275" y="4131125"/>
              <a:ext cx="45400" cy="40175"/>
            </a:xfrm>
            <a:custGeom>
              <a:avLst/>
              <a:gdLst/>
              <a:ahLst/>
              <a:cxnLst/>
              <a:rect l="l" t="t" r="r" b="b"/>
              <a:pathLst>
                <a:path w="1816" h="1607" extrusionOk="0">
                  <a:moveTo>
                    <a:pt x="1088" y="0"/>
                  </a:moveTo>
                  <a:cubicBezTo>
                    <a:pt x="927" y="0"/>
                    <a:pt x="757" y="57"/>
                    <a:pt x="605" y="170"/>
                  </a:cubicBezTo>
                  <a:cubicBezTo>
                    <a:pt x="454" y="322"/>
                    <a:pt x="227" y="1002"/>
                    <a:pt x="76" y="1229"/>
                  </a:cubicBezTo>
                  <a:lnTo>
                    <a:pt x="1" y="1229"/>
                  </a:lnTo>
                  <a:cubicBezTo>
                    <a:pt x="1" y="1380"/>
                    <a:pt x="1" y="1531"/>
                    <a:pt x="303" y="1607"/>
                  </a:cubicBezTo>
                  <a:lnTo>
                    <a:pt x="605" y="1607"/>
                  </a:lnTo>
                  <a:cubicBezTo>
                    <a:pt x="832" y="1456"/>
                    <a:pt x="1362" y="1229"/>
                    <a:pt x="1513" y="1078"/>
                  </a:cubicBezTo>
                  <a:cubicBezTo>
                    <a:pt x="1815" y="851"/>
                    <a:pt x="1815" y="473"/>
                    <a:pt x="1513" y="170"/>
                  </a:cubicBezTo>
                  <a:cubicBezTo>
                    <a:pt x="1399" y="57"/>
                    <a:pt x="1248" y="0"/>
                    <a:pt x="1088"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3"/>
            <p:cNvSpPr/>
            <p:nvPr/>
          </p:nvSpPr>
          <p:spPr>
            <a:xfrm>
              <a:off x="6381850" y="4155700"/>
              <a:ext cx="45400" cy="40175"/>
            </a:xfrm>
            <a:custGeom>
              <a:avLst/>
              <a:gdLst/>
              <a:ahLst/>
              <a:cxnLst/>
              <a:rect l="l" t="t" r="r" b="b"/>
              <a:pathLst>
                <a:path w="1816"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815" y="851"/>
                    <a:pt x="1815" y="473"/>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3"/>
            <p:cNvSpPr/>
            <p:nvPr/>
          </p:nvSpPr>
          <p:spPr>
            <a:xfrm>
              <a:off x="6406425" y="4180275"/>
              <a:ext cx="43500" cy="40175"/>
            </a:xfrm>
            <a:custGeom>
              <a:avLst/>
              <a:gdLst/>
              <a:ahLst/>
              <a:cxnLst/>
              <a:rect l="l" t="t" r="r" b="b"/>
              <a:pathLst>
                <a:path w="1740"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740" y="851"/>
                    <a:pt x="1740" y="397"/>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3"/>
            <p:cNvSpPr/>
            <p:nvPr/>
          </p:nvSpPr>
          <p:spPr>
            <a:xfrm>
              <a:off x="6429100" y="4204850"/>
              <a:ext cx="45400" cy="40175"/>
            </a:xfrm>
            <a:custGeom>
              <a:avLst/>
              <a:gdLst/>
              <a:ahLst/>
              <a:cxnLst/>
              <a:rect l="l" t="t" r="r" b="b"/>
              <a:pathLst>
                <a:path w="1816" h="1607" extrusionOk="0">
                  <a:moveTo>
                    <a:pt x="1135" y="0"/>
                  </a:moveTo>
                  <a:cubicBezTo>
                    <a:pt x="965" y="0"/>
                    <a:pt x="795" y="57"/>
                    <a:pt x="681" y="170"/>
                  </a:cubicBezTo>
                  <a:cubicBezTo>
                    <a:pt x="530" y="321"/>
                    <a:pt x="303" y="1002"/>
                    <a:pt x="77" y="1153"/>
                  </a:cubicBezTo>
                  <a:cubicBezTo>
                    <a:pt x="77" y="1153"/>
                    <a:pt x="77" y="1229"/>
                    <a:pt x="77" y="1229"/>
                  </a:cubicBezTo>
                  <a:cubicBezTo>
                    <a:pt x="1" y="1380"/>
                    <a:pt x="77" y="1531"/>
                    <a:pt x="379" y="1531"/>
                  </a:cubicBezTo>
                  <a:cubicBezTo>
                    <a:pt x="455" y="1607"/>
                    <a:pt x="530" y="1607"/>
                    <a:pt x="606" y="1607"/>
                  </a:cubicBezTo>
                  <a:cubicBezTo>
                    <a:pt x="908" y="1380"/>
                    <a:pt x="1438" y="1229"/>
                    <a:pt x="1589" y="1078"/>
                  </a:cubicBezTo>
                  <a:cubicBezTo>
                    <a:pt x="1816" y="851"/>
                    <a:pt x="1816" y="397"/>
                    <a:pt x="1589" y="170"/>
                  </a:cubicBezTo>
                  <a:cubicBezTo>
                    <a:pt x="1475" y="57"/>
                    <a:pt x="1305" y="0"/>
                    <a:pt x="1135"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3"/>
            <p:cNvSpPr/>
            <p:nvPr/>
          </p:nvSpPr>
          <p:spPr>
            <a:xfrm>
              <a:off x="6453675" y="4228000"/>
              <a:ext cx="45400" cy="41600"/>
            </a:xfrm>
            <a:custGeom>
              <a:avLst/>
              <a:gdLst/>
              <a:ahLst/>
              <a:cxnLst/>
              <a:rect l="l" t="t" r="r" b="b"/>
              <a:pathLst>
                <a:path w="1816" h="1664" extrusionOk="0">
                  <a:moveTo>
                    <a:pt x="1107" y="0"/>
                  </a:moveTo>
                  <a:cubicBezTo>
                    <a:pt x="946" y="0"/>
                    <a:pt x="795" y="76"/>
                    <a:pt x="681" y="227"/>
                  </a:cubicBezTo>
                  <a:cubicBezTo>
                    <a:pt x="530" y="378"/>
                    <a:pt x="303" y="1059"/>
                    <a:pt x="77" y="1210"/>
                  </a:cubicBezTo>
                  <a:cubicBezTo>
                    <a:pt x="1" y="1437"/>
                    <a:pt x="77" y="1588"/>
                    <a:pt x="379" y="1588"/>
                  </a:cubicBezTo>
                  <a:cubicBezTo>
                    <a:pt x="455" y="1588"/>
                    <a:pt x="530" y="1664"/>
                    <a:pt x="606" y="1664"/>
                  </a:cubicBezTo>
                  <a:cubicBezTo>
                    <a:pt x="833" y="1437"/>
                    <a:pt x="1438" y="1286"/>
                    <a:pt x="1589" y="1135"/>
                  </a:cubicBezTo>
                  <a:cubicBezTo>
                    <a:pt x="1816" y="908"/>
                    <a:pt x="1816" y="454"/>
                    <a:pt x="1589" y="227"/>
                  </a:cubicBezTo>
                  <a:cubicBezTo>
                    <a:pt x="1438" y="76"/>
                    <a:pt x="1267" y="0"/>
                    <a:pt x="1107"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3"/>
            <p:cNvSpPr/>
            <p:nvPr/>
          </p:nvSpPr>
          <p:spPr>
            <a:xfrm>
              <a:off x="6374300" y="4132225"/>
              <a:ext cx="24600" cy="14675"/>
            </a:xfrm>
            <a:custGeom>
              <a:avLst/>
              <a:gdLst/>
              <a:ahLst/>
              <a:cxnLst/>
              <a:rect l="l" t="t" r="r" b="b"/>
              <a:pathLst>
                <a:path w="984" h="587" extrusionOk="0">
                  <a:moveTo>
                    <a:pt x="334" y="1"/>
                  </a:moveTo>
                  <a:cubicBezTo>
                    <a:pt x="216" y="1"/>
                    <a:pt x="120" y="38"/>
                    <a:pt x="76" y="126"/>
                  </a:cubicBezTo>
                  <a:cubicBezTo>
                    <a:pt x="0" y="278"/>
                    <a:pt x="151" y="429"/>
                    <a:pt x="378" y="504"/>
                  </a:cubicBezTo>
                  <a:cubicBezTo>
                    <a:pt x="465" y="562"/>
                    <a:pt x="551" y="587"/>
                    <a:pt x="630" y="587"/>
                  </a:cubicBezTo>
                  <a:cubicBezTo>
                    <a:pt x="756" y="587"/>
                    <a:pt x="861" y="522"/>
                    <a:pt x="907" y="429"/>
                  </a:cubicBezTo>
                  <a:cubicBezTo>
                    <a:pt x="983"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3"/>
            <p:cNvSpPr/>
            <p:nvPr/>
          </p:nvSpPr>
          <p:spPr>
            <a:xfrm>
              <a:off x="6398875" y="4156800"/>
              <a:ext cx="22700" cy="14675"/>
            </a:xfrm>
            <a:custGeom>
              <a:avLst/>
              <a:gdLst/>
              <a:ahLst/>
              <a:cxnLst/>
              <a:rect l="l" t="t" r="r" b="b"/>
              <a:pathLst>
                <a:path w="908" h="587" extrusionOk="0">
                  <a:moveTo>
                    <a:pt x="334" y="1"/>
                  </a:moveTo>
                  <a:cubicBezTo>
                    <a:pt x="216" y="1"/>
                    <a:pt x="120" y="38"/>
                    <a:pt x="76" y="126"/>
                  </a:cubicBezTo>
                  <a:cubicBezTo>
                    <a:pt x="0" y="277"/>
                    <a:pt x="151" y="429"/>
                    <a:pt x="378" y="504"/>
                  </a:cubicBezTo>
                  <a:cubicBezTo>
                    <a:pt x="465" y="562"/>
                    <a:pt x="551" y="587"/>
                    <a:pt x="630" y="587"/>
                  </a:cubicBezTo>
                  <a:cubicBezTo>
                    <a:pt x="756" y="587"/>
                    <a:pt x="861" y="522"/>
                    <a:pt x="907" y="429"/>
                  </a:cubicBezTo>
                  <a:cubicBezTo>
                    <a:pt x="907"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3"/>
            <p:cNvSpPr/>
            <p:nvPr/>
          </p:nvSpPr>
          <p:spPr>
            <a:xfrm>
              <a:off x="6423450" y="4181375"/>
              <a:ext cx="22700" cy="13850"/>
            </a:xfrm>
            <a:custGeom>
              <a:avLst/>
              <a:gdLst/>
              <a:ahLst/>
              <a:cxnLst/>
              <a:rect l="l" t="t" r="r" b="b"/>
              <a:pathLst>
                <a:path w="908" h="554" extrusionOk="0">
                  <a:moveTo>
                    <a:pt x="319" y="1"/>
                  </a:moveTo>
                  <a:cubicBezTo>
                    <a:pt x="216" y="1"/>
                    <a:pt x="120" y="38"/>
                    <a:pt x="76" y="126"/>
                  </a:cubicBezTo>
                  <a:cubicBezTo>
                    <a:pt x="0" y="277"/>
                    <a:pt x="151" y="429"/>
                    <a:pt x="378" y="504"/>
                  </a:cubicBezTo>
                  <a:cubicBezTo>
                    <a:pt x="472" y="536"/>
                    <a:pt x="566" y="554"/>
                    <a:pt x="649" y="554"/>
                  </a:cubicBezTo>
                  <a:cubicBezTo>
                    <a:pt x="767" y="554"/>
                    <a:pt x="863" y="517"/>
                    <a:pt x="907" y="429"/>
                  </a:cubicBezTo>
                  <a:cubicBezTo>
                    <a:pt x="907" y="353"/>
                    <a:pt x="756" y="126"/>
                    <a:pt x="529" y="51"/>
                  </a:cubicBezTo>
                  <a:cubicBezTo>
                    <a:pt x="467" y="19"/>
                    <a:pt x="391" y="1"/>
                    <a:pt x="319"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3"/>
            <p:cNvSpPr/>
            <p:nvPr/>
          </p:nvSpPr>
          <p:spPr>
            <a:xfrm>
              <a:off x="6448025" y="4205950"/>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3"/>
            <p:cNvSpPr/>
            <p:nvPr/>
          </p:nvSpPr>
          <p:spPr>
            <a:xfrm>
              <a:off x="6472600" y="4230525"/>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2278814" y="1373307"/>
            <a:ext cx="1061530"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AOS</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18,0%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433198"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sp>
        <p:nvSpPr>
          <p:cNvPr id="962" name="Google Shape;962;p53"/>
          <p:cNvSpPr txBox="1">
            <a:spLocks noGrp="1"/>
          </p:cNvSpPr>
          <p:nvPr>
            <p:ph type="title" idx="3"/>
          </p:nvPr>
        </p:nvSpPr>
        <p:spPr>
          <a:xfrm>
            <a:off x="1532941" y="2882603"/>
            <a:ext cx="2535904" cy="38550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Patología Respiratoria</a:t>
            </a:r>
            <a:endParaRPr dirty="0"/>
          </a:p>
        </p:txBody>
      </p:sp>
      <p:sp>
        <p:nvSpPr>
          <p:cNvPr id="964" name="Google Shape;964;p53"/>
          <p:cNvSpPr txBox="1"/>
          <p:nvPr/>
        </p:nvSpPr>
        <p:spPr>
          <a:xfrm>
            <a:off x="2208799" y="3747729"/>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32,5%</a:t>
            </a:r>
            <a:endParaRPr sz="2500" dirty="0">
              <a:solidFill>
                <a:schemeClr val="accent2"/>
              </a:solidFill>
              <a:latin typeface="Black Han Sans"/>
              <a:ea typeface="Black Han Sans"/>
              <a:cs typeface="Black Han Sans"/>
              <a:sym typeface="Black Han Sans"/>
            </a:endParaRPr>
          </a:p>
        </p:txBody>
      </p:sp>
      <p:grpSp>
        <p:nvGrpSpPr>
          <p:cNvPr id="966" name="Google Shape;966;p53"/>
          <p:cNvGrpSpPr/>
          <p:nvPr/>
        </p:nvGrpSpPr>
        <p:grpSpPr>
          <a:xfrm rot="900443">
            <a:off x="7917503" y="735242"/>
            <a:ext cx="1121560" cy="1151576"/>
            <a:chOff x="5644600" y="3530450"/>
            <a:chExt cx="353525" cy="362975"/>
          </a:xfrm>
        </p:grpSpPr>
        <p:sp>
          <p:nvSpPr>
            <p:cNvPr id="967" name="Google Shape;967;p53"/>
            <p:cNvSpPr/>
            <p:nvPr/>
          </p:nvSpPr>
          <p:spPr>
            <a:xfrm>
              <a:off x="5644600" y="3530450"/>
              <a:ext cx="211750" cy="22120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3"/>
            <p:cNvSpPr/>
            <p:nvPr/>
          </p:nvSpPr>
          <p:spPr>
            <a:xfrm>
              <a:off x="5672950" y="3641975"/>
              <a:ext cx="325175" cy="251450"/>
            </a:xfrm>
            <a:custGeom>
              <a:avLst/>
              <a:gdLst/>
              <a:ahLst/>
              <a:cxnLst/>
              <a:rect l="l" t="t" r="r" b="b"/>
              <a:pathLst>
                <a:path w="13007" h="10058" extrusionOk="0">
                  <a:moveTo>
                    <a:pt x="12931" y="1"/>
                  </a:moveTo>
                  <a:cubicBezTo>
                    <a:pt x="10133" y="1"/>
                    <a:pt x="7411" y="6428"/>
                    <a:pt x="5596" y="6428"/>
                  </a:cubicBezTo>
                  <a:cubicBezTo>
                    <a:pt x="4538" y="6428"/>
                    <a:pt x="4387" y="5521"/>
                    <a:pt x="4387" y="4916"/>
                  </a:cubicBezTo>
                  <a:cubicBezTo>
                    <a:pt x="4387" y="4689"/>
                    <a:pt x="4160" y="4462"/>
                    <a:pt x="3933" y="4462"/>
                  </a:cubicBezTo>
                  <a:lnTo>
                    <a:pt x="1135" y="4462"/>
                  </a:lnTo>
                  <a:cubicBezTo>
                    <a:pt x="908" y="4462"/>
                    <a:pt x="681" y="4689"/>
                    <a:pt x="681" y="4916"/>
                  </a:cubicBezTo>
                  <a:cubicBezTo>
                    <a:pt x="455" y="6126"/>
                    <a:pt x="1" y="10058"/>
                    <a:pt x="3630" y="10058"/>
                  </a:cubicBezTo>
                  <a:cubicBezTo>
                    <a:pt x="8999" y="10058"/>
                    <a:pt x="9302" y="454"/>
                    <a:pt x="13007" y="454"/>
                  </a:cubicBezTo>
                  <a:lnTo>
                    <a:pt x="1293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3"/>
            <p:cNvSpPr/>
            <p:nvPr/>
          </p:nvSpPr>
          <p:spPr>
            <a:xfrm>
              <a:off x="5682400" y="3647650"/>
              <a:ext cx="315725" cy="245775"/>
            </a:xfrm>
            <a:custGeom>
              <a:avLst/>
              <a:gdLst/>
              <a:ahLst/>
              <a:cxnLst/>
              <a:rect l="l" t="t" r="r" b="b"/>
              <a:pathLst>
                <a:path w="12629" h="9831" extrusionOk="0">
                  <a:moveTo>
                    <a:pt x="12629" y="1"/>
                  </a:moveTo>
                  <a:cubicBezTo>
                    <a:pt x="8924" y="1"/>
                    <a:pt x="8621" y="8772"/>
                    <a:pt x="3252" y="8772"/>
                  </a:cubicBezTo>
                  <a:cubicBezTo>
                    <a:pt x="1135" y="8772"/>
                    <a:pt x="228" y="7638"/>
                    <a:pt x="152" y="6352"/>
                  </a:cubicBezTo>
                  <a:lnTo>
                    <a:pt x="152" y="6352"/>
                  </a:lnTo>
                  <a:cubicBezTo>
                    <a:pt x="1" y="7940"/>
                    <a:pt x="681" y="9831"/>
                    <a:pt x="3252" y="9831"/>
                  </a:cubicBezTo>
                  <a:cubicBezTo>
                    <a:pt x="8621" y="9831"/>
                    <a:pt x="8924" y="227"/>
                    <a:pt x="12629" y="227"/>
                  </a:cubicBezTo>
                  <a:lnTo>
                    <a:pt x="126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3"/>
            <p:cNvSpPr/>
            <p:nvPr/>
          </p:nvSpPr>
          <p:spPr>
            <a:xfrm>
              <a:off x="5822300" y="3706250"/>
              <a:ext cx="102100" cy="128575"/>
            </a:xfrm>
            <a:custGeom>
              <a:avLst/>
              <a:gdLst/>
              <a:ahLst/>
              <a:cxnLst/>
              <a:rect l="l" t="t" r="r" b="b"/>
              <a:pathLst>
                <a:path w="4084" h="5143" extrusionOk="0">
                  <a:moveTo>
                    <a:pt x="3479" y="1"/>
                  </a:moveTo>
                  <a:cubicBezTo>
                    <a:pt x="2193" y="1513"/>
                    <a:pt x="983" y="3328"/>
                    <a:pt x="0" y="3781"/>
                  </a:cubicBezTo>
                  <a:cubicBezTo>
                    <a:pt x="530" y="4235"/>
                    <a:pt x="983" y="4689"/>
                    <a:pt x="1513" y="5142"/>
                  </a:cubicBezTo>
                  <a:cubicBezTo>
                    <a:pt x="2571" y="3706"/>
                    <a:pt x="3328" y="1891"/>
                    <a:pt x="4084" y="454"/>
                  </a:cubicBezTo>
                  <a:cubicBezTo>
                    <a:pt x="3857" y="303"/>
                    <a:pt x="3706" y="152"/>
                    <a:pt x="34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3"/>
            <p:cNvSpPr/>
            <p:nvPr/>
          </p:nvSpPr>
          <p:spPr>
            <a:xfrm>
              <a:off x="5850650" y="3713825"/>
              <a:ext cx="73750" cy="121000"/>
            </a:xfrm>
            <a:custGeom>
              <a:avLst/>
              <a:gdLst/>
              <a:ahLst/>
              <a:cxnLst/>
              <a:rect l="l" t="t" r="r" b="b"/>
              <a:pathLst>
                <a:path w="2950" h="4840" extrusionOk="0">
                  <a:moveTo>
                    <a:pt x="2798" y="0"/>
                  </a:moveTo>
                  <a:cubicBezTo>
                    <a:pt x="1967" y="1437"/>
                    <a:pt x="1135" y="3252"/>
                    <a:pt x="1" y="4461"/>
                  </a:cubicBezTo>
                  <a:cubicBezTo>
                    <a:pt x="76" y="4613"/>
                    <a:pt x="228" y="4764"/>
                    <a:pt x="379" y="4839"/>
                  </a:cubicBezTo>
                  <a:cubicBezTo>
                    <a:pt x="1437" y="3403"/>
                    <a:pt x="2194" y="1588"/>
                    <a:pt x="2950" y="151"/>
                  </a:cubicBezTo>
                  <a:cubicBezTo>
                    <a:pt x="2950" y="76"/>
                    <a:pt x="2874" y="76"/>
                    <a:pt x="2798"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3"/>
            <p:cNvSpPr/>
            <p:nvPr/>
          </p:nvSpPr>
          <p:spPr>
            <a:xfrm>
              <a:off x="5699425" y="3757300"/>
              <a:ext cx="73750" cy="9475"/>
            </a:xfrm>
            <a:custGeom>
              <a:avLst/>
              <a:gdLst/>
              <a:ahLst/>
              <a:cxnLst/>
              <a:rect l="l" t="t" r="r" b="b"/>
              <a:pathLst>
                <a:path w="2950" h="379" extrusionOk="0">
                  <a:moveTo>
                    <a:pt x="152" y="0"/>
                  </a:moveTo>
                  <a:cubicBezTo>
                    <a:pt x="76" y="0"/>
                    <a:pt x="0" y="76"/>
                    <a:pt x="0" y="151"/>
                  </a:cubicBezTo>
                  <a:cubicBezTo>
                    <a:pt x="0" y="303"/>
                    <a:pt x="76" y="378"/>
                    <a:pt x="152" y="378"/>
                  </a:cubicBezTo>
                  <a:lnTo>
                    <a:pt x="2798" y="378"/>
                  </a:lnTo>
                  <a:cubicBezTo>
                    <a:pt x="2874" y="378"/>
                    <a:pt x="2949" y="303"/>
                    <a:pt x="2949" y="151"/>
                  </a:cubicBezTo>
                  <a:cubicBezTo>
                    <a:pt x="2949" y="76"/>
                    <a:pt x="2874" y="0"/>
                    <a:pt x="27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 name="Google Shape;973;p53"/>
          <p:cNvGrpSpPr/>
          <p:nvPr/>
        </p:nvGrpSpPr>
        <p:grpSpPr>
          <a:xfrm rot="-1833629">
            <a:off x="534122" y="3597256"/>
            <a:ext cx="1107313" cy="1107313"/>
            <a:chOff x="6156900" y="4108900"/>
            <a:chExt cx="362975" cy="362975"/>
          </a:xfrm>
        </p:grpSpPr>
        <p:sp>
          <p:nvSpPr>
            <p:cNvPr id="974" name="Google Shape;974;p53"/>
            <p:cNvSpPr/>
            <p:nvPr/>
          </p:nvSpPr>
          <p:spPr>
            <a:xfrm>
              <a:off x="6156900" y="4108900"/>
              <a:ext cx="362975" cy="362975"/>
            </a:xfrm>
            <a:custGeom>
              <a:avLst/>
              <a:gdLst/>
              <a:ahLst/>
              <a:cxnLst/>
              <a:rect l="l" t="t" r="r" b="b"/>
              <a:pathLst>
                <a:path w="14519" h="14519" extrusionOk="0">
                  <a:moveTo>
                    <a:pt x="9301" y="1"/>
                  </a:moveTo>
                  <a:lnTo>
                    <a:pt x="6503" y="2798"/>
                  </a:lnTo>
                  <a:lnTo>
                    <a:pt x="6428" y="2723"/>
                  </a:lnTo>
                  <a:lnTo>
                    <a:pt x="0" y="9150"/>
                  </a:lnTo>
                  <a:lnTo>
                    <a:pt x="5369" y="14519"/>
                  </a:lnTo>
                  <a:lnTo>
                    <a:pt x="11796" y="8091"/>
                  </a:lnTo>
                  <a:lnTo>
                    <a:pt x="11721" y="8016"/>
                  </a:lnTo>
                  <a:lnTo>
                    <a:pt x="14518" y="5218"/>
                  </a:lnTo>
                  <a:lnTo>
                    <a:pt x="93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3"/>
            <p:cNvSpPr/>
            <p:nvPr/>
          </p:nvSpPr>
          <p:spPr>
            <a:xfrm>
              <a:off x="6323250" y="4116475"/>
              <a:ext cx="189050" cy="189050"/>
            </a:xfrm>
            <a:custGeom>
              <a:avLst/>
              <a:gdLst/>
              <a:ahLst/>
              <a:cxnLst/>
              <a:rect l="l" t="t" r="r" b="b"/>
              <a:pathLst>
                <a:path w="7562" h="7562" extrusionOk="0">
                  <a:moveTo>
                    <a:pt x="2647" y="0"/>
                  </a:moveTo>
                  <a:lnTo>
                    <a:pt x="0" y="2647"/>
                  </a:lnTo>
                  <a:lnTo>
                    <a:pt x="4915" y="7562"/>
                  </a:lnTo>
                  <a:lnTo>
                    <a:pt x="7562" y="4915"/>
                  </a:lnTo>
                  <a:lnTo>
                    <a:pt x="26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3"/>
            <p:cNvSpPr/>
            <p:nvPr/>
          </p:nvSpPr>
          <p:spPr>
            <a:xfrm>
              <a:off x="6404525" y="4229900"/>
              <a:ext cx="45400" cy="43500"/>
            </a:xfrm>
            <a:custGeom>
              <a:avLst/>
              <a:gdLst/>
              <a:ahLst/>
              <a:cxnLst/>
              <a:rect l="l" t="t" r="r" b="b"/>
              <a:pathLst>
                <a:path w="1816" h="1740" extrusionOk="0">
                  <a:moveTo>
                    <a:pt x="1211" y="0"/>
                  </a:moveTo>
                  <a:lnTo>
                    <a:pt x="1211" y="0"/>
                  </a:lnTo>
                  <a:cubicBezTo>
                    <a:pt x="833" y="378"/>
                    <a:pt x="455" y="832"/>
                    <a:pt x="1" y="1285"/>
                  </a:cubicBezTo>
                  <a:lnTo>
                    <a:pt x="455" y="1739"/>
                  </a:lnTo>
                  <a:cubicBezTo>
                    <a:pt x="984" y="1210"/>
                    <a:pt x="1438" y="756"/>
                    <a:pt x="1816" y="378"/>
                  </a:cubicBezTo>
                  <a:cubicBezTo>
                    <a:pt x="1759" y="378"/>
                    <a:pt x="1683" y="383"/>
                    <a:pt x="1604"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3"/>
            <p:cNvSpPr/>
            <p:nvPr/>
          </p:nvSpPr>
          <p:spPr>
            <a:xfrm>
              <a:off x="6427225" y="4254475"/>
              <a:ext cx="47275" cy="43500"/>
            </a:xfrm>
            <a:custGeom>
              <a:avLst/>
              <a:gdLst/>
              <a:ahLst/>
              <a:cxnLst/>
              <a:rect l="l" t="t" r="r" b="b"/>
              <a:pathLst>
                <a:path w="1891" h="1740" extrusionOk="0">
                  <a:moveTo>
                    <a:pt x="1286" y="0"/>
                  </a:moveTo>
                  <a:cubicBezTo>
                    <a:pt x="908" y="378"/>
                    <a:pt x="530" y="832"/>
                    <a:pt x="0" y="1285"/>
                  </a:cubicBezTo>
                  <a:lnTo>
                    <a:pt x="530" y="1739"/>
                  </a:lnTo>
                  <a:cubicBezTo>
                    <a:pt x="1059" y="1210"/>
                    <a:pt x="1513" y="756"/>
                    <a:pt x="1891" y="302"/>
                  </a:cubicBezTo>
                  <a:lnTo>
                    <a:pt x="1891" y="302"/>
                  </a:lnTo>
                  <a:cubicBezTo>
                    <a:pt x="1805" y="331"/>
                    <a:pt x="1676" y="360"/>
                    <a:pt x="1557" y="360"/>
                  </a:cubicBezTo>
                  <a:cubicBezTo>
                    <a:pt x="1361" y="360"/>
                    <a:pt x="1192" y="282"/>
                    <a:pt x="1286"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3"/>
            <p:cNvSpPr/>
            <p:nvPr/>
          </p:nvSpPr>
          <p:spPr>
            <a:xfrm>
              <a:off x="6355375" y="4182625"/>
              <a:ext cx="47300" cy="41625"/>
            </a:xfrm>
            <a:custGeom>
              <a:avLst/>
              <a:gdLst/>
              <a:ahLst/>
              <a:cxnLst/>
              <a:rect l="l" t="t" r="r" b="b"/>
              <a:pathLst>
                <a:path w="1892" h="1665" extrusionOk="0">
                  <a:moveTo>
                    <a:pt x="1286" y="1"/>
                  </a:moveTo>
                  <a:cubicBezTo>
                    <a:pt x="908" y="303"/>
                    <a:pt x="455" y="757"/>
                    <a:pt x="1" y="1210"/>
                  </a:cubicBezTo>
                  <a:lnTo>
                    <a:pt x="455" y="1664"/>
                  </a:lnTo>
                  <a:lnTo>
                    <a:pt x="1891" y="303"/>
                  </a:ln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3"/>
            <p:cNvSpPr/>
            <p:nvPr/>
          </p:nvSpPr>
          <p:spPr>
            <a:xfrm>
              <a:off x="6379950" y="4205325"/>
              <a:ext cx="47300" cy="43500"/>
            </a:xfrm>
            <a:custGeom>
              <a:avLst/>
              <a:gdLst/>
              <a:ahLst/>
              <a:cxnLst/>
              <a:rect l="l" t="t" r="r" b="b"/>
              <a:pathLst>
                <a:path w="1892" h="1740" extrusionOk="0">
                  <a:moveTo>
                    <a:pt x="1211" y="0"/>
                  </a:moveTo>
                  <a:cubicBezTo>
                    <a:pt x="908" y="378"/>
                    <a:pt x="455" y="832"/>
                    <a:pt x="1" y="1285"/>
                  </a:cubicBezTo>
                  <a:lnTo>
                    <a:pt x="455" y="1739"/>
                  </a:lnTo>
                  <a:cubicBezTo>
                    <a:pt x="984" y="1210"/>
                    <a:pt x="1438" y="756"/>
                    <a:pt x="1891" y="378"/>
                  </a:cubicBezTo>
                  <a:cubicBezTo>
                    <a:pt x="1816" y="378"/>
                    <a:pt x="1726" y="383"/>
                    <a:pt x="1636"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3"/>
            <p:cNvSpPr/>
            <p:nvPr/>
          </p:nvSpPr>
          <p:spPr>
            <a:xfrm>
              <a:off x="6330800" y="4158050"/>
              <a:ext cx="47300" cy="43500"/>
            </a:xfrm>
            <a:custGeom>
              <a:avLst/>
              <a:gdLst/>
              <a:ahLst/>
              <a:cxnLst/>
              <a:rect l="l" t="t" r="r" b="b"/>
              <a:pathLst>
                <a:path w="1892" h="1740" extrusionOk="0">
                  <a:moveTo>
                    <a:pt x="1286" y="1"/>
                  </a:moveTo>
                  <a:cubicBezTo>
                    <a:pt x="908" y="379"/>
                    <a:pt x="455" y="757"/>
                    <a:pt x="1" y="1210"/>
                  </a:cubicBezTo>
                  <a:lnTo>
                    <a:pt x="455" y="1740"/>
                  </a:lnTo>
                  <a:cubicBezTo>
                    <a:pt x="984" y="1210"/>
                    <a:pt x="1438" y="681"/>
                    <a:pt x="1891" y="303"/>
                  </a:cubicBez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3"/>
            <p:cNvSpPr/>
            <p:nvPr/>
          </p:nvSpPr>
          <p:spPr>
            <a:xfrm>
              <a:off x="6241975" y="4278500"/>
              <a:ext cx="130450" cy="96725"/>
            </a:xfrm>
            <a:custGeom>
              <a:avLst/>
              <a:gdLst/>
              <a:ahLst/>
              <a:cxnLst/>
              <a:rect l="l" t="t" r="r" b="b"/>
              <a:pathLst>
                <a:path w="5218" h="3869" extrusionOk="0">
                  <a:moveTo>
                    <a:pt x="4692" y="0"/>
                  </a:moveTo>
                  <a:cubicBezTo>
                    <a:pt x="3184" y="0"/>
                    <a:pt x="2556" y="574"/>
                    <a:pt x="2420" y="778"/>
                  </a:cubicBezTo>
                  <a:cubicBezTo>
                    <a:pt x="2369" y="846"/>
                    <a:pt x="2321" y="876"/>
                    <a:pt x="2283" y="876"/>
                  </a:cubicBezTo>
                  <a:cubicBezTo>
                    <a:pt x="2152" y="876"/>
                    <a:pt x="2127" y="525"/>
                    <a:pt x="2420" y="173"/>
                  </a:cubicBezTo>
                  <a:lnTo>
                    <a:pt x="2420" y="173"/>
                  </a:lnTo>
                  <a:cubicBezTo>
                    <a:pt x="983" y="551"/>
                    <a:pt x="0" y="2064"/>
                    <a:pt x="983" y="3273"/>
                  </a:cubicBezTo>
                  <a:cubicBezTo>
                    <a:pt x="1329" y="3712"/>
                    <a:pt x="1717" y="3868"/>
                    <a:pt x="2083" y="3868"/>
                  </a:cubicBezTo>
                  <a:cubicBezTo>
                    <a:pt x="2917" y="3868"/>
                    <a:pt x="3636" y="3053"/>
                    <a:pt x="3478" y="2895"/>
                  </a:cubicBezTo>
                  <a:lnTo>
                    <a:pt x="3478" y="2895"/>
                  </a:lnTo>
                  <a:cubicBezTo>
                    <a:pt x="3349" y="3025"/>
                    <a:pt x="3210" y="3075"/>
                    <a:pt x="3096" y="3075"/>
                  </a:cubicBezTo>
                  <a:cubicBezTo>
                    <a:pt x="2878" y="3075"/>
                    <a:pt x="2750" y="2893"/>
                    <a:pt x="2949" y="2744"/>
                  </a:cubicBezTo>
                  <a:cubicBezTo>
                    <a:pt x="3327" y="2517"/>
                    <a:pt x="3630" y="2139"/>
                    <a:pt x="3932" y="1383"/>
                  </a:cubicBezTo>
                  <a:cubicBezTo>
                    <a:pt x="4159" y="703"/>
                    <a:pt x="4537" y="324"/>
                    <a:pt x="5217" y="22"/>
                  </a:cubicBezTo>
                  <a:cubicBezTo>
                    <a:pt x="5031" y="7"/>
                    <a:pt x="4856" y="0"/>
                    <a:pt x="46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3"/>
            <p:cNvSpPr/>
            <p:nvPr/>
          </p:nvSpPr>
          <p:spPr>
            <a:xfrm>
              <a:off x="6357275" y="4131125"/>
              <a:ext cx="45400" cy="40175"/>
            </a:xfrm>
            <a:custGeom>
              <a:avLst/>
              <a:gdLst/>
              <a:ahLst/>
              <a:cxnLst/>
              <a:rect l="l" t="t" r="r" b="b"/>
              <a:pathLst>
                <a:path w="1816" h="1607" extrusionOk="0">
                  <a:moveTo>
                    <a:pt x="1088" y="0"/>
                  </a:moveTo>
                  <a:cubicBezTo>
                    <a:pt x="927" y="0"/>
                    <a:pt x="757" y="57"/>
                    <a:pt x="605" y="170"/>
                  </a:cubicBezTo>
                  <a:cubicBezTo>
                    <a:pt x="454" y="322"/>
                    <a:pt x="227" y="1002"/>
                    <a:pt x="76" y="1229"/>
                  </a:cubicBezTo>
                  <a:lnTo>
                    <a:pt x="1" y="1229"/>
                  </a:lnTo>
                  <a:cubicBezTo>
                    <a:pt x="1" y="1380"/>
                    <a:pt x="1" y="1531"/>
                    <a:pt x="303" y="1607"/>
                  </a:cubicBezTo>
                  <a:lnTo>
                    <a:pt x="605" y="1607"/>
                  </a:lnTo>
                  <a:cubicBezTo>
                    <a:pt x="832" y="1456"/>
                    <a:pt x="1362" y="1229"/>
                    <a:pt x="1513" y="1078"/>
                  </a:cubicBezTo>
                  <a:cubicBezTo>
                    <a:pt x="1815" y="851"/>
                    <a:pt x="1815" y="473"/>
                    <a:pt x="1513" y="170"/>
                  </a:cubicBezTo>
                  <a:cubicBezTo>
                    <a:pt x="1399" y="57"/>
                    <a:pt x="1248" y="0"/>
                    <a:pt x="1088"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3"/>
            <p:cNvSpPr/>
            <p:nvPr/>
          </p:nvSpPr>
          <p:spPr>
            <a:xfrm>
              <a:off x="6381850" y="4155700"/>
              <a:ext cx="45400" cy="40175"/>
            </a:xfrm>
            <a:custGeom>
              <a:avLst/>
              <a:gdLst/>
              <a:ahLst/>
              <a:cxnLst/>
              <a:rect l="l" t="t" r="r" b="b"/>
              <a:pathLst>
                <a:path w="1816"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815" y="851"/>
                    <a:pt x="1815" y="473"/>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3"/>
            <p:cNvSpPr/>
            <p:nvPr/>
          </p:nvSpPr>
          <p:spPr>
            <a:xfrm>
              <a:off x="6406425" y="4180275"/>
              <a:ext cx="43500" cy="40175"/>
            </a:xfrm>
            <a:custGeom>
              <a:avLst/>
              <a:gdLst/>
              <a:ahLst/>
              <a:cxnLst/>
              <a:rect l="l" t="t" r="r" b="b"/>
              <a:pathLst>
                <a:path w="1740"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740" y="851"/>
                    <a:pt x="1740" y="397"/>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3"/>
            <p:cNvSpPr/>
            <p:nvPr/>
          </p:nvSpPr>
          <p:spPr>
            <a:xfrm>
              <a:off x="6429100" y="4204850"/>
              <a:ext cx="45400" cy="40175"/>
            </a:xfrm>
            <a:custGeom>
              <a:avLst/>
              <a:gdLst/>
              <a:ahLst/>
              <a:cxnLst/>
              <a:rect l="l" t="t" r="r" b="b"/>
              <a:pathLst>
                <a:path w="1816" h="1607" extrusionOk="0">
                  <a:moveTo>
                    <a:pt x="1135" y="0"/>
                  </a:moveTo>
                  <a:cubicBezTo>
                    <a:pt x="965" y="0"/>
                    <a:pt x="795" y="57"/>
                    <a:pt x="681" y="170"/>
                  </a:cubicBezTo>
                  <a:cubicBezTo>
                    <a:pt x="530" y="321"/>
                    <a:pt x="303" y="1002"/>
                    <a:pt x="77" y="1153"/>
                  </a:cubicBezTo>
                  <a:cubicBezTo>
                    <a:pt x="77" y="1153"/>
                    <a:pt x="77" y="1229"/>
                    <a:pt x="77" y="1229"/>
                  </a:cubicBezTo>
                  <a:cubicBezTo>
                    <a:pt x="1" y="1380"/>
                    <a:pt x="77" y="1531"/>
                    <a:pt x="379" y="1531"/>
                  </a:cubicBezTo>
                  <a:cubicBezTo>
                    <a:pt x="455" y="1607"/>
                    <a:pt x="530" y="1607"/>
                    <a:pt x="606" y="1607"/>
                  </a:cubicBezTo>
                  <a:cubicBezTo>
                    <a:pt x="908" y="1380"/>
                    <a:pt x="1438" y="1229"/>
                    <a:pt x="1589" y="1078"/>
                  </a:cubicBezTo>
                  <a:cubicBezTo>
                    <a:pt x="1816" y="851"/>
                    <a:pt x="1816" y="397"/>
                    <a:pt x="1589" y="170"/>
                  </a:cubicBezTo>
                  <a:cubicBezTo>
                    <a:pt x="1475" y="57"/>
                    <a:pt x="1305" y="0"/>
                    <a:pt x="1135"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3"/>
            <p:cNvSpPr/>
            <p:nvPr/>
          </p:nvSpPr>
          <p:spPr>
            <a:xfrm>
              <a:off x="6453675" y="4228000"/>
              <a:ext cx="45400" cy="41600"/>
            </a:xfrm>
            <a:custGeom>
              <a:avLst/>
              <a:gdLst/>
              <a:ahLst/>
              <a:cxnLst/>
              <a:rect l="l" t="t" r="r" b="b"/>
              <a:pathLst>
                <a:path w="1816" h="1664" extrusionOk="0">
                  <a:moveTo>
                    <a:pt x="1107" y="0"/>
                  </a:moveTo>
                  <a:cubicBezTo>
                    <a:pt x="946" y="0"/>
                    <a:pt x="795" y="76"/>
                    <a:pt x="681" y="227"/>
                  </a:cubicBezTo>
                  <a:cubicBezTo>
                    <a:pt x="530" y="378"/>
                    <a:pt x="303" y="1059"/>
                    <a:pt x="77" y="1210"/>
                  </a:cubicBezTo>
                  <a:cubicBezTo>
                    <a:pt x="1" y="1437"/>
                    <a:pt x="77" y="1588"/>
                    <a:pt x="379" y="1588"/>
                  </a:cubicBezTo>
                  <a:cubicBezTo>
                    <a:pt x="455" y="1588"/>
                    <a:pt x="530" y="1664"/>
                    <a:pt x="606" y="1664"/>
                  </a:cubicBezTo>
                  <a:cubicBezTo>
                    <a:pt x="833" y="1437"/>
                    <a:pt x="1438" y="1286"/>
                    <a:pt x="1589" y="1135"/>
                  </a:cubicBezTo>
                  <a:cubicBezTo>
                    <a:pt x="1816" y="908"/>
                    <a:pt x="1816" y="454"/>
                    <a:pt x="1589" y="227"/>
                  </a:cubicBezTo>
                  <a:cubicBezTo>
                    <a:pt x="1438" y="76"/>
                    <a:pt x="1267" y="0"/>
                    <a:pt x="1107"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3"/>
            <p:cNvSpPr/>
            <p:nvPr/>
          </p:nvSpPr>
          <p:spPr>
            <a:xfrm>
              <a:off x="6374300" y="4132225"/>
              <a:ext cx="24600" cy="14675"/>
            </a:xfrm>
            <a:custGeom>
              <a:avLst/>
              <a:gdLst/>
              <a:ahLst/>
              <a:cxnLst/>
              <a:rect l="l" t="t" r="r" b="b"/>
              <a:pathLst>
                <a:path w="984" h="587" extrusionOk="0">
                  <a:moveTo>
                    <a:pt x="334" y="1"/>
                  </a:moveTo>
                  <a:cubicBezTo>
                    <a:pt x="216" y="1"/>
                    <a:pt x="120" y="38"/>
                    <a:pt x="76" y="126"/>
                  </a:cubicBezTo>
                  <a:cubicBezTo>
                    <a:pt x="0" y="278"/>
                    <a:pt x="151" y="429"/>
                    <a:pt x="378" y="504"/>
                  </a:cubicBezTo>
                  <a:cubicBezTo>
                    <a:pt x="465" y="562"/>
                    <a:pt x="551" y="587"/>
                    <a:pt x="630" y="587"/>
                  </a:cubicBezTo>
                  <a:cubicBezTo>
                    <a:pt x="756" y="587"/>
                    <a:pt x="861" y="522"/>
                    <a:pt x="907" y="429"/>
                  </a:cubicBezTo>
                  <a:cubicBezTo>
                    <a:pt x="983"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3"/>
            <p:cNvSpPr/>
            <p:nvPr/>
          </p:nvSpPr>
          <p:spPr>
            <a:xfrm>
              <a:off x="6398875" y="4156800"/>
              <a:ext cx="22700" cy="14675"/>
            </a:xfrm>
            <a:custGeom>
              <a:avLst/>
              <a:gdLst/>
              <a:ahLst/>
              <a:cxnLst/>
              <a:rect l="l" t="t" r="r" b="b"/>
              <a:pathLst>
                <a:path w="908" h="587" extrusionOk="0">
                  <a:moveTo>
                    <a:pt x="334" y="1"/>
                  </a:moveTo>
                  <a:cubicBezTo>
                    <a:pt x="216" y="1"/>
                    <a:pt x="120" y="38"/>
                    <a:pt x="76" y="126"/>
                  </a:cubicBezTo>
                  <a:cubicBezTo>
                    <a:pt x="0" y="277"/>
                    <a:pt x="151" y="429"/>
                    <a:pt x="378" y="504"/>
                  </a:cubicBezTo>
                  <a:cubicBezTo>
                    <a:pt x="465" y="562"/>
                    <a:pt x="551" y="587"/>
                    <a:pt x="630" y="587"/>
                  </a:cubicBezTo>
                  <a:cubicBezTo>
                    <a:pt x="756" y="587"/>
                    <a:pt x="861" y="522"/>
                    <a:pt x="907" y="429"/>
                  </a:cubicBezTo>
                  <a:cubicBezTo>
                    <a:pt x="907"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3"/>
            <p:cNvSpPr/>
            <p:nvPr/>
          </p:nvSpPr>
          <p:spPr>
            <a:xfrm>
              <a:off x="6423450" y="4181375"/>
              <a:ext cx="22700" cy="13850"/>
            </a:xfrm>
            <a:custGeom>
              <a:avLst/>
              <a:gdLst/>
              <a:ahLst/>
              <a:cxnLst/>
              <a:rect l="l" t="t" r="r" b="b"/>
              <a:pathLst>
                <a:path w="908" h="554" extrusionOk="0">
                  <a:moveTo>
                    <a:pt x="319" y="1"/>
                  </a:moveTo>
                  <a:cubicBezTo>
                    <a:pt x="216" y="1"/>
                    <a:pt x="120" y="38"/>
                    <a:pt x="76" y="126"/>
                  </a:cubicBezTo>
                  <a:cubicBezTo>
                    <a:pt x="0" y="277"/>
                    <a:pt x="151" y="429"/>
                    <a:pt x="378" y="504"/>
                  </a:cubicBezTo>
                  <a:cubicBezTo>
                    <a:pt x="472" y="536"/>
                    <a:pt x="566" y="554"/>
                    <a:pt x="649" y="554"/>
                  </a:cubicBezTo>
                  <a:cubicBezTo>
                    <a:pt x="767" y="554"/>
                    <a:pt x="863" y="517"/>
                    <a:pt x="907" y="429"/>
                  </a:cubicBezTo>
                  <a:cubicBezTo>
                    <a:pt x="907" y="353"/>
                    <a:pt x="756" y="126"/>
                    <a:pt x="529" y="51"/>
                  </a:cubicBezTo>
                  <a:cubicBezTo>
                    <a:pt x="467" y="19"/>
                    <a:pt x="391" y="1"/>
                    <a:pt x="319"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3"/>
            <p:cNvSpPr/>
            <p:nvPr/>
          </p:nvSpPr>
          <p:spPr>
            <a:xfrm>
              <a:off x="6448025" y="4205950"/>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3"/>
            <p:cNvSpPr/>
            <p:nvPr/>
          </p:nvSpPr>
          <p:spPr>
            <a:xfrm>
              <a:off x="6472600" y="4230525"/>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2" name="Google Shape;992;p53"/>
          <p:cNvSpPr/>
          <p:nvPr/>
        </p:nvSpPr>
        <p:spPr>
          <a:xfrm rot="900443">
            <a:off x="3875813" y="297094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9" name="Google Shape;999;p53"/>
          <p:cNvGrpSpPr/>
          <p:nvPr/>
        </p:nvGrpSpPr>
        <p:grpSpPr>
          <a:xfrm>
            <a:off x="1768955" y="3492615"/>
            <a:ext cx="2116308" cy="191599"/>
            <a:chOff x="1846022" y="2283764"/>
            <a:chExt cx="2075015" cy="191619"/>
          </a:xfrm>
        </p:grpSpPr>
        <p:grpSp>
          <p:nvGrpSpPr>
            <p:cNvPr id="1000" name="Google Shape;1000;p53"/>
            <p:cNvGrpSpPr/>
            <p:nvPr/>
          </p:nvGrpSpPr>
          <p:grpSpPr>
            <a:xfrm>
              <a:off x="1846025" y="2283775"/>
              <a:ext cx="2075012" cy="191601"/>
              <a:chOff x="6937453" y="2446517"/>
              <a:chExt cx="1199082" cy="191601"/>
            </a:xfrm>
          </p:grpSpPr>
          <p:sp>
            <p:nvSpPr>
              <p:cNvPr id="1001" name="Google Shape;1001;p53"/>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3"/>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3" name="Google Shape;1003;p53"/>
            <p:cNvSpPr/>
            <p:nvPr/>
          </p:nvSpPr>
          <p:spPr>
            <a:xfrm>
              <a:off x="1846022" y="2283764"/>
              <a:ext cx="69071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2278814" y="1373307"/>
            <a:ext cx="1061530"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AOS</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18,0%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433198"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56201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sp>
        <p:nvSpPr>
          <p:cNvPr id="962" name="Google Shape;962;p53"/>
          <p:cNvSpPr txBox="1">
            <a:spLocks noGrp="1"/>
          </p:cNvSpPr>
          <p:nvPr>
            <p:ph type="title" idx="3"/>
          </p:nvPr>
        </p:nvSpPr>
        <p:spPr>
          <a:xfrm>
            <a:off x="1532941" y="2882603"/>
            <a:ext cx="2535904" cy="38550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Patología Respiratoria</a:t>
            </a:r>
            <a:endParaRPr dirty="0"/>
          </a:p>
        </p:txBody>
      </p:sp>
      <p:sp>
        <p:nvSpPr>
          <p:cNvPr id="964" name="Google Shape;964;p53"/>
          <p:cNvSpPr txBox="1"/>
          <p:nvPr/>
        </p:nvSpPr>
        <p:spPr>
          <a:xfrm>
            <a:off x="2208799" y="3747729"/>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32,5%</a:t>
            </a:r>
            <a:endParaRPr sz="2500" dirty="0">
              <a:solidFill>
                <a:schemeClr val="accent2"/>
              </a:solidFill>
              <a:latin typeface="Black Han Sans"/>
              <a:ea typeface="Black Han Sans"/>
              <a:cs typeface="Black Han Sans"/>
              <a:sym typeface="Black Han Sans"/>
            </a:endParaRPr>
          </a:p>
        </p:txBody>
      </p:sp>
      <p:grpSp>
        <p:nvGrpSpPr>
          <p:cNvPr id="966" name="Google Shape;966;p53"/>
          <p:cNvGrpSpPr/>
          <p:nvPr/>
        </p:nvGrpSpPr>
        <p:grpSpPr>
          <a:xfrm rot="900443">
            <a:off x="7917503" y="735242"/>
            <a:ext cx="1121560" cy="1151576"/>
            <a:chOff x="5644600" y="3530450"/>
            <a:chExt cx="353525" cy="362975"/>
          </a:xfrm>
        </p:grpSpPr>
        <p:sp>
          <p:nvSpPr>
            <p:cNvPr id="967" name="Google Shape;967;p53"/>
            <p:cNvSpPr/>
            <p:nvPr/>
          </p:nvSpPr>
          <p:spPr>
            <a:xfrm>
              <a:off x="5644600" y="3530450"/>
              <a:ext cx="211750" cy="22120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3"/>
            <p:cNvSpPr/>
            <p:nvPr/>
          </p:nvSpPr>
          <p:spPr>
            <a:xfrm>
              <a:off x="5672950" y="3641975"/>
              <a:ext cx="325175" cy="251450"/>
            </a:xfrm>
            <a:custGeom>
              <a:avLst/>
              <a:gdLst/>
              <a:ahLst/>
              <a:cxnLst/>
              <a:rect l="l" t="t" r="r" b="b"/>
              <a:pathLst>
                <a:path w="13007" h="10058" extrusionOk="0">
                  <a:moveTo>
                    <a:pt x="12931" y="1"/>
                  </a:moveTo>
                  <a:cubicBezTo>
                    <a:pt x="10133" y="1"/>
                    <a:pt x="7411" y="6428"/>
                    <a:pt x="5596" y="6428"/>
                  </a:cubicBezTo>
                  <a:cubicBezTo>
                    <a:pt x="4538" y="6428"/>
                    <a:pt x="4387" y="5521"/>
                    <a:pt x="4387" y="4916"/>
                  </a:cubicBezTo>
                  <a:cubicBezTo>
                    <a:pt x="4387" y="4689"/>
                    <a:pt x="4160" y="4462"/>
                    <a:pt x="3933" y="4462"/>
                  </a:cubicBezTo>
                  <a:lnTo>
                    <a:pt x="1135" y="4462"/>
                  </a:lnTo>
                  <a:cubicBezTo>
                    <a:pt x="908" y="4462"/>
                    <a:pt x="681" y="4689"/>
                    <a:pt x="681" y="4916"/>
                  </a:cubicBezTo>
                  <a:cubicBezTo>
                    <a:pt x="455" y="6126"/>
                    <a:pt x="1" y="10058"/>
                    <a:pt x="3630" y="10058"/>
                  </a:cubicBezTo>
                  <a:cubicBezTo>
                    <a:pt x="8999" y="10058"/>
                    <a:pt x="9302" y="454"/>
                    <a:pt x="13007" y="454"/>
                  </a:cubicBezTo>
                  <a:lnTo>
                    <a:pt x="1293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3"/>
            <p:cNvSpPr/>
            <p:nvPr/>
          </p:nvSpPr>
          <p:spPr>
            <a:xfrm>
              <a:off x="5682400" y="3647650"/>
              <a:ext cx="315725" cy="245775"/>
            </a:xfrm>
            <a:custGeom>
              <a:avLst/>
              <a:gdLst/>
              <a:ahLst/>
              <a:cxnLst/>
              <a:rect l="l" t="t" r="r" b="b"/>
              <a:pathLst>
                <a:path w="12629" h="9831" extrusionOk="0">
                  <a:moveTo>
                    <a:pt x="12629" y="1"/>
                  </a:moveTo>
                  <a:cubicBezTo>
                    <a:pt x="8924" y="1"/>
                    <a:pt x="8621" y="8772"/>
                    <a:pt x="3252" y="8772"/>
                  </a:cubicBezTo>
                  <a:cubicBezTo>
                    <a:pt x="1135" y="8772"/>
                    <a:pt x="228" y="7638"/>
                    <a:pt x="152" y="6352"/>
                  </a:cubicBezTo>
                  <a:lnTo>
                    <a:pt x="152" y="6352"/>
                  </a:lnTo>
                  <a:cubicBezTo>
                    <a:pt x="1" y="7940"/>
                    <a:pt x="681" y="9831"/>
                    <a:pt x="3252" y="9831"/>
                  </a:cubicBezTo>
                  <a:cubicBezTo>
                    <a:pt x="8621" y="9831"/>
                    <a:pt x="8924" y="227"/>
                    <a:pt x="12629" y="227"/>
                  </a:cubicBezTo>
                  <a:lnTo>
                    <a:pt x="126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3"/>
            <p:cNvSpPr/>
            <p:nvPr/>
          </p:nvSpPr>
          <p:spPr>
            <a:xfrm>
              <a:off x="5822300" y="3706250"/>
              <a:ext cx="102100" cy="128575"/>
            </a:xfrm>
            <a:custGeom>
              <a:avLst/>
              <a:gdLst/>
              <a:ahLst/>
              <a:cxnLst/>
              <a:rect l="l" t="t" r="r" b="b"/>
              <a:pathLst>
                <a:path w="4084" h="5143" extrusionOk="0">
                  <a:moveTo>
                    <a:pt x="3479" y="1"/>
                  </a:moveTo>
                  <a:cubicBezTo>
                    <a:pt x="2193" y="1513"/>
                    <a:pt x="983" y="3328"/>
                    <a:pt x="0" y="3781"/>
                  </a:cubicBezTo>
                  <a:cubicBezTo>
                    <a:pt x="530" y="4235"/>
                    <a:pt x="983" y="4689"/>
                    <a:pt x="1513" y="5142"/>
                  </a:cubicBezTo>
                  <a:cubicBezTo>
                    <a:pt x="2571" y="3706"/>
                    <a:pt x="3328" y="1891"/>
                    <a:pt x="4084" y="454"/>
                  </a:cubicBezTo>
                  <a:cubicBezTo>
                    <a:pt x="3857" y="303"/>
                    <a:pt x="3706" y="152"/>
                    <a:pt x="34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3"/>
            <p:cNvSpPr/>
            <p:nvPr/>
          </p:nvSpPr>
          <p:spPr>
            <a:xfrm>
              <a:off x="5850650" y="3713825"/>
              <a:ext cx="73750" cy="121000"/>
            </a:xfrm>
            <a:custGeom>
              <a:avLst/>
              <a:gdLst/>
              <a:ahLst/>
              <a:cxnLst/>
              <a:rect l="l" t="t" r="r" b="b"/>
              <a:pathLst>
                <a:path w="2950" h="4840" extrusionOk="0">
                  <a:moveTo>
                    <a:pt x="2798" y="0"/>
                  </a:moveTo>
                  <a:cubicBezTo>
                    <a:pt x="1967" y="1437"/>
                    <a:pt x="1135" y="3252"/>
                    <a:pt x="1" y="4461"/>
                  </a:cubicBezTo>
                  <a:cubicBezTo>
                    <a:pt x="76" y="4613"/>
                    <a:pt x="228" y="4764"/>
                    <a:pt x="379" y="4839"/>
                  </a:cubicBezTo>
                  <a:cubicBezTo>
                    <a:pt x="1437" y="3403"/>
                    <a:pt x="2194" y="1588"/>
                    <a:pt x="2950" y="151"/>
                  </a:cubicBezTo>
                  <a:cubicBezTo>
                    <a:pt x="2950" y="76"/>
                    <a:pt x="2874" y="76"/>
                    <a:pt x="2798"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3"/>
            <p:cNvSpPr/>
            <p:nvPr/>
          </p:nvSpPr>
          <p:spPr>
            <a:xfrm>
              <a:off x="5699425" y="3757300"/>
              <a:ext cx="73750" cy="9475"/>
            </a:xfrm>
            <a:custGeom>
              <a:avLst/>
              <a:gdLst/>
              <a:ahLst/>
              <a:cxnLst/>
              <a:rect l="l" t="t" r="r" b="b"/>
              <a:pathLst>
                <a:path w="2950" h="379" extrusionOk="0">
                  <a:moveTo>
                    <a:pt x="152" y="0"/>
                  </a:moveTo>
                  <a:cubicBezTo>
                    <a:pt x="76" y="0"/>
                    <a:pt x="0" y="76"/>
                    <a:pt x="0" y="151"/>
                  </a:cubicBezTo>
                  <a:cubicBezTo>
                    <a:pt x="0" y="303"/>
                    <a:pt x="76" y="378"/>
                    <a:pt x="152" y="378"/>
                  </a:cubicBezTo>
                  <a:lnTo>
                    <a:pt x="2798" y="378"/>
                  </a:lnTo>
                  <a:cubicBezTo>
                    <a:pt x="2874" y="378"/>
                    <a:pt x="2949" y="303"/>
                    <a:pt x="2949" y="151"/>
                  </a:cubicBezTo>
                  <a:cubicBezTo>
                    <a:pt x="2949" y="76"/>
                    <a:pt x="2874" y="0"/>
                    <a:pt x="27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 name="Google Shape;973;p53"/>
          <p:cNvGrpSpPr/>
          <p:nvPr/>
        </p:nvGrpSpPr>
        <p:grpSpPr>
          <a:xfrm rot="-1833629">
            <a:off x="534122" y="3597256"/>
            <a:ext cx="1107313" cy="1107313"/>
            <a:chOff x="6156900" y="4108900"/>
            <a:chExt cx="362975" cy="362975"/>
          </a:xfrm>
        </p:grpSpPr>
        <p:sp>
          <p:nvSpPr>
            <p:cNvPr id="974" name="Google Shape;974;p53"/>
            <p:cNvSpPr/>
            <p:nvPr/>
          </p:nvSpPr>
          <p:spPr>
            <a:xfrm>
              <a:off x="6156900" y="4108900"/>
              <a:ext cx="362975" cy="362975"/>
            </a:xfrm>
            <a:custGeom>
              <a:avLst/>
              <a:gdLst/>
              <a:ahLst/>
              <a:cxnLst/>
              <a:rect l="l" t="t" r="r" b="b"/>
              <a:pathLst>
                <a:path w="14519" h="14519" extrusionOk="0">
                  <a:moveTo>
                    <a:pt x="9301" y="1"/>
                  </a:moveTo>
                  <a:lnTo>
                    <a:pt x="6503" y="2798"/>
                  </a:lnTo>
                  <a:lnTo>
                    <a:pt x="6428" y="2723"/>
                  </a:lnTo>
                  <a:lnTo>
                    <a:pt x="0" y="9150"/>
                  </a:lnTo>
                  <a:lnTo>
                    <a:pt x="5369" y="14519"/>
                  </a:lnTo>
                  <a:lnTo>
                    <a:pt x="11796" y="8091"/>
                  </a:lnTo>
                  <a:lnTo>
                    <a:pt x="11721" y="8016"/>
                  </a:lnTo>
                  <a:lnTo>
                    <a:pt x="14518" y="5218"/>
                  </a:lnTo>
                  <a:lnTo>
                    <a:pt x="93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3"/>
            <p:cNvSpPr/>
            <p:nvPr/>
          </p:nvSpPr>
          <p:spPr>
            <a:xfrm>
              <a:off x="6323250" y="4116475"/>
              <a:ext cx="189050" cy="189050"/>
            </a:xfrm>
            <a:custGeom>
              <a:avLst/>
              <a:gdLst/>
              <a:ahLst/>
              <a:cxnLst/>
              <a:rect l="l" t="t" r="r" b="b"/>
              <a:pathLst>
                <a:path w="7562" h="7562" extrusionOk="0">
                  <a:moveTo>
                    <a:pt x="2647" y="0"/>
                  </a:moveTo>
                  <a:lnTo>
                    <a:pt x="0" y="2647"/>
                  </a:lnTo>
                  <a:lnTo>
                    <a:pt x="4915" y="7562"/>
                  </a:lnTo>
                  <a:lnTo>
                    <a:pt x="7562" y="4915"/>
                  </a:lnTo>
                  <a:lnTo>
                    <a:pt x="26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3"/>
            <p:cNvSpPr/>
            <p:nvPr/>
          </p:nvSpPr>
          <p:spPr>
            <a:xfrm>
              <a:off x="6404525" y="4229900"/>
              <a:ext cx="45400" cy="43500"/>
            </a:xfrm>
            <a:custGeom>
              <a:avLst/>
              <a:gdLst/>
              <a:ahLst/>
              <a:cxnLst/>
              <a:rect l="l" t="t" r="r" b="b"/>
              <a:pathLst>
                <a:path w="1816" h="1740" extrusionOk="0">
                  <a:moveTo>
                    <a:pt x="1211" y="0"/>
                  </a:moveTo>
                  <a:lnTo>
                    <a:pt x="1211" y="0"/>
                  </a:lnTo>
                  <a:cubicBezTo>
                    <a:pt x="833" y="378"/>
                    <a:pt x="455" y="832"/>
                    <a:pt x="1" y="1285"/>
                  </a:cubicBezTo>
                  <a:lnTo>
                    <a:pt x="455" y="1739"/>
                  </a:lnTo>
                  <a:cubicBezTo>
                    <a:pt x="984" y="1210"/>
                    <a:pt x="1438" y="756"/>
                    <a:pt x="1816" y="378"/>
                  </a:cubicBezTo>
                  <a:cubicBezTo>
                    <a:pt x="1759" y="378"/>
                    <a:pt x="1683" y="383"/>
                    <a:pt x="1604"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3"/>
            <p:cNvSpPr/>
            <p:nvPr/>
          </p:nvSpPr>
          <p:spPr>
            <a:xfrm>
              <a:off x="6427225" y="4254475"/>
              <a:ext cx="47275" cy="43500"/>
            </a:xfrm>
            <a:custGeom>
              <a:avLst/>
              <a:gdLst/>
              <a:ahLst/>
              <a:cxnLst/>
              <a:rect l="l" t="t" r="r" b="b"/>
              <a:pathLst>
                <a:path w="1891" h="1740" extrusionOk="0">
                  <a:moveTo>
                    <a:pt x="1286" y="0"/>
                  </a:moveTo>
                  <a:cubicBezTo>
                    <a:pt x="908" y="378"/>
                    <a:pt x="530" y="832"/>
                    <a:pt x="0" y="1285"/>
                  </a:cubicBezTo>
                  <a:lnTo>
                    <a:pt x="530" y="1739"/>
                  </a:lnTo>
                  <a:cubicBezTo>
                    <a:pt x="1059" y="1210"/>
                    <a:pt x="1513" y="756"/>
                    <a:pt x="1891" y="302"/>
                  </a:cubicBezTo>
                  <a:lnTo>
                    <a:pt x="1891" y="302"/>
                  </a:lnTo>
                  <a:cubicBezTo>
                    <a:pt x="1805" y="331"/>
                    <a:pt x="1676" y="360"/>
                    <a:pt x="1557" y="360"/>
                  </a:cubicBezTo>
                  <a:cubicBezTo>
                    <a:pt x="1361" y="360"/>
                    <a:pt x="1192" y="282"/>
                    <a:pt x="1286"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3"/>
            <p:cNvSpPr/>
            <p:nvPr/>
          </p:nvSpPr>
          <p:spPr>
            <a:xfrm>
              <a:off x="6355375" y="4182625"/>
              <a:ext cx="47300" cy="41625"/>
            </a:xfrm>
            <a:custGeom>
              <a:avLst/>
              <a:gdLst/>
              <a:ahLst/>
              <a:cxnLst/>
              <a:rect l="l" t="t" r="r" b="b"/>
              <a:pathLst>
                <a:path w="1892" h="1665" extrusionOk="0">
                  <a:moveTo>
                    <a:pt x="1286" y="1"/>
                  </a:moveTo>
                  <a:cubicBezTo>
                    <a:pt x="908" y="303"/>
                    <a:pt x="455" y="757"/>
                    <a:pt x="1" y="1210"/>
                  </a:cubicBezTo>
                  <a:lnTo>
                    <a:pt x="455" y="1664"/>
                  </a:lnTo>
                  <a:lnTo>
                    <a:pt x="1891" y="303"/>
                  </a:ln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3"/>
            <p:cNvSpPr/>
            <p:nvPr/>
          </p:nvSpPr>
          <p:spPr>
            <a:xfrm>
              <a:off x="6379950" y="4205325"/>
              <a:ext cx="47300" cy="43500"/>
            </a:xfrm>
            <a:custGeom>
              <a:avLst/>
              <a:gdLst/>
              <a:ahLst/>
              <a:cxnLst/>
              <a:rect l="l" t="t" r="r" b="b"/>
              <a:pathLst>
                <a:path w="1892" h="1740" extrusionOk="0">
                  <a:moveTo>
                    <a:pt x="1211" y="0"/>
                  </a:moveTo>
                  <a:cubicBezTo>
                    <a:pt x="908" y="378"/>
                    <a:pt x="455" y="832"/>
                    <a:pt x="1" y="1285"/>
                  </a:cubicBezTo>
                  <a:lnTo>
                    <a:pt x="455" y="1739"/>
                  </a:lnTo>
                  <a:cubicBezTo>
                    <a:pt x="984" y="1210"/>
                    <a:pt x="1438" y="756"/>
                    <a:pt x="1891" y="378"/>
                  </a:cubicBezTo>
                  <a:cubicBezTo>
                    <a:pt x="1816" y="378"/>
                    <a:pt x="1726" y="383"/>
                    <a:pt x="1636"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3"/>
            <p:cNvSpPr/>
            <p:nvPr/>
          </p:nvSpPr>
          <p:spPr>
            <a:xfrm>
              <a:off x="6330800" y="4158050"/>
              <a:ext cx="47300" cy="43500"/>
            </a:xfrm>
            <a:custGeom>
              <a:avLst/>
              <a:gdLst/>
              <a:ahLst/>
              <a:cxnLst/>
              <a:rect l="l" t="t" r="r" b="b"/>
              <a:pathLst>
                <a:path w="1892" h="1740" extrusionOk="0">
                  <a:moveTo>
                    <a:pt x="1286" y="1"/>
                  </a:moveTo>
                  <a:cubicBezTo>
                    <a:pt x="908" y="379"/>
                    <a:pt x="455" y="757"/>
                    <a:pt x="1" y="1210"/>
                  </a:cubicBezTo>
                  <a:lnTo>
                    <a:pt x="455" y="1740"/>
                  </a:lnTo>
                  <a:cubicBezTo>
                    <a:pt x="984" y="1210"/>
                    <a:pt x="1438" y="681"/>
                    <a:pt x="1891" y="303"/>
                  </a:cubicBez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3"/>
            <p:cNvSpPr/>
            <p:nvPr/>
          </p:nvSpPr>
          <p:spPr>
            <a:xfrm>
              <a:off x="6241975" y="4278500"/>
              <a:ext cx="130450" cy="96725"/>
            </a:xfrm>
            <a:custGeom>
              <a:avLst/>
              <a:gdLst/>
              <a:ahLst/>
              <a:cxnLst/>
              <a:rect l="l" t="t" r="r" b="b"/>
              <a:pathLst>
                <a:path w="5218" h="3869" extrusionOk="0">
                  <a:moveTo>
                    <a:pt x="4692" y="0"/>
                  </a:moveTo>
                  <a:cubicBezTo>
                    <a:pt x="3184" y="0"/>
                    <a:pt x="2556" y="574"/>
                    <a:pt x="2420" y="778"/>
                  </a:cubicBezTo>
                  <a:cubicBezTo>
                    <a:pt x="2369" y="846"/>
                    <a:pt x="2321" y="876"/>
                    <a:pt x="2283" y="876"/>
                  </a:cubicBezTo>
                  <a:cubicBezTo>
                    <a:pt x="2152" y="876"/>
                    <a:pt x="2127" y="525"/>
                    <a:pt x="2420" y="173"/>
                  </a:cubicBezTo>
                  <a:lnTo>
                    <a:pt x="2420" y="173"/>
                  </a:lnTo>
                  <a:cubicBezTo>
                    <a:pt x="983" y="551"/>
                    <a:pt x="0" y="2064"/>
                    <a:pt x="983" y="3273"/>
                  </a:cubicBezTo>
                  <a:cubicBezTo>
                    <a:pt x="1329" y="3712"/>
                    <a:pt x="1717" y="3868"/>
                    <a:pt x="2083" y="3868"/>
                  </a:cubicBezTo>
                  <a:cubicBezTo>
                    <a:pt x="2917" y="3868"/>
                    <a:pt x="3636" y="3053"/>
                    <a:pt x="3478" y="2895"/>
                  </a:cubicBezTo>
                  <a:lnTo>
                    <a:pt x="3478" y="2895"/>
                  </a:lnTo>
                  <a:cubicBezTo>
                    <a:pt x="3349" y="3025"/>
                    <a:pt x="3210" y="3075"/>
                    <a:pt x="3096" y="3075"/>
                  </a:cubicBezTo>
                  <a:cubicBezTo>
                    <a:pt x="2878" y="3075"/>
                    <a:pt x="2750" y="2893"/>
                    <a:pt x="2949" y="2744"/>
                  </a:cubicBezTo>
                  <a:cubicBezTo>
                    <a:pt x="3327" y="2517"/>
                    <a:pt x="3630" y="2139"/>
                    <a:pt x="3932" y="1383"/>
                  </a:cubicBezTo>
                  <a:cubicBezTo>
                    <a:pt x="4159" y="703"/>
                    <a:pt x="4537" y="324"/>
                    <a:pt x="5217" y="22"/>
                  </a:cubicBezTo>
                  <a:cubicBezTo>
                    <a:pt x="5031" y="7"/>
                    <a:pt x="4856" y="0"/>
                    <a:pt x="46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3"/>
            <p:cNvSpPr/>
            <p:nvPr/>
          </p:nvSpPr>
          <p:spPr>
            <a:xfrm>
              <a:off x="6357275" y="4131125"/>
              <a:ext cx="45400" cy="40175"/>
            </a:xfrm>
            <a:custGeom>
              <a:avLst/>
              <a:gdLst/>
              <a:ahLst/>
              <a:cxnLst/>
              <a:rect l="l" t="t" r="r" b="b"/>
              <a:pathLst>
                <a:path w="1816" h="1607" extrusionOk="0">
                  <a:moveTo>
                    <a:pt x="1088" y="0"/>
                  </a:moveTo>
                  <a:cubicBezTo>
                    <a:pt x="927" y="0"/>
                    <a:pt x="757" y="57"/>
                    <a:pt x="605" y="170"/>
                  </a:cubicBezTo>
                  <a:cubicBezTo>
                    <a:pt x="454" y="322"/>
                    <a:pt x="227" y="1002"/>
                    <a:pt x="76" y="1229"/>
                  </a:cubicBezTo>
                  <a:lnTo>
                    <a:pt x="1" y="1229"/>
                  </a:lnTo>
                  <a:cubicBezTo>
                    <a:pt x="1" y="1380"/>
                    <a:pt x="1" y="1531"/>
                    <a:pt x="303" y="1607"/>
                  </a:cubicBezTo>
                  <a:lnTo>
                    <a:pt x="605" y="1607"/>
                  </a:lnTo>
                  <a:cubicBezTo>
                    <a:pt x="832" y="1456"/>
                    <a:pt x="1362" y="1229"/>
                    <a:pt x="1513" y="1078"/>
                  </a:cubicBezTo>
                  <a:cubicBezTo>
                    <a:pt x="1815" y="851"/>
                    <a:pt x="1815" y="473"/>
                    <a:pt x="1513" y="170"/>
                  </a:cubicBezTo>
                  <a:cubicBezTo>
                    <a:pt x="1399" y="57"/>
                    <a:pt x="1248" y="0"/>
                    <a:pt x="1088"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3"/>
            <p:cNvSpPr/>
            <p:nvPr/>
          </p:nvSpPr>
          <p:spPr>
            <a:xfrm>
              <a:off x="6381850" y="4155700"/>
              <a:ext cx="45400" cy="40175"/>
            </a:xfrm>
            <a:custGeom>
              <a:avLst/>
              <a:gdLst/>
              <a:ahLst/>
              <a:cxnLst/>
              <a:rect l="l" t="t" r="r" b="b"/>
              <a:pathLst>
                <a:path w="1816"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815" y="851"/>
                    <a:pt x="1815" y="473"/>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3"/>
            <p:cNvSpPr/>
            <p:nvPr/>
          </p:nvSpPr>
          <p:spPr>
            <a:xfrm>
              <a:off x="6406425" y="4180275"/>
              <a:ext cx="43500" cy="40175"/>
            </a:xfrm>
            <a:custGeom>
              <a:avLst/>
              <a:gdLst/>
              <a:ahLst/>
              <a:cxnLst/>
              <a:rect l="l" t="t" r="r" b="b"/>
              <a:pathLst>
                <a:path w="1740"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740" y="851"/>
                    <a:pt x="1740" y="397"/>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3"/>
            <p:cNvSpPr/>
            <p:nvPr/>
          </p:nvSpPr>
          <p:spPr>
            <a:xfrm>
              <a:off x="6429100" y="4204850"/>
              <a:ext cx="45400" cy="40175"/>
            </a:xfrm>
            <a:custGeom>
              <a:avLst/>
              <a:gdLst/>
              <a:ahLst/>
              <a:cxnLst/>
              <a:rect l="l" t="t" r="r" b="b"/>
              <a:pathLst>
                <a:path w="1816" h="1607" extrusionOk="0">
                  <a:moveTo>
                    <a:pt x="1135" y="0"/>
                  </a:moveTo>
                  <a:cubicBezTo>
                    <a:pt x="965" y="0"/>
                    <a:pt x="795" y="57"/>
                    <a:pt x="681" y="170"/>
                  </a:cubicBezTo>
                  <a:cubicBezTo>
                    <a:pt x="530" y="321"/>
                    <a:pt x="303" y="1002"/>
                    <a:pt x="77" y="1153"/>
                  </a:cubicBezTo>
                  <a:cubicBezTo>
                    <a:pt x="77" y="1153"/>
                    <a:pt x="77" y="1229"/>
                    <a:pt x="77" y="1229"/>
                  </a:cubicBezTo>
                  <a:cubicBezTo>
                    <a:pt x="1" y="1380"/>
                    <a:pt x="77" y="1531"/>
                    <a:pt x="379" y="1531"/>
                  </a:cubicBezTo>
                  <a:cubicBezTo>
                    <a:pt x="455" y="1607"/>
                    <a:pt x="530" y="1607"/>
                    <a:pt x="606" y="1607"/>
                  </a:cubicBezTo>
                  <a:cubicBezTo>
                    <a:pt x="908" y="1380"/>
                    <a:pt x="1438" y="1229"/>
                    <a:pt x="1589" y="1078"/>
                  </a:cubicBezTo>
                  <a:cubicBezTo>
                    <a:pt x="1816" y="851"/>
                    <a:pt x="1816" y="397"/>
                    <a:pt x="1589" y="170"/>
                  </a:cubicBezTo>
                  <a:cubicBezTo>
                    <a:pt x="1475" y="57"/>
                    <a:pt x="1305" y="0"/>
                    <a:pt x="1135"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3"/>
            <p:cNvSpPr/>
            <p:nvPr/>
          </p:nvSpPr>
          <p:spPr>
            <a:xfrm>
              <a:off x="6453675" y="4228000"/>
              <a:ext cx="45400" cy="41600"/>
            </a:xfrm>
            <a:custGeom>
              <a:avLst/>
              <a:gdLst/>
              <a:ahLst/>
              <a:cxnLst/>
              <a:rect l="l" t="t" r="r" b="b"/>
              <a:pathLst>
                <a:path w="1816" h="1664" extrusionOk="0">
                  <a:moveTo>
                    <a:pt x="1107" y="0"/>
                  </a:moveTo>
                  <a:cubicBezTo>
                    <a:pt x="946" y="0"/>
                    <a:pt x="795" y="76"/>
                    <a:pt x="681" y="227"/>
                  </a:cubicBezTo>
                  <a:cubicBezTo>
                    <a:pt x="530" y="378"/>
                    <a:pt x="303" y="1059"/>
                    <a:pt x="77" y="1210"/>
                  </a:cubicBezTo>
                  <a:cubicBezTo>
                    <a:pt x="1" y="1437"/>
                    <a:pt x="77" y="1588"/>
                    <a:pt x="379" y="1588"/>
                  </a:cubicBezTo>
                  <a:cubicBezTo>
                    <a:pt x="455" y="1588"/>
                    <a:pt x="530" y="1664"/>
                    <a:pt x="606" y="1664"/>
                  </a:cubicBezTo>
                  <a:cubicBezTo>
                    <a:pt x="833" y="1437"/>
                    <a:pt x="1438" y="1286"/>
                    <a:pt x="1589" y="1135"/>
                  </a:cubicBezTo>
                  <a:cubicBezTo>
                    <a:pt x="1816" y="908"/>
                    <a:pt x="1816" y="454"/>
                    <a:pt x="1589" y="227"/>
                  </a:cubicBezTo>
                  <a:cubicBezTo>
                    <a:pt x="1438" y="76"/>
                    <a:pt x="1267" y="0"/>
                    <a:pt x="1107"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3"/>
            <p:cNvSpPr/>
            <p:nvPr/>
          </p:nvSpPr>
          <p:spPr>
            <a:xfrm>
              <a:off x="6374300" y="4132225"/>
              <a:ext cx="24600" cy="14675"/>
            </a:xfrm>
            <a:custGeom>
              <a:avLst/>
              <a:gdLst/>
              <a:ahLst/>
              <a:cxnLst/>
              <a:rect l="l" t="t" r="r" b="b"/>
              <a:pathLst>
                <a:path w="984" h="587" extrusionOk="0">
                  <a:moveTo>
                    <a:pt x="334" y="1"/>
                  </a:moveTo>
                  <a:cubicBezTo>
                    <a:pt x="216" y="1"/>
                    <a:pt x="120" y="38"/>
                    <a:pt x="76" y="126"/>
                  </a:cubicBezTo>
                  <a:cubicBezTo>
                    <a:pt x="0" y="278"/>
                    <a:pt x="151" y="429"/>
                    <a:pt x="378" y="504"/>
                  </a:cubicBezTo>
                  <a:cubicBezTo>
                    <a:pt x="465" y="562"/>
                    <a:pt x="551" y="587"/>
                    <a:pt x="630" y="587"/>
                  </a:cubicBezTo>
                  <a:cubicBezTo>
                    <a:pt x="756" y="587"/>
                    <a:pt x="861" y="522"/>
                    <a:pt x="907" y="429"/>
                  </a:cubicBezTo>
                  <a:cubicBezTo>
                    <a:pt x="983"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3"/>
            <p:cNvSpPr/>
            <p:nvPr/>
          </p:nvSpPr>
          <p:spPr>
            <a:xfrm>
              <a:off x="6398875" y="4156800"/>
              <a:ext cx="22700" cy="14675"/>
            </a:xfrm>
            <a:custGeom>
              <a:avLst/>
              <a:gdLst/>
              <a:ahLst/>
              <a:cxnLst/>
              <a:rect l="l" t="t" r="r" b="b"/>
              <a:pathLst>
                <a:path w="908" h="587" extrusionOk="0">
                  <a:moveTo>
                    <a:pt x="334" y="1"/>
                  </a:moveTo>
                  <a:cubicBezTo>
                    <a:pt x="216" y="1"/>
                    <a:pt x="120" y="38"/>
                    <a:pt x="76" y="126"/>
                  </a:cubicBezTo>
                  <a:cubicBezTo>
                    <a:pt x="0" y="277"/>
                    <a:pt x="151" y="429"/>
                    <a:pt x="378" y="504"/>
                  </a:cubicBezTo>
                  <a:cubicBezTo>
                    <a:pt x="465" y="562"/>
                    <a:pt x="551" y="587"/>
                    <a:pt x="630" y="587"/>
                  </a:cubicBezTo>
                  <a:cubicBezTo>
                    <a:pt x="756" y="587"/>
                    <a:pt x="861" y="522"/>
                    <a:pt x="907" y="429"/>
                  </a:cubicBezTo>
                  <a:cubicBezTo>
                    <a:pt x="907"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3"/>
            <p:cNvSpPr/>
            <p:nvPr/>
          </p:nvSpPr>
          <p:spPr>
            <a:xfrm>
              <a:off x="6423450" y="4181375"/>
              <a:ext cx="22700" cy="13850"/>
            </a:xfrm>
            <a:custGeom>
              <a:avLst/>
              <a:gdLst/>
              <a:ahLst/>
              <a:cxnLst/>
              <a:rect l="l" t="t" r="r" b="b"/>
              <a:pathLst>
                <a:path w="908" h="554" extrusionOk="0">
                  <a:moveTo>
                    <a:pt x="319" y="1"/>
                  </a:moveTo>
                  <a:cubicBezTo>
                    <a:pt x="216" y="1"/>
                    <a:pt x="120" y="38"/>
                    <a:pt x="76" y="126"/>
                  </a:cubicBezTo>
                  <a:cubicBezTo>
                    <a:pt x="0" y="277"/>
                    <a:pt x="151" y="429"/>
                    <a:pt x="378" y="504"/>
                  </a:cubicBezTo>
                  <a:cubicBezTo>
                    <a:pt x="472" y="536"/>
                    <a:pt x="566" y="554"/>
                    <a:pt x="649" y="554"/>
                  </a:cubicBezTo>
                  <a:cubicBezTo>
                    <a:pt x="767" y="554"/>
                    <a:pt x="863" y="517"/>
                    <a:pt x="907" y="429"/>
                  </a:cubicBezTo>
                  <a:cubicBezTo>
                    <a:pt x="907" y="353"/>
                    <a:pt x="756" y="126"/>
                    <a:pt x="529" y="51"/>
                  </a:cubicBezTo>
                  <a:cubicBezTo>
                    <a:pt x="467" y="19"/>
                    <a:pt x="391" y="1"/>
                    <a:pt x="319"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3"/>
            <p:cNvSpPr/>
            <p:nvPr/>
          </p:nvSpPr>
          <p:spPr>
            <a:xfrm>
              <a:off x="6448025" y="4205950"/>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3"/>
            <p:cNvSpPr/>
            <p:nvPr/>
          </p:nvSpPr>
          <p:spPr>
            <a:xfrm>
              <a:off x="6472600" y="4230525"/>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2" name="Google Shape;992;p53"/>
          <p:cNvSpPr/>
          <p:nvPr/>
        </p:nvSpPr>
        <p:spPr>
          <a:xfrm rot="900443">
            <a:off x="3875813" y="297094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9" name="Google Shape;999;p53"/>
          <p:cNvGrpSpPr/>
          <p:nvPr/>
        </p:nvGrpSpPr>
        <p:grpSpPr>
          <a:xfrm>
            <a:off x="1768955" y="3492615"/>
            <a:ext cx="2116308" cy="191599"/>
            <a:chOff x="1846022" y="2283764"/>
            <a:chExt cx="2075015" cy="191619"/>
          </a:xfrm>
        </p:grpSpPr>
        <p:grpSp>
          <p:nvGrpSpPr>
            <p:cNvPr id="1000" name="Google Shape;1000;p53"/>
            <p:cNvGrpSpPr/>
            <p:nvPr/>
          </p:nvGrpSpPr>
          <p:grpSpPr>
            <a:xfrm>
              <a:off x="1846025" y="2283775"/>
              <a:ext cx="2075012" cy="191601"/>
              <a:chOff x="6937453" y="2446517"/>
              <a:chExt cx="1199082" cy="191601"/>
            </a:xfrm>
          </p:grpSpPr>
          <p:sp>
            <p:nvSpPr>
              <p:cNvPr id="1001" name="Google Shape;1001;p53"/>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3"/>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3" name="Google Shape;1003;p53"/>
            <p:cNvSpPr/>
            <p:nvPr/>
          </p:nvSpPr>
          <p:spPr>
            <a:xfrm>
              <a:off x="1846022" y="2283764"/>
              <a:ext cx="69071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2278814" y="1373307"/>
            <a:ext cx="1061530"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AOS</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18,0%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433198"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0" name="Google Shape;962;p53">
            <a:extLst>
              <a:ext uri="{FF2B5EF4-FFF2-40B4-BE49-F238E27FC236}">
                <a16:creationId xmlns:a16="http://schemas.microsoft.com/office/drawing/2014/main" id="{3CA11113-3E71-7568-9B15-D9A8B422114A}"/>
              </a:ext>
            </a:extLst>
          </p:cNvPr>
          <p:cNvSpPr txBox="1">
            <a:spLocks/>
          </p:cNvSpPr>
          <p:nvPr/>
        </p:nvSpPr>
        <p:spPr>
          <a:xfrm>
            <a:off x="4908240" y="604912"/>
            <a:ext cx="1924164"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Dislipemia</a:t>
            </a:r>
          </a:p>
        </p:txBody>
      </p:sp>
      <p:sp>
        <p:nvSpPr>
          <p:cNvPr id="921" name="Google Shape;964;p53">
            <a:extLst>
              <a:ext uri="{FF2B5EF4-FFF2-40B4-BE49-F238E27FC236}">
                <a16:creationId xmlns:a16="http://schemas.microsoft.com/office/drawing/2014/main" id="{15F2848B-59D2-19FC-1101-4940BDA82916}"/>
              </a:ext>
            </a:extLst>
          </p:cNvPr>
          <p:cNvSpPr txBox="1"/>
          <p:nvPr/>
        </p:nvSpPr>
        <p:spPr>
          <a:xfrm>
            <a:off x="5268746" y="1423922"/>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23,0%</a:t>
            </a:r>
            <a:endParaRPr sz="2500" dirty="0">
              <a:solidFill>
                <a:schemeClr val="accent2"/>
              </a:solidFill>
              <a:latin typeface="Black Han Sans"/>
              <a:ea typeface="Black Han Sans"/>
              <a:cs typeface="Black Han Sans"/>
              <a:sym typeface="Black Han Sans"/>
            </a:endParaRPr>
          </a:p>
        </p:txBody>
      </p:sp>
      <p:sp>
        <p:nvSpPr>
          <p:cNvPr id="922" name="Google Shape;992;p53">
            <a:extLst>
              <a:ext uri="{FF2B5EF4-FFF2-40B4-BE49-F238E27FC236}">
                <a16:creationId xmlns:a16="http://schemas.microsoft.com/office/drawing/2014/main" id="{8D931623-3143-DB3D-6961-5D91682E91E0}"/>
              </a:ext>
            </a:extLst>
          </p:cNvPr>
          <p:cNvSpPr/>
          <p:nvPr/>
        </p:nvSpPr>
        <p:spPr>
          <a:xfrm rot="900443">
            <a:off x="6933785" y="614508"/>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3" name="Google Shape;999;p53">
            <a:extLst>
              <a:ext uri="{FF2B5EF4-FFF2-40B4-BE49-F238E27FC236}">
                <a16:creationId xmlns:a16="http://schemas.microsoft.com/office/drawing/2014/main" id="{6BBC21E6-765B-F7D5-43EF-80D1B4DD5AB9}"/>
              </a:ext>
            </a:extLst>
          </p:cNvPr>
          <p:cNvGrpSpPr/>
          <p:nvPr/>
        </p:nvGrpSpPr>
        <p:grpSpPr>
          <a:xfrm>
            <a:off x="4826927" y="1136183"/>
            <a:ext cx="2116308" cy="191599"/>
            <a:chOff x="1846022" y="2283764"/>
            <a:chExt cx="2075015" cy="191619"/>
          </a:xfrm>
        </p:grpSpPr>
        <p:grpSp>
          <p:nvGrpSpPr>
            <p:cNvPr id="924" name="Google Shape;1000;p53">
              <a:extLst>
                <a:ext uri="{FF2B5EF4-FFF2-40B4-BE49-F238E27FC236}">
                  <a16:creationId xmlns:a16="http://schemas.microsoft.com/office/drawing/2014/main" id="{9FD460E0-C8A4-5233-3678-C946D78CDC80}"/>
                </a:ext>
              </a:extLst>
            </p:cNvPr>
            <p:cNvGrpSpPr/>
            <p:nvPr/>
          </p:nvGrpSpPr>
          <p:grpSpPr>
            <a:xfrm>
              <a:off x="1846025" y="2283775"/>
              <a:ext cx="2075012" cy="191601"/>
              <a:chOff x="6937453" y="2446517"/>
              <a:chExt cx="1199082" cy="191601"/>
            </a:xfrm>
          </p:grpSpPr>
          <p:sp>
            <p:nvSpPr>
              <p:cNvPr id="926" name="Google Shape;1001;p53">
                <a:extLst>
                  <a:ext uri="{FF2B5EF4-FFF2-40B4-BE49-F238E27FC236}">
                    <a16:creationId xmlns:a16="http://schemas.microsoft.com/office/drawing/2014/main" id="{B9CF7891-6884-B2F6-4DEA-B40EC0F5DD27}"/>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1002;p53">
                <a:extLst>
                  <a:ext uri="{FF2B5EF4-FFF2-40B4-BE49-F238E27FC236}">
                    <a16:creationId xmlns:a16="http://schemas.microsoft.com/office/drawing/2014/main" id="{D62CFBEF-3BE1-E941-666C-94C3E9A88243}"/>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5" name="Google Shape;1003;p53">
              <a:extLst>
                <a:ext uri="{FF2B5EF4-FFF2-40B4-BE49-F238E27FC236}">
                  <a16:creationId xmlns:a16="http://schemas.microsoft.com/office/drawing/2014/main" id="{59DB0796-464B-11C8-D34F-443796129C42}"/>
                </a:ext>
              </a:extLst>
            </p:cNvPr>
            <p:cNvSpPr/>
            <p:nvPr/>
          </p:nvSpPr>
          <p:spPr>
            <a:xfrm>
              <a:off x="1846022" y="2283764"/>
              <a:ext cx="546988"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82342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sp>
        <p:nvSpPr>
          <p:cNvPr id="962" name="Google Shape;962;p53"/>
          <p:cNvSpPr txBox="1">
            <a:spLocks noGrp="1"/>
          </p:cNvSpPr>
          <p:nvPr>
            <p:ph type="title" idx="3"/>
          </p:nvPr>
        </p:nvSpPr>
        <p:spPr>
          <a:xfrm>
            <a:off x="1532941" y="2882603"/>
            <a:ext cx="2535904" cy="38550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Patología Respiratoria</a:t>
            </a:r>
            <a:endParaRPr dirty="0"/>
          </a:p>
        </p:txBody>
      </p:sp>
      <p:sp>
        <p:nvSpPr>
          <p:cNvPr id="964" name="Google Shape;964;p53"/>
          <p:cNvSpPr txBox="1"/>
          <p:nvPr/>
        </p:nvSpPr>
        <p:spPr>
          <a:xfrm>
            <a:off x="2208799" y="3747729"/>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32,5%</a:t>
            </a:r>
            <a:endParaRPr sz="2500" dirty="0">
              <a:solidFill>
                <a:schemeClr val="accent2"/>
              </a:solidFill>
              <a:latin typeface="Black Han Sans"/>
              <a:ea typeface="Black Han Sans"/>
              <a:cs typeface="Black Han Sans"/>
              <a:sym typeface="Black Han Sans"/>
            </a:endParaRPr>
          </a:p>
        </p:txBody>
      </p:sp>
      <p:grpSp>
        <p:nvGrpSpPr>
          <p:cNvPr id="966" name="Google Shape;966;p53"/>
          <p:cNvGrpSpPr/>
          <p:nvPr/>
        </p:nvGrpSpPr>
        <p:grpSpPr>
          <a:xfrm rot="900443">
            <a:off x="7917503" y="735242"/>
            <a:ext cx="1121560" cy="1151576"/>
            <a:chOff x="5644600" y="3530450"/>
            <a:chExt cx="353525" cy="362975"/>
          </a:xfrm>
        </p:grpSpPr>
        <p:sp>
          <p:nvSpPr>
            <p:cNvPr id="967" name="Google Shape;967;p53"/>
            <p:cNvSpPr/>
            <p:nvPr/>
          </p:nvSpPr>
          <p:spPr>
            <a:xfrm>
              <a:off x="5644600" y="3530450"/>
              <a:ext cx="211750" cy="22120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3"/>
            <p:cNvSpPr/>
            <p:nvPr/>
          </p:nvSpPr>
          <p:spPr>
            <a:xfrm>
              <a:off x="5672950" y="3641975"/>
              <a:ext cx="325175" cy="251450"/>
            </a:xfrm>
            <a:custGeom>
              <a:avLst/>
              <a:gdLst/>
              <a:ahLst/>
              <a:cxnLst/>
              <a:rect l="l" t="t" r="r" b="b"/>
              <a:pathLst>
                <a:path w="13007" h="10058" extrusionOk="0">
                  <a:moveTo>
                    <a:pt x="12931" y="1"/>
                  </a:moveTo>
                  <a:cubicBezTo>
                    <a:pt x="10133" y="1"/>
                    <a:pt x="7411" y="6428"/>
                    <a:pt x="5596" y="6428"/>
                  </a:cubicBezTo>
                  <a:cubicBezTo>
                    <a:pt x="4538" y="6428"/>
                    <a:pt x="4387" y="5521"/>
                    <a:pt x="4387" y="4916"/>
                  </a:cubicBezTo>
                  <a:cubicBezTo>
                    <a:pt x="4387" y="4689"/>
                    <a:pt x="4160" y="4462"/>
                    <a:pt x="3933" y="4462"/>
                  </a:cubicBezTo>
                  <a:lnTo>
                    <a:pt x="1135" y="4462"/>
                  </a:lnTo>
                  <a:cubicBezTo>
                    <a:pt x="908" y="4462"/>
                    <a:pt x="681" y="4689"/>
                    <a:pt x="681" y="4916"/>
                  </a:cubicBezTo>
                  <a:cubicBezTo>
                    <a:pt x="455" y="6126"/>
                    <a:pt x="1" y="10058"/>
                    <a:pt x="3630" y="10058"/>
                  </a:cubicBezTo>
                  <a:cubicBezTo>
                    <a:pt x="8999" y="10058"/>
                    <a:pt x="9302" y="454"/>
                    <a:pt x="13007" y="454"/>
                  </a:cubicBezTo>
                  <a:lnTo>
                    <a:pt x="1293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3"/>
            <p:cNvSpPr/>
            <p:nvPr/>
          </p:nvSpPr>
          <p:spPr>
            <a:xfrm>
              <a:off x="5682400" y="3647650"/>
              <a:ext cx="315725" cy="245775"/>
            </a:xfrm>
            <a:custGeom>
              <a:avLst/>
              <a:gdLst/>
              <a:ahLst/>
              <a:cxnLst/>
              <a:rect l="l" t="t" r="r" b="b"/>
              <a:pathLst>
                <a:path w="12629" h="9831" extrusionOk="0">
                  <a:moveTo>
                    <a:pt x="12629" y="1"/>
                  </a:moveTo>
                  <a:cubicBezTo>
                    <a:pt x="8924" y="1"/>
                    <a:pt x="8621" y="8772"/>
                    <a:pt x="3252" y="8772"/>
                  </a:cubicBezTo>
                  <a:cubicBezTo>
                    <a:pt x="1135" y="8772"/>
                    <a:pt x="228" y="7638"/>
                    <a:pt x="152" y="6352"/>
                  </a:cubicBezTo>
                  <a:lnTo>
                    <a:pt x="152" y="6352"/>
                  </a:lnTo>
                  <a:cubicBezTo>
                    <a:pt x="1" y="7940"/>
                    <a:pt x="681" y="9831"/>
                    <a:pt x="3252" y="9831"/>
                  </a:cubicBezTo>
                  <a:cubicBezTo>
                    <a:pt x="8621" y="9831"/>
                    <a:pt x="8924" y="227"/>
                    <a:pt x="12629" y="227"/>
                  </a:cubicBezTo>
                  <a:lnTo>
                    <a:pt x="126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3"/>
            <p:cNvSpPr/>
            <p:nvPr/>
          </p:nvSpPr>
          <p:spPr>
            <a:xfrm>
              <a:off x="5822300" y="3706250"/>
              <a:ext cx="102100" cy="128575"/>
            </a:xfrm>
            <a:custGeom>
              <a:avLst/>
              <a:gdLst/>
              <a:ahLst/>
              <a:cxnLst/>
              <a:rect l="l" t="t" r="r" b="b"/>
              <a:pathLst>
                <a:path w="4084" h="5143" extrusionOk="0">
                  <a:moveTo>
                    <a:pt x="3479" y="1"/>
                  </a:moveTo>
                  <a:cubicBezTo>
                    <a:pt x="2193" y="1513"/>
                    <a:pt x="983" y="3328"/>
                    <a:pt x="0" y="3781"/>
                  </a:cubicBezTo>
                  <a:cubicBezTo>
                    <a:pt x="530" y="4235"/>
                    <a:pt x="983" y="4689"/>
                    <a:pt x="1513" y="5142"/>
                  </a:cubicBezTo>
                  <a:cubicBezTo>
                    <a:pt x="2571" y="3706"/>
                    <a:pt x="3328" y="1891"/>
                    <a:pt x="4084" y="454"/>
                  </a:cubicBezTo>
                  <a:cubicBezTo>
                    <a:pt x="3857" y="303"/>
                    <a:pt x="3706" y="152"/>
                    <a:pt x="34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3"/>
            <p:cNvSpPr/>
            <p:nvPr/>
          </p:nvSpPr>
          <p:spPr>
            <a:xfrm>
              <a:off x="5850650" y="3713825"/>
              <a:ext cx="73750" cy="121000"/>
            </a:xfrm>
            <a:custGeom>
              <a:avLst/>
              <a:gdLst/>
              <a:ahLst/>
              <a:cxnLst/>
              <a:rect l="l" t="t" r="r" b="b"/>
              <a:pathLst>
                <a:path w="2950" h="4840" extrusionOk="0">
                  <a:moveTo>
                    <a:pt x="2798" y="0"/>
                  </a:moveTo>
                  <a:cubicBezTo>
                    <a:pt x="1967" y="1437"/>
                    <a:pt x="1135" y="3252"/>
                    <a:pt x="1" y="4461"/>
                  </a:cubicBezTo>
                  <a:cubicBezTo>
                    <a:pt x="76" y="4613"/>
                    <a:pt x="228" y="4764"/>
                    <a:pt x="379" y="4839"/>
                  </a:cubicBezTo>
                  <a:cubicBezTo>
                    <a:pt x="1437" y="3403"/>
                    <a:pt x="2194" y="1588"/>
                    <a:pt x="2950" y="151"/>
                  </a:cubicBezTo>
                  <a:cubicBezTo>
                    <a:pt x="2950" y="76"/>
                    <a:pt x="2874" y="76"/>
                    <a:pt x="2798"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3"/>
            <p:cNvSpPr/>
            <p:nvPr/>
          </p:nvSpPr>
          <p:spPr>
            <a:xfrm>
              <a:off x="5699425" y="3757300"/>
              <a:ext cx="73750" cy="9475"/>
            </a:xfrm>
            <a:custGeom>
              <a:avLst/>
              <a:gdLst/>
              <a:ahLst/>
              <a:cxnLst/>
              <a:rect l="l" t="t" r="r" b="b"/>
              <a:pathLst>
                <a:path w="2950" h="379" extrusionOk="0">
                  <a:moveTo>
                    <a:pt x="152" y="0"/>
                  </a:moveTo>
                  <a:cubicBezTo>
                    <a:pt x="76" y="0"/>
                    <a:pt x="0" y="76"/>
                    <a:pt x="0" y="151"/>
                  </a:cubicBezTo>
                  <a:cubicBezTo>
                    <a:pt x="0" y="303"/>
                    <a:pt x="76" y="378"/>
                    <a:pt x="152" y="378"/>
                  </a:cubicBezTo>
                  <a:lnTo>
                    <a:pt x="2798" y="378"/>
                  </a:lnTo>
                  <a:cubicBezTo>
                    <a:pt x="2874" y="378"/>
                    <a:pt x="2949" y="303"/>
                    <a:pt x="2949" y="151"/>
                  </a:cubicBezTo>
                  <a:cubicBezTo>
                    <a:pt x="2949" y="76"/>
                    <a:pt x="2874" y="0"/>
                    <a:pt x="27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 name="Google Shape;973;p53"/>
          <p:cNvGrpSpPr/>
          <p:nvPr/>
        </p:nvGrpSpPr>
        <p:grpSpPr>
          <a:xfrm rot="-1833629">
            <a:off x="534122" y="3597256"/>
            <a:ext cx="1107313" cy="1107313"/>
            <a:chOff x="6156900" y="4108900"/>
            <a:chExt cx="362975" cy="362975"/>
          </a:xfrm>
        </p:grpSpPr>
        <p:sp>
          <p:nvSpPr>
            <p:cNvPr id="974" name="Google Shape;974;p53"/>
            <p:cNvSpPr/>
            <p:nvPr/>
          </p:nvSpPr>
          <p:spPr>
            <a:xfrm>
              <a:off x="6156900" y="4108900"/>
              <a:ext cx="362975" cy="362975"/>
            </a:xfrm>
            <a:custGeom>
              <a:avLst/>
              <a:gdLst/>
              <a:ahLst/>
              <a:cxnLst/>
              <a:rect l="l" t="t" r="r" b="b"/>
              <a:pathLst>
                <a:path w="14519" h="14519" extrusionOk="0">
                  <a:moveTo>
                    <a:pt x="9301" y="1"/>
                  </a:moveTo>
                  <a:lnTo>
                    <a:pt x="6503" y="2798"/>
                  </a:lnTo>
                  <a:lnTo>
                    <a:pt x="6428" y="2723"/>
                  </a:lnTo>
                  <a:lnTo>
                    <a:pt x="0" y="9150"/>
                  </a:lnTo>
                  <a:lnTo>
                    <a:pt x="5369" y="14519"/>
                  </a:lnTo>
                  <a:lnTo>
                    <a:pt x="11796" y="8091"/>
                  </a:lnTo>
                  <a:lnTo>
                    <a:pt x="11721" y="8016"/>
                  </a:lnTo>
                  <a:lnTo>
                    <a:pt x="14518" y="5218"/>
                  </a:lnTo>
                  <a:lnTo>
                    <a:pt x="93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3"/>
            <p:cNvSpPr/>
            <p:nvPr/>
          </p:nvSpPr>
          <p:spPr>
            <a:xfrm>
              <a:off x="6323250" y="4116475"/>
              <a:ext cx="189050" cy="189050"/>
            </a:xfrm>
            <a:custGeom>
              <a:avLst/>
              <a:gdLst/>
              <a:ahLst/>
              <a:cxnLst/>
              <a:rect l="l" t="t" r="r" b="b"/>
              <a:pathLst>
                <a:path w="7562" h="7562" extrusionOk="0">
                  <a:moveTo>
                    <a:pt x="2647" y="0"/>
                  </a:moveTo>
                  <a:lnTo>
                    <a:pt x="0" y="2647"/>
                  </a:lnTo>
                  <a:lnTo>
                    <a:pt x="4915" y="7562"/>
                  </a:lnTo>
                  <a:lnTo>
                    <a:pt x="7562" y="4915"/>
                  </a:lnTo>
                  <a:lnTo>
                    <a:pt x="26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3"/>
            <p:cNvSpPr/>
            <p:nvPr/>
          </p:nvSpPr>
          <p:spPr>
            <a:xfrm>
              <a:off x="6404525" y="4229900"/>
              <a:ext cx="45400" cy="43500"/>
            </a:xfrm>
            <a:custGeom>
              <a:avLst/>
              <a:gdLst/>
              <a:ahLst/>
              <a:cxnLst/>
              <a:rect l="l" t="t" r="r" b="b"/>
              <a:pathLst>
                <a:path w="1816" h="1740" extrusionOk="0">
                  <a:moveTo>
                    <a:pt x="1211" y="0"/>
                  </a:moveTo>
                  <a:lnTo>
                    <a:pt x="1211" y="0"/>
                  </a:lnTo>
                  <a:cubicBezTo>
                    <a:pt x="833" y="378"/>
                    <a:pt x="455" y="832"/>
                    <a:pt x="1" y="1285"/>
                  </a:cubicBezTo>
                  <a:lnTo>
                    <a:pt x="455" y="1739"/>
                  </a:lnTo>
                  <a:cubicBezTo>
                    <a:pt x="984" y="1210"/>
                    <a:pt x="1438" y="756"/>
                    <a:pt x="1816" y="378"/>
                  </a:cubicBezTo>
                  <a:cubicBezTo>
                    <a:pt x="1759" y="378"/>
                    <a:pt x="1683" y="383"/>
                    <a:pt x="1604"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3"/>
            <p:cNvSpPr/>
            <p:nvPr/>
          </p:nvSpPr>
          <p:spPr>
            <a:xfrm>
              <a:off x="6427225" y="4254475"/>
              <a:ext cx="47275" cy="43500"/>
            </a:xfrm>
            <a:custGeom>
              <a:avLst/>
              <a:gdLst/>
              <a:ahLst/>
              <a:cxnLst/>
              <a:rect l="l" t="t" r="r" b="b"/>
              <a:pathLst>
                <a:path w="1891" h="1740" extrusionOk="0">
                  <a:moveTo>
                    <a:pt x="1286" y="0"/>
                  </a:moveTo>
                  <a:cubicBezTo>
                    <a:pt x="908" y="378"/>
                    <a:pt x="530" y="832"/>
                    <a:pt x="0" y="1285"/>
                  </a:cubicBezTo>
                  <a:lnTo>
                    <a:pt x="530" y="1739"/>
                  </a:lnTo>
                  <a:cubicBezTo>
                    <a:pt x="1059" y="1210"/>
                    <a:pt x="1513" y="756"/>
                    <a:pt x="1891" y="302"/>
                  </a:cubicBezTo>
                  <a:lnTo>
                    <a:pt x="1891" y="302"/>
                  </a:lnTo>
                  <a:cubicBezTo>
                    <a:pt x="1805" y="331"/>
                    <a:pt x="1676" y="360"/>
                    <a:pt x="1557" y="360"/>
                  </a:cubicBezTo>
                  <a:cubicBezTo>
                    <a:pt x="1361" y="360"/>
                    <a:pt x="1192" y="282"/>
                    <a:pt x="1286"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3"/>
            <p:cNvSpPr/>
            <p:nvPr/>
          </p:nvSpPr>
          <p:spPr>
            <a:xfrm>
              <a:off x="6355375" y="4182625"/>
              <a:ext cx="47300" cy="41625"/>
            </a:xfrm>
            <a:custGeom>
              <a:avLst/>
              <a:gdLst/>
              <a:ahLst/>
              <a:cxnLst/>
              <a:rect l="l" t="t" r="r" b="b"/>
              <a:pathLst>
                <a:path w="1892" h="1665" extrusionOk="0">
                  <a:moveTo>
                    <a:pt x="1286" y="1"/>
                  </a:moveTo>
                  <a:cubicBezTo>
                    <a:pt x="908" y="303"/>
                    <a:pt x="455" y="757"/>
                    <a:pt x="1" y="1210"/>
                  </a:cubicBezTo>
                  <a:lnTo>
                    <a:pt x="455" y="1664"/>
                  </a:lnTo>
                  <a:lnTo>
                    <a:pt x="1891" y="303"/>
                  </a:ln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3"/>
            <p:cNvSpPr/>
            <p:nvPr/>
          </p:nvSpPr>
          <p:spPr>
            <a:xfrm>
              <a:off x="6379950" y="4205325"/>
              <a:ext cx="47300" cy="43500"/>
            </a:xfrm>
            <a:custGeom>
              <a:avLst/>
              <a:gdLst/>
              <a:ahLst/>
              <a:cxnLst/>
              <a:rect l="l" t="t" r="r" b="b"/>
              <a:pathLst>
                <a:path w="1892" h="1740" extrusionOk="0">
                  <a:moveTo>
                    <a:pt x="1211" y="0"/>
                  </a:moveTo>
                  <a:cubicBezTo>
                    <a:pt x="908" y="378"/>
                    <a:pt x="455" y="832"/>
                    <a:pt x="1" y="1285"/>
                  </a:cubicBezTo>
                  <a:lnTo>
                    <a:pt x="455" y="1739"/>
                  </a:lnTo>
                  <a:cubicBezTo>
                    <a:pt x="984" y="1210"/>
                    <a:pt x="1438" y="756"/>
                    <a:pt x="1891" y="378"/>
                  </a:cubicBezTo>
                  <a:cubicBezTo>
                    <a:pt x="1816" y="378"/>
                    <a:pt x="1726" y="383"/>
                    <a:pt x="1636"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3"/>
            <p:cNvSpPr/>
            <p:nvPr/>
          </p:nvSpPr>
          <p:spPr>
            <a:xfrm>
              <a:off x="6330800" y="4158050"/>
              <a:ext cx="47300" cy="43500"/>
            </a:xfrm>
            <a:custGeom>
              <a:avLst/>
              <a:gdLst/>
              <a:ahLst/>
              <a:cxnLst/>
              <a:rect l="l" t="t" r="r" b="b"/>
              <a:pathLst>
                <a:path w="1892" h="1740" extrusionOk="0">
                  <a:moveTo>
                    <a:pt x="1286" y="1"/>
                  </a:moveTo>
                  <a:cubicBezTo>
                    <a:pt x="908" y="379"/>
                    <a:pt x="455" y="757"/>
                    <a:pt x="1" y="1210"/>
                  </a:cubicBezTo>
                  <a:lnTo>
                    <a:pt x="455" y="1740"/>
                  </a:lnTo>
                  <a:cubicBezTo>
                    <a:pt x="984" y="1210"/>
                    <a:pt x="1438" y="681"/>
                    <a:pt x="1891" y="303"/>
                  </a:cubicBez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3"/>
            <p:cNvSpPr/>
            <p:nvPr/>
          </p:nvSpPr>
          <p:spPr>
            <a:xfrm>
              <a:off x="6241975" y="4278500"/>
              <a:ext cx="130450" cy="96725"/>
            </a:xfrm>
            <a:custGeom>
              <a:avLst/>
              <a:gdLst/>
              <a:ahLst/>
              <a:cxnLst/>
              <a:rect l="l" t="t" r="r" b="b"/>
              <a:pathLst>
                <a:path w="5218" h="3869" extrusionOk="0">
                  <a:moveTo>
                    <a:pt x="4692" y="0"/>
                  </a:moveTo>
                  <a:cubicBezTo>
                    <a:pt x="3184" y="0"/>
                    <a:pt x="2556" y="574"/>
                    <a:pt x="2420" y="778"/>
                  </a:cubicBezTo>
                  <a:cubicBezTo>
                    <a:pt x="2369" y="846"/>
                    <a:pt x="2321" y="876"/>
                    <a:pt x="2283" y="876"/>
                  </a:cubicBezTo>
                  <a:cubicBezTo>
                    <a:pt x="2152" y="876"/>
                    <a:pt x="2127" y="525"/>
                    <a:pt x="2420" y="173"/>
                  </a:cubicBezTo>
                  <a:lnTo>
                    <a:pt x="2420" y="173"/>
                  </a:lnTo>
                  <a:cubicBezTo>
                    <a:pt x="983" y="551"/>
                    <a:pt x="0" y="2064"/>
                    <a:pt x="983" y="3273"/>
                  </a:cubicBezTo>
                  <a:cubicBezTo>
                    <a:pt x="1329" y="3712"/>
                    <a:pt x="1717" y="3868"/>
                    <a:pt x="2083" y="3868"/>
                  </a:cubicBezTo>
                  <a:cubicBezTo>
                    <a:pt x="2917" y="3868"/>
                    <a:pt x="3636" y="3053"/>
                    <a:pt x="3478" y="2895"/>
                  </a:cubicBezTo>
                  <a:lnTo>
                    <a:pt x="3478" y="2895"/>
                  </a:lnTo>
                  <a:cubicBezTo>
                    <a:pt x="3349" y="3025"/>
                    <a:pt x="3210" y="3075"/>
                    <a:pt x="3096" y="3075"/>
                  </a:cubicBezTo>
                  <a:cubicBezTo>
                    <a:pt x="2878" y="3075"/>
                    <a:pt x="2750" y="2893"/>
                    <a:pt x="2949" y="2744"/>
                  </a:cubicBezTo>
                  <a:cubicBezTo>
                    <a:pt x="3327" y="2517"/>
                    <a:pt x="3630" y="2139"/>
                    <a:pt x="3932" y="1383"/>
                  </a:cubicBezTo>
                  <a:cubicBezTo>
                    <a:pt x="4159" y="703"/>
                    <a:pt x="4537" y="324"/>
                    <a:pt x="5217" y="22"/>
                  </a:cubicBezTo>
                  <a:cubicBezTo>
                    <a:pt x="5031" y="7"/>
                    <a:pt x="4856" y="0"/>
                    <a:pt x="46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3"/>
            <p:cNvSpPr/>
            <p:nvPr/>
          </p:nvSpPr>
          <p:spPr>
            <a:xfrm>
              <a:off x="6357275" y="4131125"/>
              <a:ext cx="45400" cy="40175"/>
            </a:xfrm>
            <a:custGeom>
              <a:avLst/>
              <a:gdLst/>
              <a:ahLst/>
              <a:cxnLst/>
              <a:rect l="l" t="t" r="r" b="b"/>
              <a:pathLst>
                <a:path w="1816" h="1607" extrusionOk="0">
                  <a:moveTo>
                    <a:pt x="1088" y="0"/>
                  </a:moveTo>
                  <a:cubicBezTo>
                    <a:pt x="927" y="0"/>
                    <a:pt x="757" y="57"/>
                    <a:pt x="605" y="170"/>
                  </a:cubicBezTo>
                  <a:cubicBezTo>
                    <a:pt x="454" y="322"/>
                    <a:pt x="227" y="1002"/>
                    <a:pt x="76" y="1229"/>
                  </a:cubicBezTo>
                  <a:lnTo>
                    <a:pt x="1" y="1229"/>
                  </a:lnTo>
                  <a:cubicBezTo>
                    <a:pt x="1" y="1380"/>
                    <a:pt x="1" y="1531"/>
                    <a:pt x="303" y="1607"/>
                  </a:cubicBezTo>
                  <a:lnTo>
                    <a:pt x="605" y="1607"/>
                  </a:lnTo>
                  <a:cubicBezTo>
                    <a:pt x="832" y="1456"/>
                    <a:pt x="1362" y="1229"/>
                    <a:pt x="1513" y="1078"/>
                  </a:cubicBezTo>
                  <a:cubicBezTo>
                    <a:pt x="1815" y="851"/>
                    <a:pt x="1815" y="473"/>
                    <a:pt x="1513" y="170"/>
                  </a:cubicBezTo>
                  <a:cubicBezTo>
                    <a:pt x="1399" y="57"/>
                    <a:pt x="1248" y="0"/>
                    <a:pt x="1088"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3"/>
            <p:cNvSpPr/>
            <p:nvPr/>
          </p:nvSpPr>
          <p:spPr>
            <a:xfrm>
              <a:off x="6381850" y="4155700"/>
              <a:ext cx="45400" cy="40175"/>
            </a:xfrm>
            <a:custGeom>
              <a:avLst/>
              <a:gdLst/>
              <a:ahLst/>
              <a:cxnLst/>
              <a:rect l="l" t="t" r="r" b="b"/>
              <a:pathLst>
                <a:path w="1816"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815" y="851"/>
                    <a:pt x="1815" y="473"/>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3"/>
            <p:cNvSpPr/>
            <p:nvPr/>
          </p:nvSpPr>
          <p:spPr>
            <a:xfrm>
              <a:off x="6406425" y="4180275"/>
              <a:ext cx="43500" cy="40175"/>
            </a:xfrm>
            <a:custGeom>
              <a:avLst/>
              <a:gdLst/>
              <a:ahLst/>
              <a:cxnLst/>
              <a:rect l="l" t="t" r="r" b="b"/>
              <a:pathLst>
                <a:path w="1740"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740" y="851"/>
                    <a:pt x="1740" y="397"/>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3"/>
            <p:cNvSpPr/>
            <p:nvPr/>
          </p:nvSpPr>
          <p:spPr>
            <a:xfrm>
              <a:off x="6429100" y="4204850"/>
              <a:ext cx="45400" cy="40175"/>
            </a:xfrm>
            <a:custGeom>
              <a:avLst/>
              <a:gdLst/>
              <a:ahLst/>
              <a:cxnLst/>
              <a:rect l="l" t="t" r="r" b="b"/>
              <a:pathLst>
                <a:path w="1816" h="1607" extrusionOk="0">
                  <a:moveTo>
                    <a:pt x="1135" y="0"/>
                  </a:moveTo>
                  <a:cubicBezTo>
                    <a:pt x="965" y="0"/>
                    <a:pt x="795" y="57"/>
                    <a:pt x="681" y="170"/>
                  </a:cubicBezTo>
                  <a:cubicBezTo>
                    <a:pt x="530" y="321"/>
                    <a:pt x="303" y="1002"/>
                    <a:pt x="77" y="1153"/>
                  </a:cubicBezTo>
                  <a:cubicBezTo>
                    <a:pt x="77" y="1153"/>
                    <a:pt x="77" y="1229"/>
                    <a:pt x="77" y="1229"/>
                  </a:cubicBezTo>
                  <a:cubicBezTo>
                    <a:pt x="1" y="1380"/>
                    <a:pt x="77" y="1531"/>
                    <a:pt x="379" y="1531"/>
                  </a:cubicBezTo>
                  <a:cubicBezTo>
                    <a:pt x="455" y="1607"/>
                    <a:pt x="530" y="1607"/>
                    <a:pt x="606" y="1607"/>
                  </a:cubicBezTo>
                  <a:cubicBezTo>
                    <a:pt x="908" y="1380"/>
                    <a:pt x="1438" y="1229"/>
                    <a:pt x="1589" y="1078"/>
                  </a:cubicBezTo>
                  <a:cubicBezTo>
                    <a:pt x="1816" y="851"/>
                    <a:pt x="1816" y="397"/>
                    <a:pt x="1589" y="170"/>
                  </a:cubicBezTo>
                  <a:cubicBezTo>
                    <a:pt x="1475" y="57"/>
                    <a:pt x="1305" y="0"/>
                    <a:pt x="1135"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3"/>
            <p:cNvSpPr/>
            <p:nvPr/>
          </p:nvSpPr>
          <p:spPr>
            <a:xfrm>
              <a:off x="6453675" y="4228000"/>
              <a:ext cx="45400" cy="41600"/>
            </a:xfrm>
            <a:custGeom>
              <a:avLst/>
              <a:gdLst/>
              <a:ahLst/>
              <a:cxnLst/>
              <a:rect l="l" t="t" r="r" b="b"/>
              <a:pathLst>
                <a:path w="1816" h="1664" extrusionOk="0">
                  <a:moveTo>
                    <a:pt x="1107" y="0"/>
                  </a:moveTo>
                  <a:cubicBezTo>
                    <a:pt x="946" y="0"/>
                    <a:pt x="795" y="76"/>
                    <a:pt x="681" y="227"/>
                  </a:cubicBezTo>
                  <a:cubicBezTo>
                    <a:pt x="530" y="378"/>
                    <a:pt x="303" y="1059"/>
                    <a:pt x="77" y="1210"/>
                  </a:cubicBezTo>
                  <a:cubicBezTo>
                    <a:pt x="1" y="1437"/>
                    <a:pt x="77" y="1588"/>
                    <a:pt x="379" y="1588"/>
                  </a:cubicBezTo>
                  <a:cubicBezTo>
                    <a:pt x="455" y="1588"/>
                    <a:pt x="530" y="1664"/>
                    <a:pt x="606" y="1664"/>
                  </a:cubicBezTo>
                  <a:cubicBezTo>
                    <a:pt x="833" y="1437"/>
                    <a:pt x="1438" y="1286"/>
                    <a:pt x="1589" y="1135"/>
                  </a:cubicBezTo>
                  <a:cubicBezTo>
                    <a:pt x="1816" y="908"/>
                    <a:pt x="1816" y="454"/>
                    <a:pt x="1589" y="227"/>
                  </a:cubicBezTo>
                  <a:cubicBezTo>
                    <a:pt x="1438" y="76"/>
                    <a:pt x="1267" y="0"/>
                    <a:pt x="1107"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3"/>
            <p:cNvSpPr/>
            <p:nvPr/>
          </p:nvSpPr>
          <p:spPr>
            <a:xfrm>
              <a:off x="6374300" y="4132225"/>
              <a:ext cx="24600" cy="14675"/>
            </a:xfrm>
            <a:custGeom>
              <a:avLst/>
              <a:gdLst/>
              <a:ahLst/>
              <a:cxnLst/>
              <a:rect l="l" t="t" r="r" b="b"/>
              <a:pathLst>
                <a:path w="984" h="587" extrusionOk="0">
                  <a:moveTo>
                    <a:pt x="334" y="1"/>
                  </a:moveTo>
                  <a:cubicBezTo>
                    <a:pt x="216" y="1"/>
                    <a:pt x="120" y="38"/>
                    <a:pt x="76" y="126"/>
                  </a:cubicBezTo>
                  <a:cubicBezTo>
                    <a:pt x="0" y="278"/>
                    <a:pt x="151" y="429"/>
                    <a:pt x="378" y="504"/>
                  </a:cubicBezTo>
                  <a:cubicBezTo>
                    <a:pt x="465" y="562"/>
                    <a:pt x="551" y="587"/>
                    <a:pt x="630" y="587"/>
                  </a:cubicBezTo>
                  <a:cubicBezTo>
                    <a:pt x="756" y="587"/>
                    <a:pt x="861" y="522"/>
                    <a:pt x="907" y="429"/>
                  </a:cubicBezTo>
                  <a:cubicBezTo>
                    <a:pt x="983"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3"/>
            <p:cNvSpPr/>
            <p:nvPr/>
          </p:nvSpPr>
          <p:spPr>
            <a:xfrm>
              <a:off x="6398875" y="4156800"/>
              <a:ext cx="22700" cy="14675"/>
            </a:xfrm>
            <a:custGeom>
              <a:avLst/>
              <a:gdLst/>
              <a:ahLst/>
              <a:cxnLst/>
              <a:rect l="l" t="t" r="r" b="b"/>
              <a:pathLst>
                <a:path w="908" h="587" extrusionOk="0">
                  <a:moveTo>
                    <a:pt x="334" y="1"/>
                  </a:moveTo>
                  <a:cubicBezTo>
                    <a:pt x="216" y="1"/>
                    <a:pt x="120" y="38"/>
                    <a:pt x="76" y="126"/>
                  </a:cubicBezTo>
                  <a:cubicBezTo>
                    <a:pt x="0" y="277"/>
                    <a:pt x="151" y="429"/>
                    <a:pt x="378" y="504"/>
                  </a:cubicBezTo>
                  <a:cubicBezTo>
                    <a:pt x="465" y="562"/>
                    <a:pt x="551" y="587"/>
                    <a:pt x="630" y="587"/>
                  </a:cubicBezTo>
                  <a:cubicBezTo>
                    <a:pt x="756" y="587"/>
                    <a:pt x="861" y="522"/>
                    <a:pt x="907" y="429"/>
                  </a:cubicBezTo>
                  <a:cubicBezTo>
                    <a:pt x="907"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3"/>
            <p:cNvSpPr/>
            <p:nvPr/>
          </p:nvSpPr>
          <p:spPr>
            <a:xfrm>
              <a:off x="6423450" y="4181375"/>
              <a:ext cx="22700" cy="13850"/>
            </a:xfrm>
            <a:custGeom>
              <a:avLst/>
              <a:gdLst/>
              <a:ahLst/>
              <a:cxnLst/>
              <a:rect l="l" t="t" r="r" b="b"/>
              <a:pathLst>
                <a:path w="908" h="554" extrusionOk="0">
                  <a:moveTo>
                    <a:pt x="319" y="1"/>
                  </a:moveTo>
                  <a:cubicBezTo>
                    <a:pt x="216" y="1"/>
                    <a:pt x="120" y="38"/>
                    <a:pt x="76" y="126"/>
                  </a:cubicBezTo>
                  <a:cubicBezTo>
                    <a:pt x="0" y="277"/>
                    <a:pt x="151" y="429"/>
                    <a:pt x="378" y="504"/>
                  </a:cubicBezTo>
                  <a:cubicBezTo>
                    <a:pt x="472" y="536"/>
                    <a:pt x="566" y="554"/>
                    <a:pt x="649" y="554"/>
                  </a:cubicBezTo>
                  <a:cubicBezTo>
                    <a:pt x="767" y="554"/>
                    <a:pt x="863" y="517"/>
                    <a:pt x="907" y="429"/>
                  </a:cubicBezTo>
                  <a:cubicBezTo>
                    <a:pt x="907" y="353"/>
                    <a:pt x="756" y="126"/>
                    <a:pt x="529" y="51"/>
                  </a:cubicBezTo>
                  <a:cubicBezTo>
                    <a:pt x="467" y="19"/>
                    <a:pt x="391" y="1"/>
                    <a:pt x="319"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3"/>
            <p:cNvSpPr/>
            <p:nvPr/>
          </p:nvSpPr>
          <p:spPr>
            <a:xfrm>
              <a:off x="6448025" y="4205950"/>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3"/>
            <p:cNvSpPr/>
            <p:nvPr/>
          </p:nvSpPr>
          <p:spPr>
            <a:xfrm>
              <a:off x="6472600" y="4230525"/>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2" name="Google Shape;992;p53"/>
          <p:cNvSpPr/>
          <p:nvPr/>
        </p:nvSpPr>
        <p:spPr>
          <a:xfrm rot="900443">
            <a:off x="3875813" y="297094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9" name="Google Shape;999;p53"/>
          <p:cNvGrpSpPr/>
          <p:nvPr/>
        </p:nvGrpSpPr>
        <p:grpSpPr>
          <a:xfrm>
            <a:off x="1768955" y="3492615"/>
            <a:ext cx="2116308" cy="191599"/>
            <a:chOff x="1846022" y="2283764"/>
            <a:chExt cx="2075015" cy="191619"/>
          </a:xfrm>
        </p:grpSpPr>
        <p:grpSp>
          <p:nvGrpSpPr>
            <p:cNvPr id="1000" name="Google Shape;1000;p53"/>
            <p:cNvGrpSpPr/>
            <p:nvPr/>
          </p:nvGrpSpPr>
          <p:grpSpPr>
            <a:xfrm>
              <a:off x="1846025" y="2283775"/>
              <a:ext cx="2075012" cy="191601"/>
              <a:chOff x="6937453" y="2446517"/>
              <a:chExt cx="1199082" cy="191601"/>
            </a:xfrm>
          </p:grpSpPr>
          <p:sp>
            <p:nvSpPr>
              <p:cNvPr id="1001" name="Google Shape;1001;p53"/>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3"/>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3" name="Google Shape;1003;p53"/>
            <p:cNvSpPr/>
            <p:nvPr/>
          </p:nvSpPr>
          <p:spPr>
            <a:xfrm>
              <a:off x="1846022" y="2283764"/>
              <a:ext cx="69071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2278814" y="1373307"/>
            <a:ext cx="1061530"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AOS</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18,0%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433198"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0" name="Google Shape;962;p53">
            <a:extLst>
              <a:ext uri="{FF2B5EF4-FFF2-40B4-BE49-F238E27FC236}">
                <a16:creationId xmlns:a16="http://schemas.microsoft.com/office/drawing/2014/main" id="{3CA11113-3E71-7568-9B15-D9A8B422114A}"/>
              </a:ext>
            </a:extLst>
          </p:cNvPr>
          <p:cNvSpPr txBox="1">
            <a:spLocks/>
          </p:cNvSpPr>
          <p:nvPr/>
        </p:nvSpPr>
        <p:spPr>
          <a:xfrm>
            <a:off x="4908240" y="604912"/>
            <a:ext cx="1924164"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Dislipemia</a:t>
            </a:r>
          </a:p>
        </p:txBody>
      </p:sp>
      <p:sp>
        <p:nvSpPr>
          <p:cNvPr id="921" name="Google Shape;964;p53">
            <a:extLst>
              <a:ext uri="{FF2B5EF4-FFF2-40B4-BE49-F238E27FC236}">
                <a16:creationId xmlns:a16="http://schemas.microsoft.com/office/drawing/2014/main" id="{15F2848B-59D2-19FC-1101-4940BDA82916}"/>
              </a:ext>
            </a:extLst>
          </p:cNvPr>
          <p:cNvSpPr txBox="1"/>
          <p:nvPr/>
        </p:nvSpPr>
        <p:spPr>
          <a:xfrm>
            <a:off x="5268746" y="1423922"/>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23,0%</a:t>
            </a:r>
            <a:endParaRPr sz="2500" dirty="0">
              <a:solidFill>
                <a:schemeClr val="accent2"/>
              </a:solidFill>
              <a:latin typeface="Black Han Sans"/>
              <a:ea typeface="Black Han Sans"/>
              <a:cs typeface="Black Han Sans"/>
              <a:sym typeface="Black Han Sans"/>
            </a:endParaRPr>
          </a:p>
        </p:txBody>
      </p:sp>
      <p:sp>
        <p:nvSpPr>
          <p:cNvPr id="922" name="Google Shape;992;p53">
            <a:extLst>
              <a:ext uri="{FF2B5EF4-FFF2-40B4-BE49-F238E27FC236}">
                <a16:creationId xmlns:a16="http://schemas.microsoft.com/office/drawing/2014/main" id="{8D931623-3143-DB3D-6961-5D91682E91E0}"/>
              </a:ext>
            </a:extLst>
          </p:cNvPr>
          <p:cNvSpPr/>
          <p:nvPr/>
        </p:nvSpPr>
        <p:spPr>
          <a:xfrm rot="900443">
            <a:off x="6933785" y="614508"/>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3" name="Google Shape;999;p53">
            <a:extLst>
              <a:ext uri="{FF2B5EF4-FFF2-40B4-BE49-F238E27FC236}">
                <a16:creationId xmlns:a16="http://schemas.microsoft.com/office/drawing/2014/main" id="{6BBC21E6-765B-F7D5-43EF-80D1B4DD5AB9}"/>
              </a:ext>
            </a:extLst>
          </p:cNvPr>
          <p:cNvGrpSpPr/>
          <p:nvPr/>
        </p:nvGrpSpPr>
        <p:grpSpPr>
          <a:xfrm>
            <a:off x="4826927" y="1136183"/>
            <a:ext cx="2116308" cy="191599"/>
            <a:chOff x="1846022" y="2283764"/>
            <a:chExt cx="2075015" cy="191619"/>
          </a:xfrm>
        </p:grpSpPr>
        <p:grpSp>
          <p:nvGrpSpPr>
            <p:cNvPr id="924" name="Google Shape;1000;p53">
              <a:extLst>
                <a:ext uri="{FF2B5EF4-FFF2-40B4-BE49-F238E27FC236}">
                  <a16:creationId xmlns:a16="http://schemas.microsoft.com/office/drawing/2014/main" id="{9FD460E0-C8A4-5233-3678-C946D78CDC80}"/>
                </a:ext>
              </a:extLst>
            </p:cNvPr>
            <p:cNvGrpSpPr/>
            <p:nvPr/>
          </p:nvGrpSpPr>
          <p:grpSpPr>
            <a:xfrm>
              <a:off x="1846025" y="2283775"/>
              <a:ext cx="2075012" cy="191601"/>
              <a:chOff x="6937453" y="2446517"/>
              <a:chExt cx="1199082" cy="191601"/>
            </a:xfrm>
          </p:grpSpPr>
          <p:sp>
            <p:nvSpPr>
              <p:cNvPr id="926" name="Google Shape;1001;p53">
                <a:extLst>
                  <a:ext uri="{FF2B5EF4-FFF2-40B4-BE49-F238E27FC236}">
                    <a16:creationId xmlns:a16="http://schemas.microsoft.com/office/drawing/2014/main" id="{B9CF7891-6884-B2F6-4DEA-B40EC0F5DD27}"/>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1002;p53">
                <a:extLst>
                  <a:ext uri="{FF2B5EF4-FFF2-40B4-BE49-F238E27FC236}">
                    <a16:creationId xmlns:a16="http://schemas.microsoft.com/office/drawing/2014/main" id="{D62CFBEF-3BE1-E941-666C-94C3E9A88243}"/>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5" name="Google Shape;1003;p53">
              <a:extLst>
                <a:ext uri="{FF2B5EF4-FFF2-40B4-BE49-F238E27FC236}">
                  <a16:creationId xmlns:a16="http://schemas.microsoft.com/office/drawing/2014/main" id="{59DB0796-464B-11C8-D34F-443796129C42}"/>
                </a:ext>
              </a:extLst>
            </p:cNvPr>
            <p:cNvSpPr/>
            <p:nvPr/>
          </p:nvSpPr>
          <p:spPr>
            <a:xfrm>
              <a:off x="1846022" y="2283764"/>
              <a:ext cx="546988"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8" name="Google Shape;962;p53">
            <a:extLst>
              <a:ext uri="{FF2B5EF4-FFF2-40B4-BE49-F238E27FC236}">
                <a16:creationId xmlns:a16="http://schemas.microsoft.com/office/drawing/2014/main" id="{37CB37DF-9C8F-CECD-C932-E97A039D4932}"/>
              </a:ext>
            </a:extLst>
          </p:cNvPr>
          <p:cNvSpPr txBox="1">
            <a:spLocks/>
          </p:cNvSpPr>
          <p:nvPr/>
        </p:nvSpPr>
        <p:spPr>
          <a:xfrm>
            <a:off x="5330076" y="2125427"/>
            <a:ext cx="1061530"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DM2</a:t>
            </a:r>
          </a:p>
        </p:txBody>
      </p:sp>
      <p:sp>
        <p:nvSpPr>
          <p:cNvPr id="929" name="Google Shape;964;p53">
            <a:extLst>
              <a:ext uri="{FF2B5EF4-FFF2-40B4-BE49-F238E27FC236}">
                <a16:creationId xmlns:a16="http://schemas.microsoft.com/office/drawing/2014/main" id="{D1A0ACDD-23F4-16BF-569A-FCB6CEFCD2A3}"/>
              </a:ext>
            </a:extLst>
          </p:cNvPr>
          <p:cNvSpPr txBox="1"/>
          <p:nvPr/>
        </p:nvSpPr>
        <p:spPr>
          <a:xfrm>
            <a:off x="5268746" y="292639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12,2%</a:t>
            </a:r>
            <a:endParaRPr sz="2500" dirty="0">
              <a:solidFill>
                <a:schemeClr val="accent2"/>
              </a:solidFill>
              <a:latin typeface="Black Han Sans"/>
              <a:ea typeface="Black Han Sans"/>
              <a:cs typeface="Black Han Sans"/>
              <a:sym typeface="Black Han Sans"/>
            </a:endParaRPr>
          </a:p>
        </p:txBody>
      </p:sp>
      <p:sp>
        <p:nvSpPr>
          <p:cNvPr id="930" name="Google Shape;992;p53">
            <a:extLst>
              <a:ext uri="{FF2B5EF4-FFF2-40B4-BE49-F238E27FC236}">
                <a16:creationId xmlns:a16="http://schemas.microsoft.com/office/drawing/2014/main" id="{9CE4CFC0-B611-F2D5-7D02-D2546009C27F}"/>
              </a:ext>
            </a:extLst>
          </p:cNvPr>
          <p:cNvSpPr/>
          <p:nvPr/>
        </p:nvSpPr>
        <p:spPr>
          <a:xfrm rot="900443">
            <a:off x="6933785" y="211697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1" name="Google Shape;999;p53">
            <a:extLst>
              <a:ext uri="{FF2B5EF4-FFF2-40B4-BE49-F238E27FC236}">
                <a16:creationId xmlns:a16="http://schemas.microsoft.com/office/drawing/2014/main" id="{EFC2F05D-B413-D5E7-B671-6A25B6319A71}"/>
              </a:ext>
            </a:extLst>
          </p:cNvPr>
          <p:cNvGrpSpPr/>
          <p:nvPr/>
        </p:nvGrpSpPr>
        <p:grpSpPr>
          <a:xfrm>
            <a:off x="4826927" y="2638652"/>
            <a:ext cx="2116308" cy="191599"/>
            <a:chOff x="1846022" y="2283764"/>
            <a:chExt cx="2075015" cy="191619"/>
          </a:xfrm>
        </p:grpSpPr>
        <p:grpSp>
          <p:nvGrpSpPr>
            <p:cNvPr id="932" name="Google Shape;1000;p53">
              <a:extLst>
                <a:ext uri="{FF2B5EF4-FFF2-40B4-BE49-F238E27FC236}">
                  <a16:creationId xmlns:a16="http://schemas.microsoft.com/office/drawing/2014/main" id="{4943E9C5-FC4D-E83F-24BB-4BF15911D1EB}"/>
                </a:ext>
              </a:extLst>
            </p:cNvPr>
            <p:cNvGrpSpPr/>
            <p:nvPr/>
          </p:nvGrpSpPr>
          <p:grpSpPr>
            <a:xfrm>
              <a:off x="1846025" y="2283775"/>
              <a:ext cx="2075012" cy="191601"/>
              <a:chOff x="6937453" y="2446517"/>
              <a:chExt cx="1199082" cy="191601"/>
            </a:xfrm>
          </p:grpSpPr>
          <p:sp>
            <p:nvSpPr>
              <p:cNvPr id="934" name="Google Shape;1001;p53">
                <a:extLst>
                  <a:ext uri="{FF2B5EF4-FFF2-40B4-BE49-F238E27FC236}">
                    <a16:creationId xmlns:a16="http://schemas.microsoft.com/office/drawing/2014/main" id="{756EDB0F-A2C7-7661-E3AB-60ACAC9CFD0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1002;p53">
                <a:extLst>
                  <a:ext uri="{FF2B5EF4-FFF2-40B4-BE49-F238E27FC236}">
                    <a16:creationId xmlns:a16="http://schemas.microsoft.com/office/drawing/2014/main" id="{39534D97-E9E2-B704-9C09-D15ED19B51CD}"/>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3" name="Google Shape;1003;p53">
              <a:extLst>
                <a:ext uri="{FF2B5EF4-FFF2-40B4-BE49-F238E27FC236}">
                  <a16:creationId xmlns:a16="http://schemas.microsoft.com/office/drawing/2014/main" id="{9AEA8E12-BC58-17F6-9917-C71F3DCCDFF7}"/>
                </a:ext>
              </a:extLst>
            </p:cNvPr>
            <p:cNvSpPr/>
            <p:nvPr/>
          </p:nvSpPr>
          <p:spPr>
            <a:xfrm>
              <a:off x="1846022" y="2283764"/>
              <a:ext cx="297944"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363615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sp>
        <p:nvSpPr>
          <p:cNvPr id="962" name="Google Shape;962;p53"/>
          <p:cNvSpPr txBox="1">
            <a:spLocks noGrp="1"/>
          </p:cNvSpPr>
          <p:nvPr>
            <p:ph type="title" idx="3"/>
          </p:nvPr>
        </p:nvSpPr>
        <p:spPr>
          <a:xfrm>
            <a:off x="1532941" y="2882603"/>
            <a:ext cx="2535904" cy="38550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Patología Respiratoria</a:t>
            </a:r>
            <a:endParaRPr dirty="0"/>
          </a:p>
        </p:txBody>
      </p:sp>
      <p:sp>
        <p:nvSpPr>
          <p:cNvPr id="964" name="Google Shape;964;p53"/>
          <p:cNvSpPr txBox="1"/>
          <p:nvPr/>
        </p:nvSpPr>
        <p:spPr>
          <a:xfrm>
            <a:off x="2208799" y="3747729"/>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32,5%</a:t>
            </a:r>
            <a:endParaRPr sz="2500" dirty="0">
              <a:solidFill>
                <a:schemeClr val="accent2"/>
              </a:solidFill>
              <a:latin typeface="Black Han Sans"/>
              <a:ea typeface="Black Han Sans"/>
              <a:cs typeface="Black Han Sans"/>
              <a:sym typeface="Black Han Sans"/>
            </a:endParaRPr>
          </a:p>
        </p:txBody>
      </p:sp>
      <p:grpSp>
        <p:nvGrpSpPr>
          <p:cNvPr id="966" name="Google Shape;966;p53"/>
          <p:cNvGrpSpPr/>
          <p:nvPr/>
        </p:nvGrpSpPr>
        <p:grpSpPr>
          <a:xfrm rot="900443">
            <a:off x="7917503" y="735242"/>
            <a:ext cx="1121560" cy="1151576"/>
            <a:chOff x="5644600" y="3530450"/>
            <a:chExt cx="353525" cy="362975"/>
          </a:xfrm>
        </p:grpSpPr>
        <p:sp>
          <p:nvSpPr>
            <p:cNvPr id="967" name="Google Shape;967;p53"/>
            <p:cNvSpPr/>
            <p:nvPr/>
          </p:nvSpPr>
          <p:spPr>
            <a:xfrm>
              <a:off x="5644600" y="3530450"/>
              <a:ext cx="211750" cy="22120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3"/>
            <p:cNvSpPr/>
            <p:nvPr/>
          </p:nvSpPr>
          <p:spPr>
            <a:xfrm>
              <a:off x="5672950" y="3641975"/>
              <a:ext cx="325175" cy="251450"/>
            </a:xfrm>
            <a:custGeom>
              <a:avLst/>
              <a:gdLst/>
              <a:ahLst/>
              <a:cxnLst/>
              <a:rect l="l" t="t" r="r" b="b"/>
              <a:pathLst>
                <a:path w="13007" h="10058" extrusionOk="0">
                  <a:moveTo>
                    <a:pt x="12931" y="1"/>
                  </a:moveTo>
                  <a:cubicBezTo>
                    <a:pt x="10133" y="1"/>
                    <a:pt x="7411" y="6428"/>
                    <a:pt x="5596" y="6428"/>
                  </a:cubicBezTo>
                  <a:cubicBezTo>
                    <a:pt x="4538" y="6428"/>
                    <a:pt x="4387" y="5521"/>
                    <a:pt x="4387" y="4916"/>
                  </a:cubicBezTo>
                  <a:cubicBezTo>
                    <a:pt x="4387" y="4689"/>
                    <a:pt x="4160" y="4462"/>
                    <a:pt x="3933" y="4462"/>
                  </a:cubicBezTo>
                  <a:lnTo>
                    <a:pt x="1135" y="4462"/>
                  </a:lnTo>
                  <a:cubicBezTo>
                    <a:pt x="908" y="4462"/>
                    <a:pt x="681" y="4689"/>
                    <a:pt x="681" y="4916"/>
                  </a:cubicBezTo>
                  <a:cubicBezTo>
                    <a:pt x="455" y="6126"/>
                    <a:pt x="1" y="10058"/>
                    <a:pt x="3630" y="10058"/>
                  </a:cubicBezTo>
                  <a:cubicBezTo>
                    <a:pt x="8999" y="10058"/>
                    <a:pt x="9302" y="454"/>
                    <a:pt x="13007" y="454"/>
                  </a:cubicBezTo>
                  <a:lnTo>
                    <a:pt x="1293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3"/>
            <p:cNvSpPr/>
            <p:nvPr/>
          </p:nvSpPr>
          <p:spPr>
            <a:xfrm>
              <a:off x="5682400" y="3647650"/>
              <a:ext cx="315725" cy="245775"/>
            </a:xfrm>
            <a:custGeom>
              <a:avLst/>
              <a:gdLst/>
              <a:ahLst/>
              <a:cxnLst/>
              <a:rect l="l" t="t" r="r" b="b"/>
              <a:pathLst>
                <a:path w="12629" h="9831" extrusionOk="0">
                  <a:moveTo>
                    <a:pt x="12629" y="1"/>
                  </a:moveTo>
                  <a:cubicBezTo>
                    <a:pt x="8924" y="1"/>
                    <a:pt x="8621" y="8772"/>
                    <a:pt x="3252" y="8772"/>
                  </a:cubicBezTo>
                  <a:cubicBezTo>
                    <a:pt x="1135" y="8772"/>
                    <a:pt x="228" y="7638"/>
                    <a:pt x="152" y="6352"/>
                  </a:cubicBezTo>
                  <a:lnTo>
                    <a:pt x="152" y="6352"/>
                  </a:lnTo>
                  <a:cubicBezTo>
                    <a:pt x="1" y="7940"/>
                    <a:pt x="681" y="9831"/>
                    <a:pt x="3252" y="9831"/>
                  </a:cubicBezTo>
                  <a:cubicBezTo>
                    <a:pt x="8621" y="9831"/>
                    <a:pt x="8924" y="227"/>
                    <a:pt x="12629" y="227"/>
                  </a:cubicBezTo>
                  <a:lnTo>
                    <a:pt x="126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3"/>
            <p:cNvSpPr/>
            <p:nvPr/>
          </p:nvSpPr>
          <p:spPr>
            <a:xfrm>
              <a:off x="5822300" y="3706250"/>
              <a:ext cx="102100" cy="128575"/>
            </a:xfrm>
            <a:custGeom>
              <a:avLst/>
              <a:gdLst/>
              <a:ahLst/>
              <a:cxnLst/>
              <a:rect l="l" t="t" r="r" b="b"/>
              <a:pathLst>
                <a:path w="4084" h="5143" extrusionOk="0">
                  <a:moveTo>
                    <a:pt x="3479" y="1"/>
                  </a:moveTo>
                  <a:cubicBezTo>
                    <a:pt x="2193" y="1513"/>
                    <a:pt x="983" y="3328"/>
                    <a:pt x="0" y="3781"/>
                  </a:cubicBezTo>
                  <a:cubicBezTo>
                    <a:pt x="530" y="4235"/>
                    <a:pt x="983" y="4689"/>
                    <a:pt x="1513" y="5142"/>
                  </a:cubicBezTo>
                  <a:cubicBezTo>
                    <a:pt x="2571" y="3706"/>
                    <a:pt x="3328" y="1891"/>
                    <a:pt x="4084" y="454"/>
                  </a:cubicBezTo>
                  <a:cubicBezTo>
                    <a:pt x="3857" y="303"/>
                    <a:pt x="3706" y="152"/>
                    <a:pt x="34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3"/>
            <p:cNvSpPr/>
            <p:nvPr/>
          </p:nvSpPr>
          <p:spPr>
            <a:xfrm>
              <a:off x="5850650" y="3713825"/>
              <a:ext cx="73750" cy="121000"/>
            </a:xfrm>
            <a:custGeom>
              <a:avLst/>
              <a:gdLst/>
              <a:ahLst/>
              <a:cxnLst/>
              <a:rect l="l" t="t" r="r" b="b"/>
              <a:pathLst>
                <a:path w="2950" h="4840" extrusionOk="0">
                  <a:moveTo>
                    <a:pt x="2798" y="0"/>
                  </a:moveTo>
                  <a:cubicBezTo>
                    <a:pt x="1967" y="1437"/>
                    <a:pt x="1135" y="3252"/>
                    <a:pt x="1" y="4461"/>
                  </a:cubicBezTo>
                  <a:cubicBezTo>
                    <a:pt x="76" y="4613"/>
                    <a:pt x="228" y="4764"/>
                    <a:pt x="379" y="4839"/>
                  </a:cubicBezTo>
                  <a:cubicBezTo>
                    <a:pt x="1437" y="3403"/>
                    <a:pt x="2194" y="1588"/>
                    <a:pt x="2950" y="151"/>
                  </a:cubicBezTo>
                  <a:cubicBezTo>
                    <a:pt x="2950" y="76"/>
                    <a:pt x="2874" y="76"/>
                    <a:pt x="2798"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3"/>
            <p:cNvSpPr/>
            <p:nvPr/>
          </p:nvSpPr>
          <p:spPr>
            <a:xfrm>
              <a:off x="5699425" y="3757300"/>
              <a:ext cx="73750" cy="9475"/>
            </a:xfrm>
            <a:custGeom>
              <a:avLst/>
              <a:gdLst/>
              <a:ahLst/>
              <a:cxnLst/>
              <a:rect l="l" t="t" r="r" b="b"/>
              <a:pathLst>
                <a:path w="2950" h="379" extrusionOk="0">
                  <a:moveTo>
                    <a:pt x="152" y="0"/>
                  </a:moveTo>
                  <a:cubicBezTo>
                    <a:pt x="76" y="0"/>
                    <a:pt x="0" y="76"/>
                    <a:pt x="0" y="151"/>
                  </a:cubicBezTo>
                  <a:cubicBezTo>
                    <a:pt x="0" y="303"/>
                    <a:pt x="76" y="378"/>
                    <a:pt x="152" y="378"/>
                  </a:cubicBezTo>
                  <a:lnTo>
                    <a:pt x="2798" y="378"/>
                  </a:lnTo>
                  <a:cubicBezTo>
                    <a:pt x="2874" y="378"/>
                    <a:pt x="2949" y="303"/>
                    <a:pt x="2949" y="151"/>
                  </a:cubicBezTo>
                  <a:cubicBezTo>
                    <a:pt x="2949" y="76"/>
                    <a:pt x="2874" y="0"/>
                    <a:pt x="27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 name="Google Shape;973;p53"/>
          <p:cNvGrpSpPr/>
          <p:nvPr/>
        </p:nvGrpSpPr>
        <p:grpSpPr>
          <a:xfrm rot="-1833629">
            <a:off x="534122" y="3597256"/>
            <a:ext cx="1107313" cy="1107313"/>
            <a:chOff x="6156900" y="4108900"/>
            <a:chExt cx="362975" cy="362975"/>
          </a:xfrm>
        </p:grpSpPr>
        <p:sp>
          <p:nvSpPr>
            <p:cNvPr id="974" name="Google Shape;974;p53"/>
            <p:cNvSpPr/>
            <p:nvPr/>
          </p:nvSpPr>
          <p:spPr>
            <a:xfrm>
              <a:off x="6156900" y="4108900"/>
              <a:ext cx="362975" cy="362975"/>
            </a:xfrm>
            <a:custGeom>
              <a:avLst/>
              <a:gdLst/>
              <a:ahLst/>
              <a:cxnLst/>
              <a:rect l="l" t="t" r="r" b="b"/>
              <a:pathLst>
                <a:path w="14519" h="14519" extrusionOk="0">
                  <a:moveTo>
                    <a:pt x="9301" y="1"/>
                  </a:moveTo>
                  <a:lnTo>
                    <a:pt x="6503" y="2798"/>
                  </a:lnTo>
                  <a:lnTo>
                    <a:pt x="6428" y="2723"/>
                  </a:lnTo>
                  <a:lnTo>
                    <a:pt x="0" y="9150"/>
                  </a:lnTo>
                  <a:lnTo>
                    <a:pt x="5369" y="14519"/>
                  </a:lnTo>
                  <a:lnTo>
                    <a:pt x="11796" y="8091"/>
                  </a:lnTo>
                  <a:lnTo>
                    <a:pt x="11721" y="8016"/>
                  </a:lnTo>
                  <a:lnTo>
                    <a:pt x="14518" y="5218"/>
                  </a:lnTo>
                  <a:lnTo>
                    <a:pt x="93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3"/>
            <p:cNvSpPr/>
            <p:nvPr/>
          </p:nvSpPr>
          <p:spPr>
            <a:xfrm>
              <a:off x="6323250" y="4116475"/>
              <a:ext cx="189050" cy="189050"/>
            </a:xfrm>
            <a:custGeom>
              <a:avLst/>
              <a:gdLst/>
              <a:ahLst/>
              <a:cxnLst/>
              <a:rect l="l" t="t" r="r" b="b"/>
              <a:pathLst>
                <a:path w="7562" h="7562" extrusionOk="0">
                  <a:moveTo>
                    <a:pt x="2647" y="0"/>
                  </a:moveTo>
                  <a:lnTo>
                    <a:pt x="0" y="2647"/>
                  </a:lnTo>
                  <a:lnTo>
                    <a:pt x="4915" y="7562"/>
                  </a:lnTo>
                  <a:lnTo>
                    <a:pt x="7562" y="4915"/>
                  </a:lnTo>
                  <a:lnTo>
                    <a:pt x="26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3"/>
            <p:cNvSpPr/>
            <p:nvPr/>
          </p:nvSpPr>
          <p:spPr>
            <a:xfrm>
              <a:off x="6404525" y="4229900"/>
              <a:ext cx="45400" cy="43500"/>
            </a:xfrm>
            <a:custGeom>
              <a:avLst/>
              <a:gdLst/>
              <a:ahLst/>
              <a:cxnLst/>
              <a:rect l="l" t="t" r="r" b="b"/>
              <a:pathLst>
                <a:path w="1816" h="1740" extrusionOk="0">
                  <a:moveTo>
                    <a:pt x="1211" y="0"/>
                  </a:moveTo>
                  <a:lnTo>
                    <a:pt x="1211" y="0"/>
                  </a:lnTo>
                  <a:cubicBezTo>
                    <a:pt x="833" y="378"/>
                    <a:pt x="455" y="832"/>
                    <a:pt x="1" y="1285"/>
                  </a:cubicBezTo>
                  <a:lnTo>
                    <a:pt x="455" y="1739"/>
                  </a:lnTo>
                  <a:cubicBezTo>
                    <a:pt x="984" y="1210"/>
                    <a:pt x="1438" y="756"/>
                    <a:pt x="1816" y="378"/>
                  </a:cubicBezTo>
                  <a:cubicBezTo>
                    <a:pt x="1759" y="378"/>
                    <a:pt x="1683" y="383"/>
                    <a:pt x="1604"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3"/>
            <p:cNvSpPr/>
            <p:nvPr/>
          </p:nvSpPr>
          <p:spPr>
            <a:xfrm>
              <a:off x="6427225" y="4254475"/>
              <a:ext cx="47275" cy="43500"/>
            </a:xfrm>
            <a:custGeom>
              <a:avLst/>
              <a:gdLst/>
              <a:ahLst/>
              <a:cxnLst/>
              <a:rect l="l" t="t" r="r" b="b"/>
              <a:pathLst>
                <a:path w="1891" h="1740" extrusionOk="0">
                  <a:moveTo>
                    <a:pt x="1286" y="0"/>
                  </a:moveTo>
                  <a:cubicBezTo>
                    <a:pt x="908" y="378"/>
                    <a:pt x="530" y="832"/>
                    <a:pt x="0" y="1285"/>
                  </a:cubicBezTo>
                  <a:lnTo>
                    <a:pt x="530" y="1739"/>
                  </a:lnTo>
                  <a:cubicBezTo>
                    <a:pt x="1059" y="1210"/>
                    <a:pt x="1513" y="756"/>
                    <a:pt x="1891" y="302"/>
                  </a:cubicBezTo>
                  <a:lnTo>
                    <a:pt x="1891" y="302"/>
                  </a:lnTo>
                  <a:cubicBezTo>
                    <a:pt x="1805" y="331"/>
                    <a:pt x="1676" y="360"/>
                    <a:pt x="1557" y="360"/>
                  </a:cubicBezTo>
                  <a:cubicBezTo>
                    <a:pt x="1361" y="360"/>
                    <a:pt x="1192" y="282"/>
                    <a:pt x="1286"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3"/>
            <p:cNvSpPr/>
            <p:nvPr/>
          </p:nvSpPr>
          <p:spPr>
            <a:xfrm>
              <a:off x="6355375" y="4182625"/>
              <a:ext cx="47300" cy="41625"/>
            </a:xfrm>
            <a:custGeom>
              <a:avLst/>
              <a:gdLst/>
              <a:ahLst/>
              <a:cxnLst/>
              <a:rect l="l" t="t" r="r" b="b"/>
              <a:pathLst>
                <a:path w="1892" h="1665" extrusionOk="0">
                  <a:moveTo>
                    <a:pt x="1286" y="1"/>
                  </a:moveTo>
                  <a:cubicBezTo>
                    <a:pt x="908" y="303"/>
                    <a:pt x="455" y="757"/>
                    <a:pt x="1" y="1210"/>
                  </a:cubicBezTo>
                  <a:lnTo>
                    <a:pt x="455" y="1664"/>
                  </a:lnTo>
                  <a:lnTo>
                    <a:pt x="1891" y="303"/>
                  </a:ln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3"/>
            <p:cNvSpPr/>
            <p:nvPr/>
          </p:nvSpPr>
          <p:spPr>
            <a:xfrm>
              <a:off x="6379950" y="4205325"/>
              <a:ext cx="47300" cy="43500"/>
            </a:xfrm>
            <a:custGeom>
              <a:avLst/>
              <a:gdLst/>
              <a:ahLst/>
              <a:cxnLst/>
              <a:rect l="l" t="t" r="r" b="b"/>
              <a:pathLst>
                <a:path w="1892" h="1740" extrusionOk="0">
                  <a:moveTo>
                    <a:pt x="1211" y="0"/>
                  </a:moveTo>
                  <a:cubicBezTo>
                    <a:pt x="908" y="378"/>
                    <a:pt x="455" y="832"/>
                    <a:pt x="1" y="1285"/>
                  </a:cubicBezTo>
                  <a:lnTo>
                    <a:pt x="455" y="1739"/>
                  </a:lnTo>
                  <a:cubicBezTo>
                    <a:pt x="984" y="1210"/>
                    <a:pt x="1438" y="756"/>
                    <a:pt x="1891" y="378"/>
                  </a:cubicBezTo>
                  <a:cubicBezTo>
                    <a:pt x="1816" y="378"/>
                    <a:pt x="1726" y="383"/>
                    <a:pt x="1636" y="383"/>
                  </a:cubicBezTo>
                  <a:cubicBezTo>
                    <a:pt x="1367" y="383"/>
                    <a:pt x="1097" y="340"/>
                    <a:pt x="1211" y="0"/>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3"/>
            <p:cNvSpPr/>
            <p:nvPr/>
          </p:nvSpPr>
          <p:spPr>
            <a:xfrm>
              <a:off x="6330800" y="4158050"/>
              <a:ext cx="47300" cy="43500"/>
            </a:xfrm>
            <a:custGeom>
              <a:avLst/>
              <a:gdLst/>
              <a:ahLst/>
              <a:cxnLst/>
              <a:rect l="l" t="t" r="r" b="b"/>
              <a:pathLst>
                <a:path w="1892" h="1740" extrusionOk="0">
                  <a:moveTo>
                    <a:pt x="1286" y="1"/>
                  </a:moveTo>
                  <a:cubicBezTo>
                    <a:pt x="908" y="379"/>
                    <a:pt x="455" y="757"/>
                    <a:pt x="1" y="1210"/>
                  </a:cubicBezTo>
                  <a:lnTo>
                    <a:pt x="455" y="1740"/>
                  </a:lnTo>
                  <a:cubicBezTo>
                    <a:pt x="984" y="1210"/>
                    <a:pt x="1438" y="681"/>
                    <a:pt x="1891" y="303"/>
                  </a:cubicBezTo>
                  <a:cubicBezTo>
                    <a:pt x="1770" y="303"/>
                    <a:pt x="1613" y="327"/>
                    <a:pt x="1482" y="327"/>
                  </a:cubicBezTo>
                  <a:cubicBezTo>
                    <a:pt x="1286" y="327"/>
                    <a:pt x="1150" y="273"/>
                    <a:pt x="1286" y="1"/>
                  </a:cubicBezTo>
                  <a:close/>
                </a:path>
              </a:pathLst>
            </a:custGeom>
            <a:solidFill>
              <a:srgbClr val="FCD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3"/>
            <p:cNvSpPr/>
            <p:nvPr/>
          </p:nvSpPr>
          <p:spPr>
            <a:xfrm>
              <a:off x="6241975" y="4278500"/>
              <a:ext cx="130450" cy="96725"/>
            </a:xfrm>
            <a:custGeom>
              <a:avLst/>
              <a:gdLst/>
              <a:ahLst/>
              <a:cxnLst/>
              <a:rect l="l" t="t" r="r" b="b"/>
              <a:pathLst>
                <a:path w="5218" h="3869" extrusionOk="0">
                  <a:moveTo>
                    <a:pt x="4692" y="0"/>
                  </a:moveTo>
                  <a:cubicBezTo>
                    <a:pt x="3184" y="0"/>
                    <a:pt x="2556" y="574"/>
                    <a:pt x="2420" y="778"/>
                  </a:cubicBezTo>
                  <a:cubicBezTo>
                    <a:pt x="2369" y="846"/>
                    <a:pt x="2321" y="876"/>
                    <a:pt x="2283" y="876"/>
                  </a:cubicBezTo>
                  <a:cubicBezTo>
                    <a:pt x="2152" y="876"/>
                    <a:pt x="2127" y="525"/>
                    <a:pt x="2420" y="173"/>
                  </a:cubicBezTo>
                  <a:lnTo>
                    <a:pt x="2420" y="173"/>
                  </a:lnTo>
                  <a:cubicBezTo>
                    <a:pt x="983" y="551"/>
                    <a:pt x="0" y="2064"/>
                    <a:pt x="983" y="3273"/>
                  </a:cubicBezTo>
                  <a:cubicBezTo>
                    <a:pt x="1329" y="3712"/>
                    <a:pt x="1717" y="3868"/>
                    <a:pt x="2083" y="3868"/>
                  </a:cubicBezTo>
                  <a:cubicBezTo>
                    <a:pt x="2917" y="3868"/>
                    <a:pt x="3636" y="3053"/>
                    <a:pt x="3478" y="2895"/>
                  </a:cubicBezTo>
                  <a:lnTo>
                    <a:pt x="3478" y="2895"/>
                  </a:lnTo>
                  <a:cubicBezTo>
                    <a:pt x="3349" y="3025"/>
                    <a:pt x="3210" y="3075"/>
                    <a:pt x="3096" y="3075"/>
                  </a:cubicBezTo>
                  <a:cubicBezTo>
                    <a:pt x="2878" y="3075"/>
                    <a:pt x="2750" y="2893"/>
                    <a:pt x="2949" y="2744"/>
                  </a:cubicBezTo>
                  <a:cubicBezTo>
                    <a:pt x="3327" y="2517"/>
                    <a:pt x="3630" y="2139"/>
                    <a:pt x="3932" y="1383"/>
                  </a:cubicBezTo>
                  <a:cubicBezTo>
                    <a:pt x="4159" y="703"/>
                    <a:pt x="4537" y="324"/>
                    <a:pt x="5217" y="22"/>
                  </a:cubicBezTo>
                  <a:cubicBezTo>
                    <a:pt x="5031" y="7"/>
                    <a:pt x="4856" y="0"/>
                    <a:pt x="46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3"/>
            <p:cNvSpPr/>
            <p:nvPr/>
          </p:nvSpPr>
          <p:spPr>
            <a:xfrm>
              <a:off x="6357275" y="4131125"/>
              <a:ext cx="45400" cy="40175"/>
            </a:xfrm>
            <a:custGeom>
              <a:avLst/>
              <a:gdLst/>
              <a:ahLst/>
              <a:cxnLst/>
              <a:rect l="l" t="t" r="r" b="b"/>
              <a:pathLst>
                <a:path w="1816" h="1607" extrusionOk="0">
                  <a:moveTo>
                    <a:pt x="1088" y="0"/>
                  </a:moveTo>
                  <a:cubicBezTo>
                    <a:pt x="927" y="0"/>
                    <a:pt x="757" y="57"/>
                    <a:pt x="605" y="170"/>
                  </a:cubicBezTo>
                  <a:cubicBezTo>
                    <a:pt x="454" y="322"/>
                    <a:pt x="227" y="1002"/>
                    <a:pt x="76" y="1229"/>
                  </a:cubicBezTo>
                  <a:lnTo>
                    <a:pt x="1" y="1229"/>
                  </a:lnTo>
                  <a:cubicBezTo>
                    <a:pt x="1" y="1380"/>
                    <a:pt x="1" y="1531"/>
                    <a:pt x="303" y="1607"/>
                  </a:cubicBezTo>
                  <a:lnTo>
                    <a:pt x="605" y="1607"/>
                  </a:lnTo>
                  <a:cubicBezTo>
                    <a:pt x="832" y="1456"/>
                    <a:pt x="1362" y="1229"/>
                    <a:pt x="1513" y="1078"/>
                  </a:cubicBezTo>
                  <a:cubicBezTo>
                    <a:pt x="1815" y="851"/>
                    <a:pt x="1815" y="473"/>
                    <a:pt x="1513" y="170"/>
                  </a:cubicBezTo>
                  <a:cubicBezTo>
                    <a:pt x="1399" y="57"/>
                    <a:pt x="1248" y="0"/>
                    <a:pt x="1088"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3"/>
            <p:cNvSpPr/>
            <p:nvPr/>
          </p:nvSpPr>
          <p:spPr>
            <a:xfrm>
              <a:off x="6381850" y="4155700"/>
              <a:ext cx="45400" cy="40175"/>
            </a:xfrm>
            <a:custGeom>
              <a:avLst/>
              <a:gdLst/>
              <a:ahLst/>
              <a:cxnLst/>
              <a:rect l="l" t="t" r="r" b="b"/>
              <a:pathLst>
                <a:path w="1816"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815" y="851"/>
                    <a:pt x="1815" y="473"/>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3"/>
            <p:cNvSpPr/>
            <p:nvPr/>
          </p:nvSpPr>
          <p:spPr>
            <a:xfrm>
              <a:off x="6406425" y="4180275"/>
              <a:ext cx="43500" cy="40175"/>
            </a:xfrm>
            <a:custGeom>
              <a:avLst/>
              <a:gdLst/>
              <a:ahLst/>
              <a:cxnLst/>
              <a:rect l="l" t="t" r="r" b="b"/>
              <a:pathLst>
                <a:path w="1740" h="1607" extrusionOk="0">
                  <a:moveTo>
                    <a:pt x="1059" y="0"/>
                  </a:moveTo>
                  <a:cubicBezTo>
                    <a:pt x="889" y="0"/>
                    <a:pt x="719" y="57"/>
                    <a:pt x="605" y="170"/>
                  </a:cubicBezTo>
                  <a:cubicBezTo>
                    <a:pt x="454" y="321"/>
                    <a:pt x="227" y="1002"/>
                    <a:pt x="1" y="1229"/>
                  </a:cubicBezTo>
                  <a:cubicBezTo>
                    <a:pt x="1" y="1380"/>
                    <a:pt x="1" y="1531"/>
                    <a:pt x="303" y="1607"/>
                  </a:cubicBezTo>
                  <a:lnTo>
                    <a:pt x="530" y="1607"/>
                  </a:lnTo>
                  <a:cubicBezTo>
                    <a:pt x="832" y="1456"/>
                    <a:pt x="1362" y="1229"/>
                    <a:pt x="1513" y="1078"/>
                  </a:cubicBezTo>
                  <a:cubicBezTo>
                    <a:pt x="1740" y="851"/>
                    <a:pt x="1740" y="397"/>
                    <a:pt x="1513" y="170"/>
                  </a:cubicBezTo>
                  <a:cubicBezTo>
                    <a:pt x="1399" y="57"/>
                    <a:pt x="1229" y="0"/>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3"/>
            <p:cNvSpPr/>
            <p:nvPr/>
          </p:nvSpPr>
          <p:spPr>
            <a:xfrm>
              <a:off x="6429100" y="4204850"/>
              <a:ext cx="45400" cy="40175"/>
            </a:xfrm>
            <a:custGeom>
              <a:avLst/>
              <a:gdLst/>
              <a:ahLst/>
              <a:cxnLst/>
              <a:rect l="l" t="t" r="r" b="b"/>
              <a:pathLst>
                <a:path w="1816" h="1607" extrusionOk="0">
                  <a:moveTo>
                    <a:pt x="1135" y="0"/>
                  </a:moveTo>
                  <a:cubicBezTo>
                    <a:pt x="965" y="0"/>
                    <a:pt x="795" y="57"/>
                    <a:pt x="681" y="170"/>
                  </a:cubicBezTo>
                  <a:cubicBezTo>
                    <a:pt x="530" y="321"/>
                    <a:pt x="303" y="1002"/>
                    <a:pt x="77" y="1153"/>
                  </a:cubicBezTo>
                  <a:cubicBezTo>
                    <a:pt x="77" y="1153"/>
                    <a:pt x="77" y="1229"/>
                    <a:pt x="77" y="1229"/>
                  </a:cubicBezTo>
                  <a:cubicBezTo>
                    <a:pt x="1" y="1380"/>
                    <a:pt x="77" y="1531"/>
                    <a:pt x="379" y="1531"/>
                  </a:cubicBezTo>
                  <a:cubicBezTo>
                    <a:pt x="455" y="1607"/>
                    <a:pt x="530" y="1607"/>
                    <a:pt x="606" y="1607"/>
                  </a:cubicBezTo>
                  <a:cubicBezTo>
                    <a:pt x="908" y="1380"/>
                    <a:pt x="1438" y="1229"/>
                    <a:pt x="1589" y="1078"/>
                  </a:cubicBezTo>
                  <a:cubicBezTo>
                    <a:pt x="1816" y="851"/>
                    <a:pt x="1816" y="397"/>
                    <a:pt x="1589" y="170"/>
                  </a:cubicBezTo>
                  <a:cubicBezTo>
                    <a:pt x="1475" y="57"/>
                    <a:pt x="1305" y="0"/>
                    <a:pt x="1135"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3"/>
            <p:cNvSpPr/>
            <p:nvPr/>
          </p:nvSpPr>
          <p:spPr>
            <a:xfrm>
              <a:off x="6453675" y="4228000"/>
              <a:ext cx="45400" cy="41600"/>
            </a:xfrm>
            <a:custGeom>
              <a:avLst/>
              <a:gdLst/>
              <a:ahLst/>
              <a:cxnLst/>
              <a:rect l="l" t="t" r="r" b="b"/>
              <a:pathLst>
                <a:path w="1816" h="1664" extrusionOk="0">
                  <a:moveTo>
                    <a:pt x="1107" y="0"/>
                  </a:moveTo>
                  <a:cubicBezTo>
                    <a:pt x="946" y="0"/>
                    <a:pt x="795" y="76"/>
                    <a:pt x="681" y="227"/>
                  </a:cubicBezTo>
                  <a:cubicBezTo>
                    <a:pt x="530" y="378"/>
                    <a:pt x="303" y="1059"/>
                    <a:pt x="77" y="1210"/>
                  </a:cubicBezTo>
                  <a:cubicBezTo>
                    <a:pt x="1" y="1437"/>
                    <a:pt x="77" y="1588"/>
                    <a:pt x="379" y="1588"/>
                  </a:cubicBezTo>
                  <a:cubicBezTo>
                    <a:pt x="455" y="1588"/>
                    <a:pt x="530" y="1664"/>
                    <a:pt x="606" y="1664"/>
                  </a:cubicBezTo>
                  <a:cubicBezTo>
                    <a:pt x="833" y="1437"/>
                    <a:pt x="1438" y="1286"/>
                    <a:pt x="1589" y="1135"/>
                  </a:cubicBezTo>
                  <a:cubicBezTo>
                    <a:pt x="1816" y="908"/>
                    <a:pt x="1816" y="454"/>
                    <a:pt x="1589" y="227"/>
                  </a:cubicBezTo>
                  <a:cubicBezTo>
                    <a:pt x="1438" y="76"/>
                    <a:pt x="1267" y="0"/>
                    <a:pt x="1107"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3"/>
            <p:cNvSpPr/>
            <p:nvPr/>
          </p:nvSpPr>
          <p:spPr>
            <a:xfrm>
              <a:off x="6374300" y="4132225"/>
              <a:ext cx="24600" cy="14675"/>
            </a:xfrm>
            <a:custGeom>
              <a:avLst/>
              <a:gdLst/>
              <a:ahLst/>
              <a:cxnLst/>
              <a:rect l="l" t="t" r="r" b="b"/>
              <a:pathLst>
                <a:path w="984" h="587" extrusionOk="0">
                  <a:moveTo>
                    <a:pt x="334" y="1"/>
                  </a:moveTo>
                  <a:cubicBezTo>
                    <a:pt x="216" y="1"/>
                    <a:pt x="120" y="38"/>
                    <a:pt x="76" y="126"/>
                  </a:cubicBezTo>
                  <a:cubicBezTo>
                    <a:pt x="0" y="278"/>
                    <a:pt x="151" y="429"/>
                    <a:pt x="378" y="504"/>
                  </a:cubicBezTo>
                  <a:cubicBezTo>
                    <a:pt x="465" y="562"/>
                    <a:pt x="551" y="587"/>
                    <a:pt x="630" y="587"/>
                  </a:cubicBezTo>
                  <a:cubicBezTo>
                    <a:pt x="756" y="587"/>
                    <a:pt x="861" y="522"/>
                    <a:pt x="907" y="429"/>
                  </a:cubicBezTo>
                  <a:cubicBezTo>
                    <a:pt x="983"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3"/>
            <p:cNvSpPr/>
            <p:nvPr/>
          </p:nvSpPr>
          <p:spPr>
            <a:xfrm>
              <a:off x="6398875" y="4156800"/>
              <a:ext cx="22700" cy="14675"/>
            </a:xfrm>
            <a:custGeom>
              <a:avLst/>
              <a:gdLst/>
              <a:ahLst/>
              <a:cxnLst/>
              <a:rect l="l" t="t" r="r" b="b"/>
              <a:pathLst>
                <a:path w="908" h="587" extrusionOk="0">
                  <a:moveTo>
                    <a:pt x="334" y="1"/>
                  </a:moveTo>
                  <a:cubicBezTo>
                    <a:pt x="216" y="1"/>
                    <a:pt x="120" y="38"/>
                    <a:pt x="76" y="126"/>
                  </a:cubicBezTo>
                  <a:cubicBezTo>
                    <a:pt x="0" y="277"/>
                    <a:pt x="151" y="429"/>
                    <a:pt x="378" y="504"/>
                  </a:cubicBezTo>
                  <a:cubicBezTo>
                    <a:pt x="465" y="562"/>
                    <a:pt x="551" y="587"/>
                    <a:pt x="630" y="587"/>
                  </a:cubicBezTo>
                  <a:cubicBezTo>
                    <a:pt x="756" y="587"/>
                    <a:pt x="861" y="522"/>
                    <a:pt x="907" y="429"/>
                  </a:cubicBezTo>
                  <a:cubicBezTo>
                    <a:pt x="907" y="353"/>
                    <a:pt x="832" y="126"/>
                    <a:pt x="605" y="51"/>
                  </a:cubicBezTo>
                  <a:cubicBezTo>
                    <a:pt x="511" y="19"/>
                    <a:pt x="417" y="1"/>
                    <a:pt x="33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3"/>
            <p:cNvSpPr/>
            <p:nvPr/>
          </p:nvSpPr>
          <p:spPr>
            <a:xfrm>
              <a:off x="6423450" y="4181375"/>
              <a:ext cx="22700" cy="13850"/>
            </a:xfrm>
            <a:custGeom>
              <a:avLst/>
              <a:gdLst/>
              <a:ahLst/>
              <a:cxnLst/>
              <a:rect l="l" t="t" r="r" b="b"/>
              <a:pathLst>
                <a:path w="908" h="554" extrusionOk="0">
                  <a:moveTo>
                    <a:pt x="319" y="1"/>
                  </a:moveTo>
                  <a:cubicBezTo>
                    <a:pt x="216" y="1"/>
                    <a:pt x="120" y="38"/>
                    <a:pt x="76" y="126"/>
                  </a:cubicBezTo>
                  <a:cubicBezTo>
                    <a:pt x="0" y="277"/>
                    <a:pt x="151" y="429"/>
                    <a:pt x="378" y="504"/>
                  </a:cubicBezTo>
                  <a:cubicBezTo>
                    <a:pt x="472" y="536"/>
                    <a:pt x="566" y="554"/>
                    <a:pt x="649" y="554"/>
                  </a:cubicBezTo>
                  <a:cubicBezTo>
                    <a:pt x="767" y="554"/>
                    <a:pt x="863" y="517"/>
                    <a:pt x="907" y="429"/>
                  </a:cubicBezTo>
                  <a:cubicBezTo>
                    <a:pt x="907" y="353"/>
                    <a:pt x="756" y="126"/>
                    <a:pt x="529" y="51"/>
                  </a:cubicBezTo>
                  <a:cubicBezTo>
                    <a:pt x="467" y="19"/>
                    <a:pt x="391" y="1"/>
                    <a:pt x="319"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3"/>
            <p:cNvSpPr/>
            <p:nvPr/>
          </p:nvSpPr>
          <p:spPr>
            <a:xfrm>
              <a:off x="6448025" y="4205950"/>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3"/>
            <p:cNvSpPr/>
            <p:nvPr/>
          </p:nvSpPr>
          <p:spPr>
            <a:xfrm>
              <a:off x="6472600" y="4230525"/>
              <a:ext cx="22700" cy="13850"/>
            </a:xfrm>
            <a:custGeom>
              <a:avLst/>
              <a:gdLst/>
              <a:ahLst/>
              <a:cxnLst/>
              <a:rect l="l" t="t" r="r" b="b"/>
              <a:pathLst>
                <a:path w="908" h="554" extrusionOk="0">
                  <a:moveTo>
                    <a:pt x="264" y="1"/>
                  </a:moveTo>
                  <a:cubicBezTo>
                    <a:pt x="154" y="1"/>
                    <a:pt x="76" y="38"/>
                    <a:pt x="76" y="126"/>
                  </a:cubicBezTo>
                  <a:cubicBezTo>
                    <a:pt x="0" y="277"/>
                    <a:pt x="151" y="429"/>
                    <a:pt x="378" y="504"/>
                  </a:cubicBezTo>
                  <a:cubicBezTo>
                    <a:pt x="472" y="536"/>
                    <a:pt x="566" y="554"/>
                    <a:pt x="649" y="554"/>
                  </a:cubicBezTo>
                  <a:cubicBezTo>
                    <a:pt x="767" y="554"/>
                    <a:pt x="863" y="517"/>
                    <a:pt x="907" y="429"/>
                  </a:cubicBezTo>
                  <a:cubicBezTo>
                    <a:pt x="907" y="277"/>
                    <a:pt x="756" y="126"/>
                    <a:pt x="529" y="51"/>
                  </a:cubicBezTo>
                  <a:cubicBezTo>
                    <a:pt x="435" y="19"/>
                    <a:pt x="341" y="1"/>
                    <a:pt x="264" y="1"/>
                  </a:cubicBezTo>
                  <a:close/>
                </a:path>
              </a:pathLst>
            </a:custGeom>
            <a:solidFill>
              <a:srgbClr val="E440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2" name="Google Shape;992;p53"/>
          <p:cNvSpPr/>
          <p:nvPr/>
        </p:nvSpPr>
        <p:spPr>
          <a:xfrm rot="900443">
            <a:off x="3875813" y="297094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9" name="Google Shape;999;p53"/>
          <p:cNvGrpSpPr/>
          <p:nvPr/>
        </p:nvGrpSpPr>
        <p:grpSpPr>
          <a:xfrm>
            <a:off x="1768955" y="3492615"/>
            <a:ext cx="2116308" cy="191599"/>
            <a:chOff x="1846022" y="2283764"/>
            <a:chExt cx="2075015" cy="191619"/>
          </a:xfrm>
        </p:grpSpPr>
        <p:grpSp>
          <p:nvGrpSpPr>
            <p:cNvPr id="1000" name="Google Shape;1000;p53"/>
            <p:cNvGrpSpPr/>
            <p:nvPr/>
          </p:nvGrpSpPr>
          <p:grpSpPr>
            <a:xfrm>
              <a:off x="1846025" y="2283775"/>
              <a:ext cx="2075012" cy="191601"/>
              <a:chOff x="6937453" y="2446517"/>
              <a:chExt cx="1199082" cy="191601"/>
            </a:xfrm>
          </p:grpSpPr>
          <p:sp>
            <p:nvSpPr>
              <p:cNvPr id="1001" name="Google Shape;1001;p53"/>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3"/>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3" name="Google Shape;1003;p53"/>
            <p:cNvSpPr/>
            <p:nvPr/>
          </p:nvSpPr>
          <p:spPr>
            <a:xfrm>
              <a:off x="1846022" y="2283764"/>
              <a:ext cx="69071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2278814" y="1373307"/>
            <a:ext cx="1061530"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AOS</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18,0%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433198"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0" name="Google Shape;962;p53">
            <a:extLst>
              <a:ext uri="{FF2B5EF4-FFF2-40B4-BE49-F238E27FC236}">
                <a16:creationId xmlns:a16="http://schemas.microsoft.com/office/drawing/2014/main" id="{3CA11113-3E71-7568-9B15-D9A8B422114A}"/>
              </a:ext>
            </a:extLst>
          </p:cNvPr>
          <p:cNvSpPr txBox="1">
            <a:spLocks/>
          </p:cNvSpPr>
          <p:nvPr/>
        </p:nvSpPr>
        <p:spPr>
          <a:xfrm>
            <a:off x="4908240" y="604912"/>
            <a:ext cx="1924164"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Dislipemia</a:t>
            </a:r>
          </a:p>
        </p:txBody>
      </p:sp>
      <p:sp>
        <p:nvSpPr>
          <p:cNvPr id="921" name="Google Shape;964;p53">
            <a:extLst>
              <a:ext uri="{FF2B5EF4-FFF2-40B4-BE49-F238E27FC236}">
                <a16:creationId xmlns:a16="http://schemas.microsoft.com/office/drawing/2014/main" id="{15F2848B-59D2-19FC-1101-4940BDA82916}"/>
              </a:ext>
            </a:extLst>
          </p:cNvPr>
          <p:cNvSpPr txBox="1"/>
          <p:nvPr/>
        </p:nvSpPr>
        <p:spPr>
          <a:xfrm>
            <a:off x="5268746" y="1423922"/>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23,0%</a:t>
            </a:r>
            <a:endParaRPr sz="2500" dirty="0">
              <a:solidFill>
                <a:schemeClr val="accent2"/>
              </a:solidFill>
              <a:latin typeface="Black Han Sans"/>
              <a:ea typeface="Black Han Sans"/>
              <a:cs typeface="Black Han Sans"/>
              <a:sym typeface="Black Han Sans"/>
            </a:endParaRPr>
          </a:p>
        </p:txBody>
      </p:sp>
      <p:sp>
        <p:nvSpPr>
          <p:cNvPr id="922" name="Google Shape;992;p53">
            <a:extLst>
              <a:ext uri="{FF2B5EF4-FFF2-40B4-BE49-F238E27FC236}">
                <a16:creationId xmlns:a16="http://schemas.microsoft.com/office/drawing/2014/main" id="{8D931623-3143-DB3D-6961-5D91682E91E0}"/>
              </a:ext>
            </a:extLst>
          </p:cNvPr>
          <p:cNvSpPr/>
          <p:nvPr/>
        </p:nvSpPr>
        <p:spPr>
          <a:xfrm rot="900443">
            <a:off x="6933785" y="614508"/>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3" name="Google Shape;999;p53">
            <a:extLst>
              <a:ext uri="{FF2B5EF4-FFF2-40B4-BE49-F238E27FC236}">
                <a16:creationId xmlns:a16="http://schemas.microsoft.com/office/drawing/2014/main" id="{6BBC21E6-765B-F7D5-43EF-80D1B4DD5AB9}"/>
              </a:ext>
            </a:extLst>
          </p:cNvPr>
          <p:cNvGrpSpPr/>
          <p:nvPr/>
        </p:nvGrpSpPr>
        <p:grpSpPr>
          <a:xfrm>
            <a:off x="4826927" y="1136183"/>
            <a:ext cx="2116308" cy="191599"/>
            <a:chOff x="1846022" y="2283764"/>
            <a:chExt cx="2075015" cy="191619"/>
          </a:xfrm>
        </p:grpSpPr>
        <p:grpSp>
          <p:nvGrpSpPr>
            <p:cNvPr id="924" name="Google Shape;1000;p53">
              <a:extLst>
                <a:ext uri="{FF2B5EF4-FFF2-40B4-BE49-F238E27FC236}">
                  <a16:creationId xmlns:a16="http://schemas.microsoft.com/office/drawing/2014/main" id="{9FD460E0-C8A4-5233-3678-C946D78CDC80}"/>
                </a:ext>
              </a:extLst>
            </p:cNvPr>
            <p:cNvGrpSpPr/>
            <p:nvPr/>
          </p:nvGrpSpPr>
          <p:grpSpPr>
            <a:xfrm>
              <a:off x="1846025" y="2283775"/>
              <a:ext cx="2075012" cy="191601"/>
              <a:chOff x="6937453" y="2446517"/>
              <a:chExt cx="1199082" cy="191601"/>
            </a:xfrm>
          </p:grpSpPr>
          <p:sp>
            <p:nvSpPr>
              <p:cNvPr id="926" name="Google Shape;1001;p53">
                <a:extLst>
                  <a:ext uri="{FF2B5EF4-FFF2-40B4-BE49-F238E27FC236}">
                    <a16:creationId xmlns:a16="http://schemas.microsoft.com/office/drawing/2014/main" id="{B9CF7891-6884-B2F6-4DEA-B40EC0F5DD27}"/>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1002;p53">
                <a:extLst>
                  <a:ext uri="{FF2B5EF4-FFF2-40B4-BE49-F238E27FC236}">
                    <a16:creationId xmlns:a16="http://schemas.microsoft.com/office/drawing/2014/main" id="{D62CFBEF-3BE1-E941-666C-94C3E9A88243}"/>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5" name="Google Shape;1003;p53">
              <a:extLst>
                <a:ext uri="{FF2B5EF4-FFF2-40B4-BE49-F238E27FC236}">
                  <a16:creationId xmlns:a16="http://schemas.microsoft.com/office/drawing/2014/main" id="{59DB0796-464B-11C8-D34F-443796129C42}"/>
                </a:ext>
              </a:extLst>
            </p:cNvPr>
            <p:cNvSpPr/>
            <p:nvPr/>
          </p:nvSpPr>
          <p:spPr>
            <a:xfrm>
              <a:off x="1846022" y="2283764"/>
              <a:ext cx="546988"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8" name="Google Shape;962;p53">
            <a:extLst>
              <a:ext uri="{FF2B5EF4-FFF2-40B4-BE49-F238E27FC236}">
                <a16:creationId xmlns:a16="http://schemas.microsoft.com/office/drawing/2014/main" id="{37CB37DF-9C8F-CECD-C932-E97A039D4932}"/>
              </a:ext>
            </a:extLst>
          </p:cNvPr>
          <p:cNvSpPr txBox="1">
            <a:spLocks/>
          </p:cNvSpPr>
          <p:nvPr/>
        </p:nvSpPr>
        <p:spPr>
          <a:xfrm>
            <a:off x="5330076" y="2125427"/>
            <a:ext cx="1061530"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DM2</a:t>
            </a:r>
          </a:p>
        </p:txBody>
      </p:sp>
      <p:sp>
        <p:nvSpPr>
          <p:cNvPr id="929" name="Google Shape;964;p53">
            <a:extLst>
              <a:ext uri="{FF2B5EF4-FFF2-40B4-BE49-F238E27FC236}">
                <a16:creationId xmlns:a16="http://schemas.microsoft.com/office/drawing/2014/main" id="{D1A0ACDD-23F4-16BF-569A-FCB6CEFCD2A3}"/>
              </a:ext>
            </a:extLst>
          </p:cNvPr>
          <p:cNvSpPr txBox="1"/>
          <p:nvPr/>
        </p:nvSpPr>
        <p:spPr>
          <a:xfrm>
            <a:off x="5268746" y="292639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12,2%</a:t>
            </a:r>
            <a:endParaRPr sz="2500" dirty="0">
              <a:solidFill>
                <a:schemeClr val="accent2"/>
              </a:solidFill>
              <a:latin typeface="Black Han Sans"/>
              <a:ea typeface="Black Han Sans"/>
              <a:cs typeface="Black Han Sans"/>
              <a:sym typeface="Black Han Sans"/>
            </a:endParaRPr>
          </a:p>
        </p:txBody>
      </p:sp>
      <p:sp>
        <p:nvSpPr>
          <p:cNvPr id="930" name="Google Shape;992;p53">
            <a:extLst>
              <a:ext uri="{FF2B5EF4-FFF2-40B4-BE49-F238E27FC236}">
                <a16:creationId xmlns:a16="http://schemas.microsoft.com/office/drawing/2014/main" id="{9CE4CFC0-B611-F2D5-7D02-D2546009C27F}"/>
              </a:ext>
            </a:extLst>
          </p:cNvPr>
          <p:cNvSpPr/>
          <p:nvPr/>
        </p:nvSpPr>
        <p:spPr>
          <a:xfrm rot="900443">
            <a:off x="6933785" y="211697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1" name="Google Shape;999;p53">
            <a:extLst>
              <a:ext uri="{FF2B5EF4-FFF2-40B4-BE49-F238E27FC236}">
                <a16:creationId xmlns:a16="http://schemas.microsoft.com/office/drawing/2014/main" id="{EFC2F05D-B413-D5E7-B671-6A25B6319A71}"/>
              </a:ext>
            </a:extLst>
          </p:cNvPr>
          <p:cNvGrpSpPr/>
          <p:nvPr/>
        </p:nvGrpSpPr>
        <p:grpSpPr>
          <a:xfrm>
            <a:off x="4826927" y="2638652"/>
            <a:ext cx="2116308" cy="191599"/>
            <a:chOff x="1846022" y="2283764"/>
            <a:chExt cx="2075015" cy="191619"/>
          </a:xfrm>
        </p:grpSpPr>
        <p:grpSp>
          <p:nvGrpSpPr>
            <p:cNvPr id="932" name="Google Shape;1000;p53">
              <a:extLst>
                <a:ext uri="{FF2B5EF4-FFF2-40B4-BE49-F238E27FC236}">
                  <a16:creationId xmlns:a16="http://schemas.microsoft.com/office/drawing/2014/main" id="{4943E9C5-FC4D-E83F-24BB-4BF15911D1EB}"/>
                </a:ext>
              </a:extLst>
            </p:cNvPr>
            <p:cNvGrpSpPr/>
            <p:nvPr/>
          </p:nvGrpSpPr>
          <p:grpSpPr>
            <a:xfrm>
              <a:off x="1846025" y="2283775"/>
              <a:ext cx="2075012" cy="191601"/>
              <a:chOff x="6937453" y="2446517"/>
              <a:chExt cx="1199082" cy="191601"/>
            </a:xfrm>
          </p:grpSpPr>
          <p:sp>
            <p:nvSpPr>
              <p:cNvPr id="934" name="Google Shape;1001;p53">
                <a:extLst>
                  <a:ext uri="{FF2B5EF4-FFF2-40B4-BE49-F238E27FC236}">
                    <a16:creationId xmlns:a16="http://schemas.microsoft.com/office/drawing/2014/main" id="{756EDB0F-A2C7-7661-E3AB-60ACAC9CFD0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1002;p53">
                <a:extLst>
                  <a:ext uri="{FF2B5EF4-FFF2-40B4-BE49-F238E27FC236}">
                    <a16:creationId xmlns:a16="http://schemas.microsoft.com/office/drawing/2014/main" id="{39534D97-E9E2-B704-9C09-D15ED19B51CD}"/>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3" name="Google Shape;1003;p53">
              <a:extLst>
                <a:ext uri="{FF2B5EF4-FFF2-40B4-BE49-F238E27FC236}">
                  <a16:creationId xmlns:a16="http://schemas.microsoft.com/office/drawing/2014/main" id="{9AEA8E12-BC58-17F6-9917-C71F3DCCDFF7}"/>
                </a:ext>
              </a:extLst>
            </p:cNvPr>
            <p:cNvSpPr/>
            <p:nvPr/>
          </p:nvSpPr>
          <p:spPr>
            <a:xfrm>
              <a:off x="1846022" y="2283764"/>
              <a:ext cx="297944"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6" name="Google Shape;962;p53">
            <a:extLst>
              <a:ext uri="{FF2B5EF4-FFF2-40B4-BE49-F238E27FC236}">
                <a16:creationId xmlns:a16="http://schemas.microsoft.com/office/drawing/2014/main" id="{8FF7E434-7AED-1610-CBC9-67742218732C}"/>
              </a:ext>
            </a:extLst>
          </p:cNvPr>
          <p:cNvSpPr txBox="1">
            <a:spLocks/>
          </p:cNvSpPr>
          <p:nvPr/>
        </p:nvSpPr>
        <p:spPr>
          <a:xfrm>
            <a:off x="5329007" y="3623133"/>
            <a:ext cx="1061530"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HTA</a:t>
            </a:r>
          </a:p>
        </p:txBody>
      </p:sp>
      <p:sp>
        <p:nvSpPr>
          <p:cNvPr id="937" name="Google Shape;964;p53">
            <a:extLst>
              <a:ext uri="{FF2B5EF4-FFF2-40B4-BE49-F238E27FC236}">
                <a16:creationId xmlns:a16="http://schemas.microsoft.com/office/drawing/2014/main" id="{D54C9FCD-0F70-7D72-7A63-51F775540576}"/>
              </a:ext>
            </a:extLst>
          </p:cNvPr>
          <p:cNvSpPr txBox="1"/>
          <p:nvPr/>
        </p:nvSpPr>
        <p:spPr>
          <a:xfrm>
            <a:off x="5267677" y="4424097"/>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26,8%</a:t>
            </a:r>
            <a:endParaRPr sz="2500" dirty="0">
              <a:solidFill>
                <a:schemeClr val="accent2"/>
              </a:solidFill>
              <a:latin typeface="Black Han Sans"/>
              <a:ea typeface="Black Han Sans"/>
              <a:cs typeface="Black Han Sans"/>
              <a:sym typeface="Black Han Sans"/>
            </a:endParaRPr>
          </a:p>
        </p:txBody>
      </p:sp>
      <p:sp>
        <p:nvSpPr>
          <p:cNvPr id="938" name="Google Shape;992;p53">
            <a:extLst>
              <a:ext uri="{FF2B5EF4-FFF2-40B4-BE49-F238E27FC236}">
                <a16:creationId xmlns:a16="http://schemas.microsoft.com/office/drawing/2014/main" id="{683CD24B-C75D-EF46-1857-87196FA56CA7}"/>
              </a:ext>
            </a:extLst>
          </p:cNvPr>
          <p:cNvSpPr/>
          <p:nvPr/>
        </p:nvSpPr>
        <p:spPr>
          <a:xfrm rot="900443">
            <a:off x="6932716" y="3614683"/>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9" name="Google Shape;999;p53">
            <a:extLst>
              <a:ext uri="{FF2B5EF4-FFF2-40B4-BE49-F238E27FC236}">
                <a16:creationId xmlns:a16="http://schemas.microsoft.com/office/drawing/2014/main" id="{B961E2B1-0998-4E70-6CF4-CEEBE3DEBEC7}"/>
              </a:ext>
            </a:extLst>
          </p:cNvPr>
          <p:cNvGrpSpPr/>
          <p:nvPr/>
        </p:nvGrpSpPr>
        <p:grpSpPr>
          <a:xfrm>
            <a:off x="4825858" y="4136358"/>
            <a:ext cx="2116308" cy="191599"/>
            <a:chOff x="1846022" y="2283764"/>
            <a:chExt cx="2075015" cy="191619"/>
          </a:xfrm>
        </p:grpSpPr>
        <p:grpSp>
          <p:nvGrpSpPr>
            <p:cNvPr id="940" name="Google Shape;1000;p53">
              <a:extLst>
                <a:ext uri="{FF2B5EF4-FFF2-40B4-BE49-F238E27FC236}">
                  <a16:creationId xmlns:a16="http://schemas.microsoft.com/office/drawing/2014/main" id="{42E14472-2964-9406-7F22-02760E604A7E}"/>
                </a:ext>
              </a:extLst>
            </p:cNvPr>
            <p:cNvGrpSpPr/>
            <p:nvPr/>
          </p:nvGrpSpPr>
          <p:grpSpPr>
            <a:xfrm>
              <a:off x="1846025" y="2283775"/>
              <a:ext cx="2075012" cy="191601"/>
              <a:chOff x="6937453" y="2446517"/>
              <a:chExt cx="1199082" cy="191601"/>
            </a:xfrm>
          </p:grpSpPr>
          <p:sp>
            <p:nvSpPr>
              <p:cNvPr id="942" name="Google Shape;1001;p53">
                <a:extLst>
                  <a:ext uri="{FF2B5EF4-FFF2-40B4-BE49-F238E27FC236}">
                    <a16:creationId xmlns:a16="http://schemas.microsoft.com/office/drawing/2014/main" id="{82E39ACC-941A-14C7-CDAF-3E590B942DAC}"/>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1002;p53">
                <a:extLst>
                  <a:ext uri="{FF2B5EF4-FFF2-40B4-BE49-F238E27FC236}">
                    <a16:creationId xmlns:a16="http://schemas.microsoft.com/office/drawing/2014/main" id="{52F29B58-571B-F853-7AB0-D821628B89A2}"/>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1" name="Google Shape;1003;p53">
              <a:extLst>
                <a:ext uri="{FF2B5EF4-FFF2-40B4-BE49-F238E27FC236}">
                  <a16:creationId xmlns:a16="http://schemas.microsoft.com/office/drawing/2014/main" id="{990517B4-43CC-4A43-9F07-4251227C8FCF}"/>
                </a:ext>
              </a:extLst>
            </p:cNvPr>
            <p:cNvSpPr/>
            <p:nvPr/>
          </p:nvSpPr>
          <p:spPr>
            <a:xfrm>
              <a:off x="1846022" y="2283764"/>
              <a:ext cx="597323"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9654741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1708897" y="1327418"/>
            <a:ext cx="2198204"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Cardiopatía</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10,0%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20650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1010;p54">
            <a:extLst>
              <a:ext uri="{FF2B5EF4-FFF2-40B4-BE49-F238E27FC236}">
                <a16:creationId xmlns:a16="http://schemas.microsoft.com/office/drawing/2014/main" id="{E70AB4FA-3E72-1D90-7F07-EE9D069345BD}"/>
              </a:ext>
            </a:extLst>
          </p:cNvPr>
          <p:cNvGrpSpPr/>
          <p:nvPr/>
        </p:nvGrpSpPr>
        <p:grpSpPr>
          <a:xfrm rot="-1556001">
            <a:off x="8089725" y="620096"/>
            <a:ext cx="603703" cy="1021257"/>
            <a:chOff x="6780725" y="2989800"/>
            <a:chExt cx="226875" cy="383775"/>
          </a:xfrm>
        </p:grpSpPr>
        <p:sp>
          <p:nvSpPr>
            <p:cNvPr id="3" name="Google Shape;1011;p54">
              <a:extLst>
                <a:ext uri="{FF2B5EF4-FFF2-40B4-BE49-F238E27FC236}">
                  <a16:creationId xmlns:a16="http://schemas.microsoft.com/office/drawing/2014/main" id="{80593E23-520D-C937-3C7A-DC6711CAD9A7}"/>
                </a:ext>
              </a:extLst>
            </p:cNvPr>
            <p:cNvSpPr/>
            <p:nvPr/>
          </p:nvSpPr>
          <p:spPr>
            <a:xfrm>
              <a:off x="6792075" y="2995475"/>
              <a:ext cx="202275" cy="168275"/>
            </a:xfrm>
            <a:custGeom>
              <a:avLst/>
              <a:gdLst/>
              <a:ahLst/>
              <a:cxnLst/>
              <a:rect l="l" t="t" r="r" b="b"/>
              <a:pathLst>
                <a:path w="8091" h="6731" extrusionOk="0">
                  <a:moveTo>
                    <a:pt x="303" y="0"/>
                  </a:moveTo>
                  <a:cubicBezTo>
                    <a:pt x="227" y="76"/>
                    <a:pt x="151" y="152"/>
                    <a:pt x="0" y="152"/>
                  </a:cubicBezTo>
                  <a:lnTo>
                    <a:pt x="0" y="6730"/>
                  </a:lnTo>
                  <a:lnTo>
                    <a:pt x="8091" y="6730"/>
                  </a:lnTo>
                  <a:lnTo>
                    <a:pt x="8091" y="227"/>
                  </a:lnTo>
                  <a:cubicBezTo>
                    <a:pt x="8015" y="227"/>
                    <a:pt x="8015" y="152"/>
                    <a:pt x="7940" y="152"/>
                  </a:cubicBezTo>
                  <a:cubicBezTo>
                    <a:pt x="7940" y="76"/>
                    <a:pt x="7940" y="76"/>
                    <a:pt x="78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2;p54">
              <a:extLst>
                <a:ext uri="{FF2B5EF4-FFF2-40B4-BE49-F238E27FC236}">
                  <a16:creationId xmlns:a16="http://schemas.microsoft.com/office/drawing/2014/main" id="{8C2FA0DC-7117-E4AB-FAD3-36EABC1250BA}"/>
                </a:ext>
              </a:extLst>
            </p:cNvPr>
            <p:cNvSpPr/>
            <p:nvPr/>
          </p:nvSpPr>
          <p:spPr>
            <a:xfrm>
              <a:off x="6792075" y="2995475"/>
              <a:ext cx="202275" cy="56725"/>
            </a:xfrm>
            <a:custGeom>
              <a:avLst/>
              <a:gdLst/>
              <a:ahLst/>
              <a:cxnLst/>
              <a:rect l="l" t="t" r="r" b="b"/>
              <a:pathLst>
                <a:path w="8091" h="2269" extrusionOk="0">
                  <a:moveTo>
                    <a:pt x="303" y="0"/>
                  </a:moveTo>
                  <a:cubicBezTo>
                    <a:pt x="227" y="76"/>
                    <a:pt x="151" y="152"/>
                    <a:pt x="0" y="152"/>
                  </a:cubicBezTo>
                  <a:lnTo>
                    <a:pt x="0" y="2269"/>
                  </a:lnTo>
                  <a:lnTo>
                    <a:pt x="8091" y="2269"/>
                  </a:lnTo>
                  <a:lnTo>
                    <a:pt x="8091" y="227"/>
                  </a:lnTo>
                  <a:cubicBezTo>
                    <a:pt x="8015" y="227"/>
                    <a:pt x="8015" y="152"/>
                    <a:pt x="7940" y="152"/>
                  </a:cubicBezTo>
                  <a:cubicBezTo>
                    <a:pt x="7940" y="76"/>
                    <a:pt x="7940" y="76"/>
                    <a:pt x="78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013;p54">
              <a:extLst>
                <a:ext uri="{FF2B5EF4-FFF2-40B4-BE49-F238E27FC236}">
                  <a16:creationId xmlns:a16="http://schemas.microsoft.com/office/drawing/2014/main" id="{16D8AFA5-0F2D-DB8E-22CB-483DA4BCB1DF}"/>
                </a:ext>
              </a:extLst>
            </p:cNvPr>
            <p:cNvSpPr/>
            <p:nvPr/>
          </p:nvSpPr>
          <p:spPr>
            <a:xfrm>
              <a:off x="6790175" y="2989800"/>
              <a:ext cx="207975" cy="111550"/>
            </a:xfrm>
            <a:custGeom>
              <a:avLst/>
              <a:gdLst/>
              <a:ahLst/>
              <a:cxnLst/>
              <a:rect l="l" t="t" r="r" b="b"/>
              <a:pathLst>
                <a:path w="8319" h="4462" extrusionOk="0">
                  <a:moveTo>
                    <a:pt x="681" y="1"/>
                  </a:moveTo>
                  <a:cubicBezTo>
                    <a:pt x="303" y="1"/>
                    <a:pt x="0" y="379"/>
                    <a:pt x="0" y="757"/>
                  </a:cubicBezTo>
                  <a:lnTo>
                    <a:pt x="0" y="4462"/>
                  </a:lnTo>
                  <a:lnTo>
                    <a:pt x="303" y="4462"/>
                  </a:lnTo>
                  <a:lnTo>
                    <a:pt x="303" y="757"/>
                  </a:lnTo>
                  <a:cubicBezTo>
                    <a:pt x="303" y="530"/>
                    <a:pt x="454" y="303"/>
                    <a:pt x="681" y="303"/>
                  </a:cubicBezTo>
                  <a:lnTo>
                    <a:pt x="7638" y="303"/>
                  </a:lnTo>
                  <a:cubicBezTo>
                    <a:pt x="7864" y="303"/>
                    <a:pt x="8016" y="530"/>
                    <a:pt x="8016" y="757"/>
                  </a:cubicBezTo>
                  <a:lnTo>
                    <a:pt x="8016" y="4462"/>
                  </a:lnTo>
                  <a:lnTo>
                    <a:pt x="8318" y="4462"/>
                  </a:lnTo>
                  <a:lnTo>
                    <a:pt x="8318" y="757"/>
                  </a:lnTo>
                  <a:cubicBezTo>
                    <a:pt x="8318" y="379"/>
                    <a:pt x="8016" y="1"/>
                    <a:pt x="7638"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14;p54">
              <a:extLst>
                <a:ext uri="{FF2B5EF4-FFF2-40B4-BE49-F238E27FC236}">
                  <a16:creationId xmlns:a16="http://schemas.microsoft.com/office/drawing/2014/main" id="{CE1BA2C3-E12A-4BBD-51FB-50CD9BEAEC14}"/>
                </a:ext>
              </a:extLst>
            </p:cNvPr>
            <p:cNvSpPr/>
            <p:nvPr/>
          </p:nvSpPr>
          <p:spPr>
            <a:xfrm>
              <a:off x="6788275" y="3091875"/>
              <a:ext cx="213650" cy="92650"/>
            </a:xfrm>
            <a:custGeom>
              <a:avLst/>
              <a:gdLst/>
              <a:ahLst/>
              <a:cxnLst/>
              <a:rect l="l" t="t" r="r" b="b"/>
              <a:pathLst>
                <a:path w="8546" h="3706" extrusionOk="0">
                  <a:moveTo>
                    <a:pt x="606" y="1"/>
                  </a:moveTo>
                  <a:cubicBezTo>
                    <a:pt x="228" y="1"/>
                    <a:pt x="1" y="379"/>
                    <a:pt x="1" y="757"/>
                  </a:cubicBezTo>
                  <a:lnTo>
                    <a:pt x="1" y="3706"/>
                  </a:lnTo>
                  <a:lnTo>
                    <a:pt x="8545" y="3706"/>
                  </a:lnTo>
                  <a:lnTo>
                    <a:pt x="8545" y="757"/>
                  </a:lnTo>
                  <a:cubicBezTo>
                    <a:pt x="8545" y="379"/>
                    <a:pt x="8243" y="1"/>
                    <a:pt x="7865" y="1"/>
                  </a:cubicBezTo>
                  <a:lnTo>
                    <a:pt x="7714" y="1"/>
                  </a:lnTo>
                  <a:lnTo>
                    <a:pt x="7714" y="1664"/>
                  </a:lnTo>
                  <a:cubicBezTo>
                    <a:pt x="7714" y="2118"/>
                    <a:pt x="7336" y="2420"/>
                    <a:pt x="6957" y="2420"/>
                  </a:cubicBezTo>
                  <a:lnTo>
                    <a:pt x="1589" y="2420"/>
                  </a:lnTo>
                  <a:cubicBezTo>
                    <a:pt x="1135" y="2420"/>
                    <a:pt x="833" y="2118"/>
                    <a:pt x="833" y="1664"/>
                  </a:cubicBezTo>
                  <a:lnTo>
                    <a:pt x="833"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015;p54">
              <a:extLst>
                <a:ext uri="{FF2B5EF4-FFF2-40B4-BE49-F238E27FC236}">
                  <a16:creationId xmlns:a16="http://schemas.microsoft.com/office/drawing/2014/main" id="{166B3F8F-C0D6-3F41-4578-E9E2C0302A03}"/>
                </a:ext>
              </a:extLst>
            </p:cNvPr>
            <p:cNvSpPr/>
            <p:nvPr/>
          </p:nvSpPr>
          <p:spPr>
            <a:xfrm>
              <a:off x="6780725" y="3180725"/>
              <a:ext cx="226875" cy="192850"/>
            </a:xfrm>
            <a:custGeom>
              <a:avLst/>
              <a:gdLst/>
              <a:ahLst/>
              <a:cxnLst/>
              <a:rect l="l" t="t" r="r" b="b"/>
              <a:pathLst>
                <a:path w="9075" h="7714" extrusionOk="0">
                  <a:moveTo>
                    <a:pt x="0" y="1"/>
                  </a:moveTo>
                  <a:lnTo>
                    <a:pt x="0" y="7033"/>
                  </a:lnTo>
                  <a:cubicBezTo>
                    <a:pt x="0" y="7411"/>
                    <a:pt x="303" y="7713"/>
                    <a:pt x="681" y="7713"/>
                  </a:cubicBezTo>
                  <a:lnTo>
                    <a:pt x="8394" y="7713"/>
                  </a:lnTo>
                  <a:cubicBezTo>
                    <a:pt x="8772" y="7713"/>
                    <a:pt x="9074" y="7411"/>
                    <a:pt x="9074" y="7033"/>
                  </a:cubicBezTo>
                  <a:lnTo>
                    <a:pt x="9074" y="1"/>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16;p54">
              <a:extLst>
                <a:ext uri="{FF2B5EF4-FFF2-40B4-BE49-F238E27FC236}">
                  <a16:creationId xmlns:a16="http://schemas.microsoft.com/office/drawing/2014/main" id="{5066C437-6892-E56E-1524-FF9E43EE0610}"/>
                </a:ext>
              </a:extLst>
            </p:cNvPr>
            <p:cNvSpPr/>
            <p:nvPr/>
          </p:nvSpPr>
          <p:spPr>
            <a:xfrm>
              <a:off x="6916825" y="3069200"/>
              <a:ext cx="28375" cy="79425"/>
            </a:xfrm>
            <a:custGeom>
              <a:avLst/>
              <a:gdLst/>
              <a:ahLst/>
              <a:cxnLst/>
              <a:rect l="l" t="t" r="r" b="b"/>
              <a:pathLst>
                <a:path w="1135"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017;p54">
              <a:extLst>
                <a:ext uri="{FF2B5EF4-FFF2-40B4-BE49-F238E27FC236}">
                  <a16:creationId xmlns:a16="http://schemas.microsoft.com/office/drawing/2014/main" id="{2B08E61C-8196-16D5-7041-BA5A825549C3}"/>
                </a:ext>
              </a:extLst>
            </p:cNvPr>
            <p:cNvSpPr/>
            <p:nvPr/>
          </p:nvSpPr>
          <p:spPr>
            <a:xfrm>
              <a:off x="6880900" y="3069200"/>
              <a:ext cx="28400" cy="79425"/>
            </a:xfrm>
            <a:custGeom>
              <a:avLst/>
              <a:gdLst/>
              <a:ahLst/>
              <a:cxnLst/>
              <a:rect l="l" t="t" r="r" b="b"/>
              <a:pathLst>
                <a:path w="1136"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18;p54">
              <a:extLst>
                <a:ext uri="{FF2B5EF4-FFF2-40B4-BE49-F238E27FC236}">
                  <a16:creationId xmlns:a16="http://schemas.microsoft.com/office/drawing/2014/main" id="{B878CF6C-EB28-08AB-E137-A30D832ACB3C}"/>
                </a:ext>
              </a:extLst>
            </p:cNvPr>
            <p:cNvSpPr/>
            <p:nvPr/>
          </p:nvSpPr>
          <p:spPr>
            <a:xfrm>
              <a:off x="6952750" y="3069200"/>
              <a:ext cx="28375" cy="79425"/>
            </a:xfrm>
            <a:custGeom>
              <a:avLst/>
              <a:gdLst/>
              <a:ahLst/>
              <a:cxnLst/>
              <a:rect l="l" t="t" r="r" b="b"/>
              <a:pathLst>
                <a:path w="1135" h="3177" extrusionOk="0">
                  <a:moveTo>
                    <a:pt x="0" y="0"/>
                  </a:moveTo>
                  <a:lnTo>
                    <a:pt x="0" y="3176"/>
                  </a:lnTo>
                  <a:lnTo>
                    <a:pt x="378" y="3176"/>
                  </a:lnTo>
                  <a:cubicBezTo>
                    <a:pt x="681" y="3176"/>
                    <a:pt x="908" y="2874"/>
                    <a:pt x="908" y="2571"/>
                  </a:cubicBezTo>
                  <a:lnTo>
                    <a:pt x="908" y="757"/>
                  </a:lnTo>
                  <a:lnTo>
                    <a:pt x="1135" y="757"/>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19;p54">
              <a:extLst>
                <a:ext uri="{FF2B5EF4-FFF2-40B4-BE49-F238E27FC236}">
                  <a16:creationId xmlns:a16="http://schemas.microsoft.com/office/drawing/2014/main" id="{565351F4-C0A2-FB5E-8505-07C2C84BD2A8}"/>
                </a:ext>
              </a:extLst>
            </p:cNvPr>
            <p:cNvSpPr/>
            <p:nvPr/>
          </p:nvSpPr>
          <p:spPr>
            <a:xfrm>
              <a:off x="6845000" y="3021950"/>
              <a:ext cx="28375" cy="81300"/>
            </a:xfrm>
            <a:custGeom>
              <a:avLst/>
              <a:gdLst/>
              <a:ahLst/>
              <a:cxnLst/>
              <a:rect l="l" t="t" r="r" b="b"/>
              <a:pathLst>
                <a:path w="1135" h="3252" extrusionOk="0">
                  <a:moveTo>
                    <a:pt x="0" y="0"/>
                  </a:moveTo>
                  <a:lnTo>
                    <a:pt x="0" y="3251"/>
                  </a:lnTo>
                  <a:lnTo>
                    <a:pt x="1135" y="3251"/>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20;p54">
              <a:extLst>
                <a:ext uri="{FF2B5EF4-FFF2-40B4-BE49-F238E27FC236}">
                  <a16:creationId xmlns:a16="http://schemas.microsoft.com/office/drawing/2014/main" id="{0930A8FA-88BB-C2BC-B817-CDF030C42FED}"/>
                </a:ext>
              </a:extLst>
            </p:cNvPr>
            <p:cNvSpPr/>
            <p:nvPr/>
          </p:nvSpPr>
          <p:spPr>
            <a:xfrm>
              <a:off x="6809075" y="3069200"/>
              <a:ext cx="28375" cy="79425"/>
            </a:xfrm>
            <a:custGeom>
              <a:avLst/>
              <a:gdLst/>
              <a:ahLst/>
              <a:cxnLst/>
              <a:rect l="l" t="t" r="r" b="b"/>
              <a:pathLst>
                <a:path w="1135" h="3177" extrusionOk="0">
                  <a:moveTo>
                    <a:pt x="1" y="0"/>
                  </a:moveTo>
                  <a:lnTo>
                    <a:pt x="1" y="757"/>
                  </a:lnTo>
                  <a:lnTo>
                    <a:pt x="152" y="757"/>
                  </a:lnTo>
                  <a:lnTo>
                    <a:pt x="152" y="2571"/>
                  </a:lnTo>
                  <a:cubicBezTo>
                    <a:pt x="152" y="2874"/>
                    <a:pt x="379" y="3176"/>
                    <a:pt x="757" y="3176"/>
                  </a:cubicBez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21;p54">
              <a:extLst>
                <a:ext uri="{FF2B5EF4-FFF2-40B4-BE49-F238E27FC236}">
                  <a16:creationId xmlns:a16="http://schemas.microsoft.com/office/drawing/2014/main" id="{31DD4FC1-73D0-C301-4DC6-5D1D4B972DDB}"/>
                </a:ext>
              </a:extLst>
            </p:cNvPr>
            <p:cNvSpPr/>
            <p:nvPr/>
          </p:nvSpPr>
          <p:spPr>
            <a:xfrm>
              <a:off x="6845000" y="3108900"/>
              <a:ext cx="28375" cy="39725"/>
            </a:xfrm>
            <a:custGeom>
              <a:avLst/>
              <a:gdLst/>
              <a:ahLst/>
              <a:cxnLst/>
              <a:rect l="l" t="t" r="r" b="b"/>
              <a:pathLst>
                <a:path w="1135" h="1589" extrusionOk="0">
                  <a:moveTo>
                    <a:pt x="0" y="0"/>
                  </a:moveTo>
                  <a:lnTo>
                    <a:pt x="0" y="1588"/>
                  </a:lnTo>
                  <a:lnTo>
                    <a:pt x="1135" y="1588"/>
                  </a:lnTo>
                  <a:lnTo>
                    <a:pt x="1135"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22;p54">
              <a:extLst>
                <a:ext uri="{FF2B5EF4-FFF2-40B4-BE49-F238E27FC236}">
                  <a16:creationId xmlns:a16="http://schemas.microsoft.com/office/drawing/2014/main" id="{9EE1B11D-6ED2-EC47-5B0C-91BFE932491C}"/>
                </a:ext>
              </a:extLst>
            </p:cNvPr>
            <p:cNvSpPr/>
            <p:nvPr/>
          </p:nvSpPr>
          <p:spPr>
            <a:xfrm>
              <a:off x="6797725" y="3220425"/>
              <a:ext cx="192850" cy="113450"/>
            </a:xfrm>
            <a:custGeom>
              <a:avLst/>
              <a:gdLst/>
              <a:ahLst/>
              <a:cxnLst/>
              <a:rect l="l" t="t" r="r" b="b"/>
              <a:pathLst>
                <a:path w="7714" h="4538" extrusionOk="0">
                  <a:moveTo>
                    <a:pt x="7714" y="1"/>
                  </a:moveTo>
                  <a:lnTo>
                    <a:pt x="1" y="1664"/>
                  </a:lnTo>
                  <a:lnTo>
                    <a:pt x="1" y="4537"/>
                  </a:lnTo>
                  <a:lnTo>
                    <a:pt x="7714" y="2874"/>
                  </a:lnTo>
                  <a:lnTo>
                    <a:pt x="7714" y="1"/>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1779;p60">
            <a:extLst>
              <a:ext uri="{FF2B5EF4-FFF2-40B4-BE49-F238E27FC236}">
                <a16:creationId xmlns:a16="http://schemas.microsoft.com/office/drawing/2014/main" id="{3410AD5A-BDBE-9B8A-2BC8-D1D11B412F89}"/>
              </a:ext>
            </a:extLst>
          </p:cNvPr>
          <p:cNvGrpSpPr/>
          <p:nvPr/>
        </p:nvGrpSpPr>
        <p:grpSpPr>
          <a:xfrm rot="-678894">
            <a:off x="265490" y="3561934"/>
            <a:ext cx="1118588" cy="1142591"/>
            <a:chOff x="5523625" y="4054075"/>
            <a:chExt cx="353525" cy="361100"/>
          </a:xfrm>
        </p:grpSpPr>
        <p:sp>
          <p:nvSpPr>
            <p:cNvPr id="24" name="Google Shape;1780;p60">
              <a:extLst>
                <a:ext uri="{FF2B5EF4-FFF2-40B4-BE49-F238E27FC236}">
                  <a16:creationId xmlns:a16="http://schemas.microsoft.com/office/drawing/2014/main" id="{D761F984-8F12-CDBB-8D64-958772EB4A63}"/>
                </a:ext>
              </a:extLst>
            </p:cNvPr>
            <p:cNvSpPr/>
            <p:nvPr/>
          </p:nvSpPr>
          <p:spPr>
            <a:xfrm>
              <a:off x="5718325" y="4245000"/>
              <a:ext cx="158825" cy="170175"/>
            </a:xfrm>
            <a:custGeom>
              <a:avLst/>
              <a:gdLst/>
              <a:ahLst/>
              <a:cxnLst/>
              <a:rect l="l" t="t" r="r" b="b"/>
              <a:pathLst>
                <a:path w="6353" h="6807" extrusionOk="0">
                  <a:moveTo>
                    <a:pt x="379" y="1"/>
                  </a:moveTo>
                  <a:cubicBezTo>
                    <a:pt x="152" y="1"/>
                    <a:pt x="1" y="152"/>
                    <a:pt x="1" y="379"/>
                  </a:cubicBezTo>
                  <a:lnTo>
                    <a:pt x="1" y="6428"/>
                  </a:lnTo>
                  <a:cubicBezTo>
                    <a:pt x="1" y="6655"/>
                    <a:pt x="152" y="6806"/>
                    <a:pt x="379" y="6806"/>
                  </a:cubicBezTo>
                  <a:lnTo>
                    <a:pt x="5974" y="6806"/>
                  </a:lnTo>
                  <a:cubicBezTo>
                    <a:pt x="6201" y="6806"/>
                    <a:pt x="6352" y="6655"/>
                    <a:pt x="6352" y="6428"/>
                  </a:cubicBezTo>
                  <a:lnTo>
                    <a:pt x="6352" y="379"/>
                  </a:lnTo>
                  <a:cubicBezTo>
                    <a:pt x="6352" y="152"/>
                    <a:pt x="6201" y="1"/>
                    <a:pt x="5974" y="1"/>
                  </a:cubicBezTo>
                  <a:close/>
                </a:path>
              </a:pathLst>
            </a:custGeom>
            <a:solidFill>
              <a:srgbClr val="9EB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81;p60">
              <a:extLst>
                <a:ext uri="{FF2B5EF4-FFF2-40B4-BE49-F238E27FC236}">
                  <a16:creationId xmlns:a16="http://schemas.microsoft.com/office/drawing/2014/main" id="{3F6E90FC-0B0A-6093-32B0-3ED6DF73DD8C}"/>
                </a:ext>
              </a:extLst>
            </p:cNvPr>
            <p:cNvSpPr/>
            <p:nvPr/>
          </p:nvSpPr>
          <p:spPr>
            <a:xfrm>
              <a:off x="5748575" y="4175075"/>
              <a:ext cx="104000" cy="60500"/>
            </a:xfrm>
            <a:custGeom>
              <a:avLst/>
              <a:gdLst/>
              <a:ahLst/>
              <a:cxnLst/>
              <a:rect l="l" t="t" r="r" b="b"/>
              <a:pathLst>
                <a:path w="4160" h="2420" extrusionOk="0">
                  <a:moveTo>
                    <a:pt x="1740" y="227"/>
                  </a:moveTo>
                  <a:cubicBezTo>
                    <a:pt x="1891" y="227"/>
                    <a:pt x="1966" y="303"/>
                    <a:pt x="1966" y="454"/>
                  </a:cubicBezTo>
                  <a:cubicBezTo>
                    <a:pt x="1966" y="529"/>
                    <a:pt x="1891" y="681"/>
                    <a:pt x="1740" y="681"/>
                  </a:cubicBezTo>
                  <a:cubicBezTo>
                    <a:pt x="1664" y="681"/>
                    <a:pt x="1588" y="529"/>
                    <a:pt x="1588" y="454"/>
                  </a:cubicBezTo>
                  <a:cubicBezTo>
                    <a:pt x="1588" y="303"/>
                    <a:pt x="1664" y="227"/>
                    <a:pt x="1740" y="227"/>
                  </a:cubicBezTo>
                  <a:close/>
                  <a:moveTo>
                    <a:pt x="1135" y="908"/>
                  </a:moveTo>
                  <a:cubicBezTo>
                    <a:pt x="1210" y="908"/>
                    <a:pt x="1286" y="983"/>
                    <a:pt x="1286" y="1134"/>
                  </a:cubicBezTo>
                  <a:cubicBezTo>
                    <a:pt x="1286" y="1210"/>
                    <a:pt x="1210" y="1286"/>
                    <a:pt x="1135" y="1286"/>
                  </a:cubicBezTo>
                  <a:cubicBezTo>
                    <a:pt x="983" y="1286"/>
                    <a:pt x="908" y="1210"/>
                    <a:pt x="908" y="1134"/>
                  </a:cubicBezTo>
                  <a:cubicBezTo>
                    <a:pt x="908" y="983"/>
                    <a:pt x="983" y="908"/>
                    <a:pt x="1135" y="908"/>
                  </a:cubicBezTo>
                  <a:close/>
                  <a:moveTo>
                    <a:pt x="2420" y="908"/>
                  </a:moveTo>
                  <a:cubicBezTo>
                    <a:pt x="2571" y="908"/>
                    <a:pt x="2647" y="983"/>
                    <a:pt x="2647" y="1134"/>
                  </a:cubicBezTo>
                  <a:cubicBezTo>
                    <a:pt x="2647" y="1210"/>
                    <a:pt x="2571" y="1286"/>
                    <a:pt x="2420" y="1286"/>
                  </a:cubicBezTo>
                  <a:cubicBezTo>
                    <a:pt x="2345" y="1286"/>
                    <a:pt x="2269" y="1210"/>
                    <a:pt x="2193" y="1134"/>
                  </a:cubicBezTo>
                  <a:lnTo>
                    <a:pt x="2193" y="1059"/>
                  </a:lnTo>
                  <a:cubicBezTo>
                    <a:pt x="2269" y="983"/>
                    <a:pt x="2345" y="908"/>
                    <a:pt x="2420" y="908"/>
                  </a:cubicBezTo>
                  <a:close/>
                  <a:moveTo>
                    <a:pt x="1740" y="1588"/>
                  </a:moveTo>
                  <a:cubicBezTo>
                    <a:pt x="1891" y="1588"/>
                    <a:pt x="1966" y="1664"/>
                    <a:pt x="1966" y="1739"/>
                  </a:cubicBezTo>
                  <a:cubicBezTo>
                    <a:pt x="1966" y="1891"/>
                    <a:pt x="1891" y="1966"/>
                    <a:pt x="1740" y="1966"/>
                  </a:cubicBezTo>
                  <a:cubicBezTo>
                    <a:pt x="1664" y="1966"/>
                    <a:pt x="1588" y="1891"/>
                    <a:pt x="1588" y="1739"/>
                  </a:cubicBezTo>
                  <a:cubicBezTo>
                    <a:pt x="1588" y="1664"/>
                    <a:pt x="1664" y="1588"/>
                    <a:pt x="1740" y="1588"/>
                  </a:cubicBezTo>
                  <a:close/>
                  <a:moveTo>
                    <a:pt x="0" y="0"/>
                  </a:moveTo>
                  <a:lnTo>
                    <a:pt x="0" y="2420"/>
                  </a:lnTo>
                  <a:lnTo>
                    <a:pt x="3101" y="2420"/>
                  </a:lnTo>
                  <a:lnTo>
                    <a:pt x="3101" y="2042"/>
                  </a:lnTo>
                  <a:lnTo>
                    <a:pt x="3403" y="2042"/>
                  </a:lnTo>
                  <a:cubicBezTo>
                    <a:pt x="3781" y="2042"/>
                    <a:pt x="4159" y="1664"/>
                    <a:pt x="4159" y="1286"/>
                  </a:cubicBezTo>
                  <a:cubicBezTo>
                    <a:pt x="4159" y="832"/>
                    <a:pt x="3781" y="529"/>
                    <a:pt x="3403" y="529"/>
                  </a:cubicBezTo>
                  <a:lnTo>
                    <a:pt x="3101" y="529"/>
                  </a:lnTo>
                  <a:lnTo>
                    <a:pt x="3101" y="0"/>
                  </a:lnTo>
                  <a:close/>
                </a:path>
              </a:pathLst>
            </a:cu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82;p60">
              <a:extLst>
                <a:ext uri="{FF2B5EF4-FFF2-40B4-BE49-F238E27FC236}">
                  <a16:creationId xmlns:a16="http://schemas.microsoft.com/office/drawing/2014/main" id="{320DF1C7-B711-FD5B-6C0B-B6DF9B09EF1C}"/>
                </a:ext>
              </a:extLst>
            </p:cNvPr>
            <p:cNvSpPr/>
            <p:nvPr/>
          </p:nvSpPr>
          <p:spPr>
            <a:xfrm>
              <a:off x="5829850" y="4176950"/>
              <a:ext cx="35950" cy="60525"/>
            </a:xfrm>
            <a:custGeom>
              <a:avLst/>
              <a:gdLst/>
              <a:ahLst/>
              <a:cxnLst/>
              <a:rect l="l" t="t" r="r" b="b"/>
              <a:pathLst>
                <a:path w="1438" h="2421" extrusionOk="0">
                  <a:moveTo>
                    <a:pt x="1" y="1"/>
                  </a:moveTo>
                  <a:lnTo>
                    <a:pt x="1" y="379"/>
                  </a:lnTo>
                  <a:lnTo>
                    <a:pt x="152" y="379"/>
                  </a:lnTo>
                  <a:cubicBezTo>
                    <a:pt x="606" y="379"/>
                    <a:pt x="984" y="757"/>
                    <a:pt x="984" y="1211"/>
                  </a:cubicBezTo>
                  <a:cubicBezTo>
                    <a:pt x="984" y="1664"/>
                    <a:pt x="606" y="2042"/>
                    <a:pt x="152" y="2042"/>
                  </a:cubicBezTo>
                  <a:cubicBezTo>
                    <a:pt x="77" y="2042"/>
                    <a:pt x="77" y="2042"/>
                    <a:pt x="1" y="1967"/>
                  </a:cubicBezTo>
                  <a:lnTo>
                    <a:pt x="1" y="2420"/>
                  </a:lnTo>
                  <a:lnTo>
                    <a:pt x="152" y="2420"/>
                  </a:lnTo>
                  <a:cubicBezTo>
                    <a:pt x="833" y="2420"/>
                    <a:pt x="1438" y="1891"/>
                    <a:pt x="1438" y="1211"/>
                  </a:cubicBezTo>
                  <a:cubicBezTo>
                    <a:pt x="1438" y="530"/>
                    <a:pt x="833" y="1"/>
                    <a:pt x="152"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83;p60">
              <a:extLst>
                <a:ext uri="{FF2B5EF4-FFF2-40B4-BE49-F238E27FC236}">
                  <a16:creationId xmlns:a16="http://schemas.microsoft.com/office/drawing/2014/main" id="{33595D5B-3D6E-6905-1DE3-6ACA1CA84CD6}"/>
                </a:ext>
              </a:extLst>
            </p:cNvPr>
            <p:cNvSpPr/>
            <p:nvPr/>
          </p:nvSpPr>
          <p:spPr>
            <a:xfrm>
              <a:off x="5523625" y="4205325"/>
              <a:ext cx="223075" cy="132825"/>
            </a:xfrm>
            <a:custGeom>
              <a:avLst/>
              <a:gdLst/>
              <a:ahLst/>
              <a:cxnLst/>
              <a:rect l="l" t="t" r="r" b="b"/>
              <a:pathLst>
                <a:path w="8923" h="5313" extrusionOk="0">
                  <a:moveTo>
                    <a:pt x="983" y="0"/>
                  </a:moveTo>
                  <a:lnTo>
                    <a:pt x="76" y="3251"/>
                  </a:lnTo>
                  <a:cubicBezTo>
                    <a:pt x="0" y="3403"/>
                    <a:pt x="151" y="3630"/>
                    <a:pt x="303" y="3705"/>
                  </a:cubicBezTo>
                  <a:lnTo>
                    <a:pt x="5898" y="5293"/>
                  </a:lnTo>
                  <a:cubicBezTo>
                    <a:pt x="5925" y="5306"/>
                    <a:pt x="5954" y="5313"/>
                    <a:pt x="5984" y="5313"/>
                  </a:cubicBezTo>
                  <a:cubicBezTo>
                    <a:pt x="6125" y="5313"/>
                    <a:pt x="6290" y="5177"/>
                    <a:pt x="6352" y="4991"/>
                  </a:cubicBezTo>
                  <a:lnTo>
                    <a:pt x="7259" y="1890"/>
                  </a:lnTo>
                  <a:cubicBezTo>
                    <a:pt x="7335" y="1815"/>
                    <a:pt x="7335" y="1739"/>
                    <a:pt x="7411" y="1664"/>
                  </a:cubicBezTo>
                  <a:cubicBezTo>
                    <a:pt x="7461" y="1462"/>
                    <a:pt x="7579" y="1361"/>
                    <a:pt x="7741" y="1361"/>
                  </a:cubicBezTo>
                  <a:cubicBezTo>
                    <a:pt x="7822" y="1361"/>
                    <a:pt x="7915" y="1386"/>
                    <a:pt x="8015" y="1437"/>
                  </a:cubicBezTo>
                  <a:lnTo>
                    <a:pt x="8242" y="1437"/>
                  </a:lnTo>
                  <a:cubicBezTo>
                    <a:pt x="8620" y="1437"/>
                    <a:pt x="8923" y="1210"/>
                    <a:pt x="8923" y="832"/>
                  </a:cubicBezTo>
                  <a:cubicBezTo>
                    <a:pt x="8923" y="529"/>
                    <a:pt x="8620" y="227"/>
                    <a:pt x="8242" y="227"/>
                  </a:cubicBezTo>
                  <a:cubicBezTo>
                    <a:pt x="8015" y="227"/>
                    <a:pt x="7789" y="378"/>
                    <a:pt x="7713" y="605"/>
                  </a:cubicBezTo>
                  <a:cubicBezTo>
                    <a:pt x="7597" y="836"/>
                    <a:pt x="7438" y="935"/>
                    <a:pt x="7234" y="935"/>
                  </a:cubicBezTo>
                  <a:cubicBezTo>
                    <a:pt x="7171" y="935"/>
                    <a:pt x="7104" y="925"/>
                    <a:pt x="7032" y="907"/>
                  </a:cubicBezTo>
                  <a:cubicBezTo>
                    <a:pt x="6957" y="832"/>
                    <a:pt x="6881" y="832"/>
                    <a:pt x="6806" y="832"/>
                  </a:cubicBezTo>
                  <a:cubicBezTo>
                    <a:pt x="6428" y="832"/>
                    <a:pt x="6201" y="1134"/>
                    <a:pt x="6201" y="1437"/>
                  </a:cubicBezTo>
                  <a:cubicBezTo>
                    <a:pt x="6201" y="1512"/>
                    <a:pt x="6201" y="1512"/>
                    <a:pt x="6201" y="1512"/>
                  </a:cubicBezTo>
                  <a:lnTo>
                    <a:pt x="983" y="0"/>
                  </a:lnTo>
                  <a:close/>
                </a:path>
              </a:pathLst>
            </a:custGeom>
            <a:solidFill>
              <a:srgbClr val="9EB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84;p60">
              <a:extLst>
                <a:ext uri="{FF2B5EF4-FFF2-40B4-BE49-F238E27FC236}">
                  <a16:creationId xmlns:a16="http://schemas.microsoft.com/office/drawing/2014/main" id="{39E219BD-38D5-A4BA-96FF-CD00BE8BFCC6}"/>
                </a:ext>
              </a:extLst>
            </p:cNvPr>
            <p:cNvSpPr/>
            <p:nvPr/>
          </p:nvSpPr>
          <p:spPr>
            <a:xfrm>
              <a:off x="5746675" y="4054075"/>
              <a:ext cx="81300" cy="115550"/>
            </a:xfrm>
            <a:custGeom>
              <a:avLst/>
              <a:gdLst/>
              <a:ahLst/>
              <a:cxnLst/>
              <a:rect l="l" t="t" r="r" b="b"/>
              <a:pathLst>
                <a:path w="3252" h="4622" extrusionOk="0">
                  <a:moveTo>
                    <a:pt x="2269" y="1"/>
                  </a:moveTo>
                  <a:lnTo>
                    <a:pt x="2269" y="1"/>
                  </a:lnTo>
                  <a:cubicBezTo>
                    <a:pt x="1059" y="1059"/>
                    <a:pt x="984" y="1891"/>
                    <a:pt x="1059" y="2194"/>
                  </a:cubicBezTo>
                  <a:cubicBezTo>
                    <a:pt x="1083" y="2289"/>
                    <a:pt x="1055" y="2331"/>
                    <a:pt x="1005" y="2331"/>
                  </a:cubicBezTo>
                  <a:cubicBezTo>
                    <a:pt x="895" y="2331"/>
                    <a:pt x="681" y="2127"/>
                    <a:pt x="681" y="1816"/>
                  </a:cubicBezTo>
                  <a:lnTo>
                    <a:pt x="681" y="1816"/>
                  </a:lnTo>
                  <a:cubicBezTo>
                    <a:pt x="1" y="2874"/>
                    <a:pt x="303" y="4462"/>
                    <a:pt x="1664" y="4613"/>
                  </a:cubicBezTo>
                  <a:cubicBezTo>
                    <a:pt x="1723" y="4619"/>
                    <a:pt x="1780" y="4622"/>
                    <a:pt x="1834" y="4622"/>
                  </a:cubicBezTo>
                  <a:cubicBezTo>
                    <a:pt x="3252" y="4622"/>
                    <a:pt x="3241" y="2799"/>
                    <a:pt x="2950" y="2799"/>
                  </a:cubicBezTo>
                  <a:cubicBezTo>
                    <a:pt x="2996" y="3075"/>
                    <a:pt x="2817" y="3240"/>
                    <a:pt x="2687" y="3240"/>
                  </a:cubicBezTo>
                  <a:cubicBezTo>
                    <a:pt x="2605" y="3240"/>
                    <a:pt x="2542" y="3173"/>
                    <a:pt x="2572" y="3025"/>
                  </a:cubicBezTo>
                  <a:cubicBezTo>
                    <a:pt x="2647" y="2647"/>
                    <a:pt x="2647" y="2269"/>
                    <a:pt x="2345" y="1589"/>
                  </a:cubicBezTo>
                  <a:cubicBezTo>
                    <a:pt x="2042" y="1059"/>
                    <a:pt x="2042" y="530"/>
                    <a:pt x="22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85;p60">
              <a:extLst>
                <a:ext uri="{FF2B5EF4-FFF2-40B4-BE49-F238E27FC236}">
                  <a16:creationId xmlns:a16="http://schemas.microsoft.com/office/drawing/2014/main" id="{ABB6694B-98B4-779F-9353-419F3BF8FE6C}"/>
                </a:ext>
              </a:extLst>
            </p:cNvPr>
            <p:cNvSpPr/>
            <p:nvPr/>
          </p:nvSpPr>
          <p:spPr>
            <a:xfrm>
              <a:off x="5536850" y="4224225"/>
              <a:ext cx="340300" cy="190950"/>
            </a:xfrm>
            <a:custGeom>
              <a:avLst/>
              <a:gdLst/>
              <a:ahLst/>
              <a:cxnLst/>
              <a:rect l="l" t="t" r="r" b="b"/>
              <a:pathLst>
                <a:path w="13612" h="7638" extrusionOk="0">
                  <a:moveTo>
                    <a:pt x="7865" y="832"/>
                  </a:moveTo>
                  <a:lnTo>
                    <a:pt x="7260" y="1437"/>
                  </a:lnTo>
                  <a:lnTo>
                    <a:pt x="7260" y="2269"/>
                  </a:lnTo>
                  <a:lnTo>
                    <a:pt x="8696" y="832"/>
                  </a:lnTo>
                  <a:close/>
                  <a:moveTo>
                    <a:pt x="3025" y="0"/>
                  </a:moveTo>
                  <a:lnTo>
                    <a:pt x="1" y="3025"/>
                  </a:lnTo>
                  <a:lnTo>
                    <a:pt x="2345" y="3705"/>
                  </a:lnTo>
                  <a:cubicBezTo>
                    <a:pt x="3328" y="2722"/>
                    <a:pt x="4311" y="1664"/>
                    <a:pt x="5369" y="681"/>
                  </a:cubicBezTo>
                  <a:lnTo>
                    <a:pt x="3025" y="0"/>
                  </a:lnTo>
                  <a:close/>
                  <a:moveTo>
                    <a:pt x="6428" y="2269"/>
                  </a:moveTo>
                  <a:lnTo>
                    <a:pt x="4386" y="4310"/>
                  </a:lnTo>
                  <a:lnTo>
                    <a:pt x="5067" y="4461"/>
                  </a:lnTo>
                  <a:lnTo>
                    <a:pt x="6050" y="3403"/>
                  </a:lnTo>
                  <a:lnTo>
                    <a:pt x="6428" y="2269"/>
                  </a:lnTo>
                  <a:close/>
                  <a:moveTo>
                    <a:pt x="11343" y="832"/>
                  </a:moveTo>
                  <a:lnTo>
                    <a:pt x="7260" y="4915"/>
                  </a:lnTo>
                  <a:lnTo>
                    <a:pt x="7260" y="7259"/>
                  </a:lnTo>
                  <a:cubicBezTo>
                    <a:pt x="7260" y="7259"/>
                    <a:pt x="7260" y="7259"/>
                    <a:pt x="7260" y="7335"/>
                  </a:cubicBezTo>
                  <a:lnTo>
                    <a:pt x="13536" y="983"/>
                  </a:lnTo>
                  <a:cubicBezTo>
                    <a:pt x="13536" y="908"/>
                    <a:pt x="13384" y="832"/>
                    <a:pt x="13233" y="832"/>
                  </a:cubicBezTo>
                  <a:close/>
                  <a:moveTo>
                    <a:pt x="13611" y="3630"/>
                  </a:moveTo>
                  <a:lnTo>
                    <a:pt x="9604" y="7637"/>
                  </a:lnTo>
                  <a:lnTo>
                    <a:pt x="12175" y="7637"/>
                  </a:lnTo>
                  <a:lnTo>
                    <a:pt x="13611" y="6201"/>
                  </a:lnTo>
                  <a:lnTo>
                    <a:pt x="13611" y="3630"/>
                  </a:lnTo>
                  <a:close/>
                </a:path>
              </a:pathLst>
            </a:custGeom>
            <a:solidFill>
              <a:srgbClr val="8FA3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86;p60">
              <a:extLst>
                <a:ext uri="{FF2B5EF4-FFF2-40B4-BE49-F238E27FC236}">
                  <a16:creationId xmlns:a16="http://schemas.microsoft.com/office/drawing/2014/main" id="{6901AD9A-6C78-63B2-BF0F-03D28086B4A5}"/>
                </a:ext>
              </a:extLst>
            </p:cNvPr>
            <p:cNvSpPr/>
            <p:nvPr/>
          </p:nvSpPr>
          <p:spPr>
            <a:xfrm>
              <a:off x="5678625" y="4210975"/>
              <a:ext cx="68075" cy="39725"/>
            </a:xfrm>
            <a:custGeom>
              <a:avLst/>
              <a:gdLst/>
              <a:ahLst/>
              <a:cxnLst/>
              <a:rect l="l" t="t" r="r" b="b"/>
              <a:pathLst>
                <a:path w="2723" h="1589" extrusionOk="0">
                  <a:moveTo>
                    <a:pt x="2042" y="1"/>
                  </a:moveTo>
                  <a:cubicBezTo>
                    <a:pt x="1815" y="1"/>
                    <a:pt x="1589" y="152"/>
                    <a:pt x="1513" y="379"/>
                  </a:cubicBezTo>
                  <a:cubicBezTo>
                    <a:pt x="1397" y="610"/>
                    <a:pt x="1238" y="709"/>
                    <a:pt x="1034" y="709"/>
                  </a:cubicBezTo>
                  <a:cubicBezTo>
                    <a:pt x="971" y="709"/>
                    <a:pt x="904" y="699"/>
                    <a:pt x="832" y="681"/>
                  </a:cubicBezTo>
                  <a:cubicBezTo>
                    <a:pt x="757" y="606"/>
                    <a:pt x="681" y="606"/>
                    <a:pt x="606" y="606"/>
                  </a:cubicBezTo>
                  <a:cubicBezTo>
                    <a:pt x="228" y="606"/>
                    <a:pt x="1" y="908"/>
                    <a:pt x="1" y="1211"/>
                  </a:cubicBezTo>
                  <a:cubicBezTo>
                    <a:pt x="1" y="1286"/>
                    <a:pt x="1" y="1286"/>
                    <a:pt x="1" y="1286"/>
                  </a:cubicBezTo>
                  <a:lnTo>
                    <a:pt x="1059" y="1589"/>
                  </a:lnTo>
                  <a:cubicBezTo>
                    <a:pt x="1135" y="1589"/>
                    <a:pt x="1135" y="1513"/>
                    <a:pt x="1211" y="1438"/>
                  </a:cubicBezTo>
                  <a:cubicBezTo>
                    <a:pt x="1261" y="1236"/>
                    <a:pt x="1379" y="1135"/>
                    <a:pt x="1541" y="1135"/>
                  </a:cubicBezTo>
                  <a:cubicBezTo>
                    <a:pt x="1622" y="1135"/>
                    <a:pt x="1715" y="1160"/>
                    <a:pt x="1815" y="1211"/>
                  </a:cubicBezTo>
                  <a:lnTo>
                    <a:pt x="2042" y="1211"/>
                  </a:lnTo>
                  <a:cubicBezTo>
                    <a:pt x="2420" y="1211"/>
                    <a:pt x="2723" y="984"/>
                    <a:pt x="2723" y="606"/>
                  </a:cubicBezTo>
                  <a:cubicBezTo>
                    <a:pt x="2723" y="303"/>
                    <a:pt x="2420" y="1"/>
                    <a:pt x="2042" y="1"/>
                  </a:cubicBezTo>
                  <a:close/>
                </a:path>
              </a:pathLst>
            </a:cu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448954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sp>
        <p:nvSpPr>
          <p:cNvPr id="962" name="Google Shape;962;p53"/>
          <p:cNvSpPr txBox="1">
            <a:spLocks noGrp="1"/>
          </p:cNvSpPr>
          <p:nvPr>
            <p:ph type="title" idx="3"/>
          </p:nvPr>
        </p:nvSpPr>
        <p:spPr>
          <a:xfrm>
            <a:off x="1544102" y="2862745"/>
            <a:ext cx="2535904" cy="38550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Trastorno Psiquiatrico</a:t>
            </a:r>
            <a:endParaRPr dirty="0"/>
          </a:p>
        </p:txBody>
      </p:sp>
      <p:sp>
        <p:nvSpPr>
          <p:cNvPr id="964" name="Google Shape;964;p53"/>
          <p:cNvSpPr txBox="1"/>
          <p:nvPr/>
        </p:nvSpPr>
        <p:spPr>
          <a:xfrm>
            <a:off x="2208799" y="3747729"/>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18,8%</a:t>
            </a:r>
            <a:endParaRPr sz="2500" dirty="0">
              <a:solidFill>
                <a:schemeClr val="accent2"/>
              </a:solidFill>
              <a:latin typeface="Black Han Sans"/>
              <a:ea typeface="Black Han Sans"/>
              <a:cs typeface="Black Han Sans"/>
              <a:sym typeface="Black Han Sans"/>
            </a:endParaRPr>
          </a:p>
        </p:txBody>
      </p:sp>
      <p:sp>
        <p:nvSpPr>
          <p:cNvPr id="992" name="Google Shape;992;p53"/>
          <p:cNvSpPr/>
          <p:nvPr/>
        </p:nvSpPr>
        <p:spPr>
          <a:xfrm rot="900443">
            <a:off x="3875813" y="297094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9" name="Google Shape;999;p53"/>
          <p:cNvGrpSpPr/>
          <p:nvPr/>
        </p:nvGrpSpPr>
        <p:grpSpPr>
          <a:xfrm>
            <a:off x="1768955" y="3492615"/>
            <a:ext cx="2116308" cy="191599"/>
            <a:chOff x="1846022" y="2283764"/>
            <a:chExt cx="2075015" cy="191619"/>
          </a:xfrm>
        </p:grpSpPr>
        <p:grpSp>
          <p:nvGrpSpPr>
            <p:cNvPr id="1000" name="Google Shape;1000;p53"/>
            <p:cNvGrpSpPr/>
            <p:nvPr/>
          </p:nvGrpSpPr>
          <p:grpSpPr>
            <a:xfrm>
              <a:off x="1846025" y="2283775"/>
              <a:ext cx="2075012" cy="191601"/>
              <a:chOff x="6937453" y="2446517"/>
              <a:chExt cx="1199082" cy="191601"/>
            </a:xfrm>
          </p:grpSpPr>
          <p:sp>
            <p:nvSpPr>
              <p:cNvPr id="1001" name="Google Shape;1001;p53"/>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3"/>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3" name="Google Shape;1003;p53"/>
            <p:cNvSpPr/>
            <p:nvPr/>
          </p:nvSpPr>
          <p:spPr>
            <a:xfrm>
              <a:off x="1846022" y="2283764"/>
              <a:ext cx="406637"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1708897" y="1327418"/>
            <a:ext cx="2198204"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Cardiopatía</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10,0%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20650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1010;p54">
            <a:extLst>
              <a:ext uri="{FF2B5EF4-FFF2-40B4-BE49-F238E27FC236}">
                <a16:creationId xmlns:a16="http://schemas.microsoft.com/office/drawing/2014/main" id="{E70AB4FA-3E72-1D90-7F07-EE9D069345BD}"/>
              </a:ext>
            </a:extLst>
          </p:cNvPr>
          <p:cNvGrpSpPr/>
          <p:nvPr/>
        </p:nvGrpSpPr>
        <p:grpSpPr>
          <a:xfrm rot="-1556001">
            <a:off x="8089725" y="620096"/>
            <a:ext cx="603703" cy="1021257"/>
            <a:chOff x="6780725" y="2989800"/>
            <a:chExt cx="226875" cy="383775"/>
          </a:xfrm>
        </p:grpSpPr>
        <p:sp>
          <p:nvSpPr>
            <p:cNvPr id="3" name="Google Shape;1011;p54">
              <a:extLst>
                <a:ext uri="{FF2B5EF4-FFF2-40B4-BE49-F238E27FC236}">
                  <a16:creationId xmlns:a16="http://schemas.microsoft.com/office/drawing/2014/main" id="{80593E23-520D-C937-3C7A-DC6711CAD9A7}"/>
                </a:ext>
              </a:extLst>
            </p:cNvPr>
            <p:cNvSpPr/>
            <p:nvPr/>
          </p:nvSpPr>
          <p:spPr>
            <a:xfrm>
              <a:off x="6792075" y="2995475"/>
              <a:ext cx="202275" cy="168275"/>
            </a:xfrm>
            <a:custGeom>
              <a:avLst/>
              <a:gdLst/>
              <a:ahLst/>
              <a:cxnLst/>
              <a:rect l="l" t="t" r="r" b="b"/>
              <a:pathLst>
                <a:path w="8091" h="6731" extrusionOk="0">
                  <a:moveTo>
                    <a:pt x="303" y="0"/>
                  </a:moveTo>
                  <a:cubicBezTo>
                    <a:pt x="227" y="76"/>
                    <a:pt x="151" y="152"/>
                    <a:pt x="0" y="152"/>
                  </a:cubicBezTo>
                  <a:lnTo>
                    <a:pt x="0" y="6730"/>
                  </a:lnTo>
                  <a:lnTo>
                    <a:pt x="8091" y="6730"/>
                  </a:lnTo>
                  <a:lnTo>
                    <a:pt x="8091" y="227"/>
                  </a:lnTo>
                  <a:cubicBezTo>
                    <a:pt x="8015" y="227"/>
                    <a:pt x="8015" y="152"/>
                    <a:pt x="7940" y="152"/>
                  </a:cubicBezTo>
                  <a:cubicBezTo>
                    <a:pt x="7940" y="76"/>
                    <a:pt x="7940" y="76"/>
                    <a:pt x="78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2;p54">
              <a:extLst>
                <a:ext uri="{FF2B5EF4-FFF2-40B4-BE49-F238E27FC236}">
                  <a16:creationId xmlns:a16="http://schemas.microsoft.com/office/drawing/2014/main" id="{8C2FA0DC-7117-E4AB-FAD3-36EABC1250BA}"/>
                </a:ext>
              </a:extLst>
            </p:cNvPr>
            <p:cNvSpPr/>
            <p:nvPr/>
          </p:nvSpPr>
          <p:spPr>
            <a:xfrm>
              <a:off x="6792075" y="2995475"/>
              <a:ext cx="202275" cy="56725"/>
            </a:xfrm>
            <a:custGeom>
              <a:avLst/>
              <a:gdLst/>
              <a:ahLst/>
              <a:cxnLst/>
              <a:rect l="l" t="t" r="r" b="b"/>
              <a:pathLst>
                <a:path w="8091" h="2269" extrusionOk="0">
                  <a:moveTo>
                    <a:pt x="303" y="0"/>
                  </a:moveTo>
                  <a:cubicBezTo>
                    <a:pt x="227" y="76"/>
                    <a:pt x="151" y="152"/>
                    <a:pt x="0" y="152"/>
                  </a:cubicBezTo>
                  <a:lnTo>
                    <a:pt x="0" y="2269"/>
                  </a:lnTo>
                  <a:lnTo>
                    <a:pt x="8091" y="2269"/>
                  </a:lnTo>
                  <a:lnTo>
                    <a:pt x="8091" y="227"/>
                  </a:lnTo>
                  <a:cubicBezTo>
                    <a:pt x="8015" y="227"/>
                    <a:pt x="8015" y="152"/>
                    <a:pt x="7940" y="152"/>
                  </a:cubicBezTo>
                  <a:cubicBezTo>
                    <a:pt x="7940" y="76"/>
                    <a:pt x="7940" y="76"/>
                    <a:pt x="78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013;p54">
              <a:extLst>
                <a:ext uri="{FF2B5EF4-FFF2-40B4-BE49-F238E27FC236}">
                  <a16:creationId xmlns:a16="http://schemas.microsoft.com/office/drawing/2014/main" id="{16D8AFA5-0F2D-DB8E-22CB-483DA4BCB1DF}"/>
                </a:ext>
              </a:extLst>
            </p:cNvPr>
            <p:cNvSpPr/>
            <p:nvPr/>
          </p:nvSpPr>
          <p:spPr>
            <a:xfrm>
              <a:off x="6790175" y="2989800"/>
              <a:ext cx="207975" cy="111550"/>
            </a:xfrm>
            <a:custGeom>
              <a:avLst/>
              <a:gdLst/>
              <a:ahLst/>
              <a:cxnLst/>
              <a:rect l="l" t="t" r="r" b="b"/>
              <a:pathLst>
                <a:path w="8319" h="4462" extrusionOk="0">
                  <a:moveTo>
                    <a:pt x="681" y="1"/>
                  </a:moveTo>
                  <a:cubicBezTo>
                    <a:pt x="303" y="1"/>
                    <a:pt x="0" y="379"/>
                    <a:pt x="0" y="757"/>
                  </a:cubicBezTo>
                  <a:lnTo>
                    <a:pt x="0" y="4462"/>
                  </a:lnTo>
                  <a:lnTo>
                    <a:pt x="303" y="4462"/>
                  </a:lnTo>
                  <a:lnTo>
                    <a:pt x="303" y="757"/>
                  </a:lnTo>
                  <a:cubicBezTo>
                    <a:pt x="303" y="530"/>
                    <a:pt x="454" y="303"/>
                    <a:pt x="681" y="303"/>
                  </a:cubicBezTo>
                  <a:lnTo>
                    <a:pt x="7638" y="303"/>
                  </a:lnTo>
                  <a:cubicBezTo>
                    <a:pt x="7864" y="303"/>
                    <a:pt x="8016" y="530"/>
                    <a:pt x="8016" y="757"/>
                  </a:cubicBezTo>
                  <a:lnTo>
                    <a:pt x="8016" y="4462"/>
                  </a:lnTo>
                  <a:lnTo>
                    <a:pt x="8318" y="4462"/>
                  </a:lnTo>
                  <a:lnTo>
                    <a:pt x="8318" y="757"/>
                  </a:lnTo>
                  <a:cubicBezTo>
                    <a:pt x="8318" y="379"/>
                    <a:pt x="8016" y="1"/>
                    <a:pt x="7638"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14;p54">
              <a:extLst>
                <a:ext uri="{FF2B5EF4-FFF2-40B4-BE49-F238E27FC236}">
                  <a16:creationId xmlns:a16="http://schemas.microsoft.com/office/drawing/2014/main" id="{CE1BA2C3-E12A-4BBD-51FB-50CD9BEAEC14}"/>
                </a:ext>
              </a:extLst>
            </p:cNvPr>
            <p:cNvSpPr/>
            <p:nvPr/>
          </p:nvSpPr>
          <p:spPr>
            <a:xfrm>
              <a:off x="6788275" y="3091875"/>
              <a:ext cx="213650" cy="92650"/>
            </a:xfrm>
            <a:custGeom>
              <a:avLst/>
              <a:gdLst/>
              <a:ahLst/>
              <a:cxnLst/>
              <a:rect l="l" t="t" r="r" b="b"/>
              <a:pathLst>
                <a:path w="8546" h="3706" extrusionOk="0">
                  <a:moveTo>
                    <a:pt x="606" y="1"/>
                  </a:moveTo>
                  <a:cubicBezTo>
                    <a:pt x="228" y="1"/>
                    <a:pt x="1" y="379"/>
                    <a:pt x="1" y="757"/>
                  </a:cubicBezTo>
                  <a:lnTo>
                    <a:pt x="1" y="3706"/>
                  </a:lnTo>
                  <a:lnTo>
                    <a:pt x="8545" y="3706"/>
                  </a:lnTo>
                  <a:lnTo>
                    <a:pt x="8545" y="757"/>
                  </a:lnTo>
                  <a:cubicBezTo>
                    <a:pt x="8545" y="379"/>
                    <a:pt x="8243" y="1"/>
                    <a:pt x="7865" y="1"/>
                  </a:cubicBezTo>
                  <a:lnTo>
                    <a:pt x="7714" y="1"/>
                  </a:lnTo>
                  <a:lnTo>
                    <a:pt x="7714" y="1664"/>
                  </a:lnTo>
                  <a:cubicBezTo>
                    <a:pt x="7714" y="2118"/>
                    <a:pt x="7336" y="2420"/>
                    <a:pt x="6957" y="2420"/>
                  </a:cubicBezTo>
                  <a:lnTo>
                    <a:pt x="1589" y="2420"/>
                  </a:lnTo>
                  <a:cubicBezTo>
                    <a:pt x="1135" y="2420"/>
                    <a:pt x="833" y="2118"/>
                    <a:pt x="833" y="1664"/>
                  </a:cubicBezTo>
                  <a:lnTo>
                    <a:pt x="833"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015;p54">
              <a:extLst>
                <a:ext uri="{FF2B5EF4-FFF2-40B4-BE49-F238E27FC236}">
                  <a16:creationId xmlns:a16="http://schemas.microsoft.com/office/drawing/2014/main" id="{166B3F8F-C0D6-3F41-4578-E9E2C0302A03}"/>
                </a:ext>
              </a:extLst>
            </p:cNvPr>
            <p:cNvSpPr/>
            <p:nvPr/>
          </p:nvSpPr>
          <p:spPr>
            <a:xfrm>
              <a:off x="6780725" y="3180725"/>
              <a:ext cx="226875" cy="192850"/>
            </a:xfrm>
            <a:custGeom>
              <a:avLst/>
              <a:gdLst/>
              <a:ahLst/>
              <a:cxnLst/>
              <a:rect l="l" t="t" r="r" b="b"/>
              <a:pathLst>
                <a:path w="9075" h="7714" extrusionOk="0">
                  <a:moveTo>
                    <a:pt x="0" y="1"/>
                  </a:moveTo>
                  <a:lnTo>
                    <a:pt x="0" y="7033"/>
                  </a:lnTo>
                  <a:cubicBezTo>
                    <a:pt x="0" y="7411"/>
                    <a:pt x="303" y="7713"/>
                    <a:pt x="681" y="7713"/>
                  </a:cubicBezTo>
                  <a:lnTo>
                    <a:pt x="8394" y="7713"/>
                  </a:lnTo>
                  <a:cubicBezTo>
                    <a:pt x="8772" y="7713"/>
                    <a:pt x="9074" y="7411"/>
                    <a:pt x="9074" y="7033"/>
                  </a:cubicBezTo>
                  <a:lnTo>
                    <a:pt x="9074" y="1"/>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16;p54">
              <a:extLst>
                <a:ext uri="{FF2B5EF4-FFF2-40B4-BE49-F238E27FC236}">
                  <a16:creationId xmlns:a16="http://schemas.microsoft.com/office/drawing/2014/main" id="{5066C437-6892-E56E-1524-FF9E43EE0610}"/>
                </a:ext>
              </a:extLst>
            </p:cNvPr>
            <p:cNvSpPr/>
            <p:nvPr/>
          </p:nvSpPr>
          <p:spPr>
            <a:xfrm>
              <a:off x="6916825" y="3069200"/>
              <a:ext cx="28375" cy="79425"/>
            </a:xfrm>
            <a:custGeom>
              <a:avLst/>
              <a:gdLst/>
              <a:ahLst/>
              <a:cxnLst/>
              <a:rect l="l" t="t" r="r" b="b"/>
              <a:pathLst>
                <a:path w="1135"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017;p54">
              <a:extLst>
                <a:ext uri="{FF2B5EF4-FFF2-40B4-BE49-F238E27FC236}">
                  <a16:creationId xmlns:a16="http://schemas.microsoft.com/office/drawing/2014/main" id="{2B08E61C-8196-16D5-7041-BA5A825549C3}"/>
                </a:ext>
              </a:extLst>
            </p:cNvPr>
            <p:cNvSpPr/>
            <p:nvPr/>
          </p:nvSpPr>
          <p:spPr>
            <a:xfrm>
              <a:off x="6880900" y="3069200"/>
              <a:ext cx="28400" cy="79425"/>
            </a:xfrm>
            <a:custGeom>
              <a:avLst/>
              <a:gdLst/>
              <a:ahLst/>
              <a:cxnLst/>
              <a:rect l="l" t="t" r="r" b="b"/>
              <a:pathLst>
                <a:path w="1136"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18;p54">
              <a:extLst>
                <a:ext uri="{FF2B5EF4-FFF2-40B4-BE49-F238E27FC236}">
                  <a16:creationId xmlns:a16="http://schemas.microsoft.com/office/drawing/2014/main" id="{B878CF6C-EB28-08AB-E137-A30D832ACB3C}"/>
                </a:ext>
              </a:extLst>
            </p:cNvPr>
            <p:cNvSpPr/>
            <p:nvPr/>
          </p:nvSpPr>
          <p:spPr>
            <a:xfrm>
              <a:off x="6952750" y="3069200"/>
              <a:ext cx="28375" cy="79425"/>
            </a:xfrm>
            <a:custGeom>
              <a:avLst/>
              <a:gdLst/>
              <a:ahLst/>
              <a:cxnLst/>
              <a:rect l="l" t="t" r="r" b="b"/>
              <a:pathLst>
                <a:path w="1135" h="3177" extrusionOk="0">
                  <a:moveTo>
                    <a:pt x="0" y="0"/>
                  </a:moveTo>
                  <a:lnTo>
                    <a:pt x="0" y="3176"/>
                  </a:lnTo>
                  <a:lnTo>
                    <a:pt x="378" y="3176"/>
                  </a:lnTo>
                  <a:cubicBezTo>
                    <a:pt x="681" y="3176"/>
                    <a:pt x="908" y="2874"/>
                    <a:pt x="908" y="2571"/>
                  </a:cubicBezTo>
                  <a:lnTo>
                    <a:pt x="908" y="757"/>
                  </a:lnTo>
                  <a:lnTo>
                    <a:pt x="1135" y="757"/>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19;p54">
              <a:extLst>
                <a:ext uri="{FF2B5EF4-FFF2-40B4-BE49-F238E27FC236}">
                  <a16:creationId xmlns:a16="http://schemas.microsoft.com/office/drawing/2014/main" id="{565351F4-C0A2-FB5E-8505-07C2C84BD2A8}"/>
                </a:ext>
              </a:extLst>
            </p:cNvPr>
            <p:cNvSpPr/>
            <p:nvPr/>
          </p:nvSpPr>
          <p:spPr>
            <a:xfrm>
              <a:off x="6845000" y="3021950"/>
              <a:ext cx="28375" cy="81300"/>
            </a:xfrm>
            <a:custGeom>
              <a:avLst/>
              <a:gdLst/>
              <a:ahLst/>
              <a:cxnLst/>
              <a:rect l="l" t="t" r="r" b="b"/>
              <a:pathLst>
                <a:path w="1135" h="3252" extrusionOk="0">
                  <a:moveTo>
                    <a:pt x="0" y="0"/>
                  </a:moveTo>
                  <a:lnTo>
                    <a:pt x="0" y="3251"/>
                  </a:lnTo>
                  <a:lnTo>
                    <a:pt x="1135" y="3251"/>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20;p54">
              <a:extLst>
                <a:ext uri="{FF2B5EF4-FFF2-40B4-BE49-F238E27FC236}">
                  <a16:creationId xmlns:a16="http://schemas.microsoft.com/office/drawing/2014/main" id="{0930A8FA-88BB-C2BC-B817-CDF030C42FED}"/>
                </a:ext>
              </a:extLst>
            </p:cNvPr>
            <p:cNvSpPr/>
            <p:nvPr/>
          </p:nvSpPr>
          <p:spPr>
            <a:xfrm>
              <a:off x="6809075" y="3069200"/>
              <a:ext cx="28375" cy="79425"/>
            </a:xfrm>
            <a:custGeom>
              <a:avLst/>
              <a:gdLst/>
              <a:ahLst/>
              <a:cxnLst/>
              <a:rect l="l" t="t" r="r" b="b"/>
              <a:pathLst>
                <a:path w="1135" h="3177" extrusionOk="0">
                  <a:moveTo>
                    <a:pt x="1" y="0"/>
                  </a:moveTo>
                  <a:lnTo>
                    <a:pt x="1" y="757"/>
                  </a:lnTo>
                  <a:lnTo>
                    <a:pt x="152" y="757"/>
                  </a:lnTo>
                  <a:lnTo>
                    <a:pt x="152" y="2571"/>
                  </a:lnTo>
                  <a:cubicBezTo>
                    <a:pt x="152" y="2874"/>
                    <a:pt x="379" y="3176"/>
                    <a:pt x="757" y="3176"/>
                  </a:cubicBez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21;p54">
              <a:extLst>
                <a:ext uri="{FF2B5EF4-FFF2-40B4-BE49-F238E27FC236}">
                  <a16:creationId xmlns:a16="http://schemas.microsoft.com/office/drawing/2014/main" id="{31DD4FC1-73D0-C301-4DC6-5D1D4B972DDB}"/>
                </a:ext>
              </a:extLst>
            </p:cNvPr>
            <p:cNvSpPr/>
            <p:nvPr/>
          </p:nvSpPr>
          <p:spPr>
            <a:xfrm>
              <a:off x="6845000" y="3108900"/>
              <a:ext cx="28375" cy="39725"/>
            </a:xfrm>
            <a:custGeom>
              <a:avLst/>
              <a:gdLst/>
              <a:ahLst/>
              <a:cxnLst/>
              <a:rect l="l" t="t" r="r" b="b"/>
              <a:pathLst>
                <a:path w="1135" h="1589" extrusionOk="0">
                  <a:moveTo>
                    <a:pt x="0" y="0"/>
                  </a:moveTo>
                  <a:lnTo>
                    <a:pt x="0" y="1588"/>
                  </a:lnTo>
                  <a:lnTo>
                    <a:pt x="1135" y="1588"/>
                  </a:lnTo>
                  <a:lnTo>
                    <a:pt x="1135"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22;p54">
              <a:extLst>
                <a:ext uri="{FF2B5EF4-FFF2-40B4-BE49-F238E27FC236}">
                  <a16:creationId xmlns:a16="http://schemas.microsoft.com/office/drawing/2014/main" id="{9EE1B11D-6ED2-EC47-5B0C-91BFE932491C}"/>
                </a:ext>
              </a:extLst>
            </p:cNvPr>
            <p:cNvSpPr/>
            <p:nvPr/>
          </p:nvSpPr>
          <p:spPr>
            <a:xfrm>
              <a:off x="6797725" y="3220425"/>
              <a:ext cx="192850" cy="113450"/>
            </a:xfrm>
            <a:custGeom>
              <a:avLst/>
              <a:gdLst/>
              <a:ahLst/>
              <a:cxnLst/>
              <a:rect l="l" t="t" r="r" b="b"/>
              <a:pathLst>
                <a:path w="7714" h="4538" extrusionOk="0">
                  <a:moveTo>
                    <a:pt x="7714" y="1"/>
                  </a:moveTo>
                  <a:lnTo>
                    <a:pt x="1" y="1664"/>
                  </a:lnTo>
                  <a:lnTo>
                    <a:pt x="1" y="4537"/>
                  </a:lnTo>
                  <a:lnTo>
                    <a:pt x="7714" y="2874"/>
                  </a:lnTo>
                  <a:lnTo>
                    <a:pt x="7714" y="1"/>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1779;p60">
            <a:extLst>
              <a:ext uri="{FF2B5EF4-FFF2-40B4-BE49-F238E27FC236}">
                <a16:creationId xmlns:a16="http://schemas.microsoft.com/office/drawing/2014/main" id="{3410AD5A-BDBE-9B8A-2BC8-D1D11B412F89}"/>
              </a:ext>
            </a:extLst>
          </p:cNvPr>
          <p:cNvGrpSpPr/>
          <p:nvPr/>
        </p:nvGrpSpPr>
        <p:grpSpPr>
          <a:xfrm rot="-678894">
            <a:off x="265490" y="3561934"/>
            <a:ext cx="1118588" cy="1142591"/>
            <a:chOff x="5523625" y="4054075"/>
            <a:chExt cx="353525" cy="361100"/>
          </a:xfrm>
        </p:grpSpPr>
        <p:sp>
          <p:nvSpPr>
            <p:cNvPr id="24" name="Google Shape;1780;p60">
              <a:extLst>
                <a:ext uri="{FF2B5EF4-FFF2-40B4-BE49-F238E27FC236}">
                  <a16:creationId xmlns:a16="http://schemas.microsoft.com/office/drawing/2014/main" id="{D761F984-8F12-CDBB-8D64-958772EB4A63}"/>
                </a:ext>
              </a:extLst>
            </p:cNvPr>
            <p:cNvSpPr/>
            <p:nvPr/>
          </p:nvSpPr>
          <p:spPr>
            <a:xfrm>
              <a:off x="5718325" y="4245000"/>
              <a:ext cx="158825" cy="170175"/>
            </a:xfrm>
            <a:custGeom>
              <a:avLst/>
              <a:gdLst/>
              <a:ahLst/>
              <a:cxnLst/>
              <a:rect l="l" t="t" r="r" b="b"/>
              <a:pathLst>
                <a:path w="6353" h="6807" extrusionOk="0">
                  <a:moveTo>
                    <a:pt x="379" y="1"/>
                  </a:moveTo>
                  <a:cubicBezTo>
                    <a:pt x="152" y="1"/>
                    <a:pt x="1" y="152"/>
                    <a:pt x="1" y="379"/>
                  </a:cubicBezTo>
                  <a:lnTo>
                    <a:pt x="1" y="6428"/>
                  </a:lnTo>
                  <a:cubicBezTo>
                    <a:pt x="1" y="6655"/>
                    <a:pt x="152" y="6806"/>
                    <a:pt x="379" y="6806"/>
                  </a:cubicBezTo>
                  <a:lnTo>
                    <a:pt x="5974" y="6806"/>
                  </a:lnTo>
                  <a:cubicBezTo>
                    <a:pt x="6201" y="6806"/>
                    <a:pt x="6352" y="6655"/>
                    <a:pt x="6352" y="6428"/>
                  </a:cubicBezTo>
                  <a:lnTo>
                    <a:pt x="6352" y="379"/>
                  </a:lnTo>
                  <a:cubicBezTo>
                    <a:pt x="6352" y="152"/>
                    <a:pt x="6201" y="1"/>
                    <a:pt x="5974" y="1"/>
                  </a:cubicBezTo>
                  <a:close/>
                </a:path>
              </a:pathLst>
            </a:custGeom>
            <a:solidFill>
              <a:srgbClr val="9EB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81;p60">
              <a:extLst>
                <a:ext uri="{FF2B5EF4-FFF2-40B4-BE49-F238E27FC236}">
                  <a16:creationId xmlns:a16="http://schemas.microsoft.com/office/drawing/2014/main" id="{3F6E90FC-0B0A-6093-32B0-3ED6DF73DD8C}"/>
                </a:ext>
              </a:extLst>
            </p:cNvPr>
            <p:cNvSpPr/>
            <p:nvPr/>
          </p:nvSpPr>
          <p:spPr>
            <a:xfrm>
              <a:off x="5748575" y="4175075"/>
              <a:ext cx="104000" cy="60500"/>
            </a:xfrm>
            <a:custGeom>
              <a:avLst/>
              <a:gdLst/>
              <a:ahLst/>
              <a:cxnLst/>
              <a:rect l="l" t="t" r="r" b="b"/>
              <a:pathLst>
                <a:path w="4160" h="2420" extrusionOk="0">
                  <a:moveTo>
                    <a:pt x="1740" y="227"/>
                  </a:moveTo>
                  <a:cubicBezTo>
                    <a:pt x="1891" y="227"/>
                    <a:pt x="1966" y="303"/>
                    <a:pt x="1966" y="454"/>
                  </a:cubicBezTo>
                  <a:cubicBezTo>
                    <a:pt x="1966" y="529"/>
                    <a:pt x="1891" y="681"/>
                    <a:pt x="1740" y="681"/>
                  </a:cubicBezTo>
                  <a:cubicBezTo>
                    <a:pt x="1664" y="681"/>
                    <a:pt x="1588" y="529"/>
                    <a:pt x="1588" y="454"/>
                  </a:cubicBezTo>
                  <a:cubicBezTo>
                    <a:pt x="1588" y="303"/>
                    <a:pt x="1664" y="227"/>
                    <a:pt x="1740" y="227"/>
                  </a:cubicBezTo>
                  <a:close/>
                  <a:moveTo>
                    <a:pt x="1135" y="908"/>
                  </a:moveTo>
                  <a:cubicBezTo>
                    <a:pt x="1210" y="908"/>
                    <a:pt x="1286" y="983"/>
                    <a:pt x="1286" y="1134"/>
                  </a:cubicBezTo>
                  <a:cubicBezTo>
                    <a:pt x="1286" y="1210"/>
                    <a:pt x="1210" y="1286"/>
                    <a:pt x="1135" y="1286"/>
                  </a:cubicBezTo>
                  <a:cubicBezTo>
                    <a:pt x="983" y="1286"/>
                    <a:pt x="908" y="1210"/>
                    <a:pt x="908" y="1134"/>
                  </a:cubicBezTo>
                  <a:cubicBezTo>
                    <a:pt x="908" y="983"/>
                    <a:pt x="983" y="908"/>
                    <a:pt x="1135" y="908"/>
                  </a:cubicBezTo>
                  <a:close/>
                  <a:moveTo>
                    <a:pt x="2420" y="908"/>
                  </a:moveTo>
                  <a:cubicBezTo>
                    <a:pt x="2571" y="908"/>
                    <a:pt x="2647" y="983"/>
                    <a:pt x="2647" y="1134"/>
                  </a:cubicBezTo>
                  <a:cubicBezTo>
                    <a:pt x="2647" y="1210"/>
                    <a:pt x="2571" y="1286"/>
                    <a:pt x="2420" y="1286"/>
                  </a:cubicBezTo>
                  <a:cubicBezTo>
                    <a:pt x="2345" y="1286"/>
                    <a:pt x="2269" y="1210"/>
                    <a:pt x="2193" y="1134"/>
                  </a:cubicBezTo>
                  <a:lnTo>
                    <a:pt x="2193" y="1059"/>
                  </a:lnTo>
                  <a:cubicBezTo>
                    <a:pt x="2269" y="983"/>
                    <a:pt x="2345" y="908"/>
                    <a:pt x="2420" y="908"/>
                  </a:cubicBezTo>
                  <a:close/>
                  <a:moveTo>
                    <a:pt x="1740" y="1588"/>
                  </a:moveTo>
                  <a:cubicBezTo>
                    <a:pt x="1891" y="1588"/>
                    <a:pt x="1966" y="1664"/>
                    <a:pt x="1966" y="1739"/>
                  </a:cubicBezTo>
                  <a:cubicBezTo>
                    <a:pt x="1966" y="1891"/>
                    <a:pt x="1891" y="1966"/>
                    <a:pt x="1740" y="1966"/>
                  </a:cubicBezTo>
                  <a:cubicBezTo>
                    <a:pt x="1664" y="1966"/>
                    <a:pt x="1588" y="1891"/>
                    <a:pt x="1588" y="1739"/>
                  </a:cubicBezTo>
                  <a:cubicBezTo>
                    <a:pt x="1588" y="1664"/>
                    <a:pt x="1664" y="1588"/>
                    <a:pt x="1740" y="1588"/>
                  </a:cubicBezTo>
                  <a:close/>
                  <a:moveTo>
                    <a:pt x="0" y="0"/>
                  </a:moveTo>
                  <a:lnTo>
                    <a:pt x="0" y="2420"/>
                  </a:lnTo>
                  <a:lnTo>
                    <a:pt x="3101" y="2420"/>
                  </a:lnTo>
                  <a:lnTo>
                    <a:pt x="3101" y="2042"/>
                  </a:lnTo>
                  <a:lnTo>
                    <a:pt x="3403" y="2042"/>
                  </a:lnTo>
                  <a:cubicBezTo>
                    <a:pt x="3781" y="2042"/>
                    <a:pt x="4159" y="1664"/>
                    <a:pt x="4159" y="1286"/>
                  </a:cubicBezTo>
                  <a:cubicBezTo>
                    <a:pt x="4159" y="832"/>
                    <a:pt x="3781" y="529"/>
                    <a:pt x="3403" y="529"/>
                  </a:cubicBezTo>
                  <a:lnTo>
                    <a:pt x="3101" y="529"/>
                  </a:lnTo>
                  <a:lnTo>
                    <a:pt x="3101" y="0"/>
                  </a:lnTo>
                  <a:close/>
                </a:path>
              </a:pathLst>
            </a:cu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82;p60">
              <a:extLst>
                <a:ext uri="{FF2B5EF4-FFF2-40B4-BE49-F238E27FC236}">
                  <a16:creationId xmlns:a16="http://schemas.microsoft.com/office/drawing/2014/main" id="{320DF1C7-B711-FD5B-6C0B-B6DF9B09EF1C}"/>
                </a:ext>
              </a:extLst>
            </p:cNvPr>
            <p:cNvSpPr/>
            <p:nvPr/>
          </p:nvSpPr>
          <p:spPr>
            <a:xfrm>
              <a:off x="5829850" y="4176950"/>
              <a:ext cx="35950" cy="60525"/>
            </a:xfrm>
            <a:custGeom>
              <a:avLst/>
              <a:gdLst/>
              <a:ahLst/>
              <a:cxnLst/>
              <a:rect l="l" t="t" r="r" b="b"/>
              <a:pathLst>
                <a:path w="1438" h="2421" extrusionOk="0">
                  <a:moveTo>
                    <a:pt x="1" y="1"/>
                  </a:moveTo>
                  <a:lnTo>
                    <a:pt x="1" y="379"/>
                  </a:lnTo>
                  <a:lnTo>
                    <a:pt x="152" y="379"/>
                  </a:lnTo>
                  <a:cubicBezTo>
                    <a:pt x="606" y="379"/>
                    <a:pt x="984" y="757"/>
                    <a:pt x="984" y="1211"/>
                  </a:cubicBezTo>
                  <a:cubicBezTo>
                    <a:pt x="984" y="1664"/>
                    <a:pt x="606" y="2042"/>
                    <a:pt x="152" y="2042"/>
                  </a:cubicBezTo>
                  <a:cubicBezTo>
                    <a:pt x="77" y="2042"/>
                    <a:pt x="77" y="2042"/>
                    <a:pt x="1" y="1967"/>
                  </a:cubicBezTo>
                  <a:lnTo>
                    <a:pt x="1" y="2420"/>
                  </a:lnTo>
                  <a:lnTo>
                    <a:pt x="152" y="2420"/>
                  </a:lnTo>
                  <a:cubicBezTo>
                    <a:pt x="833" y="2420"/>
                    <a:pt x="1438" y="1891"/>
                    <a:pt x="1438" y="1211"/>
                  </a:cubicBezTo>
                  <a:cubicBezTo>
                    <a:pt x="1438" y="530"/>
                    <a:pt x="833" y="1"/>
                    <a:pt x="152"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83;p60">
              <a:extLst>
                <a:ext uri="{FF2B5EF4-FFF2-40B4-BE49-F238E27FC236}">
                  <a16:creationId xmlns:a16="http://schemas.microsoft.com/office/drawing/2014/main" id="{33595D5B-3D6E-6905-1DE3-6ACA1CA84CD6}"/>
                </a:ext>
              </a:extLst>
            </p:cNvPr>
            <p:cNvSpPr/>
            <p:nvPr/>
          </p:nvSpPr>
          <p:spPr>
            <a:xfrm>
              <a:off x="5523625" y="4205325"/>
              <a:ext cx="223075" cy="132825"/>
            </a:xfrm>
            <a:custGeom>
              <a:avLst/>
              <a:gdLst/>
              <a:ahLst/>
              <a:cxnLst/>
              <a:rect l="l" t="t" r="r" b="b"/>
              <a:pathLst>
                <a:path w="8923" h="5313" extrusionOk="0">
                  <a:moveTo>
                    <a:pt x="983" y="0"/>
                  </a:moveTo>
                  <a:lnTo>
                    <a:pt x="76" y="3251"/>
                  </a:lnTo>
                  <a:cubicBezTo>
                    <a:pt x="0" y="3403"/>
                    <a:pt x="151" y="3630"/>
                    <a:pt x="303" y="3705"/>
                  </a:cubicBezTo>
                  <a:lnTo>
                    <a:pt x="5898" y="5293"/>
                  </a:lnTo>
                  <a:cubicBezTo>
                    <a:pt x="5925" y="5306"/>
                    <a:pt x="5954" y="5313"/>
                    <a:pt x="5984" y="5313"/>
                  </a:cubicBezTo>
                  <a:cubicBezTo>
                    <a:pt x="6125" y="5313"/>
                    <a:pt x="6290" y="5177"/>
                    <a:pt x="6352" y="4991"/>
                  </a:cubicBezTo>
                  <a:lnTo>
                    <a:pt x="7259" y="1890"/>
                  </a:lnTo>
                  <a:cubicBezTo>
                    <a:pt x="7335" y="1815"/>
                    <a:pt x="7335" y="1739"/>
                    <a:pt x="7411" y="1664"/>
                  </a:cubicBezTo>
                  <a:cubicBezTo>
                    <a:pt x="7461" y="1462"/>
                    <a:pt x="7579" y="1361"/>
                    <a:pt x="7741" y="1361"/>
                  </a:cubicBezTo>
                  <a:cubicBezTo>
                    <a:pt x="7822" y="1361"/>
                    <a:pt x="7915" y="1386"/>
                    <a:pt x="8015" y="1437"/>
                  </a:cubicBezTo>
                  <a:lnTo>
                    <a:pt x="8242" y="1437"/>
                  </a:lnTo>
                  <a:cubicBezTo>
                    <a:pt x="8620" y="1437"/>
                    <a:pt x="8923" y="1210"/>
                    <a:pt x="8923" y="832"/>
                  </a:cubicBezTo>
                  <a:cubicBezTo>
                    <a:pt x="8923" y="529"/>
                    <a:pt x="8620" y="227"/>
                    <a:pt x="8242" y="227"/>
                  </a:cubicBezTo>
                  <a:cubicBezTo>
                    <a:pt x="8015" y="227"/>
                    <a:pt x="7789" y="378"/>
                    <a:pt x="7713" y="605"/>
                  </a:cubicBezTo>
                  <a:cubicBezTo>
                    <a:pt x="7597" y="836"/>
                    <a:pt x="7438" y="935"/>
                    <a:pt x="7234" y="935"/>
                  </a:cubicBezTo>
                  <a:cubicBezTo>
                    <a:pt x="7171" y="935"/>
                    <a:pt x="7104" y="925"/>
                    <a:pt x="7032" y="907"/>
                  </a:cubicBezTo>
                  <a:cubicBezTo>
                    <a:pt x="6957" y="832"/>
                    <a:pt x="6881" y="832"/>
                    <a:pt x="6806" y="832"/>
                  </a:cubicBezTo>
                  <a:cubicBezTo>
                    <a:pt x="6428" y="832"/>
                    <a:pt x="6201" y="1134"/>
                    <a:pt x="6201" y="1437"/>
                  </a:cubicBezTo>
                  <a:cubicBezTo>
                    <a:pt x="6201" y="1512"/>
                    <a:pt x="6201" y="1512"/>
                    <a:pt x="6201" y="1512"/>
                  </a:cubicBezTo>
                  <a:lnTo>
                    <a:pt x="983" y="0"/>
                  </a:lnTo>
                  <a:close/>
                </a:path>
              </a:pathLst>
            </a:custGeom>
            <a:solidFill>
              <a:srgbClr val="9EB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84;p60">
              <a:extLst>
                <a:ext uri="{FF2B5EF4-FFF2-40B4-BE49-F238E27FC236}">
                  <a16:creationId xmlns:a16="http://schemas.microsoft.com/office/drawing/2014/main" id="{39E219BD-38D5-A4BA-96FF-CD00BE8BFCC6}"/>
                </a:ext>
              </a:extLst>
            </p:cNvPr>
            <p:cNvSpPr/>
            <p:nvPr/>
          </p:nvSpPr>
          <p:spPr>
            <a:xfrm>
              <a:off x="5746675" y="4054075"/>
              <a:ext cx="81300" cy="115550"/>
            </a:xfrm>
            <a:custGeom>
              <a:avLst/>
              <a:gdLst/>
              <a:ahLst/>
              <a:cxnLst/>
              <a:rect l="l" t="t" r="r" b="b"/>
              <a:pathLst>
                <a:path w="3252" h="4622" extrusionOk="0">
                  <a:moveTo>
                    <a:pt x="2269" y="1"/>
                  </a:moveTo>
                  <a:lnTo>
                    <a:pt x="2269" y="1"/>
                  </a:lnTo>
                  <a:cubicBezTo>
                    <a:pt x="1059" y="1059"/>
                    <a:pt x="984" y="1891"/>
                    <a:pt x="1059" y="2194"/>
                  </a:cubicBezTo>
                  <a:cubicBezTo>
                    <a:pt x="1083" y="2289"/>
                    <a:pt x="1055" y="2331"/>
                    <a:pt x="1005" y="2331"/>
                  </a:cubicBezTo>
                  <a:cubicBezTo>
                    <a:pt x="895" y="2331"/>
                    <a:pt x="681" y="2127"/>
                    <a:pt x="681" y="1816"/>
                  </a:cubicBezTo>
                  <a:lnTo>
                    <a:pt x="681" y="1816"/>
                  </a:lnTo>
                  <a:cubicBezTo>
                    <a:pt x="1" y="2874"/>
                    <a:pt x="303" y="4462"/>
                    <a:pt x="1664" y="4613"/>
                  </a:cubicBezTo>
                  <a:cubicBezTo>
                    <a:pt x="1723" y="4619"/>
                    <a:pt x="1780" y="4622"/>
                    <a:pt x="1834" y="4622"/>
                  </a:cubicBezTo>
                  <a:cubicBezTo>
                    <a:pt x="3252" y="4622"/>
                    <a:pt x="3241" y="2799"/>
                    <a:pt x="2950" y="2799"/>
                  </a:cubicBezTo>
                  <a:cubicBezTo>
                    <a:pt x="2996" y="3075"/>
                    <a:pt x="2817" y="3240"/>
                    <a:pt x="2687" y="3240"/>
                  </a:cubicBezTo>
                  <a:cubicBezTo>
                    <a:pt x="2605" y="3240"/>
                    <a:pt x="2542" y="3173"/>
                    <a:pt x="2572" y="3025"/>
                  </a:cubicBezTo>
                  <a:cubicBezTo>
                    <a:pt x="2647" y="2647"/>
                    <a:pt x="2647" y="2269"/>
                    <a:pt x="2345" y="1589"/>
                  </a:cubicBezTo>
                  <a:cubicBezTo>
                    <a:pt x="2042" y="1059"/>
                    <a:pt x="2042" y="530"/>
                    <a:pt x="22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85;p60">
              <a:extLst>
                <a:ext uri="{FF2B5EF4-FFF2-40B4-BE49-F238E27FC236}">
                  <a16:creationId xmlns:a16="http://schemas.microsoft.com/office/drawing/2014/main" id="{ABB6694B-98B4-779F-9353-419F3BF8FE6C}"/>
                </a:ext>
              </a:extLst>
            </p:cNvPr>
            <p:cNvSpPr/>
            <p:nvPr/>
          </p:nvSpPr>
          <p:spPr>
            <a:xfrm>
              <a:off x="5536850" y="4224225"/>
              <a:ext cx="340300" cy="190950"/>
            </a:xfrm>
            <a:custGeom>
              <a:avLst/>
              <a:gdLst/>
              <a:ahLst/>
              <a:cxnLst/>
              <a:rect l="l" t="t" r="r" b="b"/>
              <a:pathLst>
                <a:path w="13612" h="7638" extrusionOk="0">
                  <a:moveTo>
                    <a:pt x="7865" y="832"/>
                  </a:moveTo>
                  <a:lnTo>
                    <a:pt x="7260" y="1437"/>
                  </a:lnTo>
                  <a:lnTo>
                    <a:pt x="7260" y="2269"/>
                  </a:lnTo>
                  <a:lnTo>
                    <a:pt x="8696" y="832"/>
                  </a:lnTo>
                  <a:close/>
                  <a:moveTo>
                    <a:pt x="3025" y="0"/>
                  </a:moveTo>
                  <a:lnTo>
                    <a:pt x="1" y="3025"/>
                  </a:lnTo>
                  <a:lnTo>
                    <a:pt x="2345" y="3705"/>
                  </a:lnTo>
                  <a:cubicBezTo>
                    <a:pt x="3328" y="2722"/>
                    <a:pt x="4311" y="1664"/>
                    <a:pt x="5369" y="681"/>
                  </a:cubicBezTo>
                  <a:lnTo>
                    <a:pt x="3025" y="0"/>
                  </a:lnTo>
                  <a:close/>
                  <a:moveTo>
                    <a:pt x="6428" y="2269"/>
                  </a:moveTo>
                  <a:lnTo>
                    <a:pt x="4386" y="4310"/>
                  </a:lnTo>
                  <a:lnTo>
                    <a:pt x="5067" y="4461"/>
                  </a:lnTo>
                  <a:lnTo>
                    <a:pt x="6050" y="3403"/>
                  </a:lnTo>
                  <a:lnTo>
                    <a:pt x="6428" y="2269"/>
                  </a:lnTo>
                  <a:close/>
                  <a:moveTo>
                    <a:pt x="11343" y="832"/>
                  </a:moveTo>
                  <a:lnTo>
                    <a:pt x="7260" y="4915"/>
                  </a:lnTo>
                  <a:lnTo>
                    <a:pt x="7260" y="7259"/>
                  </a:lnTo>
                  <a:cubicBezTo>
                    <a:pt x="7260" y="7259"/>
                    <a:pt x="7260" y="7259"/>
                    <a:pt x="7260" y="7335"/>
                  </a:cubicBezTo>
                  <a:lnTo>
                    <a:pt x="13536" y="983"/>
                  </a:lnTo>
                  <a:cubicBezTo>
                    <a:pt x="13536" y="908"/>
                    <a:pt x="13384" y="832"/>
                    <a:pt x="13233" y="832"/>
                  </a:cubicBezTo>
                  <a:close/>
                  <a:moveTo>
                    <a:pt x="13611" y="3630"/>
                  </a:moveTo>
                  <a:lnTo>
                    <a:pt x="9604" y="7637"/>
                  </a:lnTo>
                  <a:lnTo>
                    <a:pt x="12175" y="7637"/>
                  </a:lnTo>
                  <a:lnTo>
                    <a:pt x="13611" y="6201"/>
                  </a:lnTo>
                  <a:lnTo>
                    <a:pt x="13611" y="3630"/>
                  </a:lnTo>
                  <a:close/>
                </a:path>
              </a:pathLst>
            </a:custGeom>
            <a:solidFill>
              <a:srgbClr val="8FA3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86;p60">
              <a:extLst>
                <a:ext uri="{FF2B5EF4-FFF2-40B4-BE49-F238E27FC236}">
                  <a16:creationId xmlns:a16="http://schemas.microsoft.com/office/drawing/2014/main" id="{6901AD9A-6C78-63B2-BF0F-03D28086B4A5}"/>
                </a:ext>
              </a:extLst>
            </p:cNvPr>
            <p:cNvSpPr/>
            <p:nvPr/>
          </p:nvSpPr>
          <p:spPr>
            <a:xfrm>
              <a:off x="5678625" y="4210975"/>
              <a:ext cx="68075" cy="39725"/>
            </a:xfrm>
            <a:custGeom>
              <a:avLst/>
              <a:gdLst/>
              <a:ahLst/>
              <a:cxnLst/>
              <a:rect l="l" t="t" r="r" b="b"/>
              <a:pathLst>
                <a:path w="2723" h="1589" extrusionOk="0">
                  <a:moveTo>
                    <a:pt x="2042" y="1"/>
                  </a:moveTo>
                  <a:cubicBezTo>
                    <a:pt x="1815" y="1"/>
                    <a:pt x="1589" y="152"/>
                    <a:pt x="1513" y="379"/>
                  </a:cubicBezTo>
                  <a:cubicBezTo>
                    <a:pt x="1397" y="610"/>
                    <a:pt x="1238" y="709"/>
                    <a:pt x="1034" y="709"/>
                  </a:cubicBezTo>
                  <a:cubicBezTo>
                    <a:pt x="971" y="709"/>
                    <a:pt x="904" y="699"/>
                    <a:pt x="832" y="681"/>
                  </a:cubicBezTo>
                  <a:cubicBezTo>
                    <a:pt x="757" y="606"/>
                    <a:pt x="681" y="606"/>
                    <a:pt x="606" y="606"/>
                  </a:cubicBezTo>
                  <a:cubicBezTo>
                    <a:pt x="228" y="606"/>
                    <a:pt x="1" y="908"/>
                    <a:pt x="1" y="1211"/>
                  </a:cubicBezTo>
                  <a:cubicBezTo>
                    <a:pt x="1" y="1286"/>
                    <a:pt x="1" y="1286"/>
                    <a:pt x="1" y="1286"/>
                  </a:cubicBezTo>
                  <a:lnTo>
                    <a:pt x="1059" y="1589"/>
                  </a:lnTo>
                  <a:cubicBezTo>
                    <a:pt x="1135" y="1589"/>
                    <a:pt x="1135" y="1513"/>
                    <a:pt x="1211" y="1438"/>
                  </a:cubicBezTo>
                  <a:cubicBezTo>
                    <a:pt x="1261" y="1236"/>
                    <a:pt x="1379" y="1135"/>
                    <a:pt x="1541" y="1135"/>
                  </a:cubicBezTo>
                  <a:cubicBezTo>
                    <a:pt x="1622" y="1135"/>
                    <a:pt x="1715" y="1160"/>
                    <a:pt x="1815" y="1211"/>
                  </a:cubicBezTo>
                  <a:lnTo>
                    <a:pt x="2042" y="1211"/>
                  </a:lnTo>
                  <a:cubicBezTo>
                    <a:pt x="2420" y="1211"/>
                    <a:pt x="2723" y="984"/>
                    <a:pt x="2723" y="606"/>
                  </a:cubicBezTo>
                  <a:cubicBezTo>
                    <a:pt x="2723" y="303"/>
                    <a:pt x="2420" y="1"/>
                    <a:pt x="2042" y="1"/>
                  </a:cubicBezTo>
                  <a:close/>
                </a:path>
              </a:pathLst>
            </a:cu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483507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sp>
        <p:nvSpPr>
          <p:cNvPr id="962" name="Google Shape;962;p53"/>
          <p:cNvSpPr txBox="1">
            <a:spLocks noGrp="1"/>
          </p:cNvSpPr>
          <p:nvPr>
            <p:ph type="title" idx="3"/>
          </p:nvPr>
        </p:nvSpPr>
        <p:spPr>
          <a:xfrm>
            <a:off x="1544102" y="2862745"/>
            <a:ext cx="2535904" cy="38550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Trastorno Psiquiatrico</a:t>
            </a:r>
            <a:endParaRPr dirty="0"/>
          </a:p>
        </p:txBody>
      </p:sp>
      <p:sp>
        <p:nvSpPr>
          <p:cNvPr id="964" name="Google Shape;964;p53"/>
          <p:cNvSpPr txBox="1"/>
          <p:nvPr/>
        </p:nvSpPr>
        <p:spPr>
          <a:xfrm>
            <a:off x="2208799" y="3747729"/>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18,8%</a:t>
            </a:r>
            <a:endParaRPr sz="2500" dirty="0">
              <a:solidFill>
                <a:schemeClr val="accent2"/>
              </a:solidFill>
              <a:latin typeface="Black Han Sans"/>
              <a:ea typeface="Black Han Sans"/>
              <a:cs typeface="Black Han Sans"/>
              <a:sym typeface="Black Han Sans"/>
            </a:endParaRPr>
          </a:p>
        </p:txBody>
      </p:sp>
      <p:sp>
        <p:nvSpPr>
          <p:cNvPr id="992" name="Google Shape;992;p53"/>
          <p:cNvSpPr/>
          <p:nvPr/>
        </p:nvSpPr>
        <p:spPr>
          <a:xfrm rot="900443">
            <a:off x="3875813" y="297094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9" name="Google Shape;999;p53"/>
          <p:cNvGrpSpPr/>
          <p:nvPr/>
        </p:nvGrpSpPr>
        <p:grpSpPr>
          <a:xfrm>
            <a:off x="1768955" y="3492615"/>
            <a:ext cx="2116308" cy="191599"/>
            <a:chOff x="1846022" y="2283764"/>
            <a:chExt cx="2075015" cy="191619"/>
          </a:xfrm>
        </p:grpSpPr>
        <p:grpSp>
          <p:nvGrpSpPr>
            <p:cNvPr id="1000" name="Google Shape;1000;p53"/>
            <p:cNvGrpSpPr/>
            <p:nvPr/>
          </p:nvGrpSpPr>
          <p:grpSpPr>
            <a:xfrm>
              <a:off x="1846025" y="2283775"/>
              <a:ext cx="2075012" cy="191601"/>
              <a:chOff x="6937453" y="2446517"/>
              <a:chExt cx="1199082" cy="191601"/>
            </a:xfrm>
          </p:grpSpPr>
          <p:sp>
            <p:nvSpPr>
              <p:cNvPr id="1001" name="Google Shape;1001;p53"/>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3"/>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3" name="Google Shape;1003;p53"/>
            <p:cNvSpPr/>
            <p:nvPr/>
          </p:nvSpPr>
          <p:spPr>
            <a:xfrm>
              <a:off x="1846022" y="2283764"/>
              <a:ext cx="406637"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1708897" y="1327418"/>
            <a:ext cx="2198204"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Cardiopatía</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10,0%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20650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0" name="Google Shape;962;p53">
            <a:extLst>
              <a:ext uri="{FF2B5EF4-FFF2-40B4-BE49-F238E27FC236}">
                <a16:creationId xmlns:a16="http://schemas.microsoft.com/office/drawing/2014/main" id="{3CA11113-3E71-7568-9B15-D9A8B422114A}"/>
              </a:ext>
            </a:extLst>
          </p:cNvPr>
          <p:cNvSpPr txBox="1">
            <a:spLocks/>
          </p:cNvSpPr>
          <p:nvPr/>
        </p:nvSpPr>
        <p:spPr>
          <a:xfrm>
            <a:off x="4782920" y="1327418"/>
            <a:ext cx="2181013"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Hepatopatía</a:t>
            </a:r>
          </a:p>
        </p:txBody>
      </p:sp>
      <p:sp>
        <p:nvSpPr>
          <p:cNvPr id="921" name="Google Shape;964;p53">
            <a:extLst>
              <a:ext uri="{FF2B5EF4-FFF2-40B4-BE49-F238E27FC236}">
                <a16:creationId xmlns:a16="http://schemas.microsoft.com/office/drawing/2014/main" id="{15F2848B-59D2-19FC-1101-4940BDA82916}"/>
              </a:ext>
            </a:extLst>
          </p:cNvPr>
          <p:cNvSpPr txBox="1"/>
          <p:nvPr/>
        </p:nvSpPr>
        <p:spPr>
          <a:xfrm>
            <a:off x="5281333" y="2154534"/>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3,2%</a:t>
            </a:r>
            <a:endParaRPr sz="2500" dirty="0">
              <a:solidFill>
                <a:schemeClr val="accent2"/>
              </a:solidFill>
              <a:latin typeface="Black Han Sans"/>
              <a:ea typeface="Black Han Sans"/>
              <a:cs typeface="Black Han Sans"/>
              <a:sym typeface="Black Han Sans"/>
            </a:endParaRPr>
          </a:p>
        </p:txBody>
      </p:sp>
      <p:sp>
        <p:nvSpPr>
          <p:cNvPr id="922" name="Google Shape;992;p53">
            <a:extLst>
              <a:ext uri="{FF2B5EF4-FFF2-40B4-BE49-F238E27FC236}">
                <a16:creationId xmlns:a16="http://schemas.microsoft.com/office/drawing/2014/main" id="{8D931623-3143-DB3D-6961-5D91682E91E0}"/>
              </a:ext>
            </a:extLst>
          </p:cNvPr>
          <p:cNvSpPr/>
          <p:nvPr/>
        </p:nvSpPr>
        <p:spPr>
          <a:xfrm rot="900443">
            <a:off x="6946372" y="134512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3" name="Google Shape;999;p53">
            <a:extLst>
              <a:ext uri="{FF2B5EF4-FFF2-40B4-BE49-F238E27FC236}">
                <a16:creationId xmlns:a16="http://schemas.microsoft.com/office/drawing/2014/main" id="{6BBC21E6-765B-F7D5-43EF-80D1B4DD5AB9}"/>
              </a:ext>
            </a:extLst>
          </p:cNvPr>
          <p:cNvGrpSpPr/>
          <p:nvPr/>
        </p:nvGrpSpPr>
        <p:grpSpPr>
          <a:xfrm>
            <a:off x="4839514" y="1866795"/>
            <a:ext cx="2116308" cy="191599"/>
            <a:chOff x="1846022" y="2283764"/>
            <a:chExt cx="2075015" cy="191619"/>
          </a:xfrm>
        </p:grpSpPr>
        <p:grpSp>
          <p:nvGrpSpPr>
            <p:cNvPr id="924" name="Google Shape;1000;p53">
              <a:extLst>
                <a:ext uri="{FF2B5EF4-FFF2-40B4-BE49-F238E27FC236}">
                  <a16:creationId xmlns:a16="http://schemas.microsoft.com/office/drawing/2014/main" id="{9FD460E0-C8A4-5233-3678-C946D78CDC80}"/>
                </a:ext>
              </a:extLst>
            </p:cNvPr>
            <p:cNvGrpSpPr/>
            <p:nvPr/>
          </p:nvGrpSpPr>
          <p:grpSpPr>
            <a:xfrm>
              <a:off x="1846025" y="2283775"/>
              <a:ext cx="2075012" cy="191601"/>
              <a:chOff x="6937453" y="2446517"/>
              <a:chExt cx="1199082" cy="191601"/>
            </a:xfrm>
          </p:grpSpPr>
          <p:sp>
            <p:nvSpPr>
              <p:cNvPr id="926" name="Google Shape;1001;p53">
                <a:extLst>
                  <a:ext uri="{FF2B5EF4-FFF2-40B4-BE49-F238E27FC236}">
                    <a16:creationId xmlns:a16="http://schemas.microsoft.com/office/drawing/2014/main" id="{B9CF7891-6884-B2F6-4DEA-B40EC0F5DD27}"/>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1002;p53">
                <a:extLst>
                  <a:ext uri="{FF2B5EF4-FFF2-40B4-BE49-F238E27FC236}">
                    <a16:creationId xmlns:a16="http://schemas.microsoft.com/office/drawing/2014/main" id="{D62CFBEF-3BE1-E941-666C-94C3E9A88243}"/>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5" name="Google Shape;1003;p53">
              <a:extLst>
                <a:ext uri="{FF2B5EF4-FFF2-40B4-BE49-F238E27FC236}">
                  <a16:creationId xmlns:a16="http://schemas.microsoft.com/office/drawing/2014/main" id="{59DB0796-464B-11C8-D34F-443796129C42}"/>
                </a:ext>
              </a:extLst>
            </p:cNvPr>
            <p:cNvSpPr/>
            <p:nvPr/>
          </p:nvSpPr>
          <p:spPr>
            <a:xfrm>
              <a:off x="1846022" y="2283764"/>
              <a:ext cx="81387"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1010;p54">
            <a:extLst>
              <a:ext uri="{FF2B5EF4-FFF2-40B4-BE49-F238E27FC236}">
                <a16:creationId xmlns:a16="http://schemas.microsoft.com/office/drawing/2014/main" id="{E70AB4FA-3E72-1D90-7F07-EE9D069345BD}"/>
              </a:ext>
            </a:extLst>
          </p:cNvPr>
          <p:cNvGrpSpPr/>
          <p:nvPr/>
        </p:nvGrpSpPr>
        <p:grpSpPr>
          <a:xfrm rot="-1556001">
            <a:off x="8089725" y="620096"/>
            <a:ext cx="603703" cy="1021257"/>
            <a:chOff x="6780725" y="2989800"/>
            <a:chExt cx="226875" cy="383775"/>
          </a:xfrm>
        </p:grpSpPr>
        <p:sp>
          <p:nvSpPr>
            <p:cNvPr id="3" name="Google Shape;1011;p54">
              <a:extLst>
                <a:ext uri="{FF2B5EF4-FFF2-40B4-BE49-F238E27FC236}">
                  <a16:creationId xmlns:a16="http://schemas.microsoft.com/office/drawing/2014/main" id="{80593E23-520D-C937-3C7A-DC6711CAD9A7}"/>
                </a:ext>
              </a:extLst>
            </p:cNvPr>
            <p:cNvSpPr/>
            <p:nvPr/>
          </p:nvSpPr>
          <p:spPr>
            <a:xfrm>
              <a:off x="6792075" y="2995475"/>
              <a:ext cx="202275" cy="168275"/>
            </a:xfrm>
            <a:custGeom>
              <a:avLst/>
              <a:gdLst/>
              <a:ahLst/>
              <a:cxnLst/>
              <a:rect l="l" t="t" r="r" b="b"/>
              <a:pathLst>
                <a:path w="8091" h="6731" extrusionOk="0">
                  <a:moveTo>
                    <a:pt x="303" y="0"/>
                  </a:moveTo>
                  <a:cubicBezTo>
                    <a:pt x="227" y="76"/>
                    <a:pt x="151" y="152"/>
                    <a:pt x="0" y="152"/>
                  </a:cubicBezTo>
                  <a:lnTo>
                    <a:pt x="0" y="6730"/>
                  </a:lnTo>
                  <a:lnTo>
                    <a:pt x="8091" y="6730"/>
                  </a:lnTo>
                  <a:lnTo>
                    <a:pt x="8091" y="227"/>
                  </a:lnTo>
                  <a:cubicBezTo>
                    <a:pt x="8015" y="227"/>
                    <a:pt x="8015" y="152"/>
                    <a:pt x="7940" y="152"/>
                  </a:cubicBezTo>
                  <a:cubicBezTo>
                    <a:pt x="7940" y="76"/>
                    <a:pt x="7940" y="76"/>
                    <a:pt x="78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2;p54">
              <a:extLst>
                <a:ext uri="{FF2B5EF4-FFF2-40B4-BE49-F238E27FC236}">
                  <a16:creationId xmlns:a16="http://schemas.microsoft.com/office/drawing/2014/main" id="{8C2FA0DC-7117-E4AB-FAD3-36EABC1250BA}"/>
                </a:ext>
              </a:extLst>
            </p:cNvPr>
            <p:cNvSpPr/>
            <p:nvPr/>
          </p:nvSpPr>
          <p:spPr>
            <a:xfrm>
              <a:off x="6792075" y="2995475"/>
              <a:ext cx="202275" cy="56725"/>
            </a:xfrm>
            <a:custGeom>
              <a:avLst/>
              <a:gdLst/>
              <a:ahLst/>
              <a:cxnLst/>
              <a:rect l="l" t="t" r="r" b="b"/>
              <a:pathLst>
                <a:path w="8091" h="2269" extrusionOk="0">
                  <a:moveTo>
                    <a:pt x="303" y="0"/>
                  </a:moveTo>
                  <a:cubicBezTo>
                    <a:pt x="227" y="76"/>
                    <a:pt x="151" y="152"/>
                    <a:pt x="0" y="152"/>
                  </a:cubicBezTo>
                  <a:lnTo>
                    <a:pt x="0" y="2269"/>
                  </a:lnTo>
                  <a:lnTo>
                    <a:pt x="8091" y="2269"/>
                  </a:lnTo>
                  <a:lnTo>
                    <a:pt x="8091" y="227"/>
                  </a:lnTo>
                  <a:cubicBezTo>
                    <a:pt x="8015" y="227"/>
                    <a:pt x="8015" y="152"/>
                    <a:pt x="7940" y="152"/>
                  </a:cubicBezTo>
                  <a:cubicBezTo>
                    <a:pt x="7940" y="76"/>
                    <a:pt x="7940" y="76"/>
                    <a:pt x="78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013;p54">
              <a:extLst>
                <a:ext uri="{FF2B5EF4-FFF2-40B4-BE49-F238E27FC236}">
                  <a16:creationId xmlns:a16="http://schemas.microsoft.com/office/drawing/2014/main" id="{16D8AFA5-0F2D-DB8E-22CB-483DA4BCB1DF}"/>
                </a:ext>
              </a:extLst>
            </p:cNvPr>
            <p:cNvSpPr/>
            <p:nvPr/>
          </p:nvSpPr>
          <p:spPr>
            <a:xfrm>
              <a:off x="6790175" y="2989800"/>
              <a:ext cx="207975" cy="111550"/>
            </a:xfrm>
            <a:custGeom>
              <a:avLst/>
              <a:gdLst/>
              <a:ahLst/>
              <a:cxnLst/>
              <a:rect l="l" t="t" r="r" b="b"/>
              <a:pathLst>
                <a:path w="8319" h="4462" extrusionOk="0">
                  <a:moveTo>
                    <a:pt x="681" y="1"/>
                  </a:moveTo>
                  <a:cubicBezTo>
                    <a:pt x="303" y="1"/>
                    <a:pt x="0" y="379"/>
                    <a:pt x="0" y="757"/>
                  </a:cubicBezTo>
                  <a:lnTo>
                    <a:pt x="0" y="4462"/>
                  </a:lnTo>
                  <a:lnTo>
                    <a:pt x="303" y="4462"/>
                  </a:lnTo>
                  <a:lnTo>
                    <a:pt x="303" y="757"/>
                  </a:lnTo>
                  <a:cubicBezTo>
                    <a:pt x="303" y="530"/>
                    <a:pt x="454" y="303"/>
                    <a:pt x="681" y="303"/>
                  </a:cubicBezTo>
                  <a:lnTo>
                    <a:pt x="7638" y="303"/>
                  </a:lnTo>
                  <a:cubicBezTo>
                    <a:pt x="7864" y="303"/>
                    <a:pt x="8016" y="530"/>
                    <a:pt x="8016" y="757"/>
                  </a:cubicBezTo>
                  <a:lnTo>
                    <a:pt x="8016" y="4462"/>
                  </a:lnTo>
                  <a:lnTo>
                    <a:pt x="8318" y="4462"/>
                  </a:lnTo>
                  <a:lnTo>
                    <a:pt x="8318" y="757"/>
                  </a:lnTo>
                  <a:cubicBezTo>
                    <a:pt x="8318" y="379"/>
                    <a:pt x="8016" y="1"/>
                    <a:pt x="7638"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14;p54">
              <a:extLst>
                <a:ext uri="{FF2B5EF4-FFF2-40B4-BE49-F238E27FC236}">
                  <a16:creationId xmlns:a16="http://schemas.microsoft.com/office/drawing/2014/main" id="{CE1BA2C3-E12A-4BBD-51FB-50CD9BEAEC14}"/>
                </a:ext>
              </a:extLst>
            </p:cNvPr>
            <p:cNvSpPr/>
            <p:nvPr/>
          </p:nvSpPr>
          <p:spPr>
            <a:xfrm>
              <a:off x="6788275" y="3091875"/>
              <a:ext cx="213650" cy="92650"/>
            </a:xfrm>
            <a:custGeom>
              <a:avLst/>
              <a:gdLst/>
              <a:ahLst/>
              <a:cxnLst/>
              <a:rect l="l" t="t" r="r" b="b"/>
              <a:pathLst>
                <a:path w="8546" h="3706" extrusionOk="0">
                  <a:moveTo>
                    <a:pt x="606" y="1"/>
                  </a:moveTo>
                  <a:cubicBezTo>
                    <a:pt x="228" y="1"/>
                    <a:pt x="1" y="379"/>
                    <a:pt x="1" y="757"/>
                  </a:cubicBezTo>
                  <a:lnTo>
                    <a:pt x="1" y="3706"/>
                  </a:lnTo>
                  <a:lnTo>
                    <a:pt x="8545" y="3706"/>
                  </a:lnTo>
                  <a:lnTo>
                    <a:pt x="8545" y="757"/>
                  </a:lnTo>
                  <a:cubicBezTo>
                    <a:pt x="8545" y="379"/>
                    <a:pt x="8243" y="1"/>
                    <a:pt x="7865" y="1"/>
                  </a:cubicBezTo>
                  <a:lnTo>
                    <a:pt x="7714" y="1"/>
                  </a:lnTo>
                  <a:lnTo>
                    <a:pt x="7714" y="1664"/>
                  </a:lnTo>
                  <a:cubicBezTo>
                    <a:pt x="7714" y="2118"/>
                    <a:pt x="7336" y="2420"/>
                    <a:pt x="6957" y="2420"/>
                  </a:cubicBezTo>
                  <a:lnTo>
                    <a:pt x="1589" y="2420"/>
                  </a:lnTo>
                  <a:cubicBezTo>
                    <a:pt x="1135" y="2420"/>
                    <a:pt x="833" y="2118"/>
                    <a:pt x="833" y="1664"/>
                  </a:cubicBezTo>
                  <a:lnTo>
                    <a:pt x="833"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015;p54">
              <a:extLst>
                <a:ext uri="{FF2B5EF4-FFF2-40B4-BE49-F238E27FC236}">
                  <a16:creationId xmlns:a16="http://schemas.microsoft.com/office/drawing/2014/main" id="{166B3F8F-C0D6-3F41-4578-E9E2C0302A03}"/>
                </a:ext>
              </a:extLst>
            </p:cNvPr>
            <p:cNvSpPr/>
            <p:nvPr/>
          </p:nvSpPr>
          <p:spPr>
            <a:xfrm>
              <a:off x="6780725" y="3180725"/>
              <a:ext cx="226875" cy="192850"/>
            </a:xfrm>
            <a:custGeom>
              <a:avLst/>
              <a:gdLst/>
              <a:ahLst/>
              <a:cxnLst/>
              <a:rect l="l" t="t" r="r" b="b"/>
              <a:pathLst>
                <a:path w="9075" h="7714" extrusionOk="0">
                  <a:moveTo>
                    <a:pt x="0" y="1"/>
                  </a:moveTo>
                  <a:lnTo>
                    <a:pt x="0" y="7033"/>
                  </a:lnTo>
                  <a:cubicBezTo>
                    <a:pt x="0" y="7411"/>
                    <a:pt x="303" y="7713"/>
                    <a:pt x="681" y="7713"/>
                  </a:cubicBezTo>
                  <a:lnTo>
                    <a:pt x="8394" y="7713"/>
                  </a:lnTo>
                  <a:cubicBezTo>
                    <a:pt x="8772" y="7713"/>
                    <a:pt x="9074" y="7411"/>
                    <a:pt x="9074" y="7033"/>
                  </a:cubicBezTo>
                  <a:lnTo>
                    <a:pt x="9074" y="1"/>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16;p54">
              <a:extLst>
                <a:ext uri="{FF2B5EF4-FFF2-40B4-BE49-F238E27FC236}">
                  <a16:creationId xmlns:a16="http://schemas.microsoft.com/office/drawing/2014/main" id="{5066C437-6892-E56E-1524-FF9E43EE0610}"/>
                </a:ext>
              </a:extLst>
            </p:cNvPr>
            <p:cNvSpPr/>
            <p:nvPr/>
          </p:nvSpPr>
          <p:spPr>
            <a:xfrm>
              <a:off x="6916825" y="3069200"/>
              <a:ext cx="28375" cy="79425"/>
            </a:xfrm>
            <a:custGeom>
              <a:avLst/>
              <a:gdLst/>
              <a:ahLst/>
              <a:cxnLst/>
              <a:rect l="l" t="t" r="r" b="b"/>
              <a:pathLst>
                <a:path w="1135"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017;p54">
              <a:extLst>
                <a:ext uri="{FF2B5EF4-FFF2-40B4-BE49-F238E27FC236}">
                  <a16:creationId xmlns:a16="http://schemas.microsoft.com/office/drawing/2014/main" id="{2B08E61C-8196-16D5-7041-BA5A825549C3}"/>
                </a:ext>
              </a:extLst>
            </p:cNvPr>
            <p:cNvSpPr/>
            <p:nvPr/>
          </p:nvSpPr>
          <p:spPr>
            <a:xfrm>
              <a:off x="6880900" y="3069200"/>
              <a:ext cx="28400" cy="79425"/>
            </a:xfrm>
            <a:custGeom>
              <a:avLst/>
              <a:gdLst/>
              <a:ahLst/>
              <a:cxnLst/>
              <a:rect l="l" t="t" r="r" b="b"/>
              <a:pathLst>
                <a:path w="1136"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18;p54">
              <a:extLst>
                <a:ext uri="{FF2B5EF4-FFF2-40B4-BE49-F238E27FC236}">
                  <a16:creationId xmlns:a16="http://schemas.microsoft.com/office/drawing/2014/main" id="{B878CF6C-EB28-08AB-E137-A30D832ACB3C}"/>
                </a:ext>
              </a:extLst>
            </p:cNvPr>
            <p:cNvSpPr/>
            <p:nvPr/>
          </p:nvSpPr>
          <p:spPr>
            <a:xfrm>
              <a:off x="6952750" y="3069200"/>
              <a:ext cx="28375" cy="79425"/>
            </a:xfrm>
            <a:custGeom>
              <a:avLst/>
              <a:gdLst/>
              <a:ahLst/>
              <a:cxnLst/>
              <a:rect l="l" t="t" r="r" b="b"/>
              <a:pathLst>
                <a:path w="1135" h="3177" extrusionOk="0">
                  <a:moveTo>
                    <a:pt x="0" y="0"/>
                  </a:moveTo>
                  <a:lnTo>
                    <a:pt x="0" y="3176"/>
                  </a:lnTo>
                  <a:lnTo>
                    <a:pt x="378" y="3176"/>
                  </a:lnTo>
                  <a:cubicBezTo>
                    <a:pt x="681" y="3176"/>
                    <a:pt x="908" y="2874"/>
                    <a:pt x="908" y="2571"/>
                  </a:cubicBezTo>
                  <a:lnTo>
                    <a:pt x="908" y="757"/>
                  </a:lnTo>
                  <a:lnTo>
                    <a:pt x="1135" y="757"/>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19;p54">
              <a:extLst>
                <a:ext uri="{FF2B5EF4-FFF2-40B4-BE49-F238E27FC236}">
                  <a16:creationId xmlns:a16="http://schemas.microsoft.com/office/drawing/2014/main" id="{565351F4-C0A2-FB5E-8505-07C2C84BD2A8}"/>
                </a:ext>
              </a:extLst>
            </p:cNvPr>
            <p:cNvSpPr/>
            <p:nvPr/>
          </p:nvSpPr>
          <p:spPr>
            <a:xfrm>
              <a:off x="6845000" y="3021950"/>
              <a:ext cx="28375" cy="81300"/>
            </a:xfrm>
            <a:custGeom>
              <a:avLst/>
              <a:gdLst/>
              <a:ahLst/>
              <a:cxnLst/>
              <a:rect l="l" t="t" r="r" b="b"/>
              <a:pathLst>
                <a:path w="1135" h="3252" extrusionOk="0">
                  <a:moveTo>
                    <a:pt x="0" y="0"/>
                  </a:moveTo>
                  <a:lnTo>
                    <a:pt x="0" y="3251"/>
                  </a:lnTo>
                  <a:lnTo>
                    <a:pt x="1135" y="3251"/>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20;p54">
              <a:extLst>
                <a:ext uri="{FF2B5EF4-FFF2-40B4-BE49-F238E27FC236}">
                  <a16:creationId xmlns:a16="http://schemas.microsoft.com/office/drawing/2014/main" id="{0930A8FA-88BB-C2BC-B817-CDF030C42FED}"/>
                </a:ext>
              </a:extLst>
            </p:cNvPr>
            <p:cNvSpPr/>
            <p:nvPr/>
          </p:nvSpPr>
          <p:spPr>
            <a:xfrm>
              <a:off x="6809075" y="3069200"/>
              <a:ext cx="28375" cy="79425"/>
            </a:xfrm>
            <a:custGeom>
              <a:avLst/>
              <a:gdLst/>
              <a:ahLst/>
              <a:cxnLst/>
              <a:rect l="l" t="t" r="r" b="b"/>
              <a:pathLst>
                <a:path w="1135" h="3177" extrusionOk="0">
                  <a:moveTo>
                    <a:pt x="1" y="0"/>
                  </a:moveTo>
                  <a:lnTo>
                    <a:pt x="1" y="757"/>
                  </a:lnTo>
                  <a:lnTo>
                    <a:pt x="152" y="757"/>
                  </a:lnTo>
                  <a:lnTo>
                    <a:pt x="152" y="2571"/>
                  </a:lnTo>
                  <a:cubicBezTo>
                    <a:pt x="152" y="2874"/>
                    <a:pt x="379" y="3176"/>
                    <a:pt x="757" y="3176"/>
                  </a:cubicBez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21;p54">
              <a:extLst>
                <a:ext uri="{FF2B5EF4-FFF2-40B4-BE49-F238E27FC236}">
                  <a16:creationId xmlns:a16="http://schemas.microsoft.com/office/drawing/2014/main" id="{31DD4FC1-73D0-C301-4DC6-5D1D4B972DDB}"/>
                </a:ext>
              </a:extLst>
            </p:cNvPr>
            <p:cNvSpPr/>
            <p:nvPr/>
          </p:nvSpPr>
          <p:spPr>
            <a:xfrm>
              <a:off x="6845000" y="3108900"/>
              <a:ext cx="28375" cy="39725"/>
            </a:xfrm>
            <a:custGeom>
              <a:avLst/>
              <a:gdLst/>
              <a:ahLst/>
              <a:cxnLst/>
              <a:rect l="l" t="t" r="r" b="b"/>
              <a:pathLst>
                <a:path w="1135" h="1589" extrusionOk="0">
                  <a:moveTo>
                    <a:pt x="0" y="0"/>
                  </a:moveTo>
                  <a:lnTo>
                    <a:pt x="0" y="1588"/>
                  </a:lnTo>
                  <a:lnTo>
                    <a:pt x="1135" y="1588"/>
                  </a:lnTo>
                  <a:lnTo>
                    <a:pt x="1135"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22;p54">
              <a:extLst>
                <a:ext uri="{FF2B5EF4-FFF2-40B4-BE49-F238E27FC236}">
                  <a16:creationId xmlns:a16="http://schemas.microsoft.com/office/drawing/2014/main" id="{9EE1B11D-6ED2-EC47-5B0C-91BFE932491C}"/>
                </a:ext>
              </a:extLst>
            </p:cNvPr>
            <p:cNvSpPr/>
            <p:nvPr/>
          </p:nvSpPr>
          <p:spPr>
            <a:xfrm>
              <a:off x="6797725" y="3220425"/>
              <a:ext cx="192850" cy="113450"/>
            </a:xfrm>
            <a:custGeom>
              <a:avLst/>
              <a:gdLst/>
              <a:ahLst/>
              <a:cxnLst/>
              <a:rect l="l" t="t" r="r" b="b"/>
              <a:pathLst>
                <a:path w="7714" h="4538" extrusionOk="0">
                  <a:moveTo>
                    <a:pt x="7714" y="1"/>
                  </a:moveTo>
                  <a:lnTo>
                    <a:pt x="1" y="1664"/>
                  </a:lnTo>
                  <a:lnTo>
                    <a:pt x="1" y="4537"/>
                  </a:lnTo>
                  <a:lnTo>
                    <a:pt x="7714" y="2874"/>
                  </a:lnTo>
                  <a:lnTo>
                    <a:pt x="7714" y="1"/>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1779;p60">
            <a:extLst>
              <a:ext uri="{FF2B5EF4-FFF2-40B4-BE49-F238E27FC236}">
                <a16:creationId xmlns:a16="http://schemas.microsoft.com/office/drawing/2014/main" id="{3410AD5A-BDBE-9B8A-2BC8-D1D11B412F89}"/>
              </a:ext>
            </a:extLst>
          </p:cNvPr>
          <p:cNvGrpSpPr/>
          <p:nvPr/>
        </p:nvGrpSpPr>
        <p:grpSpPr>
          <a:xfrm rot="-678894">
            <a:off x="265490" y="3561934"/>
            <a:ext cx="1118588" cy="1142591"/>
            <a:chOff x="5523625" y="4054075"/>
            <a:chExt cx="353525" cy="361100"/>
          </a:xfrm>
        </p:grpSpPr>
        <p:sp>
          <p:nvSpPr>
            <p:cNvPr id="24" name="Google Shape;1780;p60">
              <a:extLst>
                <a:ext uri="{FF2B5EF4-FFF2-40B4-BE49-F238E27FC236}">
                  <a16:creationId xmlns:a16="http://schemas.microsoft.com/office/drawing/2014/main" id="{D761F984-8F12-CDBB-8D64-958772EB4A63}"/>
                </a:ext>
              </a:extLst>
            </p:cNvPr>
            <p:cNvSpPr/>
            <p:nvPr/>
          </p:nvSpPr>
          <p:spPr>
            <a:xfrm>
              <a:off x="5718325" y="4245000"/>
              <a:ext cx="158825" cy="170175"/>
            </a:xfrm>
            <a:custGeom>
              <a:avLst/>
              <a:gdLst/>
              <a:ahLst/>
              <a:cxnLst/>
              <a:rect l="l" t="t" r="r" b="b"/>
              <a:pathLst>
                <a:path w="6353" h="6807" extrusionOk="0">
                  <a:moveTo>
                    <a:pt x="379" y="1"/>
                  </a:moveTo>
                  <a:cubicBezTo>
                    <a:pt x="152" y="1"/>
                    <a:pt x="1" y="152"/>
                    <a:pt x="1" y="379"/>
                  </a:cubicBezTo>
                  <a:lnTo>
                    <a:pt x="1" y="6428"/>
                  </a:lnTo>
                  <a:cubicBezTo>
                    <a:pt x="1" y="6655"/>
                    <a:pt x="152" y="6806"/>
                    <a:pt x="379" y="6806"/>
                  </a:cubicBezTo>
                  <a:lnTo>
                    <a:pt x="5974" y="6806"/>
                  </a:lnTo>
                  <a:cubicBezTo>
                    <a:pt x="6201" y="6806"/>
                    <a:pt x="6352" y="6655"/>
                    <a:pt x="6352" y="6428"/>
                  </a:cubicBezTo>
                  <a:lnTo>
                    <a:pt x="6352" y="379"/>
                  </a:lnTo>
                  <a:cubicBezTo>
                    <a:pt x="6352" y="152"/>
                    <a:pt x="6201" y="1"/>
                    <a:pt x="5974" y="1"/>
                  </a:cubicBezTo>
                  <a:close/>
                </a:path>
              </a:pathLst>
            </a:custGeom>
            <a:solidFill>
              <a:srgbClr val="9EB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81;p60">
              <a:extLst>
                <a:ext uri="{FF2B5EF4-FFF2-40B4-BE49-F238E27FC236}">
                  <a16:creationId xmlns:a16="http://schemas.microsoft.com/office/drawing/2014/main" id="{3F6E90FC-0B0A-6093-32B0-3ED6DF73DD8C}"/>
                </a:ext>
              </a:extLst>
            </p:cNvPr>
            <p:cNvSpPr/>
            <p:nvPr/>
          </p:nvSpPr>
          <p:spPr>
            <a:xfrm>
              <a:off x="5748575" y="4175075"/>
              <a:ext cx="104000" cy="60500"/>
            </a:xfrm>
            <a:custGeom>
              <a:avLst/>
              <a:gdLst/>
              <a:ahLst/>
              <a:cxnLst/>
              <a:rect l="l" t="t" r="r" b="b"/>
              <a:pathLst>
                <a:path w="4160" h="2420" extrusionOk="0">
                  <a:moveTo>
                    <a:pt x="1740" y="227"/>
                  </a:moveTo>
                  <a:cubicBezTo>
                    <a:pt x="1891" y="227"/>
                    <a:pt x="1966" y="303"/>
                    <a:pt x="1966" y="454"/>
                  </a:cubicBezTo>
                  <a:cubicBezTo>
                    <a:pt x="1966" y="529"/>
                    <a:pt x="1891" y="681"/>
                    <a:pt x="1740" y="681"/>
                  </a:cubicBezTo>
                  <a:cubicBezTo>
                    <a:pt x="1664" y="681"/>
                    <a:pt x="1588" y="529"/>
                    <a:pt x="1588" y="454"/>
                  </a:cubicBezTo>
                  <a:cubicBezTo>
                    <a:pt x="1588" y="303"/>
                    <a:pt x="1664" y="227"/>
                    <a:pt x="1740" y="227"/>
                  </a:cubicBezTo>
                  <a:close/>
                  <a:moveTo>
                    <a:pt x="1135" y="908"/>
                  </a:moveTo>
                  <a:cubicBezTo>
                    <a:pt x="1210" y="908"/>
                    <a:pt x="1286" y="983"/>
                    <a:pt x="1286" y="1134"/>
                  </a:cubicBezTo>
                  <a:cubicBezTo>
                    <a:pt x="1286" y="1210"/>
                    <a:pt x="1210" y="1286"/>
                    <a:pt x="1135" y="1286"/>
                  </a:cubicBezTo>
                  <a:cubicBezTo>
                    <a:pt x="983" y="1286"/>
                    <a:pt x="908" y="1210"/>
                    <a:pt x="908" y="1134"/>
                  </a:cubicBezTo>
                  <a:cubicBezTo>
                    <a:pt x="908" y="983"/>
                    <a:pt x="983" y="908"/>
                    <a:pt x="1135" y="908"/>
                  </a:cubicBezTo>
                  <a:close/>
                  <a:moveTo>
                    <a:pt x="2420" y="908"/>
                  </a:moveTo>
                  <a:cubicBezTo>
                    <a:pt x="2571" y="908"/>
                    <a:pt x="2647" y="983"/>
                    <a:pt x="2647" y="1134"/>
                  </a:cubicBezTo>
                  <a:cubicBezTo>
                    <a:pt x="2647" y="1210"/>
                    <a:pt x="2571" y="1286"/>
                    <a:pt x="2420" y="1286"/>
                  </a:cubicBezTo>
                  <a:cubicBezTo>
                    <a:pt x="2345" y="1286"/>
                    <a:pt x="2269" y="1210"/>
                    <a:pt x="2193" y="1134"/>
                  </a:cubicBezTo>
                  <a:lnTo>
                    <a:pt x="2193" y="1059"/>
                  </a:lnTo>
                  <a:cubicBezTo>
                    <a:pt x="2269" y="983"/>
                    <a:pt x="2345" y="908"/>
                    <a:pt x="2420" y="908"/>
                  </a:cubicBezTo>
                  <a:close/>
                  <a:moveTo>
                    <a:pt x="1740" y="1588"/>
                  </a:moveTo>
                  <a:cubicBezTo>
                    <a:pt x="1891" y="1588"/>
                    <a:pt x="1966" y="1664"/>
                    <a:pt x="1966" y="1739"/>
                  </a:cubicBezTo>
                  <a:cubicBezTo>
                    <a:pt x="1966" y="1891"/>
                    <a:pt x="1891" y="1966"/>
                    <a:pt x="1740" y="1966"/>
                  </a:cubicBezTo>
                  <a:cubicBezTo>
                    <a:pt x="1664" y="1966"/>
                    <a:pt x="1588" y="1891"/>
                    <a:pt x="1588" y="1739"/>
                  </a:cubicBezTo>
                  <a:cubicBezTo>
                    <a:pt x="1588" y="1664"/>
                    <a:pt x="1664" y="1588"/>
                    <a:pt x="1740" y="1588"/>
                  </a:cubicBezTo>
                  <a:close/>
                  <a:moveTo>
                    <a:pt x="0" y="0"/>
                  </a:moveTo>
                  <a:lnTo>
                    <a:pt x="0" y="2420"/>
                  </a:lnTo>
                  <a:lnTo>
                    <a:pt x="3101" y="2420"/>
                  </a:lnTo>
                  <a:lnTo>
                    <a:pt x="3101" y="2042"/>
                  </a:lnTo>
                  <a:lnTo>
                    <a:pt x="3403" y="2042"/>
                  </a:lnTo>
                  <a:cubicBezTo>
                    <a:pt x="3781" y="2042"/>
                    <a:pt x="4159" y="1664"/>
                    <a:pt x="4159" y="1286"/>
                  </a:cubicBezTo>
                  <a:cubicBezTo>
                    <a:pt x="4159" y="832"/>
                    <a:pt x="3781" y="529"/>
                    <a:pt x="3403" y="529"/>
                  </a:cubicBezTo>
                  <a:lnTo>
                    <a:pt x="3101" y="529"/>
                  </a:lnTo>
                  <a:lnTo>
                    <a:pt x="3101" y="0"/>
                  </a:lnTo>
                  <a:close/>
                </a:path>
              </a:pathLst>
            </a:cu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82;p60">
              <a:extLst>
                <a:ext uri="{FF2B5EF4-FFF2-40B4-BE49-F238E27FC236}">
                  <a16:creationId xmlns:a16="http://schemas.microsoft.com/office/drawing/2014/main" id="{320DF1C7-B711-FD5B-6C0B-B6DF9B09EF1C}"/>
                </a:ext>
              </a:extLst>
            </p:cNvPr>
            <p:cNvSpPr/>
            <p:nvPr/>
          </p:nvSpPr>
          <p:spPr>
            <a:xfrm>
              <a:off x="5829850" y="4176950"/>
              <a:ext cx="35950" cy="60525"/>
            </a:xfrm>
            <a:custGeom>
              <a:avLst/>
              <a:gdLst/>
              <a:ahLst/>
              <a:cxnLst/>
              <a:rect l="l" t="t" r="r" b="b"/>
              <a:pathLst>
                <a:path w="1438" h="2421" extrusionOk="0">
                  <a:moveTo>
                    <a:pt x="1" y="1"/>
                  </a:moveTo>
                  <a:lnTo>
                    <a:pt x="1" y="379"/>
                  </a:lnTo>
                  <a:lnTo>
                    <a:pt x="152" y="379"/>
                  </a:lnTo>
                  <a:cubicBezTo>
                    <a:pt x="606" y="379"/>
                    <a:pt x="984" y="757"/>
                    <a:pt x="984" y="1211"/>
                  </a:cubicBezTo>
                  <a:cubicBezTo>
                    <a:pt x="984" y="1664"/>
                    <a:pt x="606" y="2042"/>
                    <a:pt x="152" y="2042"/>
                  </a:cubicBezTo>
                  <a:cubicBezTo>
                    <a:pt x="77" y="2042"/>
                    <a:pt x="77" y="2042"/>
                    <a:pt x="1" y="1967"/>
                  </a:cubicBezTo>
                  <a:lnTo>
                    <a:pt x="1" y="2420"/>
                  </a:lnTo>
                  <a:lnTo>
                    <a:pt x="152" y="2420"/>
                  </a:lnTo>
                  <a:cubicBezTo>
                    <a:pt x="833" y="2420"/>
                    <a:pt x="1438" y="1891"/>
                    <a:pt x="1438" y="1211"/>
                  </a:cubicBezTo>
                  <a:cubicBezTo>
                    <a:pt x="1438" y="530"/>
                    <a:pt x="833" y="1"/>
                    <a:pt x="152"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83;p60">
              <a:extLst>
                <a:ext uri="{FF2B5EF4-FFF2-40B4-BE49-F238E27FC236}">
                  <a16:creationId xmlns:a16="http://schemas.microsoft.com/office/drawing/2014/main" id="{33595D5B-3D6E-6905-1DE3-6ACA1CA84CD6}"/>
                </a:ext>
              </a:extLst>
            </p:cNvPr>
            <p:cNvSpPr/>
            <p:nvPr/>
          </p:nvSpPr>
          <p:spPr>
            <a:xfrm>
              <a:off x="5523625" y="4205325"/>
              <a:ext cx="223075" cy="132825"/>
            </a:xfrm>
            <a:custGeom>
              <a:avLst/>
              <a:gdLst/>
              <a:ahLst/>
              <a:cxnLst/>
              <a:rect l="l" t="t" r="r" b="b"/>
              <a:pathLst>
                <a:path w="8923" h="5313" extrusionOk="0">
                  <a:moveTo>
                    <a:pt x="983" y="0"/>
                  </a:moveTo>
                  <a:lnTo>
                    <a:pt x="76" y="3251"/>
                  </a:lnTo>
                  <a:cubicBezTo>
                    <a:pt x="0" y="3403"/>
                    <a:pt x="151" y="3630"/>
                    <a:pt x="303" y="3705"/>
                  </a:cubicBezTo>
                  <a:lnTo>
                    <a:pt x="5898" y="5293"/>
                  </a:lnTo>
                  <a:cubicBezTo>
                    <a:pt x="5925" y="5306"/>
                    <a:pt x="5954" y="5313"/>
                    <a:pt x="5984" y="5313"/>
                  </a:cubicBezTo>
                  <a:cubicBezTo>
                    <a:pt x="6125" y="5313"/>
                    <a:pt x="6290" y="5177"/>
                    <a:pt x="6352" y="4991"/>
                  </a:cubicBezTo>
                  <a:lnTo>
                    <a:pt x="7259" y="1890"/>
                  </a:lnTo>
                  <a:cubicBezTo>
                    <a:pt x="7335" y="1815"/>
                    <a:pt x="7335" y="1739"/>
                    <a:pt x="7411" y="1664"/>
                  </a:cubicBezTo>
                  <a:cubicBezTo>
                    <a:pt x="7461" y="1462"/>
                    <a:pt x="7579" y="1361"/>
                    <a:pt x="7741" y="1361"/>
                  </a:cubicBezTo>
                  <a:cubicBezTo>
                    <a:pt x="7822" y="1361"/>
                    <a:pt x="7915" y="1386"/>
                    <a:pt x="8015" y="1437"/>
                  </a:cubicBezTo>
                  <a:lnTo>
                    <a:pt x="8242" y="1437"/>
                  </a:lnTo>
                  <a:cubicBezTo>
                    <a:pt x="8620" y="1437"/>
                    <a:pt x="8923" y="1210"/>
                    <a:pt x="8923" y="832"/>
                  </a:cubicBezTo>
                  <a:cubicBezTo>
                    <a:pt x="8923" y="529"/>
                    <a:pt x="8620" y="227"/>
                    <a:pt x="8242" y="227"/>
                  </a:cubicBezTo>
                  <a:cubicBezTo>
                    <a:pt x="8015" y="227"/>
                    <a:pt x="7789" y="378"/>
                    <a:pt x="7713" y="605"/>
                  </a:cubicBezTo>
                  <a:cubicBezTo>
                    <a:pt x="7597" y="836"/>
                    <a:pt x="7438" y="935"/>
                    <a:pt x="7234" y="935"/>
                  </a:cubicBezTo>
                  <a:cubicBezTo>
                    <a:pt x="7171" y="935"/>
                    <a:pt x="7104" y="925"/>
                    <a:pt x="7032" y="907"/>
                  </a:cubicBezTo>
                  <a:cubicBezTo>
                    <a:pt x="6957" y="832"/>
                    <a:pt x="6881" y="832"/>
                    <a:pt x="6806" y="832"/>
                  </a:cubicBezTo>
                  <a:cubicBezTo>
                    <a:pt x="6428" y="832"/>
                    <a:pt x="6201" y="1134"/>
                    <a:pt x="6201" y="1437"/>
                  </a:cubicBezTo>
                  <a:cubicBezTo>
                    <a:pt x="6201" y="1512"/>
                    <a:pt x="6201" y="1512"/>
                    <a:pt x="6201" y="1512"/>
                  </a:cubicBezTo>
                  <a:lnTo>
                    <a:pt x="983" y="0"/>
                  </a:lnTo>
                  <a:close/>
                </a:path>
              </a:pathLst>
            </a:custGeom>
            <a:solidFill>
              <a:srgbClr val="9EB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84;p60">
              <a:extLst>
                <a:ext uri="{FF2B5EF4-FFF2-40B4-BE49-F238E27FC236}">
                  <a16:creationId xmlns:a16="http://schemas.microsoft.com/office/drawing/2014/main" id="{39E219BD-38D5-A4BA-96FF-CD00BE8BFCC6}"/>
                </a:ext>
              </a:extLst>
            </p:cNvPr>
            <p:cNvSpPr/>
            <p:nvPr/>
          </p:nvSpPr>
          <p:spPr>
            <a:xfrm>
              <a:off x="5746675" y="4054075"/>
              <a:ext cx="81300" cy="115550"/>
            </a:xfrm>
            <a:custGeom>
              <a:avLst/>
              <a:gdLst/>
              <a:ahLst/>
              <a:cxnLst/>
              <a:rect l="l" t="t" r="r" b="b"/>
              <a:pathLst>
                <a:path w="3252" h="4622" extrusionOk="0">
                  <a:moveTo>
                    <a:pt x="2269" y="1"/>
                  </a:moveTo>
                  <a:lnTo>
                    <a:pt x="2269" y="1"/>
                  </a:lnTo>
                  <a:cubicBezTo>
                    <a:pt x="1059" y="1059"/>
                    <a:pt x="984" y="1891"/>
                    <a:pt x="1059" y="2194"/>
                  </a:cubicBezTo>
                  <a:cubicBezTo>
                    <a:pt x="1083" y="2289"/>
                    <a:pt x="1055" y="2331"/>
                    <a:pt x="1005" y="2331"/>
                  </a:cubicBezTo>
                  <a:cubicBezTo>
                    <a:pt x="895" y="2331"/>
                    <a:pt x="681" y="2127"/>
                    <a:pt x="681" y="1816"/>
                  </a:cubicBezTo>
                  <a:lnTo>
                    <a:pt x="681" y="1816"/>
                  </a:lnTo>
                  <a:cubicBezTo>
                    <a:pt x="1" y="2874"/>
                    <a:pt x="303" y="4462"/>
                    <a:pt x="1664" y="4613"/>
                  </a:cubicBezTo>
                  <a:cubicBezTo>
                    <a:pt x="1723" y="4619"/>
                    <a:pt x="1780" y="4622"/>
                    <a:pt x="1834" y="4622"/>
                  </a:cubicBezTo>
                  <a:cubicBezTo>
                    <a:pt x="3252" y="4622"/>
                    <a:pt x="3241" y="2799"/>
                    <a:pt x="2950" y="2799"/>
                  </a:cubicBezTo>
                  <a:cubicBezTo>
                    <a:pt x="2996" y="3075"/>
                    <a:pt x="2817" y="3240"/>
                    <a:pt x="2687" y="3240"/>
                  </a:cubicBezTo>
                  <a:cubicBezTo>
                    <a:pt x="2605" y="3240"/>
                    <a:pt x="2542" y="3173"/>
                    <a:pt x="2572" y="3025"/>
                  </a:cubicBezTo>
                  <a:cubicBezTo>
                    <a:pt x="2647" y="2647"/>
                    <a:pt x="2647" y="2269"/>
                    <a:pt x="2345" y="1589"/>
                  </a:cubicBezTo>
                  <a:cubicBezTo>
                    <a:pt x="2042" y="1059"/>
                    <a:pt x="2042" y="530"/>
                    <a:pt x="22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85;p60">
              <a:extLst>
                <a:ext uri="{FF2B5EF4-FFF2-40B4-BE49-F238E27FC236}">
                  <a16:creationId xmlns:a16="http://schemas.microsoft.com/office/drawing/2014/main" id="{ABB6694B-98B4-779F-9353-419F3BF8FE6C}"/>
                </a:ext>
              </a:extLst>
            </p:cNvPr>
            <p:cNvSpPr/>
            <p:nvPr/>
          </p:nvSpPr>
          <p:spPr>
            <a:xfrm>
              <a:off x="5536850" y="4224225"/>
              <a:ext cx="340300" cy="190950"/>
            </a:xfrm>
            <a:custGeom>
              <a:avLst/>
              <a:gdLst/>
              <a:ahLst/>
              <a:cxnLst/>
              <a:rect l="l" t="t" r="r" b="b"/>
              <a:pathLst>
                <a:path w="13612" h="7638" extrusionOk="0">
                  <a:moveTo>
                    <a:pt x="7865" y="832"/>
                  </a:moveTo>
                  <a:lnTo>
                    <a:pt x="7260" y="1437"/>
                  </a:lnTo>
                  <a:lnTo>
                    <a:pt x="7260" y="2269"/>
                  </a:lnTo>
                  <a:lnTo>
                    <a:pt x="8696" y="832"/>
                  </a:lnTo>
                  <a:close/>
                  <a:moveTo>
                    <a:pt x="3025" y="0"/>
                  </a:moveTo>
                  <a:lnTo>
                    <a:pt x="1" y="3025"/>
                  </a:lnTo>
                  <a:lnTo>
                    <a:pt x="2345" y="3705"/>
                  </a:lnTo>
                  <a:cubicBezTo>
                    <a:pt x="3328" y="2722"/>
                    <a:pt x="4311" y="1664"/>
                    <a:pt x="5369" y="681"/>
                  </a:cubicBezTo>
                  <a:lnTo>
                    <a:pt x="3025" y="0"/>
                  </a:lnTo>
                  <a:close/>
                  <a:moveTo>
                    <a:pt x="6428" y="2269"/>
                  </a:moveTo>
                  <a:lnTo>
                    <a:pt x="4386" y="4310"/>
                  </a:lnTo>
                  <a:lnTo>
                    <a:pt x="5067" y="4461"/>
                  </a:lnTo>
                  <a:lnTo>
                    <a:pt x="6050" y="3403"/>
                  </a:lnTo>
                  <a:lnTo>
                    <a:pt x="6428" y="2269"/>
                  </a:lnTo>
                  <a:close/>
                  <a:moveTo>
                    <a:pt x="11343" y="832"/>
                  </a:moveTo>
                  <a:lnTo>
                    <a:pt x="7260" y="4915"/>
                  </a:lnTo>
                  <a:lnTo>
                    <a:pt x="7260" y="7259"/>
                  </a:lnTo>
                  <a:cubicBezTo>
                    <a:pt x="7260" y="7259"/>
                    <a:pt x="7260" y="7259"/>
                    <a:pt x="7260" y="7335"/>
                  </a:cubicBezTo>
                  <a:lnTo>
                    <a:pt x="13536" y="983"/>
                  </a:lnTo>
                  <a:cubicBezTo>
                    <a:pt x="13536" y="908"/>
                    <a:pt x="13384" y="832"/>
                    <a:pt x="13233" y="832"/>
                  </a:cubicBezTo>
                  <a:close/>
                  <a:moveTo>
                    <a:pt x="13611" y="3630"/>
                  </a:moveTo>
                  <a:lnTo>
                    <a:pt x="9604" y="7637"/>
                  </a:lnTo>
                  <a:lnTo>
                    <a:pt x="12175" y="7637"/>
                  </a:lnTo>
                  <a:lnTo>
                    <a:pt x="13611" y="6201"/>
                  </a:lnTo>
                  <a:lnTo>
                    <a:pt x="13611" y="3630"/>
                  </a:lnTo>
                  <a:close/>
                </a:path>
              </a:pathLst>
            </a:custGeom>
            <a:solidFill>
              <a:srgbClr val="8FA3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86;p60">
              <a:extLst>
                <a:ext uri="{FF2B5EF4-FFF2-40B4-BE49-F238E27FC236}">
                  <a16:creationId xmlns:a16="http://schemas.microsoft.com/office/drawing/2014/main" id="{6901AD9A-6C78-63B2-BF0F-03D28086B4A5}"/>
                </a:ext>
              </a:extLst>
            </p:cNvPr>
            <p:cNvSpPr/>
            <p:nvPr/>
          </p:nvSpPr>
          <p:spPr>
            <a:xfrm>
              <a:off x="5678625" y="4210975"/>
              <a:ext cx="68075" cy="39725"/>
            </a:xfrm>
            <a:custGeom>
              <a:avLst/>
              <a:gdLst/>
              <a:ahLst/>
              <a:cxnLst/>
              <a:rect l="l" t="t" r="r" b="b"/>
              <a:pathLst>
                <a:path w="2723" h="1589" extrusionOk="0">
                  <a:moveTo>
                    <a:pt x="2042" y="1"/>
                  </a:moveTo>
                  <a:cubicBezTo>
                    <a:pt x="1815" y="1"/>
                    <a:pt x="1589" y="152"/>
                    <a:pt x="1513" y="379"/>
                  </a:cubicBezTo>
                  <a:cubicBezTo>
                    <a:pt x="1397" y="610"/>
                    <a:pt x="1238" y="709"/>
                    <a:pt x="1034" y="709"/>
                  </a:cubicBezTo>
                  <a:cubicBezTo>
                    <a:pt x="971" y="709"/>
                    <a:pt x="904" y="699"/>
                    <a:pt x="832" y="681"/>
                  </a:cubicBezTo>
                  <a:cubicBezTo>
                    <a:pt x="757" y="606"/>
                    <a:pt x="681" y="606"/>
                    <a:pt x="606" y="606"/>
                  </a:cubicBezTo>
                  <a:cubicBezTo>
                    <a:pt x="228" y="606"/>
                    <a:pt x="1" y="908"/>
                    <a:pt x="1" y="1211"/>
                  </a:cubicBezTo>
                  <a:cubicBezTo>
                    <a:pt x="1" y="1286"/>
                    <a:pt x="1" y="1286"/>
                    <a:pt x="1" y="1286"/>
                  </a:cubicBezTo>
                  <a:lnTo>
                    <a:pt x="1059" y="1589"/>
                  </a:lnTo>
                  <a:cubicBezTo>
                    <a:pt x="1135" y="1589"/>
                    <a:pt x="1135" y="1513"/>
                    <a:pt x="1211" y="1438"/>
                  </a:cubicBezTo>
                  <a:cubicBezTo>
                    <a:pt x="1261" y="1236"/>
                    <a:pt x="1379" y="1135"/>
                    <a:pt x="1541" y="1135"/>
                  </a:cubicBezTo>
                  <a:cubicBezTo>
                    <a:pt x="1622" y="1135"/>
                    <a:pt x="1715" y="1160"/>
                    <a:pt x="1815" y="1211"/>
                  </a:cubicBezTo>
                  <a:lnTo>
                    <a:pt x="2042" y="1211"/>
                  </a:lnTo>
                  <a:cubicBezTo>
                    <a:pt x="2420" y="1211"/>
                    <a:pt x="2723" y="984"/>
                    <a:pt x="2723" y="606"/>
                  </a:cubicBezTo>
                  <a:cubicBezTo>
                    <a:pt x="2723" y="303"/>
                    <a:pt x="2420" y="1"/>
                    <a:pt x="2042" y="1"/>
                  </a:cubicBezTo>
                  <a:close/>
                </a:path>
              </a:pathLst>
            </a:cu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037549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Comorbilidades</a:t>
            </a:r>
            <a:endParaRPr dirty="0">
              <a:solidFill>
                <a:schemeClr val="accent2"/>
              </a:solidFill>
            </a:endParaRPr>
          </a:p>
        </p:txBody>
      </p:sp>
      <p:sp>
        <p:nvSpPr>
          <p:cNvPr id="962" name="Google Shape;962;p53"/>
          <p:cNvSpPr txBox="1">
            <a:spLocks noGrp="1"/>
          </p:cNvSpPr>
          <p:nvPr>
            <p:ph type="title" idx="3"/>
          </p:nvPr>
        </p:nvSpPr>
        <p:spPr>
          <a:xfrm>
            <a:off x="1544102" y="2862745"/>
            <a:ext cx="2535904" cy="38550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Trastorno Psiquiatrico</a:t>
            </a:r>
            <a:endParaRPr dirty="0"/>
          </a:p>
        </p:txBody>
      </p:sp>
      <p:sp>
        <p:nvSpPr>
          <p:cNvPr id="964" name="Google Shape;964;p53"/>
          <p:cNvSpPr txBox="1"/>
          <p:nvPr/>
        </p:nvSpPr>
        <p:spPr>
          <a:xfrm>
            <a:off x="2208799" y="3747729"/>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18,8%</a:t>
            </a:r>
            <a:endParaRPr sz="2500" dirty="0">
              <a:solidFill>
                <a:schemeClr val="accent2"/>
              </a:solidFill>
              <a:latin typeface="Black Han Sans"/>
              <a:ea typeface="Black Han Sans"/>
              <a:cs typeface="Black Han Sans"/>
              <a:sym typeface="Black Han Sans"/>
            </a:endParaRPr>
          </a:p>
        </p:txBody>
      </p:sp>
      <p:sp>
        <p:nvSpPr>
          <p:cNvPr id="992" name="Google Shape;992;p53"/>
          <p:cNvSpPr/>
          <p:nvPr/>
        </p:nvSpPr>
        <p:spPr>
          <a:xfrm rot="900443">
            <a:off x="3875813" y="297094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9" name="Google Shape;999;p53"/>
          <p:cNvGrpSpPr/>
          <p:nvPr/>
        </p:nvGrpSpPr>
        <p:grpSpPr>
          <a:xfrm>
            <a:off x="1768955" y="3492615"/>
            <a:ext cx="2116308" cy="191599"/>
            <a:chOff x="1846022" y="2283764"/>
            <a:chExt cx="2075015" cy="191619"/>
          </a:xfrm>
        </p:grpSpPr>
        <p:grpSp>
          <p:nvGrpSpPr>
            <p:cNvPr id="1000" name="Google Shape;1000;p53"/>
            <p:cNvGrpSpPr/>
            <p:nvPr/>
          </p:nvGrpSpPr>
          <p:grpSpPr>
            <a:xfrm>
              <a:off x="1846025" y="2283775"/>
              <a:ext cx="2075012" cy="191601"/>
              <a:chOff x="6937453" y="2446517"/>
              <a:chExt cx="1199082" cy="191601"/>
            </a:xfrm>
          </p:grpSpPr>
          <p:sp>
            <p:nvSpPr>
              <p:cNvPr id="1001" name="Google Shape;1001;p53"/>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3"/>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3" name="Google Shape;1003;p53"/>
            <p:cNvSpPr/>
            <p:nvPr/>
          </p:nvSpPr>
          <p:spPr>
            <a:xfrm>
              <a:off x="1846022" y="2283764"/>
              <a:ext cx="406637"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962;p53">
            <a:extLst>
              <a:ext uri="{FF2B5EF4-FFF2-40B4-BE49-F238E27FC236}">
                <a16:creationId xmlns:a16="http://schemas.microsoft.com/office/drawing/2014/main" id="{8BA9E2B8-B1F0-6B87-0A97-0C7DD4C62CE4}"/>
              </a:ext>
            </a:extLst>
          </p:cNvPr>
          <p:cNvSpPr txBox="1">
            <a:spLocks/>
          </p:cNvSpPr>
          <p:nvPr/>
        </p:nvSpPr>
        <p:spPr>
          <a:xfrm>
            <a:off x="1708897" y="1327418"/>
            <a:ext cx="2198204"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Cardiopatía</a:t>
            </a:r>
          </a:p>
        </p:txBody>
      </p:sp>
      <p:sp>
        <p:nvSpPr>
          <p:cNvPr id="41" name="Google Shape;964;p53">
            <a:extLst>
              <a:ext uri="{FF2B5EF4-FFF2-40B4-BE49-F238E27FC236}">
                <a16:creationId xmlns:a16="http://schemas.microsoft.com/office/drawing/2014/main" id="{EE478D67-990E-D1B9-F2D1-534158FC7C97}"/>
              </a:ext>
            </a:extLst>
          </p:cNvPr>
          <p:cNvSpPr txBox="1"/>
          <p:nvPr/>
        </p:nvSpPr>
        <p:spPr>
          <a:xfrm>
            <a:off x="2217484" y="2174271"/>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10,0%</a:t>
            </a:r>
            <a:endParaRPr sz="2500" dirty="0">
              <a:solidFill>
                <a:schemeClr val="accent2"/>
              </a:solidFill>
              <a:latin typeface="Black Han Sans"/>
              <a:ea typeface="Black Han Sans"/>
              <a:cs typeface="Black Han Sans"/>
              <a:sym typeface="Black Han Sans"/>
            </a:endParaRPr>
          </a:p>
        </p:txBody>
      </p:sp>
      <p:sp>
        <p:nvSpPr>
          <p:cNvPr id="42" name="Google Shape;992;p53">
            <a:extLst>
              <a:ext uri="{FF2B5EF4-FFF2-40B4-BE49-F238E27FC236}">
                <a16:creationId xmlns:a16="http://schemas.microsoft.com/office/drawing/2014/main" id="{A7B9B919-93E5-B8D0-A843-2EA0C5201E5B}"/>
              </a:ext>
            </a:extLst>
          </p:cNvPr>
          <p:cNvSpPr/>
          <p:nvPr/>
        </p:nvSpPr>
        <p:spPr>
          <a:xfrm rot="900443">
            <a:off x="3882523" y="1364857"/>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999;p53">
            <a:extLst>
              <a:ext uri="{FF2B5EF4-FFF2-40B4-BE49-F238E27FC236}">
                <a16:creationId xmlns:a16="http://schemas.microsoft.com/office/drawing/2014/main" id="{65857CE1-B761-45D0-1073-42CAB8540B5D}"/>
              </a:ext>
            </a:extLst>
          </p:cNvPr>
          <p:cNvGrpSpPr/>
          <p:nvPr/>
        </p:nvGrpSpPr>
        <p:grpSpPr>
          <a:xfrm>
            <a:off x="1775665" y="1886532"/>
            <a:ext cx="2116308" cy="191599"/>
            <a:chOff x="1846022" y="2283764"/>
            <a:chExt cx="2075015" cy="191619"/>
          </a:xfrm>
        </p:grpSpPr>
        <p:grpSp>
          <p:nvGrpSpPr>
            <p:cNvPr id="44" name="Google Shape;1000;p53">
              <a:extLst>
                <a:ext uri="{FF2B5EF4-FFF2-40B4-BE49-F238E27FC236}">
                  <a16:creationId xmlns:a16="http://schemas.microsoft.com/office/drawing/2014/main" id="{46487BF0-A0D3-D4A3-3F2A-74C74DDA56E2}"/>
                </a:ext>
              </a:extLst>
            </p:cNvPr>
            <p:cNvGrpSpPr/>
            <p:nvPr/>
          </p:nvGrpSpPr>
          <p:grpSpPr>
            <a:xfrm>
              <a:off x="1846025" y="2283775"/>
              <a:ext cx="2075012" cy="191601"/>
              <a:chOff x="6937453" y="2446517"/>
              <a:chExt cx="1199082" cy="191601"/>
            </a:xfrm>
          </p:grpSpPr>
          <p:sp>
            <p:nvSpPr>
              <p:cNvPr id="46" name="Google Shape;1001;p53">
                <a:extLst>
                  <a:ext uri="{FF2B5EF4-FFF2-40B4-BE49-F238E27FC236}">
                    <a16:creationId xmlns:a16="http://schemas.microsoft.com/office/drawing/2014/main" id="{D8A1B4D0-A1F8-8045-9D0D-50B9FE41C61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002;p53">
                <a:extLst>
                  <a:ext uri="{FF2B5EF4-FFF2-40B4-BE49-F238E27FC236}">
                    <a16:creationId xmlns:a16="http://schemas.microsoft.com/office/drawing/2014/main" id="{3349B15F-02E5-D83C-621B-E1191DB059BE}"/>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003;p53">
              <a:extLst>
                <a:ext uri="{FF2B5EF4-FFF2-40B4-BE49-F238E27FC236}">
                  <a16:creationId xmlns:a16="http://schemas.microsoft.com/office/drawing/2014/main" id="{312A4E01-F729-207D-501F-603692DC9562}"/>
                </a:ext>
              </a:extLst>
            </p:cNvPr>
            <p:cNvSpPr/>
            <p:nvPr/>
          </p:nvSpPr>
          <p:spPr>
            <a:xfrm>
              <a:off x="1846022" y="2283764"/>
              <a:ext cx="20650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0" name="Google Shape;962;p53">
            <a:extLst>
              <a:ext uri="{FF2B5EF4-FFF2-40B4-BE49-F238E27FC236}">
                <a16:creationId xmlns:a16="http://schemas.microsoft.com/office/drawing/2014/main" id="{3CA11113-3E71-7568-9B15-D9A8B422114A}"/>
              </a:ext>
            </a:extLst>
          </p:cNvPr>
          <p:cNvSpPr txBox="1">
            <a:spLocks/>
          </p:cNvSpPr>
          <p:nvPr/>
        </p:nvSpPr>
        <p:spPr>
          <a:xfrm>
            <a:off x="4782920" y="1327418"/>
            <a:ext cx="2181013"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Hepatopatía</a:t>
            </a:r>
          </a:p>
        </p:txBody>
      </p:sp>
      <p:sp>
        <p:nvSpPr>
          <p:cNvPr id="921" name="Google Shape;964;p53">
            <a:extLst>
              <a:ext uri="{FF2B5EF4-FFF2-40B4-BE49-F238E27FC236}">
                <a16:creationId xmlns:a16="http://schemas.microsoft.com/office/drawing/2014/main" id="{15F2848B-59D2-19FC-1101-4940BDA82916}"/>
              </a:ext>
            </a:extLst>
          </p:cNvPr>
          <p:cNvSpPr txBox="1"/>
          <p:nvPr/>
        </p:nvSpPr>
        <p:spPr>
          <a:xfrm>
            <a:off x="5281333" y="2154534"/>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3,2%</a:t>
            </a:r>
            <a:endParaRPr sz="2500" dirty="0">
              <a:solidFill>
                <a:schemeClr val="accent2"/>
              </a:solidFill>
              <a:latin typeface="Black Han Sans"/>
              <a:ea typeface="Black Han Sans"/>
              <a:cs typeface="Black Han Sans"/>
              <a:sym typeface="Black Han Sans"/>
            </a:endParaRPr>
          </a:p>
        </p:txBody>
      </p:sp>
      <p:sp>
        <p:nvSpPr>
          <p:cNvPr id="922" name="Google Shape;992;p53">
            <a:extLst>
              <a:ext uri="{FF2B5EF4-FFF2-40B4-BE49-F238E27FC236}">
                <a16:creationId xmlns:a16="http://schemas.microsoft.com/office/drawing/2014/main" id="{8D931623-3143-DB3D-6961-5D91682E91E0}"/>
              </a:ext>
            </a:extLst>
          </p:cNvPr>
          <p:cNvSpPr/>
          <p:nvPr/>
        </p:nvSpPr>
        <p:spPr>
          <a:xfrm rot="900443">
            <a:off x="6946372" y="1345120"/>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3" name="Google Shape;999;p53">
            <a:extLst>
              <a:ext uri="{FF2B5EF4-FFF2-40B4-BE49-F238E27FC236}">
                <a16:creationId xmlns:a16="http://schemas.microsoft.com/office/drawing/2014/main" id="{6BBC21E6-765B-F7D5-43EF-80D1B4DD5AB9}"/>
              </a:ext>
            </a:extLst>
          </p:cNvPr>
          <p:cNvGrpSpPr/>
          <p:nvPr/>
        </p:nvGrpSpPr>
        <p:grpSpPr>
          <a:xfrm>
            <a:off x="4839514" y="1866795"/>
            <a:ext cx="2116308" cy="191599"/>
            <a:chOff x="1846022" y="2283764"/>
            <a:chExt cx="2075015" cy="191619"/>
          </a:xfrm>
        </p:grpSpPr>
        <p:grpSp>
          <p:nvGrpSpPr>
            <p:cNvPr id="924" name="Google Shape;1000;p53">
              <a:extLst>
                <a:ext uri="{FF2B5EF4-FFF2-40B4-BE49-F238E27FC236}">
                  <a16:creationId xmlns:a16="http://schemas.microsoft.com/office/drawing/2014/main" id="{9FD460E0-C8A4-5233-3678-C946D78CDC80}"/>
                </a:ext>
              </a:extLst>
            </p:cNvPr>
            <p:cNvGrpSpPr/>
            <p:nvPr/>
          </p:nvGrpSpPr>
          <p:grpSpPr>
            <a:xfrm>
              <a:off x="1846025" y="2283775"/>
              <a:ext cx="2075012" cy="191601"/>
              <a:chOff x="6937453" y="2446517"/>
              <a:chExt cx="1199082" cy="191601"/>
            </a:xfrm>
          </p:grpSpPr>
          <p:sp>
            <p:nvSpPr>
              <p:cNvPr id="926" name="Google Shape;1001;p53">
                <a:extLst>
                  <a:ext uri="{FF2B5EF4-FFF2-40B4-BE49-F238E27FC236}">
                    <a16:creationId xmlns:a16="http://schemas.microsoft.com/office/drawing/2014/main" id="{B9CF7891-6884-B2F6-4DEA-B40EC0F5DD27}"/>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1002;p53">
                <a:extLst>
                  <a:ext uri="{FF2B5EF4-FFF2-40B4-BE49-F238E27FC236}">
                    <a16:creationId xmlns:a16="http://schemas.microsoft.com/office/drawing/2014/main" id="{D62CFBEF-3BE1-E941-666C-94C3E9A88243}"/>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5" name="Google Shape;1003;p53">
              <a:extLst>
                <a:ext uri="{FF2B5EF4-FFF2-40B4-BE49-F238E27FC236}">
                  <a16:creationId xmlns:a16="http://schemas.microsoft.com/office/drawing/2014/main" id="{59DB0796-464B-11C8-D34F-443796129C42}"/>
                </a:ext>
              </a:extLst>
            </p:cNvPr>
            <p:cNvSpPr/>
            <p:nvPr/>
          </p:nvSpPr>
          <p:spPr>
            <a:xfrm>
              <a:off x="1846022" y="2283764"/>
              <a:ext cx="81387"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8" name="Google Shape;962;p53">
            <a:extLst>
              <a:ext uri="{FF2B5EF4-FFF2-40B4-BE49-F238E27FC236}">
                <a16:creationId xmlns:a16="http://schemas.microsoft.com/office/drawing/2014/main" id="{37CB37DF-9C8F-CECD-C932-E97A039D4932}"/>
              </a:ext>
            </a:extLst>
          </p:cNvPr>
          <p:cNvSpPr txBox="1">
            <a:spLocks/>
          </p:cNvSpPr>
          <p:nvPr/>
        </p:nvSpPr>
        <p:spPr>
          <a:xfrm>
            <a:off x="5217534" y="2895259"/>
            <a:ext cx="1311783" cy="3204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Bowlby One"/>
              <a:buNone/>
              <a:defRPr sz="2000" b="0" i="0" u="none" strike="noStrike" cap="none">
                <a:solidFill>
                  <a:schemeClr val="lt2"/>
                </a:solidFill>
                <a:latin typeface="Bowlby One"/>
                <a:ea typeface="Bowlby One"/>
                <a:cs typeface="Bowlby One"/>
                <a:sym typeface="Bowlby One"/>
              </a:defRPr>
            </a:lvl1pPr>
            <a:lvl2pPr marR="0" lvl="1"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2pPr>
            <a:lvl3pPr marR="0" lvl="2"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3pPr>
            <a:lvl4pPr marR="0" lvl="3"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4pPr>
            <a:lvl5pPr marR="0" lvl="4"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5pPr>
            <a:lvl6pPr marR="0" lvl="5"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6pPr>
            <a:lvl7pPr marR="0" lvl="6"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7pPr>
            <a:lvl8pPr marR="0" lvl="7"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8pPr>
            <a:lvl9pPr marR="0" lvl="8" algn="ctr" rtl="0">
              <a:lnSpc>
                <a:spcPct val="100000"/>
              </a:lnSpc>
              <a:spcBef>
                <a:spcPts val="0"/>
              </a:spcBef>
              <a:spcAft>
                <a:spcPts val="0"/>
              </a:spcAft>
              <a:buClr>
                <a:schemeClr val="accent1"/>
              </a:buClr>
              <a:buSzPts val="3500"/>
              <a:buFont typeface="Bowlby One"/>
              <a:buNone/>
              <a:defRPr sz="3500" b="0" i="0" u="none" strike="noStrike" cap="none">
                <a:solidFill>
                  <a:schemeClr val="accent1"/>
                </a:solidFill>
                <a:latin typeface="Bowlby One"/>
                <a:ea typeface="Bowlby One"/>
                <a:cs typeface="Bowlby One"/>
                <a:sym typeface="Bowlby One"/>
              </a:defRPr>
            </a:lvl9pPr>
          </a:lstStyle>
          <a:p>
            <a:r>
              <a:rPr lang="es-ES" dirty="0"/>
              <a:t>Cáncer</a:t>
            </a:r>
          </a:p>
        </p:txBody>
      </p:sp>
      <p:sp>
        <p:nvSpPr>
          <p:cNvPr id="929" name="Google Shape;964;p53">
            <a:extLst>
              <a:ext uri="{FF2B5EF4-FFF2-40B4-BE49-F238E27FC236}">
                <a16:creationId xmlns:a16="http://schemas.microsoft.com/office/drawing/2014/main" id="{D1A0ACDD-23F4-16BF-569A-FCB6CEFCD2A3}"/>
              </a:ext>
            </a:extLst>
          </p:cNvPr>
          <p:cNvSpPr txBox="1"/>
          <p:nvPr/>
        </p:nvSpPr>
        <p:spPr>
          <a:xfrm>
            <a:off x="5281333" y="3762897"/>
            <a:ext cx="1184189" cy="3855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accent2"/>
                </a:solidFill>
                <a:latin typeface="Black Han Sans"/>
                <a:ea typeface="Black Han Sans"/>
                <a:cs typeface="Black Han Sans"/>
                <a:sym typeface="Black Han Sans"/>
              </a:rPr>
              <a:t>4,3%</a:t>
            </a:r>
            <a:endParaRPr sz="2500" dirty="0">
              <a:solidFill>
                <a:schemeClr val="accent2"/>
              </a:solidFill>
              <a:latin typeface="Black Han Sans"/>
              <a:ea typeface="Black Han Sans"/>
              <a:cs typeface="Black Han Sans"/>
              <a:sym typeface="Black Han Sans"/>
            </a:endParaRPr>
          </a:p>
        </p:txBody>
      </p:sp>
      <p:sp>
        <p:nvSpPr>
          <p:cNvPr id="930" name="Google Shape;992;p53">
            <a:extLst>
              <a:ext uri="{FF2B5EF4-FFF2-40B4-BE49-F238E27FC236}">
                <a16:creationId xmlns:a16="http://schemas.microsoft.com/office/drawing/2014/main" id="{9CE4CFC0-B611-F2D5-7D02-D2546009C27F}"/>
              </a:ext>
            </a:extLst>
          </p:cNvPr>
          <p:cNvSpPr/>
          <p:nvPr/>
        </p:nvSpPr>
        <p:spPr>
          <a:xfrm rot="900443">
            <a:off x="6946372" y="2920608"/>
            <a:ext cx="671778" cy="701780"/>
          </a:xfrm>
          <a:custGeom>
            <a:avLst/>
            <a:gdLst/>
            <a:ahLst/>
            <a:cxnLst/>
            <a:rect l="l" t="t" r="r" b="b"/>
            <a:pathLst>
              <a:path w="8470" h="8848" extrusionOk="0">
                <a:moveTo>
                  <a:pt x="4235" y="0"/>
                </a:moveTo>
                <a:cubicBezTo>
                  <a:pt x="1" y="4235"/>
                  <a:pt x="6428" y="4462"/>
                  <a:pt x="4235" y="6957"/>
                </a:cubicBezTo>
                <a:cubicBezTo>
                  <a:pt x="8470" y="3630"/>
                  <a:pt x="1967" y="2647"/>
                  <a:pt x="4235" y="0"/>
                </a:cubicBezTo>
                <a:close/>
                <a:moveTo>
                  <a:pt x="3025" y="4462"/>
                </a:moveTo>
                <a:cubicBezTo>
                  <a:pt x="4462" y="6125"/>
                  <a:pt x="379" y="6730"/>
                  <a:pt x="3025" y="8847"/>
                </a:cubicBezTo>
                <a:cubicBezTo>
                  <a:pt x="1664" y="7260"/>
                  <a:pt x="5747" y="7108"/>
                  <a:pt x="3025" y="44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1" name="Google Shape;999;p53">
            <a:extLst>
              <a:ext uri="{FF2B5EF4-FFF2-40B4-BE49-F238E27FC236}">
                <a16:creationId xmlns:a16="http://schemas.microsoft.com/office/drawing/2014/main" id="{EFC2F05D-B413-D5E7-B671-6A25B6319A71}"/>
              </a:ext>
            </a:extLst>
          </p:cNvPr>
          <p:cNvGrpSpPr/>
          <p:nvPr/>
        </p:nvGrpSpPr>
        <p:grpSpPr>
          <a:xfrm>
            <a:off x="4839515" y="3475158"/>
            <a:ext cx="2116307" cy="191599"/>
            <a:chOff x="1846023" y="2283764"/>
            <a:chExt cx="2075014" cy="191619"/>
          </a:xfrm>
        </p:grpSpPr>
        <p:grpSp>
          <p:nvGrpSpPr>
            <p:cNvPr id="932" name="Google Shape;1000;p53">
              <a:extLst>
                <a:ext uri="{FF2B5EF4-FFF2-40B4-BE49-F238E27FC236}">
                  <a16:creationId xmlns:a16="http://schemas.microsoft.com/office/drawing/2014/main" id="{4943E9C5-FC4D-E83F-24BB-4BF15911D1EB}"/>
                </a:ext>
              </a:extLst>
            </p:cNvPr>
            <p:cNvGrpSpPr/>
            <p:nvPr/>
          </p:nvGrpSpPr>
          <p:grpSpPr>
            <a:xfrm>
              <a:off x="1846025" y="2283775"/>
              <a:ext cx="2075012" cy="191601"/>
              <a:chOff x="6937453" y="2446517"/>
              <a:chExt cx="1199082" cy="191601"/>
            </a:xfrm>
          </p:grpSpPr>
          <p:sp>
            <p:nvSpPr>
              <p:cNvPr id="934" name="Google Shape;1001;p53">
                <a:extLst>
                  <a:ext uri="{FF2B5EF4-FFF2-40B4-BE49-F238E27FC236}">
                    <a16:creationId xmlns:a16="http://schemas.microsoft.com/office/drawing/2014/main" id="{756EDB0F-A2C7-7661-E3AB-60ACAC9CFD0D}"/>
                  </a:ext>
                </a:extLst>
              </p:cNvPr>
              <p:cNvSpPr/>
              <p:nvPr/>
            </p:nvSpPr>
            <p:spPr>
              <a:xfrm>
                <a:off x="6937453" y="2446517"/>
                <a:ext cx="1175720" cy="191601"/>
              </a:xfrm>
              <a:custGeom>
                <a:avLst/>
                <a:gdLst/>
                <a:ahLst/>
                <a:cxnLst/>
                <a:rect l="l" t="t" r="r" b="b"/>
                <a:pathLst>
                  <a:path w="33189" h="3584" extrusionOk="0">
                    <a:moveTo>
                      <a:pt x="0" y="0"/>
                    </a:moveTo>
                    <a:lnTo>
                      <a:pt x="0" y="3584"/>
                    </a:lnTo>
                    <a:lnTo>
                      <a:pt x="33188" y="3584"/>
                    </a:lnTo>
                    <a:lnTo>
                      <a:pt x="33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1002;p53">
                <a:extLst>
                  <a:ext uri="{FF2B5EF4-FFF2-40B4-BE49-F238E27FC236}">
                    <a16:creationId xmlns:a16="http://schemas.microsoft.com/office/drawing/2014/main" id="{39534D97-E9E2-B704-9C09-D15ED19B51CD}"/>
                  </a:ext>
                </a:extLst>
              </p:cNvPr>
              <p:cNvSpPr/>
              <p:nvPr/>
            </p:nvSpPr>
            <p:spPr>
              <a:xfrm>
                <a:off x="8113137" y="2446517"/>
                <a:ext cx="23398" cy="191601"/>
              </a:xfrm>
              <a:custGeom>
                <a:avLst/>
                <a:gdLst/>
                <a:ahLst/>
                <a:cxnLst/>
                <a:rect l="l" t="t" r="r" b="b"/>
                <a:pathLst>
                  <a:path w="33189" h="3584" extrusionOk="0">
                    <a:moveTo>
                      <a:pt x="0" y="0"/>
                    </a:moveTo>
                    <a:lnTo>
                      <a:pt x="0" y="3584"/>
                    </a:lnTo>
                    <a:lnTo>
                      <a:pt x="33188" y="3584"/>
                    </a:lnTo>
                    <a:lnTo>
                      <a:pt x="331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3" name="Google Shape;1003;p53">
              <a:extLst>
                <a:ext uri="{FF2B5EF4-FFF2-40B4-BE49-F238E27FC236}">
                  <a16:creationId xmlns:a16="http://schemas.microsoft.com/office/drawing/2014/main" id="{9AEA8E12-BC58-17F6-9917-C71F3DCCDFF7}"/>
                </a:ext>
              </a:extLst>
            </p:cNvPr>
            <p:cNvSpPr/>
            <p:nvPr/>
          </p:nvSpPr>
          <p:spPr>
            <a:xfrm>
              <a:off x="1846023" y="2283764"/>
              <a:ext cx="81386" cy="191619"/>
            </a:xfrm>
            <a:custGeom>
              <a:avLst/>
              <a:gdLst/>
              <a:ahLst/>
              <a:cxnLst/>
              <a:rect l="l" t="t" r="r" b="b"/>
              <a:pathLst>
                <a:path w="10980" h="3584" extrusionOk="0">
                  <a:moveTo>
                    <a:pt x="0" y="0"/>
                  </a:moveTo>
                  <a:lnTo>
                    <a:pt x="0" y="3584"/>
                  </a:lnTo>
                  <a:lnTo>
                    <a:pt x="10979" y="3584"/>
                  </a:lnTo>
                  <a:lnTo>
                    <a:pt x="10979" y="0"/>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1010;p54">
            <a:extLst>
              <a:ext uri="{FF2B5EF4-FFF2-40B4-BE49-F238E27FC236}">
                <a16:creationId xmlns:a16="http://schemas.microsoft.com/office/drawing/2014/main" id="{E70AB4FA-3E72-1D90-7F07-EE9D069345BD}"/>
              </a:ext>
            </a:extLst>
          </p:cNvPr>
          <p:cNvGrpSpPr/>
          <p:nvPr/>
        </p:nvGrpSpPr>
        <p:grpSpPr>
          <a:xfrm rot="-1556001">
            <a:off x="8089725" y="620096"/>
            <a:ext cx="603703" cy="1021257"/>
            <a:chOff x="6780725" y="2989800"/>
            <a:chExt cx="226875" cy="383775"/>
          </a:xfrm>
        </p:grpSpPr>
        <p:sp>
          <p:nvSpPr>
            <p:cNvPr id="3" name="Google Shape;1011;p54">
              <a:extLst>
                <a:ext uri="{FF2B5EF4-FFF2-40B4-BE49-F238E27FC236}">
                  <a16:creationId xmlns:a16="http://schemas.microsoft.com/office/drawing/2014/main" id="{80593E23-520D-C937-3C7A-DC6711CAD9A7}"/>
                </a:ext>
              </a:extLst>
            </p:cNvPr>
            <p:cNvSpPr/>
            <p:nvPr/>
          </p:nvSpPr>
          <p:spPr>
            <a:xfrm>
              <a:off x="6792075" y="2995475"/>
              <a:ext cx="202275" cy="168275"/>
            </a:xfrm>
            <a:custGeom>
              <a:avLst/>
              <a:gdLst/>
              <a:ahLst/>
              <a:cxnLst/>
              <a:rect l="l" t="t" r="r" b="b"/>
              <a:pathLst>
                <a:path w="8091" h="6731" extrusionOk="0">
                  <a:moveTo>
                    <a:pt x="303" y="0"/>
                  </a:moveTo>
                  <a:cubicBezTo>
                    <a:pt x="227" y="76"/>
                    <a:pt x="151" y="152"/>
                    <a:pt x="0" y="152"/>
                  </a:cubicBezTo>
                  <a:lnTo>
                    <a:pt x="0" y="6730"/>
                  </a:lnTo>
                  <a:lnTo>
                    <a:pt x="8091" y="6730"/>
                  </a:lnTo>
                  <a:lnTo>
                    <a:pt x="8091" y="227"/>
                  </a:lnTo>
                  <a:cubicBezTo>
                    <a:pt x="8015" y="227"/>
                    <a:pt x="8015" y="152"/>
                    <a:pt x="7940" y="152"/>
                  </a:cubicBezTo>
                  <a:cubicBezTo>
                    <a:pt x="7940" y="76"/>
                    <a:pt x="7940" y="76"/>
                    <a:pt x="78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2;p54">
              <a:extLst>
                <a:ext uri="{FF2B5EF4-FFF2-40B4-BE49-F238E27FC236}">
                  <a16:creationId xmlns:a16="http://schemas.microsoft.com/office/drawing/2014/main" id="{8C2FA0DC-7117-E4AB-FAD3-36EABC1250BA}"/>
                </a:ext>
              </a:extLst>
            </p:cNvPr>
            <p:cNvSpPr/>
            <p:nvPr/>
          </p:nvSpPr>
          <p:spPr>
            <a:xfrm>
              <a:off x="6792075" y="2995475"/>
              <a:ext cx="202275" cy="56725"/>
            </a:xfrm>
            <a:custGeom>
              <a:avLst/>
              <a:gdLst/>
              <a:ahLst/>
              <a:cxnLst/>
              <a:rect l="l" t="t" r="r" b="b"/>
              <a:pathLst>
                <a:path w="8091" h="2269" extrusionOk="0">
                  <a:moveTo>
                    <a:pt x="303" y="0"/>
                  </a:moveTo>
                  <a:cubicBezTo>
                    <a:pt x="227" y="76"/>
                    <a:pt x="151" y="152"/>
                    <a:pt x="0" y="152"/>
                  </a:cubicBezTo>
                  <a:lnTo>
                    <a:pt x="0" y="2269"/>
                  </a:lnTo>
                  <a:lnTo>
                    <a:pt x="8091" y="2269"/>
                  </a:lnTo>
                  <a:lnTo>
                    <a:pt x="8091" y="227"/>
                  </a:lnTo>
                  <a:cubicBezTo>
                    <a:pt x="8015" y="227"/>
                    <a:pt x="8015" y="152"/>
                    <a:pt x="7940" y="152"/>
                  </a:cubicBezTo>
                  <a:cubicBezTo>
                    <a:pt x="7940" y="76"/>
                    <a:pt x="7940" y="76"/>
                    <a:pt x="78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013;p54">
              <a:extLst>
                <a:ext uri="{FF2B5EF4-FFF2-40B4-BE49-F238E27FC236}">
                  <a16:creationId xmlns:a16="http://schemas.microsoft.com/office/drawing/2014/main" id="{16D8AFA5-0F2D-DB8E-22CB-483DA4BCB1DF}"/>
                </a:ext>
              </a:extLst>
            </p:cNvPr>
            <p:cNvSpPr/>
            <p:nvPr/>
          </p:nvSpPr>
          <p:spPr>
            <a:xfrm>
              <a:off x="6790175" y="2989800"/>
              <a:ext cx="207975" cy="111550"/>
            </a:xfrm>
            <a:custGeom>
              <a:avLst/>
              <a:gdLst/>
              <a:ahLst/>
              <a:cxnLst/>
              <a:rect l="l" t="t" r="r" b="b"/>
              <a:pathLst>
                <a:path w="8319" h="4462" extrusionOk="0">
                  <a:moveTo>
                    <a:pt x="681" y="1"/>
                  </a:moveTo>
                  <a:cubicBezTo>
                    <a:pt x="303" y="1"/>
                    <a:pt x="0" y="379"/>
                    <a:pt x="0" y="757"/>
                  </a:cubicBezTo>
                  <a:lnTo>
                    <a:pt x="0" y="4462"/>
                  </a:lnTo>
                  <a:lnTo>
                    <a:pt x="303" y="4462"/>
                  </a:lnTo>
                  <a:lnTo>
                    <a:pt x="303" y="757"/>
                  </a:lnTo>
                  <a:cubicBezTo>
                    <a:pt x="303" y="530"/>
                    <a:pt x="454" y="303"/>
                    <a:pt x="681" y="303"/>
                  </a:cubicBezTo>
                  <a:lnTo>
                    <a:pt x="7638" y="303"/>
                  </a:lnTo>
                  <a:cubicBezTo>
                    <a:pt x="7864" y="303"/>
                    <a:pt x="8016" y="530"/>
                    <a:pt x="8016" y="757"/>
                  </a:cubicBezTo>
                  <a:lnTo>
                    <a:pt x="8016" y="4462"/>
                  </a:lnTo>
                  <a:lnTo>
                    <a:pt x="8318" y="4462"/>
                  </a:lnTo>
                  <a:lnTo>
                    <a:pt x="8318" y="757"/>
                  </a:lnTo>
                  <a:cubicBezTo>
                    <a:pt x="8318" y="379"/>
                    <a:pt x="8016" y="1"/>
                    <a:pt x="7638"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14;p54">
              <a:extLst>
                <a:ext uri="{FF2B5EF4-FFF2-40B4-BE49-F238E27FC236}">
                  <a16:creationId xmlns:a16="http://schemas.microsoft.com/office/drawing/2014/main" id="{CE1BA2C3-E12A-4BBD-51FB-50CD9BEAEC14}"/>
                </a:ext>
              </a:extLst>
            </p:cNvPr>
            <p:cNvSpPr/>
            <p:nvPr/>
          </p:nvSpPr>
          <p:spPr>
            <a:xfrm>
              <a:off x="6788275" y="3091875"/>
              <a:ext cx="213650" cy="92650"/>
            </a:xfrm>
            <a:custGeom>
              <a:avLst/>
              <a:gdLst/>
              <a:ahLst/>
              <a:cxnLst/>
              <a:rect l="l" t="t" r="r" b="b"/>
              <a:pathLst>
                <a:path w="8546" h="3706" extrusionOk="0">
                  <a:moveTo>
                    <a:pt x="606" y="1"/>
                  </a:moveTo>
                  <a:cubicBezTo>
                    <a:pt x="228" y="1"/>
                    <a:pt x="1" y="379"/>
                    <a:pt x="1" y="757"/>
                  </a:cubicBezTo>
                  <a:lnTo>
                    <a:pt x="1" y="3706"/>
                  </a:lnTo>
                  <a:lnTo>
                    <a:pt x="8545" y="3706"/>
                  </a:lnTo>
                  <a:lnTo>
                    <a:pt x="8545" y="757"/>
                  </a:lnTo>
                  <a:cubicBezTo>
                    <a:pt x="8545" y="379"/>
                    <a:pt x="8243" y="1"/>
                    <a:pt x="7865" y="1"/>
                  </a:cubicBezTo>
                  <a:lnTo>
                    <a:pt x="7714" y="1"/>
                  </a:lnTo>
                  <a:lnTo>
                    <a:pt x="7714" y="1664"/>
                  </a:lnTo>
                  <a:cubicBezTo>
                    <a:pt x="7714" y="2118"/>
                    <a:pt x="7336" y="2420"/>
                    <a:pt x="6957" y="2420"/>
                  </a:cubicBezTo>
                  <a:lnTo>
                    <a:pt x="1589" y="2420"/>
                  </a:lnTo>
                  <a:cubicBezTo>
                    <a:pt x="1135" y="2420"/>
                    <a:pt x="833" y="2118"/>
                    <a:pt x="833" y="1664"/>
                  </a:cubicBezTo>
                  <a:lnTo>
                    <a:pt x="833"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015;p54">
              <a:extLst>
                <a:ext uri="{FF2B5EF4-FFF2-40B4-BE49-F238E27FC236}">
                  <a16:creationId xmlns:a16="http://schemas.microsoft.com/office/drawing/2014/main" id="{166B3F8F-C0D6-3F41-4578-E9E2C0302A03}"/>
                </a:ext>
              </a:extLst>
            </p:cNvPr>
            <p:cNvSpPr/>
            <p:nvPr/>
          </p:nvSpPr>
          <p:spPr>
            <a:xfrm>
              <a:off x="6780725" y="3180725"/>
              <a:ext cx="226875" cy="192850"/>
            </a:xfrm>
            <a:custGeom>
              <a:avLst/>
              <a:gdLst/>
              <a:ahLst/>
              <a:cxnLst/>
              <a:rect l="l" t="t" r="r" b="b"/>
              <a:pathLst>
                <a:path w="9075" h="7714" extrusionOk="0">
                  <a:moveTo>
                    <a:pt x="0" y="1"/>
                  </a:moveTo>
                  <a:lnTo>
                    <a:pt x="0" y="7033"/>
                  </a:lnTo>
                  <a:cubicBezTo>
                    <a:pt x="0" y="7411"/>
                    <a:pt x="303" y="7713"/>
                    <a:pt x="681" y="7713"/>
                  </a:cubicBezTo>
                  <a:lnTo>
                    <a:pt x="8394" y="7713"/>
                  </a:lnTo>
                  <a:cubicBezTo>
                    <a:pt x="8772" y="7713"/>
                    <a:pt x="9074" y="7411"/>
                    <a:pt x="9074" y="7033"/>
                  </a:cubicBezTo>
                  <a:lnTo>
                    <a:pt x="9074" y="1"/>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16;p54">
              <a:extLst>
                <a:ext uri="{FF2B5EF4-FFF2-40B4-BE49-F238E27FC236}">
                  <a16:creationId xmlns:a16="http://schemas.microsoft.com/office/drawing/2014/main" id="{5066C437-6892-E56E-1524-FF9E43EE0610}"/>
                </a:ext>
              </a:extLst>
            </p:cNvPr>
            <p:cNvSpPr/>
            <p:nvPr/>
          </p:nvSpPr>
          <p:spPr>
            <a:xfrm>
              <a:off x="6916825" y="3069200"/>
              <a:ext cx="28375" cy="79425"/>
            </a:xfrm>
            <a:custGeom>
              <a:avLst/>
              <a:gdLst/>
              <a:ahLst/>
              <a:cxnLst/>
              <a:rect l="l" t="t" r="r" b="b"/>
              <a:pathLst>
                <a:path w="1135"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017;p54">
              <a:extLst>
                <a:ext uri="{FF2B5EF4-FFF2-40B4-BE49-F238E27FC236}">
                  <a16:creationId xmlns:a16="http://schemas.microsoft.com/office/drawing/2014/main" id="{2B08E61C-8196-16D5-7041-BA5A825549C3}"/>
                </a:ext>
              </a:extLst>
            </p:cNvPr>
            <p:cNvSpPr/>
            <p:nvPr/>
          </p:nvSpPr>
          <p:spPr>
            <a:xfrm>
              <a:off x="6880900" y="3069200"/>
              <a:ext cx="28400" cy="79425"/>
            </a:xfrm>
            <a:custGeom>
              <a:avLst/>
              <a:gdLst/>
              <a:ahLst/>
              <a:cxnLst/>
              <a:rect l="l" t="t" r="r" b="b"/>
              <a:pathLst>
                <a:path w="1136" h="3177" extrusionOk="0">
                  <a:moveTo>
                    <a:pt x="1" y="0"/>
                  </a:moveTo>
                  <a:lnTo>
                    <a:pt x="1" y="3176"/>
                  </a:ln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18;p54">
              <a:extLst>
                <a:ext uri="{FF2B5EF4-FFF2-40B4-BE49-F238E27FC236}">
                  <a16:creationId xmlns:a16="http://schemas.microsoft.com/office/drawing/2014/main" id="{B878CF6C-EB28-08AB-E137-A30D832ACB3C}"/>
                </a:ext>
              </a:extLst>
            </p:cNvPr>
            <p:cNvSpPr/>
            <p:nvPr/>
          </p:nvSpPr>
          <p:spPr>
            <a:xfrm>
              <a:off x="6952750" y="3069200"/>
              <a:ext cx="28375" cy="79425"/>
            </a:xfrm>
            <a:custGeom>
              <a:avLst/>
              <a:gdLst/>
              <a:ahLst/>
              <a:cxnLst/>
              <a:rect l="l" t="t" r="r" b="b"/>
              <a:pathLst>
                <a:path w="1135" h="3177" extrusionOk="0">
                  <a:moveTo>
                    <a:pt x="0" y="0"/>
                  </a:moveTo>
                  <a:lnTo>
                    <a:pt x="0" y="3176"/>
                  </a:lnTo>
                  <a:lnTo>
                    <a:pt x="378" y="3176"/>
                  </a:lnTo>
                  <a:cubicBezTo>
                    <a:pt x="681" y="3176"/>
                    <a:pt x="908" y="2874"/>
                    <a:pt x="908" y="2571"/>
                  </a:cubicBezTo>
                  <a:lnTo>
                    <a:pt x="908" y="757"/>
                  </a:lnTo>
                  <a:lnTo>
                    <a:pt x="1135" y="757"/>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19;p54">
              <a:extLst>
                <a:ext uri="{FF2B5EF4-FFF2-40B4-BE49-F238E27FC236}">
                  <a16:creationId xmlns:a16="http://schemas.microsoft.com/office/drawing/2014/main" id="{565351F4-C0A2-FB5E-8505-07C2C84BD2A8}"/>
                </a:ext>
              </a:extLst>
            </p:cNvPr>
            <p:cNvSpPr/>
            <p:nvPr/>
          </p:nvSpPr>
          <p:spPr>
            <a:xfrm>
              <a:off x="6845000" y="3021950"/>
              <a:ext cx="28375" cy="81300"/>
            </a:xfrm>
            <a:custGeom>
              <a:avLst/>
              <a:gdLst/>
              <a:ahLst/>
              <a:cxnLst/>
              <a:rect l="l" t="t" r="r" b="b"/>
              <a:pathLst>
                <a:path w="1135" h="3252" extrusionOk="0">
                  <a:moveTo>
                    <a:pt x="0" y="0"/>
                  </a:moveTo>
                  <a:lnTo>
                    <a:pt x="0" y="3251"/>
                  </a:lnTo>
                  <a:lnTo>
                    <a:pt x="1135" y="3251"/>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20;p54">
              <a:extLst>
                <a:ext uri="{FF2B5EF4-FFF2-40B4-BE49-F238E27FC236}">
                  <a16:creationId xmlns:a16="http://schemas.microsoft.com/office/drawing/2014/main" id="{0930A8FA-88BB-C2BC-B817-CDF030C42FED}"/>
                </a:ext>
              </a:extLst>
            </p:cNvPr>
            <p:cNvSpPr/>
            <p:nvPr/>
          </p:nvSpPr>
          <p:spPr>
            <a:xfrm>
              <a:off x="6809075" y="3069200"/>
              <a:ext cx="28375" cy="79425"/>
            </a:xfrm>
            <a:custGeom>
              <a:avLst/>
              <a:gdLst/>
              <a:ahLst/>
              <a:cxnLst/>
              <a:rect l="l" t="t" r="r" b="b"/>
              <a:pathLst>
                <a:path w="1135" h="3177" extrusionOk="0">
                  <a:moveTo>
                    <a:pt x="1" y="0"/>
                  </a:moveTo>
                  <a:lnTo>
                    <a:pt x="1" y="757"/>
                  </a:lnTo>
                  <a:lnTo>
                    <a:pt x="152" y="757"/>
                  </a:lnTo>
                  <a:lnTo>
                    <a:pt x="152" y="2571"/>
                  </a:lnTo>
                  <a:cubicBezTo>
                    <a:pt x="152" y="2874"/>
                    <a:pt x="379" y="3176"/>
                    <a:pt x="757" y="3176"/>
                  </a:cubicBezTo>
                  <a:lnTo>
                    <a:pt x="1135" y="3176"/>
                  </a:lnTo>
                  <a:lnTo>
                    <a:pt x="1135" y="0"/>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21;p54">
              <a:extLst>
                <a:ext uri="{FF2B5EF4-FFF2-40B4-BE49-F238E27FC236}">
                  <a16:creationId xmlns:a16="http://schemas.microsoft.com/office/drawing/2014/main" id="{31DD4FC1-73D0-C301-4DC6-5D1D4B972DDB}"/>
                </a:ext>
              </a:extLst>
            </p:cNvPr>
            <p:cNvSpPr/>
            <p:nvPr/>
          </p:nvSpPr>
          <p:spPr>
            <a:xfrm>
              <a:off x="6845000" y="3108900"/>
              <a:ext cx="28375" cy="39725"/>
            </a:xfrm>
            <a:custGeom>
              <a:avLst/>
              <a:gdLst/>
              <a:ahLst/>
              <a:cxnLst/>
              <a:rect l="l" t="t" r="r" b="b"/>
              <a:pathLst>
                <a:path w="1135" h="1589" extrusionOk="0">
                  <a:moveTo>
                    <a:pt x="0" y="0"/>
                  </a:moveTo>
                  <a:lnTo>
                    <a:pt x="0" y="1588"/>
                  </a:lnTo>
                  <a:lnTo>
                    <a:pt x="1135" y="1588"/>
                  </a:lnTo>
                  <a:lnTo>
                    <a:pt x="1135" y="0"/>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22;p54">
              <a:extLst>
                <a:ext uri="{FF2B5EF4-FFF2-40B4-BE49-F238E27FC236}">
                  <a16:creationId xmlns:a16="http://schemas.microsoft.com/office/drawing/2014/main" id="{9EE1B11D-6ED2-EC47-5B0C-91BFE932491C}"/>
                </a:ext>
              </a:extLst>
            </p:cNvPr>
            <p:cNvSpPr/>
            <p:nvPr/>
          </p:nvSpPr>
          <p:spPr>
            <a:xfrm>
              <a:off x="6797725" y="3220425"/>
              <a:ext cx="192850" cy="113450"/>
            </a:xfrm>
            <a:custGeom>
              <a:avLst/>
              <a:gdLst/>
              <a:ahLst/>
              <a:cxnLst/>
              <a:rect l="l" t="t" r="r" b="b"/>
              <a:pathLst>
                <a:path w="7714" h="4538" extrusionOk="0">
                  <a:moveTo>
                    <a:pt x="7714" y="1"/>
                  </a:moveTo>
                  <a:lnTo>
                    <a:pt x="1" y="1664"/>
                  </a:lnTo>
                  <a:lnTo>
                    <a:pt x="1" y="4537"/>
                  </a:lnTo>
                  <a:lnTo>
                    <a:pt x="7714" y="2874"/>
                  </a:lnTo>
                  <a:lnTo>
                    <a:pt x="7714" y="1"/>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1779;p60">
            <a:extLst>
              <a:ext uri="{FF2B5EF4-FFF2-40B4-BE49-F238E27FC236}">
                <a16:creationId xmlns:a16="http://schemas.microsoft.com/office/drawing/2014/main" id="{3410AD5A-BDBE-9B8A-2BC8-D1D11B412F89}"/>
              </a:ext>
            </a:extLst>
          </p:cNvPr>
          <p:cNvGrpSpPr/>
          <p:nvPr/>
        </p:nvGrpSpPr>
        <p:grpSpPr>
          <a:xfrm rot="-678894">
            <a:off x="265490" y="3561934"/>
            <a:ext cx="1118588" cy="1142591"/>
            <a:chOff x="5523625" y="4054075"/>
            <a:chExt cx="353525" cy="361100"/>
          </a:xfrm>
        </p:grpSpPr>
        <p:sp>
          <p:nvSpPr>
            <p:cNvPr id="24" name="Google Shape;1780;p60">
              <a:extLst>
                <a:ext uri="{FF2B5EF4-FFF2-40B4-BE49-F238E27FC236}">
                  <a16:creationId xmlns:a16="http://schemas.microsoft.com/office/drawing/2014/main" id="{D761F984-8F12-CDBB-8D64-958772EB4A63}"/>
                </a:ext>
              </a:extLst>
            </p:cNvPr>
            <p:cNvSpPr/>
            <p:nvPr/>
          </p:nvSpPr>
          <p:spPr>
            <a:xfrm>
              <a:off x="5718325" y="4245000"/>
              <a:ext cx="158825" cy="170175"/>
            </a:xfrm>
            <a:custGeom>
              <a:avLst/>
              <a:gdLst/>
              <a:ahLst/>
              <a:cxnLst/>
              <a:rect l="l" t="t" r="r" b="b"/>
              <a:pathLst>
                <a:path w="6353" h="6807" extrusionOk="0">
                  <a:moveTo>
                    <a:pt x="379" y="1"/>
                  </a:moveTo>
                  <a:cubicBezTo>
                    <a:pt x="152" y="1"/>
                    <a:pt x="1" y="152"/>
                    <a:pt x="1" y="379"/>
                  </a:cubicBezTo>
                  <a:lnTo>
                    <a:pt x="1" y="6428"/>
                  </a:lnTo>
                  <a:cubicBezTo>
                    <a:pt x="1" y="6655"/>
                    <a:pt x="152" y="6806"/>
                    <a:pt x="379" y="6806"/>
                  </a:cubicBezTo>
                  <a:lnTo>
                    <a:pt x="5974" y="6806"/>
                  </a:lnTo>
                  <a:cubicBezTo>
                    <a:pt x="6201" y="6806"/>
                    <a:pt x="6352" y="6655"/>
                    <a:pt x="6352" y="6428"/>
                  </a:cubicBezTo>
                  <a:lnTo>
                    <a:pt x="6352" y="379"/>
                  </a:lnTo>
                  <a:cubicBezTo>
                    <a:pt x="6352" y="152"/>
                    <a:pt x="6201" y="1"/>
                    <a:pt x="5974" y="1"/>
                  </a:cubicBezTo>
                  <a:close/>
                </a:path>
              </a:pathLst>
            </a:custGeom>
            <a:solidFill>
              <a:srgbClr val="9EB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81;p60">
              <a:extLst>
                <a:ext uri="{FF2B5EF4-FFF2-40B4-BE49-F238E27FC236}">
                  <a16:creationId xmlns:a16="http://schemas.microsoft.com/office/drawing/2014/main" id="{3F6E90FC-0B0A-6093-32B0-3ED6DF73DD8C}"/>
                </a:ext>
              </a:extLst>
            </p:cNvPr>
            <p:cNvSpPr/>
            <p:nvPr/>
          </p:nvSpPr>
          <p:spPr>
            <a:xfrm>
              <a:off x="5748575" y="4175075"/>
              <a:ext cx="104000" cy="60500"/>
            </a:xfrm>
            <a:custGeom>
              <a:avLst/>
              <a:gdLst/>
              <a:ahLst/>
              <a:cxnLst/>
              <a:rect l="l" t="t" r="r" b="b"/>
              <a:pathLst>
                <a:path w="4160" h="2420" extrusionOk="0">
                  <a:moveTo>
                    <a:pt x="1740" y="227"/>
                  </a:moveTo>
                  <a:cubicBezTo>
                    <a:pt x="1891" y="227"/>
                    <a:pt x="1966" y="303"/>
                    <a:pt x="1966" y="454"/>
                  </a:cubicBezTo>
                  <a:cubicBezTo>
                    <a:pt x="1966" y="529"/>
                    <a:pt x="1891" y="681"/>
                    <a:pt x="1740" y="681"/>
                  </a:cubicBezTo>
                  <a:cubicBezTo>
                    <a:pt x="1664" y="681"/>
                    <a:pt x="1588" y="529"/>
                    <a:pt x="1588" y="454"/>
                  </a:cubicBezTo>
                  <a:cubicBezTo>
                    <a:pt x="1588" y="303"/>
                    <a:pt x="1664" y="227"/>
                    <a:pt x="1740" y="227"/>
                  </a:cubicBezTo>
                  <a:close/>
                  <a:moveTo>
                    <a:pt x="1135" y="908"/>
                  </a:moveTo>
                  <a:cubicBezTo>
                    <a:pt x="1210" y="908"/>
                    <a:pt x="1286" y="983"/>
                    <a:pt x="1286" y="1134"/>
                  </a:cubicBezTo>
                  <a:cubicBezTo>
                    <a:pt x="1286" y="1210"/>
                    <a:pt x="1210" y="1286"/>
                    <a:pt x="1135" y="1286"/>
                  </a:cubicBezTo>
                  <a:cubicBezTo>
                    <a:pt x="983" y="1286"/>
                    <a:pt x="908" y="1210"/>
                    <a:pt x="908" y="1134"/>
                  </a:cubicBezTo>
                  <a:cubicBezTo>
                    <a:pt x="908" y="983"/>
                    <a:pt x="983" y="908"/>
                    <a:pt x="1135" y="908"/>
                  </a:cubicBezTo>
                  <a:close/>
                  <a:moveTo>
                    <a:pt x="2420" y="908"/>
                  </a:moveTo>
                  <a:cubicBezTo>
                    <a:pt x="2571" y="908"/>
                    <a:pt x="2647" y="983"/>
                    <a:pt x="2647" y="1134"/>
                  </a:cubicBezTo>
                  <a:cubicBezTo>
                    <a:pt x="2647" y="1210"/>
                    <a:pt x="2571" y="1286"/>
                    <a:pt x="2420" y="1286"/>
                  </a:cubicBezTo>
                  <a:cubicBezTo>
                    <a:pt x="2345" y="1286"/>
                    <a:pt x="2269" y="1210"/>
                    <a:pt x="2193" y="1134"/>
                  </a:cubicBezTo>
                  <a:lnTo>
                    <a:pt x="2193" y="1059"/>
                  </a:lnTo>
                  <a:cubicBezTo>
                    <a:pt x="2269" y="983"/>
                    <a:pt x="2345" y="908"/>
                    <a:pt x="2420" y="908"/>
                  </a:cubicBezTo>
                  <a:close/>
                  <a:moveTo>
                    <a:pt x="1740" y="1588"/>
                  </a:moveTo>
                  <a:cubicBezTo>
                    <a:pt x="1891" y="1588"/>
                    <a:pt x="1966" y="1664"/>
                    <a:pt x="1966" y="1739"/>
                  </a:cubicBezTo>
                  <a:cubicBezTo>
                    <a:pt x="1966" y="1891"/>
                    <a:pt x="1891" y="1966"/>
                    <a:pt x="1740" y="1966"/>
                  </a:cubicBezTo>
                  <a:cubicBezTo>
                    <a:pt x="1664" y="1966"/>
                    <a:pt x="1588" y="1891"/>
                    <a:pt x="1588" y="1739"/>
                  </a:cubicBezTo>
                  <a:cubicBezTo>
                    <a:pt x="1588" y="1664"/>
                    <a:pt x="1664" y="1588"/>
                    <a:pt x="1740" y="1588"/>
                  </a:cubicBezTo>
                  <a:close/>
                  <a:moveTo>
                    <a:pt x="0" y="0"/>
                  </a:moveTo>
                  <a:lnTo>
                    <a:pt x="0" y="2420"/>
                  </a:lnTo>
                  <a:lnTo>
                    <a:pt x="3101" y="2420"/>
                  </a:lnTo>
                  <a:lnTo>
                    <a:pt x="3101" y="2042"/>
                  </a:lnTo>
                  <a:lnTo>
                    <a:pt x="3403" y="2042"/>
                  </a:lnTo>
                  <a:cubicBezTo>
                    <a:pt x="3781" y="2042"/>
                    <a:pt x="4159" y="1664"/>
                    <a:pt x="4159" y="1286"/>
                  </a:cubicBezTo>
                  <a:cubicBezTo>
                    <a:pt x="4159" y="832"/>
                    <a:pt x="3781" y="529"/>
                    <a:pt x="3403" y="529"/>
                  </a:cubicBezTo>
                  <a:lnTo>
                    <a:pt x="3101" y="529"/>
                  </a:lnTo>
                  <a:lnTo>
                    <a:pt x="3101" y="0"/>
                  </a:lnTo>
                  <a:close/>
                </a:path>
              </a:pathLst>
            </a:cu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82;p60">
              <a:extLst>
                <a:ext uri="{FF2B5EF4-FFF2-40B4-BE49-F238E27FC236}">
                  <a16:creationId xmlns:a16="http://schemas.microsoft.com/office/drawing/2014/main" id="{320DF1C7-B711-FD5B-6C0B-B6DF9B09EF1C}"/>
                </a:ext>
              </a:extLst>
            </p:cNvPr>
            <p:cNvSpPr/>
            <p:nvPr/>
          </p:nvSpPr>
          <p:spPr>
            <a:xfrm>
              <a:off x="5829850" y="4176950"/>
              <a:ext cx="35950" cy="60525"/>
            </a:xfrm>
            <a:custGeom>
              <a:avLst/>
              <a:gdLst/>
              <a:ahLst/>
              <a:cxnLst/>
              <a:rect l="l" t="t" r="r" b="b"/>
              <a:pathLst>
                <a:path w="1438" h="2421" extrusionOk="0">
                  <a:moveTo>
                    <a:pt x="1" y="1"/>
                  </a:moveTo>
                  <a:lnTo>
                    <a:pt x="1" y="379"/>
                  </a:lnTo>
                  <a:lnTo>
                    <a:pt x="152" y="379"/>
                  </a:lnTo>
                  <a:cubicBezTo>
                    <a:pt x="606" y="379"/>
                    <a:pt x="984" y="757"/>
                    <a:pt x="984" y="1211"/>
                  </a:cubicBezTo>
                  <a:cubicBezTo>
                    <a:pt x="984" y="1664"/>
                    <a:pt x="606" y="2042"/>
                    <a:pt x="152" y="2042"/>
                  </a:cubicBezTo>
                  <a:cubicBezTo>
                    <a:pt x="77" y="2042"/>
                    <a:pt x="77" y="2042"/>
                    <a:pt x="1" y="1967"/>
                  </a:cubicBezTo>
                  <a:lnTo>
                    <a:pt x="1" y="2420"/>
                  </a:lnTo>
                  <a:lnTo>
                    <a:pt x="152" y="2420"/>
                  </a:lnTo>
                  <a:cubicBezTo>
                    <a:pt x="833" y="2420"/>
                    <a:pt x="1438" y="1891"/>
                    <a:pt x="1438" y="1211"/>
                  </a:cubicBezTo>
                  <a:cubicBezTo>
                    <a:pt x="1438" y="530"/>
                    <a:pt x="833" y="1"/>
                    <a:pt x="152"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83;p60">
              <a:extLst>
                <a:ext uri="{FF2B5EF4-FFF2-40B4-BE49-F238E27FC236}">
                  <a16:creationId xmlns:a16="http://schemas.microsoft.com/office/drawing/2014/main" id="{33595D5B-3D6E-6905-1DE3-6ACA1CA84CD6}"/>
                </a:ext>
              </a:extLst>
            </p:cNvPr>
            <p:cNvSpPr/>
            <p:nvPr/>
          </p:nvSpPr>
          <p:spPr>
            <a:xfrm>
              <a:off x="5523625" y="4205325"/>
              <a:ext cx="223075" cy="132825"/>
            </a:xfrm>
            <a:custGeom>
              <a:avLst/>
              <a:gdLst/>
              <a:ahLst/>
              <a:cxnLst/>
              <a:rect l="l" t="t" r="r" b="b"/>
              <a:pathLst>
                <a:path w="8923" h="5313" extrusionOk="0">
                  <a:moveTo>
                    <a:pt x="983" y="0"/>
                  </a:moveTo>
                  <a:lnTo>
                    <a:pt x="76" y="3251"/>
                  </a:lnTo>
                  <a:cubicBezTo>
                    <a:pt x="0" y="3403"/>
                    <a:pt x="151" y="3630"/>
                    <a:pt x="303" y="3705"/>
                  </a:cubicBezTo>
                  <a:lnTo>
                    <a:pt x="5898" y="5293"/>
                  </a:lnTo>
                  <a:cubicBezTo>
                    <a:pt x="5925" y="5306"/>
                    <a:pt x="5954" y="5313"/>
                    <a:pt x="5984" y="5313"/>
                  </a:cubicBezTo>
                  <a:cubicBezTo>
                    <a:pt x="6125" y="5313"/>
                    <a:pt x="6290" y="5177"/>
                    <a:pt x="6352" y="4991"/>
                  </a:cubicBezTo>
                  <a:lnTo>
                    <a:pt x="7259" y="1890"/>
                  </a:lnTo>
                  <a:cubicBezTo>
                    <a:pt x="7335" y="1815"/>
                    <a:pt x="7335" y="1739"/>
                    <a:pt x="7411" y="1664"/>
                  </a:cubicBezTo>
                  <a:cubicBezTo>
                    <a:pt x="7461" y="1462"/>
                    <a:pt x="7579" y="1361"/>
                    <a:pt x="7741" y="1361"/>
                  </a:cubicBezTo>
                  <a:cubicBezTo>
                    <a:pt x="7822" y="1361"/>
                    <a:pt x="7915" y="1386"/>
                    <a:pt x="8015" y="1437"/>
                  </a:cubicBezTo>
                  <a:lnTo>
                    <a:pt x="8242" y="1437"/>
                  </a:lnTo>
                  <a:cubicBezTo>
                    <a:pt x="8620" y="1437"/>
                    <a:pt x="8923" y="1210"/>
                    <a:pt x="8923" y="832"/>
                  </a:cubicBezTo>
                  <a:cubicBezTo>
                    <a:pt x="8923" y="529"/>
                    <a:pt x="8620" y="227"/>
                    <a:pt x="8242" y="227"/>
                  </a:cubicBezTo>
                  <a:cubicBezTo>
                    <a:pt x="8015" y="227"/>
                    <a:pt x="7789" y="378"/>
                    <a:pt x="7713" y="605"/>
                  </a:cubicBezTo>
                  <a:cubicBezTo>
                    <a:pt x="7597" y="836"/>
                    <a:pt x="7438" y="935"/>
                    <a:pt x="7234" y="935"/>
                  </a:cubicBezTo>
                  <a:cubicBezTo>
                    <a:pt x="7171" y="935"/>
                    <a:pt x="7104" y="925"/>
                    <a:pt x="7032" y="907"/>
                  </a:cubicBezTo>
                  <a:cubicBezTo>
                    <a:pt x="6957" y="832"/>
                    <a:pt x="6881" y="832"/>
                    <a:pt x="6806" y="832"/>
                  </a:cubicBezTo>
                  <a:cubicBezTo>
                    <a:pt x="6428" y="832"/>
                    <a:pt x="6201" y="1134"/>
                    <a:pt x="6201" y="1437"/>
                  </a:cubicBezTo>
                  <a:cubicBezTo>
                    <a:pt x="6201" y="1512"/>
                    <a:pt x="6201" y="1512"/>
                    <a:pt x="6201" y="1512"/>
                  </a:cubicBezTo>
                  <a:lnTo>
                    <a:pt x="983" y="0"/>
                  </a:lnTo>
                  <a:close/>
                </a:path>
              </a:pathLst>
            </a:custGeom>
            <a:solidFill>
              <a:srgbClr val="9EB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84;p60">
              <a:extLst>
                <a:ext uri="{FF2B5EF4-FFF2-40B4-BE49-F238E27FC236}">
                  <a16:creationId xmlns:a16="http://schemas.microsoft.com/office/drawing/2014/main" id="{39E219BD-38D5-A4BA-96FF-CD00BE8BFCC6}"/>
                </a:ext>
              </a:extLst>
            </p:cNvPr>
            <p:cNvSpPr/>
            <p:nvPr/>
          </p:nvSpPr>
          <p:spPr>
            <a:xfrm>
              <a:off x="5746675" y="4054075"/>
              <a:ext cx="81300" cy="115550"/>
            </a:xfrm>
            <a:custGeom>
              <a:avLst/>
              <a:gdLst/>
              <a:ahLst/>
              <a:cxnLst/>
              <a:rect l="l" t="t" r="r" b="b"/>
              <a:pathLst>
                <a:path w="3252" h="4622" extrusionOk="0">
                  <a:moveTo>
                    <a:pt x="2269" y="1"/>
                  </a:moveTo>
                  <a:lnTo>
                    <a:pt x="2269" y="1"/>
                  </a:lnTo>
                  <a:cubicBezTo>
                    <a:pt x="1059" y="1059"/>
                    <a:pt x="984" y="1891"/>
                    <a:pt x="1059" y="2194"/>
                  </a:cubicBezTo>
                  <a:cubicBezTo>
                    <a:pt x="1083" y="2289"/>
                    <a:pt x="1055" y="2331"/>
                    <a:pt x="1005" y="2331"/>
                  </a:cubicBezTo>
                  <a:cubicBezTo>
                    <a:pt x="895" y="2331"/>
                    <a:pt x="681" y="2127"/>
                    <a:pt x="681" y="1816"/>
                  </a:cubicBezTo>
                  <a:lnTo>
                    <a:pt x="681" y="1816"/>
                  </a:lnTo>
                  <a:cubicBezTo>
                    <a:pt x="1" y="2874"/>
                    <a:pt x="303" y="4462"/>
                    <a:pt x="1664" y="4613"/>
                  </a:cubicBezTo>
                  <a:cubicBezTo>
                    <a:pt x="1723" y="4619"/>
                    <a:pt x="1780" y="4622"/>
                    <a:pt x="1834" y="4622"/>
                  </a:cubicBezTo>
                  <a:cubicBezTo>
                    <a:pt x="3252" y="4622"/>
                    <a:pt x="3241" y="2799"/>
                    <a:pt x="2950" y="2799"/>
                  </a:cubicBezTo>
                  <a:cubicBezTo>
                    <a:pt x="2996" y="3075"/>
                    <a:pt x="2817" y="3240"/>
                    <a:pt x="2687" y="3240"/>
                  </a:cubicBezTo>
                  <a:cubicBezTo>
                    <a:pt x="2605" y="3240"/>
                    <a:pt x="2542" y="3173"/>
                    <a:pt x="2572" y="3025"/>
                  </a:cubicBezTo>
                  <a:cubicBezTo>
                    <a:pt x="2647" y="2647"/>
                    <a:pt x="2647" y="2269"/>
                    <a:pt x="2345" y="1589"/>
                  </a:cubicBezTo>
                  <a:cubicBezTo>
                    <a:pt x="2042" y="1059"/>
                    <a:pt x="2042" y="530"/>
                    <a:pt x="22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85;p60">
              <a:extLst>
                <a:ext uri="{FF2B5EF4-FFF2-40B4-BE49-F238E27FC236}">
                  <a16:creationId xmlns:a16="http://schemas.microsoft.com/office/drawing/2014/main" id="{ABB6694B-98B4-779F-9353-419F3BF8FE6C}"/>
                </a:ext>
              </a:extLst>
            </p:cNvPr>
            <p:cNvSpPr/>
            <p:nvPr/>
          </p:nvSpPr>
          <p:spPr>
            <a:xfrm>
              <a:off x="5536850" y="4224225"/>
              <a:ext cx="340300" cy="190950"/>
            </a:xfrm>
            <a:custGeom>
              <a:avLst/>
              <a:gdLst/>
              <a:ahLst/>
              <a:cxnLst/>
              <a:rect l="l" t="t" r="r" b="b"/>
              <a:pathLst>
                <a:path w="13612" h="7638" extrusionOk="0">
                  <a:moveTo>
                    <a:pt x="7865" y="832"/>
                  </a:moveTo>
                  <a:lnTo>
                    <a:pt x="7260" y="1437"/>
                  </a:lnTo>
                  <a:lnTo>
                    <a:pt x="7260" y="2269"/>
                  </a:lnTo>
                  <a:lnTo>
                    <a:pt x="8696" y="832"/>
                  </a:lnTo>
                  <a:close/>
                  <a:moveTo>
                    <a:pt x="3025" y="0"/>
                  </a:moveTo>
                  <a:lnTo>
                    <a:pt x="1" y="3025"/>
                  </a:lnTo>
                  <a:lnTo>
                    <a:pt x="2345" y="3705"/>
                  </a:lnTo>
                  <a:cubicBezTo>
                    <a:pt x="3328" y="2722"/>
                    <a:pt x="4311" y="1664"/>
                    <a:pt x="5369" y="681"/>
                  </a:cubicBezTo>
                  <a:lnTo>
                    <a:pt x="3025" y="0"/>
                  </a:lnTo>
                  <a:close/>
                  <a:moveTo>
                    <a:pt x="6428" y="2269"/>
                  </a:moveTo>
                  <a:lnTo>
                    <a:pt x="4386" y="4310"/>
                  </a:lnTo>
                  <a:lnTo>
                    <a:pt x="5067" y="4461"/>
                  </a:lnTo>
                  <a:lnTo>
                    <a:pt x="6050" y="3403"/>
                  </a:lnTo>
                  <a:lnTo>
                    <a:pt x="6428" y="2269"/>
                  </a:lnTo>
                  <a:close/>
                  <a:moveTo>
                    <a:pt x="11343" y="832"/>
                  </a:moveTo>
                  <a:lnTo>
                    <a:pt x="7260" y="4915"/>
                  </a:lnTo>
                  <a:lnTo>
                    <a:pt x="7260" y="7259"/>
                  </a:lnTo>
                  <a:cubicBezTo>
                    <a:pt x="7260" y="7259"/>
                    <a:pt x="7260" y="7259"/>
                    <a:pt x="7260" y="7335"/>
                  </a:cubicBezTo>
                  <a:lnTo>
                    <a:pt x="13536" y="983"/>
                  </a:lnTo>
                  <a:cubicBezTo>
                    <a:pt x="13536" y="908"/>
                    <a:pt x="13384" y="832"/>
                    <a:pt x="13233" y="832"/>
                  </a:cubicBezTo>
                  <a:close/>
                  <a:moveTo>
                    <a:pt x="13611" y="3630"/>
                  </a:moveTo>
                  <a:lnTo>
                    <a:pt x="9604" y="7637"/>
                  </a:lnTo>
                  <a:lnTo>
                    <a:pt x="12175" y="7637"/>
                  </a:lnTo>
                  <a:lnTo>
                    <a:pt x="13611" y="6201"/>
                  </a:lnTo>
                  <a:lnTo>
                    <a:pt x="13611" y="3630"/>
                  </a:lnTo>
                  <a:close/>
                </a:path>
              </a:pathLst>
            </a:custGeom>
            <a:solidFill>
              <a:srgbClr val="8FA3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86;p60">
              <a:extLst>
                <a:ext uri="{FF2B5EF4-FFF2-40B4-BE49-F238E27FC236}">
                  <a16:creationId xmlns:a16="http://schemas.microsoft.com/office/drawing/2014/main" id="{6901AD9A-6C78-63B2-BF0F-03D28086B4A5}"/>
                </a:ext>
              </a:extLst>
            </p:cNvPr>
            <p:cNvSpPr/>
            <p:nvPr/>
          </p:nvSpPr>
          <p:spPr>
            <a:xfrm>
              <a:off x="5678625" y="4210975"/>
              <a:ext cx="68075" cy="39725"/>
            </a:xfrm>
            <a:custGeom>
              <a:avLst/>
              <a:gdLst/>
              <a:ahLst/>
              <a:cxnLst/>
              <a:rect l="l" t="t" r="r" b="b"/>
              <a:pathLst>
                <a:path w="2723" h="1589" extrusionOk="0">
                  <a:moveTo>
                    <a:pt x="2042" y="1"/>
                  </a:moveTo>
                  <a:cubicBezTo>
                    <a:pt x="1815" y="1"/>
                    <a:pt x="1589" y="152"/>
                    <a:pt x="1513" y="379"/>
                  </a:cubicBezTo>
                  <a:cubicBezTo>
                    <a:pt x="1397" y="610"/>
                    <a:pt x="1238" y="709"/>
                    <a:pt x="1034" y="709"/>
                  </a:cubicBezTo>
                  <a:cubicBezTo>
                    <a:pt x="971" y="709"/>
                    <a:pt x="904" y="699"/>
                    <a:pt x="832" y="681"/>
                  </a:cubicBezTo>
                  <a:cubicBezTo>
                    <a:pt x="757" y="606"/>
                    <a:pt x="681" y="606"/>
                    <a:pt x="606" y="606"/>
                  </a:cubicBezTo>
                  <a:cubicBezTo>
                    <a:pt x="228" y="606"/>
                    <a:pt x="1" y="908"/>
                    <a:pt x="1" y="1211"/>
                  </a:cubicBezTo>
                  <a:cubicBezTo>
                    <a:pt x="1" y="1286"/>
                    <a:pt x="1" y="1286"/>
                    <a:pt x="1" y="1286"/>
                  </a:cubicBezTo>
                  <a:lnTo>
                    <a:pt x="1059" y="1589"/>
                  </a:lnTo>
                  <a:cubicBezTo>
                    <a:pt x="1135" y="1589"/>
                    <a:pt x="1135" y="1513"/>
                    <a:pt x="1211" y="1438"/>
                  </a:cubicBezTo>
                  <a:cubicBezTo>
                    <a:pt x="1261" y="1236"/>
                    <a:pt x="1379" y="1135"/>
                    <a:pt x="1541" y="1135"/>
                  </a:cubicBezTo>
                  <a:cubicBezTo>
                    <a:pt x="1622" y="1135"/>
                    <a:pt x="1715" y="1160"/>
                    <a:pt x="1815" y="1211"/>
                  </a:cubicBezTo>
                  <a:lnTo>
                    <a:pt x="2042" y="1211"/>
                  </a:lnTo>
                  <a:cubicBezTo>
                    <a:pt x="2420" y="1211"/>
                    <a:pt x="2723" y="984"/>
                    <a:pt x="2723" y="606"/>
                  </a:cubicBezTo>
                  <a:cubicBezTo>
                    <a:pt x="2723" y="303"/>
                    <a:pt x="2420" y="1"/>
                    <a:pt x="2042" y="1"/>
                  </a:cubicBezTo>
                  <a:close/>
                </a:path>
              </a:pathLst>
            </a:custGeom>
            <a:solidFill>
              <a:srgbClr val="7F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491213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accent2"/>
                </a:solidFill>
              </a:rPr>
              <a:t>Síndrome metabólico</a:t>
            </a:r>
            <a:endParaRPr dirty="0">
              <a:solidFill>
                <a:schemeClr val="accent2"/>
              </a:solidFill>
            </a:endParaRPr>
          </a:p>
        </p:txBody>
      </p:sp>
      <p:graphicFrame>
        <p:nvGraphicFramePr>
          <p:cNvPr id="17" name="Google Shape;2695;p73">
            <a:extLst>
              <a:ext uri="{FF2B5EF4-FFF2-40B4-BE49-F238E27FC236}">
                <a16:creationId xmlns:a16="http://schemas.microsoft.com/office/drawing/2014/main" id="{1561D5CD-4AA6-D3A4-828B-7FBB5D32A107}"/>
              </a:ext>
            </a:extLst>
          </p:cNvPr>
          <p:cNvGraphicFramePr/>
          <p:nvPr>
            <p:extLst>
              <p:ext uri="{D42A27DB-BD31-4B8C-83A1-F6EECF244321}">
                <p14:modId xmlns:p14="http://schemas.microsoft.com/office/powerpoint/2010/main" val="3031775060"/>
              </p:ext>
            </p:extLst>
          </p:nvPr>
        </p:nvGraphicFramePr>
        <p:xfrm>
          <a:off x="921643" y="1265767"/>
          <a:ext cx="7284963" cy="3255981"/>
        </p:xfrm>
        <a:graphic>
          <a:graphicData uri="http://schemas.openxmlformats.org/drawingml/2006/table">
            <a:tbl>
              <a:tblPr>
                <a:noFill/>
                <a:tableStyleId>{22EF3DE8-E382-4F98-9EB3-9DFF79EACF4C}</a:tableStyleId>
              </a:tblPr>
              <a:tblGrid>
                <a:gridCol w="1390937">
                  <a:extLst>
                    <a:ext uri="{9D8B030D-6E8A-4147-A177-3AD203B41FA5}">
                      <a16:colId xmlns:a16="http://schemas.microsoft.com/office/drawing/2014/main" val="20000"/>
                    </a:ext>
                  </a:extLst>
                </a:gridCol>
                <a:gridCol w="530513">
                  <a:extLst>
                    <a:ext uri="{9D8B030D-6E8A-4147-A177-3AD203B41FA5}">
                      <a16:colId xmlns:a16="http://schemas.microsoft.com/office/drawing/2014/main" val="1707057698"/>
                    </a:ext>
                  </a:extLst>
                </a:gridCol>
                <a:gridCol w="1344900">
                  <a:extLst>
                    <a:ext uri="{9D8B030D-6E8A-4147-A177-3AD203B41FA5}">
                      <a16:colId xmlns:a16="http://schemas.microsoft.com/office/drawing/2014/main" val="20001"/>
                    </a:ext>
                  </a:extLst>
                </a:gridCol>
                <a:gridCol w="1068675">
                  <a:extLst>
                    <a:ext uri="{9D8B030D-6E8A-4147-A177-3AD203B41FA5}">
                      <a16:colId xmlns:a16="http://schemas.microsoft.com/office/drawing/2014/main" val="20002"/>
                    </a:ext>
                  </a:extLst>
                </a:gridCol>
                <a:gridCol w="1197263">
                  <a:extLst>
                    <a:ext uri="{9D8B030D-6E8A-4147-A177-3AD203B41FA5}">
                      <a16:colId xmlns:a16="http://schemas.microsoft.com/office/drawing/2014/main" val="20003"/>
                    </a:ext>
                  </a:extLst>
                </a:gridCol>
                <a:gridCol w="1068675">
                  <a:extLst>
                    <a:ext uri="{9D8B030D-6E8A-4147-A177-3AD203B41FA5}">
                      <a16:colId xmlns:a16="http://schemas.microsoft.com/office/drawing/2014/main" val="20004"/>
                    </a:ext>
                  </a:extLst>
                </a:gridCol>
                <a:gridCol w="684000">
                  <a:extLst>
                    <a:ext uri="{9D8B030D-6E8A-4147-A177-3AD203B41FA5}">
                      <a16:colId xmlns:a16="http://schemas.microsoft.com/office/drawing/2014/main" val="3215418994"/>
                    </a:ext>
                  </a:extLst>
                </a:gridCol>
              </a:tblGrid>
              <a:tr h="349261">
                <a:tc gridSpan="2">
                  <a:txBody>
                    <a:bodyPr/>
                    <a:lstStyle/>
                    <a:p>
                      <a:pPr marL="0" lvl="0" indent="0" algn="l" rtl="0">
                        <a:spcBef>
                          <a:spcPts val="0"/>
                        </a:spcBef>
                        <a:spcAft>
                          <a:spcPts val="0"/>
                        </a:spcAft>
                        <a:buNone/>
                      </a:pPr>
                      <a:endParaRPr dirty="0"/>
                    </a:p>
                  </a:txBody>
                  <a:tcPr marL="91425" marR="91425" marT="91425" marB="91425">
                    <a:lnL w="9525" cap="flat" cmpd="sng">
                      <a:solidFill>
                        <a:schemeClr val="lt2">
                          <a:alpha val="0"/>
                        </a:schemeClr>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alpha val="0"/>
                        </a:schemeClr>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endParaRPr lang="es-ES"/>
                    </a:p>
                  </a:txBody>
                  <a:tcPr/>
                </a:tc>
                <a:tc gridSpan="2">
                  <a:txBody>
                    <a:bodyPr/>
                    <a:lstStyle/>
                    <a:p>
                      <a:pPr marL="0" marR="0" lvl="0" indent="0" algn="ctr" rtl="0">
                        <a:lnSpc>
                          <a:spcPct val="100000"/>
                        </a:lnSpc>
                        <a:spcBef>
                          <a:spcPts val="0"/>
                        </a:spcBef>
                        <a:spcAft>
                          <a:spcPts val="0"/>
                        </a:spcAft>
                        <a:buClr>
                          <a:srgbClr val="000000"/>
                        </a:buClr>
                        <a:buFont typeface="Arial"/>
                        <a:buNone/>
                      </a:pPr>
                      <a:r>
                        <a:rPr lang="en" sz="1400" b="0" i="0" u="none" strike="noStrike" cap="none" dirty="0">
                          <a:solidFill>
                            <a:schemeClr val="lt2"/>
                          </a:solidFill>
                          <a:latin typeface="Bowlby One"/>
                          <a:ea typeface="Cabin"/>
                          <a:cs typeface="Cabin"/>
                          <a:sym typeface="Cabin"/>
                        </a:rPr>
                        <a:t>Vivos </a:t>
                      </a:r>
                      <a:endParaRPr sz="1400" b="0" i="0" u="none" strike="noStrike" cap="none" dirty="0">
                        <a:solidFill>
                          <a:schemeClr val="lt2"/>
                        </a:solidFill>
                        <a:latin typeface="Bowlby One"/>
                        <a:ea typeface="Cabin"/>
                        <a:cs typeface="Cabin"/>
                        <a:sym typeface="Cabin"/>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pPr marL="0" lvl="0" indent="0" algn="ctr" rtl="0">
                        <a:spcBef>
                          <a:spcPts val="0"/>
                        </a:spcBef>
                        <a:spcAft>
                          <a:spcPts val="0"/>
                        </a:spcAft>
                        <a:buNone/>
                      </a:pPr>
                      <a:endParaRPr sz="1200" dirty="0">
                        <a:latin typeface="Cabin"/>
                        <a:ea typeface="Cabin"/>
                        <a:cs typeface="Cabin"/>
                        <a:sym typeface="Cabin"/>
                      </a:endParaRPr>
                    </a:p>
                  </a:txBody>
                  <a:tcPr marL="91425" marR="9142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b="0" i="0" u="none" strike="noStrike" cap="none" dirty="0">
                          <a:solidFill>
                            <a:schemeClr val="lt2"/>
                          </a:solidFill>
                          <a:latin typeface="Bowlby One"/>
                          <a:ea typeface="Cabin"/>
                          <a:cs typeface="Cabin"/>
                          <a:sym typeface="Cabin"/>
                        </a:rPr>
                        <a:t>Exitus</a:t>
                      </a: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latin typeface="Cabin"/>
                          <a:ea typeface="Cabin"/>
                          <a:cs typeface="Cabin"/>
                          <a:sym typeface="Cabin"/>
                        </a:rPr>
                        <a:t>Exitus</a:t>
                      </a:r>
                    </a:p>
                  </a:txBody>
                  <a:tcPr marL="91425" marR="9142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s-ES" sz="1400" b="0" i="0" u="none" strike="noStrike" cap="none" dirty="0">
                        <a:solidFill>
                          <a:schemeClr val="lt2"/>
                        </a:solidFill>
                        <a:latin typeface="Bowlby One"/>
                        <a:ea typeface="Cabin"/>
                        <a:cs typeface="Cabin"/>
                        <a:sym typeface="Cabin"/>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0"/>
                  </a:ext>
                </a:extLst>
              </a:tr>
              <a:tr h="395122">
                <a:tc grid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Variable</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endParaRPr lang="es-ES"/>
                    </a:p>
                  </a:txBody>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N(%)</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IC 95%</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N(%)</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IC 95%</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smtClean="0">
                          <a:solidFill>
                            <a:schemeClr val="lt2"/>
                          </a:solidFill>
                          <a:latin typeface="Bowlby One"/>
                          <a:sym typeface="Arial"/>
                        </a:rPr>
                        <a:t>P</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1"/>
                  </a:ext>
                </a:extLst>
              </a:tr>
              <a:tr h="396151">
                <a:tc row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HTA</a:t>
                      </a:r>
                      <a:endParaRPr dirty="0">
                        <a:solidFill>
                          <a:schemeClr val="lt2"/>
                        </a:solidFill>
                        <a:latin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4.714 (74,5%)</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73,4 ; 75,5</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361 (60,1%)</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56,1 ; 63,9</a:t>
                      </a: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cs typeface="Arial" panose="020B0604020202020204" pitchFamily="34" charset="0"/>
                        </a:rPr>
                        <a:t>&lt; 0,001</a:t>
                      </a:r>
                      <a:endParaRPr lang="es-ES" sz="1400" dirty="0">
                        <a:effectLst/>
                        <a:latin typeface="Arial" panose="020B0604020202020204" pitchFamily="34" charset="0"/>
                        <a:cs typeface="Arial" panose="020B0604020202020204" pitchFamily="34" charset="0"/>
                      </a:endParaRP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2"/>
                  </a:ext>
                </a:extLst>
              </a:tr>
              <a:tr h="415616">
                <a:tc vMerge="1">
                  <a:txBody>
                    <a:bodyPr/>
                    <a:lstStyle/>
                    <a:p>
                      <a:pPr marL="0" lvl="0" indent="0" algn="l" rtl="0">
                        <a:spcBef>
                          <a:spcPts val="0"/>
                        </a:spcBef>
                        <a:spcAft>
                          <a:spcPts val="0"/>
                        </a:spcAft>
                        <a:buNone/>
                      </a:pPr>
                      <a:r>
                        <a:rPr lang="en" dirty="0">
                          <a:solidFill>
                            <a:schemeClr val="lt2"/>
                          </a:solidFill>
                          <a:latin typeface="Bowlby One"/>
                          <a:ea typeface="Bowlby One"/>
                          <a:cs typeface="Bowlby One"/>
                          <a:sym typeface="Bowlby One"/>
                        </a:rPr>
                        <a:t>Week 3</a:t>
                      </a: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1.618 (</a:t>
                      </a:r>
                      <a:r>
                        <a:rPr lang="es-ES" sz="1400" b="1" dirty="0">
                          <a:solidFill>
                            <a:srgbClr val="C00000"/>
                          </a:solidFill>
                          <a:effectLst/>
                          <a:latin typeface="Arial" panose="020B0604020202020204" pitchFamily="34" charset="0"/>
                          <a:cs typeface="Arial" panose="020B0604020202020204" pitchFamily="34" charset="0"/>
                        </a:rPr>
                        <a:t>25,5%</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24,5 ; 26,6</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240 (</a:t>
                      </a:r>
                      <a:r>
                        <a:rPr lang="es-ES" sz="1400" b="1" dirty="0">
                          <a:solidFill>
                            <a:srgbClr val="C00000"/>
                          </a:solidFill>
                          <a:effectLst/>
                          <a:latin typeface="Arial" panose="020B0604020202020204" pitchFamily="34" charset="0"/>
                          <a:cs typeface="Arial" panose="020B0604020202020204" pitchFamily="34" charset="0"/>
                        </a:rPr>
                        <a:t>39,9%</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36,1 ; 43,9</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v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3"/>
                  </a:ext>
                </a:extLst>
              </a:tr>
              <a:tr h="444600">
                <a:tc row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Diabetes</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5.634 (89%)</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88,2 ; 89,7</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451 (75%)</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71,5 ; 78,4</a:t>
                      </a: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cs typeface="Arial" panose="020B0604020202020204" pitchFamily="34" charset="0"/>
                        </a:rPr>
                        <a:t>0,001</a:t>
                      </a:r>
                      <a:endParaRPr lang="es-ES" sz="1400" dirty="0">
                        <a:effectLst/>
                        <a:latin typeface="Arial" panose="020B0604020202020204" pitchFamily="34" charset="0"/>
                        <a:cs typeface="Arial" panose="020B0604020202020204" pitchFamily="34" charset="0"/>
                      </a:endParaRP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4"/>
                  </a:ext>
                </a:extLst>
              </a:tr>
              <a:tr h="395122">
                <a:tc vMerge="1">
                  <a:txBody>
                    <a:bodyPr/>
                    <a:lstStyle/>
                    <a:p>
                      <a:pPr marL="0" lvl="0" indent="0" algn="l" rtl="0">
                        <a:spcBef>
                          <a:spcPts val="0"/>
                        </a:spcBef>
                        <a:spcAft>
                          <a:spcPts val="0"/>
                        </a:spcAft>
                        <a:buNone/>
                      </a:pP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697 (</a:t>
                      </a:r>
                      <a:r>
                        <a:rPr lang="es-ES" sz="1400" b="1" dirty="0">
                          <a:solidFill>
                            <a:srgbClr val="C00000"/>
                          </a:solidFill>
                          <a:effectLst/>
                          <a:latin typeface="Arial" panose="020B0604020202020204" pitchFamily="34" charset="0"/>
                          <a:cs typeface="Arial" panose="020B0604020202020204" pitchFamily="34" charset="0"/>
                        </a:rPr>
                        <a:t>11%</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10,3 ; 11,8</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150 (</a:t>
                      </a:r>
                      <a:r>
                        <a:rPr lang="es-ES" sz="1400" b="1" dirty="0">
                          <a:solidFill>
                            <a:srgbClr val="C00000"/>
                          </a:solidFill>
                          <a:effectLst/>
                          <a:latin typeface="Arial" panose="020B0604020202020204" pitchFamily="34" charset="0"/>
                          <a:cs typeface="Arial" panose="020B0604020202020204" pitchFamily="34" charset="0"/>
                        </a:rPr>
                        <a:t>25%</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21,6 ; 28,5</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v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841056404"/>
                  </a:ext>
                </a:extLst>
              </a:tr>
              <a:tr h="395122">
                <a:tc rowSpan="2">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Dislipemia</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4.897 (77,3%)</a:t>
                      </a: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76,3 ; 78,4</a:t>
                      </a: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442 (73,5%)</a:t>
                      </a: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69,9 ; 77</a:t>
                      </a: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cs typeface="Arial" panose="020B0604020202020204" pitchFamily="34" charset="0"/>
                        </a:rPr>
                        <a:t>0,035</a:t>
                      </a:r>
                      <a:endParaRPr lang="es-ES" sz="1400" dirty="0">
                        <a:effectLst/>
                        <a:latin typeface="Arial" panose="020B0604020202020204" pitchFamily="34" charset="0"/>
                        <a:cs typeface="Arial" panose="020B0604020202020204" pitchFamily="34" charset="0"/>
                      </a:endParaRP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76205265"/>
                  </a:ext>
                </a:extLst>
              </a:tr>
              <a:tr h="414715">
                <a:tc vMerge="1">
                  <a:txBody>
                    <a:bodyPr/>
                    <a:lstStyle/>
                    <a:p>
                      <a:pPr marL="0" lvl="0" indent="0" algn="l" rtl="0">
                        <a:spcBef>
                          <a:spcPts val="0"/>
                        </a:spcBef>
                        <a:spcAft>
                          <a:spcPts val="0"/>
                        </a:spcAft>
                        <a:buNone/>
                      </a:pP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1.435 (</a:t>
                      </a:r>
                      <a:r>
                        <a:rPr lang="es-ES" sz="1400" b="1" dirty="0">
                          <a:solidFill>
                            <a:srgbClr val="C00000"/>
                          </a:solidFill>
                          <a:effectLst/>
                          <a:latin typeface="Arial" panose="020B0604020202020204" pitchFamily="34" charset="0"/>
                          <a:cs typeface="Arial" panose="020B0604020202020204" pitchFamily="34" charset="0"/>
                        </a:rPr>
                        <a:t>22,7%</a:t>
                      </a:r>
                      <a:r>
                        <a:rPr lang="es-ES" sz="1400" dirty="0">
                          <a:effectLst/>
                          <a:latin typeface="Arial" panose="020B0604020202020204" pitchFamily="34" charset="0"/>
                          <a:cs typeface="Arial" panose="020B0604020202020204" pitchFamily="34" charset="0"/>
                        </a:rPr>
                        <a:t>)</a:t>
                      </a: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21,6 ; 23,7</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159 (</a:t>
                      </a:r>
                      <a:r>
                        <a:rPr lang="es-ES" sz="1400" b="1" dirty="0">
                          <a:solidFill>
                            <a:srgbClr val="C00000"/>
                          </a:solidFill>
                          <a:effectLst/>
                          <a:latin typeface="Arial" panose="020B0604020202020204" pitchFamily="34" charset="0"/>
                          <a:cs typeface="Arial" panose="020B0604020202020204" pitchFamily="34" charset="0"/>
                        </a:rPr>
                        <a:t>26,5%</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dirty="0">
                          <a:effectLst/>
                          <a:latin typeface="Arial" panose="020B0604020202020204" pitchFamily="34" charset="0"/>
                          <a:cs typeface="Arial" panose="020B0604020202020204" pitchFamily="34" charset="0"/>
                        </a:rPr>
                        <a:t>23 ; 30,1</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v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453649789"/>
                  </a:ext>
                </a:extLst>
              </a:tr>
            </a:tbl>
          </a:graphicData>
        </a:graphic>
      </p:graphicFrame>
      <p:grpSp>
        <p:nvGrpSpPr>
          <p:cNvPr id="18" name="Google Shape;2139;p68">
            <a:extLst>
              <a:ext uri="{FF2B5EF4-FFF2-40B4-BE49-F238E27FC236}">
                <a16:creationId xmlns:a16="http://schemas.microsoft.com/office/drawing/2014/main" id="{BBA5B9A9-165E-419E-2426-0C8835B86A94}"/>
              </a:ext>
            </a:extLst>
          </p:cNvPr>
          <p:cNvGrpSpPr/>
          <p:nvPr/>
        </p:nvGrpSpPr>
        <p:grpSpPr>
          <a:xfrm rot="21080284">
            <a:off x="8085168" y="480271"/>
            <a:ext cx="691111" cy="691159"/>
            <a:chOff x="6168250" y="3029500"/>
            <a:chExt cx="355400" cy="355425"/>
          </a:xfrm>
        </p:grpSpPr>
        <p:sp>
          <p:nvSpPr>
            <p:cNvPr id="19" name="Google Shape;2140;p68">
              <a:extLst>
                <a:ext uri="{FF2B5EF4-FFF2-40B4-BE49-F238E27FC236}">
                  <a16:creationId xmlns:a16="http://schemas.microsoft.com/office/drawing/2014/main" id="{382898A0-C38E-EA4F-831D-17C33399E023}"/>
                </a:ext>
              </a:extLst>
            </p:cNvPr>
            <p:cNvSpPr/>
            <p:nvPr/>
          </p:nvSpPr>
          <p:spPr>
            <a:xfrm>
              <a:off x="6368625" y="3148600"/>
              <a:ext cx="73750" cy="57100"/>
            </a:xfrm>
            <a:custGeom>
              <a:avLst/>
              <a:gdLst/>
              <a:ahLst/>
              <a:cxnLst/>
              <a:rect l="l" t="t" r="r" b="b"/>
              <a:pathLst>
                <a:path w="2950" h="2284" extrusionOk="0">
                  <a:moveTo>
                    <a:pt x="2269" y="0"/>
                  </a:moveTo>
                  <a:lnTo>
                    <a:pt x="530" y="832"/>
                  </a:lnTo>
                  <a:cubicBezTo>
                    <a:pt x="151" y="983"/>
                    <a:pt x="0" y="1437"/>
                    <a:pt x="151" y="1815"/>
                  </a:cubicBezTo>
                  <a:cubicBezTo>
                    <a:pt x="261" y="2089"/>
                    <a:pt x="569" y="2284"/>
                    <a:pt x="875" y="2284"/>
                  </a:cubicBezTo>
                  <a:cubicBezTo>
                    <a:pt x="990" y="2284"/>
                    <a:pt x="1106" y="2255"/>
                    <a:pt x="1210" y="2193"/>
                  </a:cubicBezTo>
                  <a:lnTo>
                    <a:pt x="2949" y="1361"/>
                  </a:lnTo>
                  <a:cubicBezTo>
                    <a:pt x="2647" y="1286"/>
                    <a:pt x="2344" y="1134"/>
                    <a:pt x="2193" y="832"/>
                  </a:cubicBezTo>
                  <a:cubicBezTo>
                    <a:pt x="2042" y="530"/>
                    <a:pt x="2117" y="227"/>
                    <a:pt x="2269" y="0"/>
                  </a:cubicBezTo>
                  <a:close/>
                </a:path>
              </a:pathLst>
            </a:custGeom>
            <a:solidFill>
              <a:srgbClr val="C67D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141;p68">
              <a:extLst>
                <a:ext uri="{FF2B5EF4-FFF2-40B4-BE49-F238E27FC236}">
                  <a16:creationId xmlns:a16="http://schemas.microsoft.com/office/drawing/2014/main" id="{3EC3F685-68A8-C794-3F5B-F6BAA9F6A783}"/>
                </a:ext>
              </a:extLst>
            </p:cNvPr>
            <p:cNvSpPr/>
            <p:nvPr/>
          </p:nvSpPr>
          <p:spPr>
            <a:xfrm>
              <a:off x="6414000" y="3144450"/>
              <a:ext cx="43500" cy="38675"/>
            </a:xfrm>
            <a:custGeom>
              <a:avLst/>
              <a:gdLst/>
              <a:ahLst/>
              <a:cxnLst/>
              <a:rect l="l" t="t" r="r" b="b"/>
              <a:pathLst>
                <a:path w="1740" h="1547" extrusionOk="0">
                  <a:moveTo>
                    <a:pt x="852" y="0"/>
                  </a:moveTo>
                  <a:cubicBezTo>
                    <a:pt x="743" y="0"/>
                    <a:pt x="633" y="28"/>
                    <a:pt x="529" y="91"/>
                  </a:cubicBezTo>
                  <a:lnTo>
                    <a:pt x="454" y="91"/>
                  </a:lnTo>
                  <a:cubicBezTo>
                    <a:pt x="151" y="317"/>
                    <a:pt x="0" y="771"/>
                    <a:pt x="227" y="1149"/>
                  </a:cubicBezTo>
                  <a:cubicBezTo>
                    <a:pt x="352" y="1400"/>
                    <a:pt x="633" y="1547"/>
                    <a:pt x="898" y="1547"/>
                  </a:cubicBezTo>
                  <a:cubicBezTo>
                    <a:pt x="953" y="1547"/>
                    <a:pt x="1007" y="1540"/>
                    <a:pt x="1059" y="1527"/>
                  </a:cubicBezTo>
                  <a:lnTo>
                    <a:pt x="1210" y="1452"/>
                  </a:lnTo>
                  <a:cubicBezTo>
                    <a:pt x="1588" y="1300"/>
                    <a:pt x="1739" y="847"/>
                    <a:pt x="1588" y="469"/>
                  </a:cubicBezTo>
                  <a:cubicBezTo>
                    <a:pt x="1424" y="195"/>
                    <a:pt x="1140" y="0"/>
                    <a:pt x="852" y="0"/>
                  </a:cubicBezTo>
                  <a:close/>
                </a:path>
              </a:pathLst>
            </a:custGeom>
            <a:solidFill>
              <a:srgbClr val="F9CF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42;p68">
              <a:extLst>
                <a:ext uri="{FF2B5EF4-FFF2-40B4-BE49-F238E27FC236}">
                  <a16:creationId xmlns:a16="http://schemas.microsoft.com/office/drawing/2014/main" id="{E533A9D9-D69B-C7BC-B824-C628F1DE7DBA}"/>
                </a:ext>
              </a:extLst>
            </p:cNvPr>
            <p:cNvSpPr/>
            <p:nvPr/>
          </p:nvSpPr>
          <p:spPr>
            <a:xfrm>
              <a:off x="6236300" y="3235550"/>
              <a:ext cx="28375" cy="33575"/>
            </a:xfrm>
            <a:custGeom>
              <a:avLst/>
              <a:gdLst/>
              <a:ahLst/>
              <a:cxnLst/>
              <a:rect l="l" t="t" r="r" b="b"/>
              <a:pathLst>
                <a:path w="1135" h="1343" extrusionOk="0">
                  <a:moveTo>
                    <a:pt x="1134" y="1210"/>
                  </a:moveTo>
                  <a:lnTo>
                    <a:pt x="1134" y="1210"/>
                  </a:lnTo>
                  <a:cubicBezTo>
                    <a:pt x="1123" y="1217"/>
                    <a:pt x="1111" y="1224"/>
                    <a:pt x="1099" y="1230"/>
                  </a:cubicBezTo>
                  <a:lnTo>
                    <a:pt x="1099" y="1230"/>
                  </a:lnTo>
                  <a:cubicBezTo>
                    <a:pt x="1111" y="1228"/>
                    <a:pt x="1123" y="1222"/>
                    <a:pt x="1134" y="1210"/>
                  </a:cubicBezTo>
                  <a:close/>
                  <a:moveTo>
                    <a:pt x="529" y="1"/>
                  </a:moveTo>
                  <a:cubicBezTo>
                    <a:pt x="151" y="152"/>
                    <a:pt x="0" y="757"/>
                    <a:pt x="0" y="1059"/>
                  </a:cubicBezTo>
                  <a:cubicBezTo>
                    <a:pt x="92" y="1242"/>
                    <a:pt x="350" y="1342"/>
                    <a:pt x="623" y="1342"/>
                  </a:cubicBezTo>
                  <a:cubicBezTo>
                    <a:pt x="787" y="1342"/>
                    <a:pt x="957" y="1306"/>
                    <a:pt x="1099" y="1230"/>
                  </a:cubicBezTo>
                  <a:lnTo>
                    <a:pt x="1099" y="1230"/>
                  </a:lnTo>
                  <a:cubicBezTo>
                    <a:pt x="1096" y="1231"/>
                    <a:pt x="1094" y="1231"/>
                    <a:pt x="1091" y="1231"/>
                  </a:cubicBezTo>
                  <a:cubicBezTo>
                    <a:pt x="1030" y="1231"/>
                    <a:pt x="969" y="1120"/>
                    <a:pt x="908" y="1059"/>
                  </a:cubicBezTo>
                  <a:cubicBezTo>
                    <a:pt x="832" y="984"/>
                    <a:pt x="908" y="832"/>
                    <a:pt x="681" y="681"/>
                  </a:cubicBezTo>
                  <a:cubicBezTo>
                    <a:pt x="378" y="530"/>
                    <a:pt x="303" y="152"/>
                    <a:pt x="605"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143;p68">
              <a:extLst>
                <a:ext uri="{FF2B5EF4-FFF2-40B4-BE49-F238E27FC236}">
                  <a16:creationId xmlns:a16="http://schemas.microsoft.com/office/drawing/2014/main" id="{9FBCA80C-37A8-81F5-50C3-49DB21FA7BC1}"/>
                </a:ext>
              </a:extLst>
            </p:cNvPr>
            <p:cNvSpPr/>
            <p:nvPr/>
          </p:nvSpPr>
          <p:spPr>
            <a:xfrm>
              <a:off x="6236300" y="3235550"/>
              <a:ext cx="17025" cy="26500"/>
            </a:xfrm>
            <a:custGeom>
              <a:avLst/>
              <a:gdLst/>
              <a:ahLst/>
              <a:cxnLst/>
              <a:rect l="l" t="t" r="r" b="b"/>
              <a:pathLst>
                <a:path w="681" h="1060" extrusionOk="0">
                  <a:moveTo>
                    <a:pt x="529" y="1"/>
                  </a:moveTo>
                  <a:cubicBezTo>
                    <a:pt x="227" y="152"/>
                    <a:pt x="0" y="605"/>
                    <a:pt x="0" y="1059"/>
                  </a:cubicBezTo>
                  <a:cubicBezTo>
                    <a:pt x="151" y="605"/>
                    <a:pt x="681" y="908"/>
                    <a:pt x="529" y="605"/>
                  </a:cubicBezTo>
                  <a:cubicBezTo>
                    <a:pt x="378" y="454"/>
                    <a:pt x="378" y="152"/>
                    <a:pt x="605" y="1"/>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144;p68">
              <a:extLst>
                <a:ext uri="{FF2B5EF4-FFF2-40B4-BE49-F238E27FC236}">
                  <a16:creationId xmlns:a16="http://schemas.microsoft.com/office/drawing/2014/main" id="{0A03135F-F830-0093-BAE0-4FE7A1894DAC}"/>
                </a:ext>
              </a:extLst>
            </p:cNvPr>
            <p:cNvSpPr/>
            <p:nvPr/>
          </p:nvSpPr>
          <p:spPr>
            <a:xfrm>
              <a:off x="6241975" y="3169375"/>
              <a:ext cx="155025" cy="97700"/>
            </a:xfrm>
            <a:custGeom>
              <a:avLst/>
              <a:gdLst/>
              <a:ahLst/>
              <a:cxnLst/>
              <a:rect l="l" t="t" r="r" b="b"/>
              <a:pathLst>
                <a:path w="6201" h="3908" extrusionOk="0">
                  <a:moveTo>
                    <a:pt x="5520" y="1"/>
                  </a:moveTo>
                  <a:lnTo>
                    <a:pt x="529" y="2496"/>
                  </a:lnTo>
                  <a:cubicBezTo>
                    <a:pt x="151" y="2648"/>
                    <a:pt x="0" y="3177"/>
                    <a:pt x="378" y="3404"/>
                  </a:cubicBezTo>
                  <a:cubicBezTo>
                    <a:pt x="605" y="3479"/>
                    <a:pt x="605" y="3706"/>
                    <a:pt x="681" y="3782"/>
                  </a:cubicBezTo>
                  <a:cubicBezTo>
                    <a:pt x="725" y="3870"/>
                    <a:pt x="821" y="3907"/>
                    <a:pt x="939" y="3907"/>
                  </a:cubicBezTo>
                  <a:cubicBezTo>
                    <a:pt x="1022" y="3907"/>
                    <a:pt x="1116" y="3889"/>
                    <a:pt x="1210" y="3857"/>
                  </a:cubicBezTo>
                  <a:lnTo>
                    <a:pt x="6200" y="1362"/>
                  </a:lnTo>
                  <a:cubicBezTo>
                    <a:pt x="5898" y="1362"/>
                    <a:pt x="5596" y="1211"/>
                    <a:pt x="5444" y="908"/>
                  </a:cubicBezTo>
                  <a:cubicBezTo>
                    <a:pt x="5369" y="606"/>
                    <a:pt x="5369" y="303"/>
                    <a:pt x="5520" y="1"/>
                  </a:cubicBez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145;p68">
              <a:extLst>
                <a:ext uri="{FF2B5EF4-FFF2-40B4-BE49-F238E27FC236}">
                  <a16:creationId xmlns:a16="http://schemas.microsoft.com/office/drawing/2014/main" id="{AD37DABD-3792-04C4-2A47-3CB8DE426BBC}"/>
                </a:ext>
              </a:extLst>
            </p:cNvPr>
            <p:cNvSpPr/>
            <p:nvPr/>
          </p:nvSpPr>
          <p:spPr>
            <a:xfrm>
              <a:off x="6194700" y="3090000"/>
              <a:ext cx="121000" cy="109650"/>
            </a:xfrm>
            <a:custGeom>
              <a:avLst/>
              <a:gdLst/>
              <a:ahLst/>
              <a:cxnLst/>
              <a:rect l="l" t="t" r="r" b="b"/>
              <a:pathLst>
                <a:path w="4840" h="4386" extrusionOk="0">
                  <a:moveTo>
                    <a:pt x="2420" y="0"/>
                  </a:moveTo>
                  <a:cubicBezTo>
                    <a:pt x="1" y="2647"/>
                    <a:pt x="3706" y="2798"/>
                    <a:pt x="2420" y="4386"/>
                  </a:cubicBezTo>
                  <a:cubicBezTo>
                    <a:pt x="4840" y="2269"/>
                    <a:pt x="1135" y="1664"/>
                    <a:pt x="24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146;p68">
              <a:extLst>
                <a:ext uri="{FF2B5EF4-FFF2-40B4-BE49-F238E27FC236}">
                  <a16:creationId xmlns:a16="http://schemas.microsoft.com/office/drawing/2014/main" id="{EAD12449-B226-DAA3-2E1A-DEBB9A78AADA}"/>
                </a:ext>
              </a:extLst>
            </p:cNvPr>
            <p:cNvSpPr/>
            <p:nvPr/>
          </p:nvSpPr>
          <p:spPr>
            <a:xfrm>
              <a:off x="6200375" y="3159925"/>
              <a:ext cx="75650" cy="68100"/>
            </a:xfrm>
            <a:custGeom>
              <a:avLst/>
              <a:gdLst/>
              <a:ahLst/>
              <a:cxnLst/>
              <a:rect l="l" t="t" r="r" b="b"/>
              <a:pathLst>
                <a:path w="3026" h="2724" extrusionOk="0">
                  <a:moveTo>
                    <a:pt x="1513" y="1"/>
                  </a:moveTo>
                  <a:cubicBezTo>
                    <a:pt x="2345" y="1060"/>
                    <a:pt x="0" y="1438"/>
                    <a:pt x="1513" y="2723"/>
                  </a:cubicBezTo>
                  <a:cubicBezTo>
                    <a:pt x="757" y="1740"/>
                    <a:pt x="3025" y="1664"/>
                    <a:pt x="1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147;p68">
              <a:extLst>
                <a:ext uri="{FF2B5EF4-FFF2-40B4-BE49-F238E27FC236}">
                  <a16:creationId xmlns:a16="http://schemas.microsoft.com/office/drawing/2014/main" id="{165D65E9-43CF-C56A-331F-7CE8520D8C16}"/>
                </a:ext>
              </a:extLst>
            </p:cNvPr>
            <p:cNvSpPr/>
            <p:nvPr/>
          </p:nvSpPr>
          <p:spPr>
            <a:xfrm>
              <a:off x="6168250" y="3029500"/>
              <a:ext cx="355400" cy="355425"/>
            </a:xfrm>
            <a:custGeom>
              <a:avLst/>
              <a:gdLst/>
              <a:ahLst/>
              <a:cxnLst/>
              <a:rect l="l" t="t" r="r" b="b"/>
              <a:pathLst>
                <a:path w="14216" h="14217" extrusionOk="0">
                  <a:moveTo>
                    <a:pt x="7108" y="757"/>
                  </a:moveTo>
                  <a:cubicBezTo>
                    <a:pt x="10586" y="757"/>
                    <a:pt x="13384" y="3554"/>
                    <a:pt x="13384" y="7108"/>
                  </a:cubicBezTo>
                  <a:cubicBezTo>
                    <a:pt x="13384" y="8696"/>
                    <a:pt x="12855" y="10133"/>
                    <a:pt x="11872" y="11192"/>
                  </a:cubicBezTo>
                  <a:lnTo>
                    <a:pt x="2949" y="2269"/>
                  </a:lnTo>
                  <a:cubicBezTo>
                    <a:pt x="4083" y="1362"/>
                    <a:pt x="5520" y="757"/>
                    <a:pt x="7108" y="757"/>
                  </a:cubicBezTo>
                  <a:close/>
                  <a:moveTo>
                    <a:pt x="2344" y="2874"/>
                  </a:moveTo>
                  <a:lnTo>
                    <a:pt x="11267" y="11796"/>
                  </a:lnTo>
                  <a:cubicBezTo>
                    <a:pt x="10208" y="12779"/>
                    <a:pt x="8696" y="13384"/>
                    <a:pt x="7108" y="13384"/>
                  </a:cubicBezTo>
                  <a:cubicBezTo>
                    <a:pt x="3630" y="13384"/>
                    <a:pt x="756" y="10587"/>
                    <a:pt x="756" y="7108"/>
                  </a:cubicBezTo>
                  <a:cubicBezTo>
                    <a:pt x="756" y="5445"/>
                    <a:pt x="1361" y="4008"/>
                    <a:pt x="2344" y="2874"/>
                  </a:cubicBezTo>
                  <a:close/>
                  <a:moveTo>
                    <a:pt x="7108" y="0"/>
                  </a:moveTo>
                  <a:cubicBezTo>
                    <a:pt x="3176" y="0"/>
                    <a:pt x="0" y="3176"/>
                    <a:pt x="0" y="7108"/>
                  </a:cubicBezTo>
                  <a:cubicBezTo>
                    <a:pt x="0" y="11040"/>
                    <a:pt x="3176" y="14216"/>
                    <a:pt x="7108" y="14216"/>
                  </a:cubicBezTo>
                  <a:cubicBezTo>
                    <a:pt x="11040" y="14216"/>
                    <a:pt x="14216" y="11040"/>
                    <a:pt x="14216" y="7108"/>
                  </a:cubicBezTo>
                  <a:cubicBezTo>
                    <a:pt x="14216" y="3176"/>
                    <a:pt x="11040" y="0"/>
                    <a:pt x="7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418;p80">
            <a:extLst>
              <a:ext uri="{FF2B5EF4-FFF2-40B4-BE49-F238E27FC236}">
                <a16:creationId xmlns:a16="http://schemas.microsoft.com/office/drawing/2014/main" id="{AF3BDA42-B0C7-3743-778F-8C8DE08C4E5C}"/>
              </a:ext>
            </a:extLst>
          </p:cNvPr>
          <p:cNvGrpSpPr/>
          <p:nvPr/>
        </p:nvGrpSpPr>
        <p:grpSpPr>
          <a:xfrm rot="765486">
            <a:off x="8381724" y="3839602"/>
            <a:ext cx="553174" cy="628828"/>
            <a:chOff x="5120975" y="3628000"/>
            <a:chExt cx="226850" cy="257875"/>
          </a:xfrm>
        </p:grpSpPr>
        <p:sp>
          <p:nvSpPr>
            <p:cNvPr id="36" name="Google Shape;3419;p80">
              <a:extLst>
                <a:ext uri="{FF2B5EF4-FFF2-40B4-BE49-F238E27FC236}">
                  <a16:creationId xmlns:a16="http://schemas.microsoft.com/office/drawing/2014/main" id="{A6338C7F-9C82-41F5-33BF-579D1AA5E2D3}"/>
                </a:ext>
              </a:extLst>
            </p:cNvPr>
            <p:cNvSpPr/>
            <p:nvPr/>
          </p:nvSpPr>
          <p:spPr>
            <a:xfrm>
              <a:off x="5120975" y="3628000"/>
              <a:ext cx="226850" cy="257875"/>
            </a:xfrm>
            <a:custGeom>
              <a:avLst/>
              <a:gdLst/>
              <a:ahLst/>
              <a:cxnLst/>
              <a:rect l="l" t="t" r="r" b="b"/>
              <a:pathLst>
                <a:path w="9074" h="10315" extrusionOk="0">
                  <a:moveTo>
                    <a:pt x="2593" y="1"/>
                  </a:moveTo>
                  <a:cubicBezTo>
                    <a:pt x="2321" y="1"/>
                    <a:pt x="2053" y="38"/>
                    <a:pt x="1815" y="106"/>
                  </a:cubicBezTo>
                  <a:cubicBezTo>
                    <a:pt x="529" y="560"/>
                    <a:pt x="0" y="1618"/>
                    <a:pt x="378" y="3131"/>
                  </a:cubicBezTo>
                  <a:cubicBezTo>
                    <a:pt x="454" y="3433"/>
                    <a:pt x="529" y="3660"/>
                    <a:pt x="605" y="3887"/>
                  </a:cubicBezTo>
                  <a:cubicBezTo>
                    <a:pt x="756" y="4265"/>
                    <a:pt x="832" y="4567"/>
                    <a:pt x="908" y="4945"/>
                  </a:cubicBezTo>
                  <a:cubicBezTo>
                    <a:pt x="983" y="5323"/>
                    <a:pt x="1059" y="5777"/>
                    <a:pt x="1059" y="6231"/>
                  </a:cubicBezTo>
                  <a:cubicBezTo>
                    <a:pt x="1059" y="6382"/>
                    <a:pt x="1059" y="6533"/>
                    <a:pt x="1134" y="6685"/>
                  </a:cubicBezTo>
                  <a:cubicBezTo>
                    <a:pt x="1210" y="8046"/>
                    <a:pt x="1588" y="8953"/>
                    <a:pt x="2344" y="9785"/>
                  </a:cubicBezTo>
                  <a:cubicBezTo>
                    <a:pt x="2495" y="9936"/>
                    <a:pt x="2874" y="10314"/>
                    <a:pt x="3176" y="10314"/>
                  </a:cubicBezTo>
                  <a:cubicBezTo>
                    <a:pt x="3327" y="10314"/>
                    <a:pt x="3554" y="10238"/>
                    <a:pt x="3705" y="10012"/>
                  </a:cubicBezTo>
                  <a:cubicBezTo>
                    <a:pt x="3857" y="9709"/>
                    <a:pt x="3932" y="9255"/>
                    <a:pt x="4008" y="8802"/>
                  </a:cubicBezTo>
                  <a:cubicBezTo>
                    <a:pt x="4008" y="8575"/>
                    <a:pt x="4008" y="8499"/>
                    <a:pt x="4083" y="8348"/>
                  </a:cubicBezTo>
                  <a:cubicBezTo>
                    <a:pt x="4083" y="8272"/>
                    <a:pt x="4083" y="8272"/>
                    <a:pt x="4083" y="8197"/>
                  </a:cubicBezTo>
                  <a:cubicBezTo>
                    <a:pt x="4159" y="7894"/>
                    <a:pt x="4235" y="7138"/>
                    <a:pt x="4461" y="7063"/>
                  </a:cubicBezTo>
                  <a:lnTo>
                    <a:pt x="4613" y="7063"/>
                  </a:lnTo>
                  <a:cubicBezTo>
                    <a:pt x="4840" y="7138"/>
                    <a:pt x="4915" y="7894"/>
                    <a:pt x="4991" y="8197"/>
                  </a:cubicBezTo>
                  <a:cubicBezTo>
                    <a:pt x="4991" y="8272"/>
                    <a:pt x="4991" y="8272"/>
                    <a:pt x="4991" y="8348"/>
                  </a:cubicBezTo>
                  <a:cubicBezTo>
                    <a:pt x="4991" y="8499"/>
                    <a:pt x="5066" y="8575"/>
                    <a:pt x="5066" y="8802"/>
                  </a:cubicBezTo>
                  <a:cubicBezTo>
                    <a:pt x="5066" y="9255"/>
                    <a:pt x="5142" y="9709"/>
                    <a:pt x="5369" y="10012"/>
                  </a:cubicBezTo>
                  <a:cubicBezTo>
                    <a:pt x="5520" y="10238"/>
                    <a:pt x="5747" y="10314"/>
                    <a:pt x="5823" y="10314"/>
                  </a:cubicBezTo>
                  <a:cubicBezTo>
                    <a:pt x="6201" y="10314"/>
                    <a:pt x="6579" y="9936"/>
                    <a:pt x="6730" y="9785"/>
                  </a:cubicBezTo>
                  <a:cubicBezTo>
                    <a:pt x="7486" y="8953"/>
                    <a:pt x="7864" y="8046"/>
                    <a:pt x="7940" y="6685"/>
                  </a:cubicBezTo>
                  <a:cubicBezTo>
                    <a:pt x="7940" y="6533"/>
                    <a:pt x="7940" y="6382"/>
                    <a:pt x="8015" y="6231"/>
                  </a:cubicBezTo>
                  <a:cubicBezTo>
                    <a:pt x="8015" y="5777"/>
                    <a:pt x="8015" y="5323"/>
                    <a:pt x="8167" y="4945"/>
                  </a:cubicBezTo>
                  <a:cubicBezTo>
                    <a:pt x="8242" y="4567"/>
                    <a:pt x="8318" y="4265"/>
                    <a:pt x="8393" y="3887"/>
                  </a:cubicBezTo>
                  <a:cubicBezTo>
                    <a:pt x="8469" y="3660"/>
                    <a:pt x="8620" y="3433"/>
                    <a:pt x="8620" y="3131"/>
                  </a:cubicBezTo>
                  <a:cubicBezTo>
                    <a:pt x="9074" y="1618"/>
                    <a:pt x="8545" y="560"/>
                    <a:pt x="7184" y="106"/>
                  </a:cubicBezTo>
                  <a:cubicBezTo>
                    <a:pt x="6946" y="38"/>
                    <a:pt x="6693" y="1"/>
                    <a:pt x="6438" y="1"/>
                  </a:cubicBezTo>
                  <a:cubicBezTo>
                    <a:pt x="6126" y="1"/>
                    <a:pt x="5811" y="57"/>
                    <a:pt x="5520" y="182"/>
                  </a:cubicBezTo>
                  <a:cubicBezTo>
                    <a:pt x="5369" y="257"/>
                    <a:pt x="5293" y="333"/>
                    <a:pt x="5142" y="409"/>
                  </a:cubicBezTo>
                  <a:cubicBezTo>
                    <a:pt x="4991" y="484"/>
                    <a:pt x="4840" y="560"/>
                    <a:pt x="4613" y="635"/>
                  </a:cubicBezTo>
                  <a:lnTo>
                    <a:pt x="4386" y="635"/>
                  </a:lnTo>
                  <a:cubicBezTo>
                    <a:pt x="4235" y="560"/>
                    <a:pt x="4083" y="484"/>
                    <a:pt x="3857" y="409"/>
                  </a:cubicBezTo>
                  <a:cubicBezTo>
                    <a:pt x="3781" y="333"/>
                    <a:pt x="3630" y="257"/>
                    <a:pt x="3554" y="182"/>
                  </a:cubicBezTo>
                  <a:cubicBezTo>
                    <a:pt x="3263" y="57"/>
                    <a:pt x="2925" y="1"/>
                    <a:pt x="25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420;p80">
              <a:extLst>
                <a:ext uri="{FF2B5EF4-FFF2-40B4-BE49-F238E27FC236}">
                  <a16:creationId xmlns:a16="http://schemas.microsoft.com/office/drawing/2014/main" id="{FC67D9BF-93CC-BDCB-A492-AE0AC41F4B0B}"/>
                </a:ext>
              </a:extLst>
            </p:cNvPr>
            <p:cNvSpPr/>
            <p:nvPr/>
          </p:nvSpPr>
          <p:spPr>
            <a:xfrm>
              <a:off x="5128525" y="3635575"/>
              <a:ext cx="209850" cy="175425"/>
            </a:xfrm>
            <a:custGeom>
              <a:avLst/>
              <a:gdLst/>
              <a:ahLst/>
              <a:cxnLst/>
              <a:rect l="l" t="t" r="r" b="b"/>
              <a:pathLst>
                <a:path w="8394" h="7017" extrusionOk="0">
                  <a:moveTo>
                    <a:pt x="2308" y="0"/>
                  </a:moveTo>
                  <a:cubicBezTo>
                    <a:pt x="2087" y="0"/>
                    <a:pt x="1868" y="38"/>
                    <a:pt x="1664" y="106"/>
                  </a:cubicBezTo>
                  <a:cubicBezTo>
                    <a:pt x="454" y="484"/>
                    <a:pt x="1" y="1391"/>
                    <a:pt x="379" y="2752"/>
                  </a:cubicBezTo>
                  <a:cubicBezTo>
                    <a:pt x="530" y="3357"/>
                    <a:pt x="757" y="3962"/>
                    <a:pt x="908" y="4567"/>
                  </a:cubicBezTo>
                  <a:cubicBezTo>
                    <a:pt x="1059" y="5172"/>
                    <a:pt x="1059" y="5777"/>
                    <a:pt x="1210" y="6382"/>
                  </a:cubicBezTo>
                  <a:cubicBezTo>
                    <a:pt x="1263" y="6644"/>
                    <a:pt x="1425" y="7016"/>
                    <a:pt x="1620" y="7016"/>
                  </a:cubicBezTo>
                  <a:cubicBezTo>
                    <a:pt x="1706" y="7016"/>
                    <a:pt x="1799" y="6944"/>
                    <a:pt x="1891" y="6760"/>
                  </a:cubicBezTo>
                  <a:cubicBezTo>
                    <a:pt x="2118" y="6230"/>
                    <a:pt x="1815" y="5399"/>
                    <a:pt x="1740" y="4869"/>
                  </a:cubicBezTo>
                  <a:cubicBezTo>
                    <a:pt x="1740" y="4189"/>
                    <a:pt x="1815" y="3659"/>
                    <a:pt x="1967" y="3055"/>
                  </a:cubicBezTo>
                  <a:cubicBezTo>
                    <a:pt x="2496" y="3281"/>
                    <a:pt x="2345" y="4037"/>
                    <a:pt x="2496" y="4567"/>
                  </a:cubicBezTo>
                  <a:cubicBezTo>
                    <a:pt x="2561" y="4827"/>
                    <a:pt x="2906" y="5535"/>
                    <a:pt x="3242" y="5535"/>
                  </a:cubicBezTo>
                  <a:cubicBezTo>
                    <a:pt x="3296" y="5535"/>
                    <a:pt x="3351" y="5516"/>
                    <a:pt x="3403" y="5474"/>
                  </a:cubicBezTo>
                  <a:cubicBezTo>
                    <a:pt x="3403" y="5399"/>
                    <a:pt x="3403" y="5399"/>
                    <a:pt x="3479" y="5323"/>
                  </a:cubicBezTo>
                  <a:cubicBezTo>
                    <a:pt x="3626" y="5103"/>
                    <a:pt x="3273" y="3883"/>
                    <a:pt x="3738" y="3883"/>
                  </a:cubicBezTo>
                  <a:cubicBezTo>
                    <a:pt x="3752" y="3883"/>
                    <a:pt x="3766" y="3884"/>
                    <a:pt x="3781" y="3886"/>
                  </a:cubicBezTo>
                  <a:cubicBezTo>
                    <a:pt x="4076" y="3945"/>
                    <a:pt x="4049" y="4601"/>
                    <a:pt x="4310" y="4601"/>
                  </a:cubicBezTo>
                  <a:cubicBezTo>
                    <a:pt x="4383" y="4601"/>
                    <a:pt x="4480" y="4549"/>
                    <a:pt x="4613" y="4416"/>
                  </a:cubicBezTo>
                  <a:cubicBezTo>
                    <a:pt x="4916" y="4037"/>
                    <a:pt x="4991" y="3508"/>
                    <a:pt x="5142" y="3130"/>
                  </a:cubicBezTo>
                  <a:cubicBezTo>
                    <a:pt x="5232" y="2818"/>
                    <a:pt x="5478" y="2585"/>
                    <a:pt x="5712" y="2585"/>
                  </a:cubicBezTo>
                  <a:cubicBezTo>
                    <a:pt x="5875" y="2585"/>
                    <a:pt x="6032" y="2699"/>
                    <a:pt x="6125" y="2979"/>
                  </a:cubicBezTo>
                  <a:cubicBezTo>
                    <a:pt x="6277" y="3584"/>
                    <a:pt x="6050" y="4264"/>
                    <a:pt x="6277" y="4869"/>
                  </a:cubicBezTo>
                  <a:cubicBezTo>
                    <a:pt x="6379" y="5073"/>
                    <a:pt x="6493" y="5159"/>
                    <a:pt x="6614" y="5159"/>
                  </a:cubicBezTo>
                  <a:cubicBezTo>
                    <a:pt x="7212" y="5159"/>
                    <a:pt x="7966" y="3066"/>
                    <a:pt x="8091" y="2752"/>
                  </a:cubicBezTo>
                  <a:cubicBezTo>
                    <a:pt x="8394" y="1391"/>
                    <a:pt x="8016" y="484"/>
                    <a:pt x="6806" y="106"/>
                  </a:cubicBezTo>
                  <a:cubicBezTo>
                    <a:pt x="6602" y="38"/>
                    <a:pt x="6383" y="0"/>
                    <a:pt x="6155" y="0"/>
                  </a:cubicBezTo>
                  <a:cubicBezTo>
                    <a:pt x="5876" y="0"/>
                    <a:pt x="5585" y="56"/>
                    <a:pt x="5294" y="181"/>
                  </a:cubicBezTo>
                  <a:cubicBezTo>
                    <a:pt x="5218" y="257"/>
                    <a:pt x="5142" y="257"/>
                    <a:pt x="4991" y="332"/>
                  </a:cubicBezTo>
                  <a:cubicBezTo>
                    <a:pt x="4840" y="484"/>
                    <a:pt x="4613" y="559"/>
                    <a:pt x="4311" y="635"/>
                  </a:cubicBezTo>
                  <a:lnTo>
                    <a:pt x="4084" y="635"/>
                  </a:lnTo>
                  <a:cubicBezTo>
                    <a:pt x="3857" y="559"/>
                    <a:pt x="3630" y="484"/>
                    <a:pt x="3403" y="332"/>
                  </a:cubicBezTo>
                  <a:cubicBezTo>
                    <a:pt x="3328" y="257"/>
                    <a:pt x="3252" y="257"/>
                    <a:pt x="3101" y="181"/>
                  </a:cubicBezTo>
                  <a:cubicBezTo>
                    <a:pt x="2851" y="56"/>
                    <a:pt x="2578" y="0"/>
                    <a:pt x="2308" y="0"/>
                  </a:cubicBezTo>
                  <a:close/>
                </a:path>
              </a:pathLst>
            </a:custGeom>
            <a:solidFill>
              <a:srgbClr val="F9CF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421;p80">
              <a:extLst>
                <a:ext uri="{FF2B5EF4-FFF2-40B4-BE49-F238E27FC236}">
                  <a16:creationId xmlns:a16="http://schemas.microsoft.com/office/drawing/2014/main" id="{18F0F8FE-6A95-905E-4680-A283CDAF8874}"/>
                </a:ext>
              </a:extLst>
            </p:cNvPr>
            <p:cNvSpPr/>
            <p:nvPr/>
          </p:nvSpPr>
          <p:spPr>
            <a:xfrm>
              <a:off x="5162550" y="3650800"/>
              <a:ext cx="62425" cy="25225"/>
            </a:xfrm>
            <a:custGeom>
              <a:avLst/>
              <a:gdLst/>
              <a:ahLst/>
              <a:cxnLst/>
              <a:rect l="l" t="t" r="r" b="b"/>
              <a:pathLst>
                <a:path w="2497" h="1009" extrusionOk="0">
                  <a:moveTo>
                    <a:pt x="1227" y="0"/>
                  </a:moveTo>
                  <a:cubicBezTo>
                    <a:pt x="1114" y="0"/>
                    <a:pt x="1006" y="10"/>
                    <a:pt x="908" y="26"/>
                  </a:cubicBezTo>
                  <a:cubicBezTo>
                    <a:pt x="530" y="101"/>
                    <a:pt x="1" y="328"/>
                    <a:pt x="228" y="782"/>
                  </a:cubicBezTo>
                  <a:cubicBezTo>
                    <a:pt x="288" y="903"/>
                    <a:pt x="397" y="939"/>
                    <a:pt x="525" y="939"/>
                  </a:cubicBezTo>
                  <a:cubicBezTo>
                    <a:pt x="718" y="939"/>
                    <a:pt x="953" y="858"/>
                    <a:pt x="1135" y="858"/>
                  </a:cubicBezTo>
                  <a:cubicBezTo>
                    <a:pt x="1178" y="847"/>
                    <a:pt x="1220" y="842"/>
                    <a:pt x="1261" y="842"/>
                  </a:cubicBezTo>
                  <a:cubicBezTo>
                    <a:pt x="1505" y="842"/>
                    <a:pt x="1718" y="1009"/>
                    <a:pt x="2042" y="1009"/>
                  </a:cubicBezTo>
                  <a:cubicBezTo>
                    <a:pt x="2420" y="1009"/>
                    <a:pt x="2496" y="782"/>
                    <a:pt x="2345" y="480"/>
                  </a:cubicBezTo>
                  <a:cubicBezTo>
                    <a:pt x="2107" y="123"/>
                    <a:pt x="1637" y="0"/>
                    <a:pt x="12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422;p80">
              <a:extLst>
                <a:ext uri="{FF2B5EF4-FFF2-40B4-BE49-F238E27FC236}">
                  <a16:creationId xmlns:a16="http://schemas.microsoft.com/office/drawing/2014/main" id="{0081B109-EDC5-103A-DFC1-3063EFCCAA9C}"/>
                </a:ext>
              </a:extLst>
            </p:cNvPr>
            <p:cNvSpPr/>
            <p:nvPr/>
          </p:nvSpPr>
          <p:spPr>
            <a:xfrm>
              <a:off x="5245725" y="3674050"/>
              <a:ext cx="35950" cy="20250"/>
            </a:xfrm>
            <a:custGeom>
              <a:avLst/>
              <a:gdLst/>
              <a:ahLst/>
              <a:cxnLst/>
              <a:rect l="l" t="t" r="r" b="b"/>
              <a:pathLst>
                <a:path w="1438" h="810" extrusionOk="0">
                  <a:moveTo>
                    <a:pt x="926" y="0"/>
                  </a:moveTo>
                  <a:cubicBezTo>
                    <a:pt x="735" y="0"/>
                    <a:pt x="525" y="84"/>
                    <a:pt x="379" y="230"/>
                  </a:cubicBezTo>
                  <a:cubicBezTo>
                    <a:pt x="228" y="306"/>
                    <a:pt x="1" y="608"/>
                    <a:pt x="228" y="759"/>
                  </a:cubicBezTo>
                  <a:cubicBezTo>
                    <a:pt x="263" y="794"/>
                    <a:pt x="302" y="809"/>
                    <a:pt x="342" y="809"/>
                  </a:cubicBezTo>
                  <a:cubicBezTo>
                    <a:pt x="476" y="809"/>
                    <a:pt x="623" y="649"/>
                    <a:pt x="681" y="533"/>
                  </a:cubicBezTo>
                  <a:cubicBezTo>
                    <a:pt x="908" y="457"/>
                    <a:pt x="1059" y="533"/>
                    <a:pt x="1211" y="381"/>
                  </a:cubicBezTo>
                  <a:cubicBezTo>
                    <a:pt x="1437" y="306"/>
                    <a:pt x="1437" y="154"/>
                    <a:pt x="1211" y="79"/>
                  </a:cubicBezTo>
                  <a:cubicBezTo>
                    <a:pt x="1130" y="25"/>
                    <a:pt x="1031" y="0"/>
                    <a:pt x="9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423;p80">
              <a:extLst>
                <a:ext uri="{FF2B5EF4-FFF2-40B4-BE49-F238E27FC236}">
                  <a16:creationId xmlns:a16="http://schemas.microsoft.com/office/drawing/2014/main" id="{B6E8E8C0-BB87-9190-BBE1-95431A10551A}"/>
                </a:ext>
              </a:extLst>
            </p:cNvPr>
            <p:cNvSpPr/>
            <p:nvPr/>
          </p:nvSpPr>
          <p:spPr>
            <a:xfrm>
              <a:off x="5274725" y="3642825"/>
              <a:ext cx="44075" cy="23825"/>
            </a:xfrm>
            <a:custGeom>
              <a:avLst/>
              <a:gdLst/>
              <a:ahLst/>
              <a:cxnLst/>
              <a:rect l="l" t="t" r="r" b="b"/>
              <a:pathLst>
                <a:path w="1763" h="953" extrusionOk="0">
                  <a:moveTo>
                    <a:pt x="437" y="0"/>
                  </a:moveTo>
                  <a:cubicBezTo>
                    <a:pt x="219" y="0"/>
                    <a:pt x="0" y="68"/>
                    <a:pt x="51" y="269"/>
                  </a:cubicBezTo>
                  <a:cubicBezTo>
                    <a:pt x="126" y="496"/>
                    <a:pt x="504" y="496"/>
                    <a:pt x="731" y="572"/>
                  </a:cubicBezTo>
                  <a:cubicBezTo>
                    <a:pt x="1034" y="647"/>
                    <a:pt x="1109" y="799"/>
                    <a:pt x="1412" y="874"/>
                  </a:cubicBezTo>
                  <a:cubicBezTo>
                    <a:pt x="1492" y="928"/>
                    <a:pt x="1563" y="953"/>
                    <a:pt x="1618" y="953"/>
                  </a:cubicBezTo>
                  <a:cubicBezTo>
                    <a:pt x="1717" y="953"/>
                    <a:pt x="1763" y="869"/>
                    <a:pt x="1714" y="723"/>
                  </a:cubicBezTo>
                  <a:cubicBezTo>
                    <a:pt x="1639" y="345"/>
                    <a:pt x="1109" y="118"/>
                    <a:pt x="731" y="42"/>
                  </a:cubicBezTo>
                  <a:cubicBezTo>
                    <a:pt x="656" y="17"/>
                    <a:pt x="546" y="0"/>
                    <a:pt x="4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543311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accent2"/>
                </a:solidFill>
              </a:rPr>
              <a:t>Otras comorbilidades</a:t>
            </a:r>
            <a:endParaRPr dirty="0">
              <a:solidFill>
                <a:schemeClr val="accent2"/>
              </a:solidFill>
            </a:endParaRPr>
          </a:p>
        </p:txBody>
      </p:sp>
      <p:graphicFrame>
        <p:nvGraphicFramePr>
          <p:cNvPr id="16" name="Google Shape;2695;p73">
            <a:extLst>
              <a:ext uri="{FF2B5EF4-FFF2-40B4-BE49-F238E27FC236}">
                <a16:creationId xmlns:a16="http://schemas.microsoft.com/office/drawing/2014/main" id="{52E359D0-A894-AC0F-4AC9-EC53CAF1F91D}"/>
              </a:ext>
            </a:extLst>
          </p:cNvPr>
          <p:cNvGraphicFramePr/>
          <p:nvPr>
            <p:extLst>
              <p:ext uri="{D42A27DB-BD31-4B8C-83A1-F6EECF244321}">
                <p14:modId xmlns:p14="http://schemas.microsoft.com/office/powerpoint/2010/main" val="3615334671"/>
              </p:ext>
            </p:extLst>
          </p:nvPr>
        </p:nvGraphicFramePr>
        <p:xfrm>
          <a:off x="998401" y="1342943"/>
          <a:ext cx="7438388" cy="3270904"/>
        </p:xfrm>
        <a:graphic>
          <a:graphicData uri="http://schemas.openxmlformats.org/drawingml/2006/table">
            <a:tbl>
              <a:tblPr>
                <a:noFill/>
                <a:tableStyleId>{22EF3DE8-E382-4F98-9EB3-9DFF79EACF4C}</a:tableStyleId>
              </a:tblPr>
              <a:tblGrid>
                <a:gridCol w="1764000">
                  <a:extLst>
                    <a:ext uri="{9D8B030D-6E8A-4147-A177-3AD203B41FA5}">
                      <a16:colId xmlns:a16="http://schemas.microsoft.com/office/drawing/2014/main" val="20000"/>
                    </a:ext>
                  </a:extLst>
                </a:gridCol>
                <a:gridCol w="530513">
                  <a:extLst>
                    <a:ext uri="{9D8B030D-6E8A-4147-A177-3AD203B41FA5}">
                      <a16:colId xmlns:a16="http://schemas.microsoft.com/office/drawing/2014/main" val="1707057698"/>
                    </a:ext>
                  </a:extLst>
                </a:gridCol>
                <a:gridCol w="1295687">
                  <a:extLst>
                    <a:ext uri="{9D8B030D-6E8A-4147-A177-3AD203B41FA5}">
                      <a16:colId xmlns:a16="http://schemas.microsoft.com/office/drawing/2014/main" val="20001"/>
                    </a:ext>
                  </a:extLst>
                </a:gridCol>
                <a:gridCol w="970250">
                  <a:extLst>
                    <a:ext uri="{9D8B030D-6E8A-4147-A177-3AD203B41FA5}">
                      <a16:colId xmlns:a16="http://schemas.microsoft.com/office/drawing/2014/main" val="20002"/>
                    </a:ext>
                  </a:extLst>
                </a:gridCol>
                <a:gridCol w="1197263">
                  <a:extLst>
                    <a:ext uri="{9D8B030D-6E8A-4147-A177-3AD203B41FA5}">
                      <a16:colId xmlns:a16="http://schemas.microsoft.com/office/drawing/2014/main" val="20003"/>
                    </a:ext>
                  </a:extLst>
                </a:gridCol>
                <a:gridCol w="1068675">
                  <a:extLst>
                    <a:ext uri="{9D8B030D-6E8A-4147-A177-3AD203B41FA5}">
                      <a16:colId xmlns:a16="http://schemas.microsoft.com/office/drawing/2014/main" val="20004"/>
                    </a:ext>
                  </a:extLst>
                </a:gridCol>
                <a:gridCol w="612000">
                  <a:extLst>
                    <a:ext uri="{9D8B030D-6E8A-4147-A177-3AD203B41FA5}">
                      <a16:colId xmlns:a16="http://schemas.microsoft.com/office/drawing/2014/main" val="1100647889"/>
                    </a:ext>
                  </a:extLst>
                </a:gridCol>
              </a:tblGrid>
              <a:tr h="395122">
                <a:tc gridSpan="2">
                  <a:txBody>
                    <a:bodyPr/>
                    <a:lstStyle/>
                    <a:p>
                      <a:pPr marL="0" lvl="0" indent="0" algn="l" rtl="0">
                        <a:spcBef>
                          <a:spcPts val="0"/>
                        </a:spcBef>
                        <a:spcAft>
                          <a:spcPts val="0"/>
                        </a:spcAft>
                        <a:buNone/>
                      </a:pPr>
                      <a:endParaRPr dirty="0"/>
                    </a:p>
                  </a:txBody>
                  <a:tcPr marL="91425" marR="91425" marT="91425" marB="91425">
                    <a:lnL w="9525" cap="flat" cmpd="sng">
                      <a:solidFill>
                        <a:schemeClr val="lt2">
                          <a:alpha val="0"/>
                        </a:schemeClr>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alpha val="0"/>
                        </a:schemeClr>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endParaRPr lang="es-ES"/>
                    </a:p>
                  </a:txBody>
                  <a:tcPr/>
                </a:tc>
                <a:tc gridSpan="2">
                  <a:txBody>
                    <a:bodyPr/>
                    <a:lstStyle/>
                    <a:p>
                      <a:pPr marL="0" marR="0" lvl="0" indent="0" algn="ctr" rtl="0">
                        <a:lnSpc>
                          <a:spcPct val="100000"/>
                        </a:lnSpc>
                        <a:spcBef>
                          <a:spcPts val="0"/>
                        </a:spcBef>
                        <a:spcAft>
                          <a:spcPts val="0"/>
                        </a:spcAft>
                        <a:buClr>
                          <a:srgbClr val="000000"/>
                        </a:buClr>
                        <a:buFont typeface="Arial"/>
                        <a:buNone/>
                      </a:pPr>
                      <a:r>
                        <a:rPr lang="en" sz="1400" b="0" i="0" u="none" strike="noStrike" cap="none" dirty="0">
                          <a:solidFill>
                            <a:schemeClr val="lt2"/>
                          </a:solidFill>
                          <a:latin typeface="Bowlby One"/>
                          <a:ea typeface="Cabin"/>
                          <a:cs typeface="Cabin"/>
                          <a:sym typeface="Cabin"/>
                        </a:rPr>
                        <a:t>Vivos </a:t>
                      </a:r>
                      <a:endParaRPr sz="1400" b="0" i="0" u="none" strike="noStrike" cap="none" dirty="0">
                        <a:solidFill>
                          <a:schemeClr val="lt2"/>
                        </a:solidFill>
                        <a:latin typeface="Bowlby One"/>
                        <a:ea typeface="Cabin"/>
                        <a:cs typeface="Cabin"/>
                        <a:sym typeface="Cabin"/>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pPr marL="0" lvl="0" indent="0" algn="ctr" rtl="0">
                        <a:spcBef>
                          <a:spcPts val="0"/>
                        </a:spcBef>
                        <a:spcAft>
                          <a:spcPts val="0"/>
                        </a:spcAft>
                        <a:buNone/>
                      </a:pPr>
                      <a:endParaRPr sz="1200" dirty="0">
                        <a:latin typeface="Cabin"/>
                        <a:ea typeface="Cabin"/>
                        <a:cs typeface="Cabin"/>
                        <a:sym typeface="Cabin"/>
                      </a:endParaRPr>
                    </a:p>
                  </a:txBody>
                  <a:tcPr marL="91425" marR="9142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b="0" i="0" u="none" strike="noStrike" cap="none" dirty="0">
                          <a:solidFill>
                            <a:schemeClr val="lt2"/>
                          </a:solidFill>
                          <a:latin typeface="Bowlby One"/>
                          <a:ea typeface="Cabin"/>
                          <a:cs typeface="Cabin"/>
                          <a:sym typeface="Cabin"/>
                        </a:rPr>
                        <a:t>Exitus</a:t>
                      </a: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latin typeface="Cabin"/>
                          <a:ea typeface="Cabin"/>
                          <a:cs typeface="Cabin"/>
                          <a:sym typeface="Cabin"/>
                        </a:rPr>
                        <a:t>Exitus</a:t>
                      </a:r>
                    </a:p>
                  </a:txBody>
                  <a:tcPr marL="91425" marR="9142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s-ES" sz="1400" b="0" i="0" u="none" strike="noStrike" cap="none" dirty="0">
                        <a:solidFill>
                          <a:schemeClr val="lt2"/>
                        </a:solidFill>
                        <a:latin typeface="Bowlby One"/>
                        <a:ea typeface="Cabin"/>
                        <a:cs typeface="Cabin"/>
                        <a:sym typeface="Cabin"/>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0"/>
                  </a:ext>
                </a:extLst>
              </a:tr>
              <a:tr h="395122">
                <a:tc grid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Variable</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endParaRPr lang="es-ES"/>
                    </a:p>
                  </a:txBody>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N(%)</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IC 95%</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N(%)</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IC 95%</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smtClean="0">
                          <a:solidFill>
                            <a:schemeClr val="lt2"/>
                          </a:solidFill>
                          <a:latin typeface="Bowlby One"/>
                          <a:sym typeface="Arial"/>
                        </a:rPr>
                        <a:t>p</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1"/>
                  </a:ext>
                </a:extLst>
              </a:tr>
              <a:tr h="396151">
                <a:tc row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Cáncer</a:t>
                      </a:r>
                      <a:endParaRPr dirty="0">
                        <a:solidFill>
                          <a:schemeClr val="lt2"/>
                        </a:solidFill>
                        <a:latin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6091 (96,1%)</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95,6 ; 96,6</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546 (90,8%)</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88,3 ; 93</a:t>
                      </a: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ea typeface="Calibri" panose="020F0502020204030204" pitchFamily="34" charset="0"/>
                          <a:cs typeface="Arial" panose="020B0604020202020204" pitchFamily="34" charset="0"/>
                        </a:rPr>
                        <a:t>&lt;0,001</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2"/>
                  </a:ext>
                </a:extLst>
              </a:tr>
              <a:tr h="415616">
                <a:tc vMerge="1">
                  <a:txBody>
                    <a:bodyPr/>
                    <a:lstStyle/>
                    <a:p>
                      <a:pPr marL="0" lvl="0" indent="0" algn="l" rtl="0">
                        <a:spcBef>
                          <a:spcPts val="0"/>
                        </a:spcBef>
                        <a:spcAft>
                          <a:spcPts val="0"/>
                        </a:spcAft>
                        <a:buNone/>
                      </a:pPr>
                      <a:r>
                        <a:rPr lang="en" dirty="0">
                          <a:solidFill>
                            <a:schemeClr val="lt2"/>
                          </a:solidFill>
                          <a:latin typeface="Bowlby One"/>
                          <a:ea typeface="Bowlby One"/>
                          <a:cs typeface="Bowlby One"/>
                          <a:sym typeface="Bowlby One"/>
                        </a:rPr>
                        <a:t>Week 3</a:t>
                      </a: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245 (</a:t>
                      </a:r>
                      <a:r>
                        <a:rPr lang="es-ES" sz="1400" b="1" dirty="0">
                          <a:solidFill>
                            <a:srgbClr val="C00000"/>
                          </a:solidFill>
                          <a:effectLst/>
                          <a:latin typeface="Arial" panose="020B0604020202020204" pitchFamily="34" charset="0"/>
                          <a:cs typeface="Arial" panose="020B0604020202020204" pitchFamily="34" charset="0"/>
                        </a:rPr>
                        <a:t>3,9</a:t>
                      </a:r>
                      <a:r>
                        <a:rPr lang="es-ES" sz="1400" dirty="0">
                          <a:solidFill>
                            <a:srgbClr val="C00000"/>
                          </a:solidFill>
                          <a:effectLst/>
                          <a:latin typeface="Arial" panose="020B0604020202020204" pitchFamily="34" charset="0"/>
                          <a:cs typeface="Arial" panose="020B0604020202020204" pitchFamily="34" charset="0"/>
                        </a:rPr>
                        <a:t>%</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3,4 ; 4,4</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55 (</a:t>
                      </a:r>
                      <a:r>
                        <a:rPr lang="es-ES" sz="1400" b="1" dirty="0">
                          <a:solidFill>
                            <a:srgbClr val="C00000"/>
                          </a:solidFill>
                          <a:effectLst/>
                          <a:latin typeface="Arial" panose="020B0604020202020204" pitchFamily="34" charset="0"/>
                          <a:cs typeface="Arial" panose="020B0604020202020204" pitchFamily="34" charset="0"/>
                        </a:rPr>
                        <a:t>9,2%</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7 ; 11,7</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vMerge="1">
                  <a:txBody>
                    <a:bodyPr/>
                    <a:lstStyle/>
                    <a:p>
                      <a:pPr algn="ctr">
                        <a:lnSpc>
                          <a:spcPct val="107000"/>
                        </a:lnSpc>
                        <a:spcAft>
                          <a:spcPts val="0"/>
                        </a:spcAft>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3"/>
                  </a:ext>
                </a:extLst>
              </a:tr>
              <a:tr h="444600">
                <a:tc row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Patología Respiratoria</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4378 (69,1%)</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68 ; 70,2</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306 (51%)</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47 ; 55</a:t>
                      </a: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ea typeface="Calibri" panose="020F0502020204030204" pitchFamily="34" charset="0"/>
                          <a:cs typeface="Arial" panose="020B0604020202020204" pitchFamily="34" charset="0"/>
                        </a:rPr>
                        <a:t>0,035</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4"/>
                  </a:ext>
                </a:extLst>
              </a:tr>
              <a:tr h="395122">
                <a:tc vMerge="1">
                  <a:txBody>
                    <a:bodyPr/>
                    <a:lstStyle/>
                    <a:p>
                      <a:pPr marL="0" lvl="0" indent="0" algn="l" rtl="0">
                        <a:spcBef>
                          <a:spcPts val="0"/>
                        </a:spcBef>
                        <a:spcAft>
                          <a:spcPts val="0"/>
                        </a:spcAft>
                        <a:buNone/>
                      </a:pP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1957 (</a:t>
                      </a:r>
                      <a:r>
                        <a:rPr lang="es-ES" sz="1400" b="1" i="0" u="none" strike="noStrike" cap="none" dirty="0">
                          <a:solidFill>
                            <a:srgbClr val="C00000"/>
                          </a:solidFill>
                          <a:effectLst/>
                          <a:latin typeface="Arial" panose="020B0604020202020204" pitchFamily="34" charset="0"/>
                          <a:ea typeface="Arial"/>
                          <a:cs typeface="Arial" panose="020B0604020202020204" pitchFamily="34" charset="0"/>
                          <a:sym typeface="Arial"/>
                        </a:rPr>
                        <a:t>30,9%</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29,8 ; 32</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294 (</a:t>
                      </a:r>
                      <a:r>
                        <a:rPr lang="es-ES" sz="1400" b="1" i="0" u="none" strike="noStrike" cap="none" dirty="0">
                          <a:solidFill>
                            <a:srgbClr val="C00000"/>
                          </a:solidFill>
                          <a:effectLst/>
                          <a:latin typeface="Arial" panose="020B0604020202020204" pitchFamily="34" charset="0"/>
                          <a:ea typeface="Arial"/>
                          <a:cs typeface="Arial" panose="020B0604020202020204" pitchFamily="34" charset="0"/>
                          <a:sym typeface="Arial"/>
                        </a:rPr>
                        <a:t>49%</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45 ; 53</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vMerge="1">
                  <a:txBody>
                    <a:bodyPr/>
                    <a:lstStyle/>
                    <a:p>
                      <a:pPr algn="ctr">
                        <a:lnSpc>
                          <a:spcPct val="107000"/>
                        </a:lnSpc>
                        <a:spcAft>
                          <a:spcPts val="0"/>
                        </a:spcAft>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841056404"/>
                  </a:ext>
                </a:extLst>
              </a:tr>
              <a:tr h="395122">
                <a:tc rowSpan="2">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Cardiopatía</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5741 (90,6%)</a:t>
                      </a: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89,9 ; 91,3</a:t>
                      </a: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495 (82,4%)</a:t>
                      </a: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79,2 ; 85,3</a:t>
                      </a: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ea typeface="Calibri" panose="020F0502020204030204" pitchFamily="34" charset="0"/>
                          <a:cs typeface="Arial" panose="020B0604020202020204" pitchFamily="34" charset="0"/>
                        </a:rPr>
                        <a:t>&lt;0,001</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26354" marR="26354"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76205265"/>
                  </a:ext>
                </a:extLst>
              </a:tr>
              <a:tr h="414715">
                <a:tc vMerge="1">
                  <a:txBody>
                    <a:bodyPr/>
                    <a:lstStyle/>
                    <a:p>
                      <a:pPr marL="0" lvl="0" indent="0" algn="l" rtl="0">
                        <a:spcBef>
                          <a:spcPts val="0"/>
                        </a:spcBef>
                        <a:spcAft>
                          <a:spcPts val="0"/>
                        </a:spcAft>
                        <a:buNone/>
                      </a:pP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593 (</a:t>
                      </a:r>
                      <a:r>
                        <a:rPr lang="es-ES" sz="1400" b="1" dirty="0">
                          <a:solidFill>
                            <a:srgbClr val="C00000"/>
                          </a:solidFill>
                          <a:effectLst/>
                          <a:latin typeface="Arial" panose="020B0604020202020204" pitchFamily="34" charset="0"/>
                          <a:cs typeface="Arial" panose="020B0604020202020204" pitchFamily="34" charset="0"/>
                        </a:rPr>
                        <a:t>9,4%</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8,7 ; 10,1</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106 (</a:t>
                      </a:r>
                      <a:r>
                        <a:rPr lang="es-ES" sz="1400" b="1" dirty="0">
                          <a:solidFill>
                            <a:srgbClr val="C00000"/>
                          </a:solidFill>
                          <a:effectLst/>
                          <a:latin typeface="Arial" panose="020B0604020202020204" pitchFamily="34" charset="0"/>
                          <a:cs typeface="Arial" panose="020B0604020202020204" pitchFamily="34" charset="0"/>
                        </a:rPr>
                        <a:t>17,6%</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14,7 ; 20,8</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vMerge="1">
                  <a:txBody>
                    <a:bodyPr/>
                    <a:lstStyle/>
                    <a:p>
                      <a:pPr algn="ctr">
                        <a:lnSpc>
                          <a:spcPct val="107000"/>
                        </a:lnSpc>
                        <a:spcAft>
                          <a:spcPts val="0"/>
                        </a:spcAft>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453649789"/>
                  </a:ext>
                </a:extLst>
              </a:tr>
            </a:tbl>
          </a:graphicData>
        </a:graphic>
      </p:graphicFrame>
      <p:grpSp>
        <p:nvGrpSpPr>
          <p:cNvPr id="40" name="Google Shape;3424;p80">
            <a:extLst>
              <a:ext uri="{FF2B5EF4-FFF2-40B4-BE49-F238E27FC236}">
                <a16:creationId xmlns:a16="http://schemas.microsoft.com/office/drawing/2014/main" id="{83DAB1EF-1B72-196D-06CE-88DCFB3F1DD0}"/>
              </a:ext>
            </a:extLst>
          </p:cNvPr>
          <p:cNvGrpSpPr/>
          <p:nvPr/>
        </p:nvGrpSpPr>
        <p:grpSpPr>
          <a:xfrm>
            <a:off x="8105862" y="439433"/>
            <a:ext cx="813976" cy="773830"/>
            <a:chOff x="6181475" y="3602275"/>
            <a:chExt cx="340300" cy="323275"/>
          </a:xfrm>
        </p:grpSpPr>
        <p:sp>
          <p:nvSpPr>
            <p:cNvPr id="41" name="Google Shape;3425;p80">
              <a:extLst>
                <a:ext uri="{FF2B5EF4-FFF2-40B4-BE49-F238E27FC236}">
                  <a16:creationId xmlns:a16="http://schemas.microsoft.com/office/drawing/2014/main" id="{8BFC9F4F-AE65-646D-A75A-6F25479C1192}"/>
                </a:ext>
              </a:extLst>
            </p:cNvPr>
            <p:cNvSpPr/>
            <p:nvPr/>
          </p:nvSpPr>
          <p:spPr>
            <a:xfrm>
              <a:off x="6198475" y="3602275"/>
              <a:ext cx="313825" cy="323275"/>
            </a:xfrm>
            <a:custGeom>
              <a:avLst/>
              <a:gdLst/>
              <a:ahLst/>
              <a:cxnLst/>
              <a:rect l="l" t="t" r="r" b="b"/>
              <a:pathLst>
                <a:path w="12553" h="12931" extrusionOk="0">
                  <a:moveTo>
                    <a:pt x="5521" y="1"/>
                  </a:moveTo>
                  <a:cubicBezTo>
                    <a:pt x="5521" y="1"/>
                    <a:pt x="5521" y="76"/>
                    <a:pt x="5521" y="76"/>
                  </a:cubicBezTo>
                  <a:cubicBezTo>
                    <a:pt x="5672" y="757"/>
                    <a:pt x="5672" y="1891"/>
                    <a:pt x="5596" y="2874"/>
                  </a:cubicBezTo>
                  <a:cubicBezTo>
                    <a:pt x="5521" y="2647"/>
                    <a:pt x="5445" y="2421"/>
                    <a:pt x="5294" y="2269"/>
                  </a:cubicBezTo>
                  <a:cubicBezTo>
                    <a:pt x="5067" y="2042"/>
                    <a:pt x="4840" y="1891"/>
                    <a:pt x="4538" y="1891"/>
                  </a:cubicBezTo>
                  <a:lnTo>
                    <a:pt x="4462" y="1891"/>
                  </a:lnTo>
                  <a:cubicBezTo>
                    <a:pt x="3404" y="1891"/>
                    <a:pt x="681" y="4084"/>
                    <a:pt x="228" y="8243"/>
                  </a:cubicBezTo>
                  <a:cubicBezTo>
                    <a:pt x="1" y="10663"/>
                    <a:pt x="152" y="12099"/>
                    <a:pt x="606" y="12704"/>
                  </a:cubicBezTo>
                  <a:cubicBezTo>
                    <a:pt x="757" y="12855"/>
                    <a:pt x="984" y="12931"/>
                    <a:pt x="1211" y="12931"/>
                  </a:cubicBezTo>
                  <a:cubicBezTo>
                    <a:pt x="1438" y="12931"/>
                    <a:pt x="1664" y="12855"/>
                    <a:pt x="1891" y="12704"/>
                  </a:cubicBezTo>
                  <a:cubicBezTo>
                    <a:pt x="2421" y="12402"/>
                    <a:pt x="3328" y="12250"/>
                    <a:pt x="4084" y="12099"/>
                  </a:cubicBezTo>
                  <a:cubicBezTo>
                    <a:pt x="4765" y="12024"/>
                    <a:pt x="5294" y="11948"/>
                    <a:pt x="5596" y="11721"/>
                  </a:cubicBezTo>
                  <a:cubicBezTo>
                    <a:pt x="6050" y="11343"/>
                    <a:pt x="6050" y="10058"/>
                    <a:pt x="6050" y="8167"/>
                  </a:cubicBezTo>
                  <a:cubicBezTo>
                    <a:pt x="6050" y="7562"/>
                    <a:pt x="6277" y="7335"/>
                    <a:pt x="6277" y="7335"/>
                  </a:cubicBezTo>
                  <a:cubicBezTo>
                    <a:pt x="6353" y="7335"/>
                    <a:pt x="6504" y="7562"/>
                    <a:pt x="6504" y="8167"/>
                  </a:cubicBezTo>
                  <a:cubicBezTo>
                    <a:pt x="6504" y="9982"/>
                    <a:pt x="6504" y="11343"/>
                    <a:pt x="7033" y="11721"/>
                  </a:cubicBezTo>
                  <a:cubicBezTo>
                    <a:pt x="7260" y="11948"/>
                    <a:pt x="7789" y="12024"/>
                    <a:pt x="8470" y="12099"/>
                  </a:cubicBezTo>
                  <a:cubicBezTo>
                    <a:pt x="9226" y="12250"/>
                    <a:pt x="10133" y="12402"/>
                    <a:pt x="10663" y="12704"/>
                  </a:cubicBezTo>
                  <a:cubicBezTo>
                    <a:pt x="10965" y="12855"/>
                    <a:pt x="11192" y="12931"/>
                    <a:pt x="11343" y="12931"/>
                  </a:cubicBezTo>
                  <a:cubicBezTo>
                    <a:pt x="11570" y="12931"/>
                    <a:pt x="11797" y="12855"/>
                    <a:pt x="11948" y="12704"/>
                  </a:cubicBezTo>
                  <a:cubicBezTo>
                    <a:pt x="12477" y="12099"/>
                    <a:pt x="12553" y="10663"/>
                    <a:pt x="12326" y="8243"/>
                  </a:cubicBezTo>
                  <a:cubicBezTo>
                    <a:pt x="11872" y="4084"/>
                    <a:pt x="9150" y="1891"/>
                    <a:pt x="8092" y="1891"/>
                  </a:cubicBezTo>
                  <a:cubicBezTo>
                    <a:pt x="7789" y="1891"/>
                    <a:pt x="7487" y="2042"/>
                    <a:pt x="7336" y="2194"/>
                  </a:cubicBezTo>
                  <a:cubicBezTo>
                    <a:pt x="7202" y="2394"/>
                    <a:pt x="7068" y="2536"/>
                    <a:pt x="6987" y="2775"/>
                  </a:cubicBezTo>
                  <a:lnTo>
                    <a:pt x="6987" y="2775"/>
                  </a:lnTo>
                  <a:cubicBezTo>
                    <a:pt x="7006" y="2635"/>
                    <a:pt x="6957" y="2466"/>
                    <a:pt x="6957" y="2345"/>
                  </a:cubicBezTo>
                  <a:cubicBezTo>
                    <a:pt x="6957" y="2118"/>
                    <a:pt x="6957" y="1967"/>
                    <a:pt x="6957" y="1740"/>
                  </a:cubicBezTo>
                  <a:cubicBezTo>
                    <a:pt x="6957" y="1211"/>
                    <a:pt x="7033" y="606"/>
                    <a:pt x="7109" y="76"/>
                  </a:cubicBezTo>
                  <a:cubicBezTo>
                    <a:pt x="7109" y="76"/>
                    <a:pt x="7109" y="1"/>
                    <a:pt x="71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426;p80">
              <a:extLst>
                <a:ext uri="{FF2B5EF4-FFF2-40B4-BE49-F238E27FC236}">
                  <a16:creationId xmlns:a16="http://schemas.microsoft.com/office/drawing/2014/main" id="{787585FC-2139-F791-FA3A-87424BEA01F5}"/>
                </a:ext>
              </a:extLst>
            </p:cNvPr>
            <p:cNvSpPr/>
            <p:nvPr/>
          </p:nvSpPr>
          <p:spPr>
            <a:xfrm>
              <a:off x="6200775" y="3602275"/>
              <a:ext cx="309325" cy="318625"/>
            </a:xfrm>
            <a:custGeom>
              <a:avLst/>
              <a:gdLst/>
              <a:ahLst/>
              <a:cxnLst/>
              <a:rect l="l" t="t" r="r" b="b"/>
              <a:pathLst>
                <a:path w="12373" h="12745" extrusionOk="0">
                  <a:moveTo>
                    <a:pt x="5656" y="1"/>
                  </a:moveTo>
                  <a:cubicBezTo>
                    <a:pt x="5958" y="1362"/>
                    <a:pt x="5656" y="4387"/>
                    <a:pt x="5504" y="4916"/>
                  </a:cubicBezTo>
                  <a:cubicBezTo>
                    <a:pt x="5504" y="4689"/>
                    <a:pt x="5429" y="4462"/>
                    <a:pt x="5429" y="4387"/>
                  </a:cubicBezTo>
                  <a:cubicBezTo>
                    <a:pt x="5504" y="3177"/>
                    <a:pt x="5278" y="2118"/>
                    <a:pt x="4446" y="2118"/>
                  </a:cubicBezTo>
                  <a:cubicBezTo>
                    <a:pt x="4430" y="2117"/>
                    <a:pt x="4414" y="2116"/>
                    <a:pt x="4397" y="2116"/>
                  </a:cubicBezTo>
                  <a:cubicBezTo>
                    <a:pt x="3445" y="2116"/>
                    <a:pt x="808" y="4231"/>
                    <a:pt x="363" y="8318"/>
                  </a:cubicBezTo>
                  <a:cubicBezTo>
                    <a:pt x="0" y="11642"/>
                    <a:pt x="410" y="12744"/>
                    <a:pt x="1130" y="12744"/>
                  </a:cubicBezTo>
                  <a:cubicBezTo>
                    <a:pt x="1311" y="12744"/>
                    <a:pt x="1511" y="12674"/>
                    <a:pt x="1724" y="12553"/>
                  </a:cubicBezTo>
                  <a:cubicBezTo>
                    <a:pt x="2707" y="11948"/>
                    <a:pt x="4899" y="11948"/>
                    <a:pt x="5353" y="11570"/>
                  </a:cubicBezTo>
                  <a:cubicBezTo>
                    <a:pt x="5807" y="11192"/>
                    <a:pt x="5807" y="9680"/>
                    <a:pt x="5807" y="8167"/>
                  </a:cubicBezTo>
                  <a:cubicBezTo>
                    <a:pt x="5807" y="7487"/>
                    <a:pt x="6015" y="7146"/>
                    <a:pt x="6223" y="7146"/>
                  </a:cubicBezTo>
                  <a:cubicBezTo>
                    <a:pt x="6431" y="7146"/>
                    <a:pt x="6639" y="7487"/>
                    <a:pt x="6639" y="8167"/>
                  </a:cubicBezTo>
                  <a:cubicBezTo>
                    <a:pt x="6639" y="9831"/>
                    <a:pt x="6639" y="11192"/>
                    <a:pt x="7092" y="11570"/>
                  </a:cubicBezTo>
                  <a:cubicBezTo>
                    <a:pt x="7470" y="11948"/>
                    <a:pt x="9663" y="11948"/>
                    <a:pt x="10722" y="12553"/>
                  </a:cubicBezTo>
                  <a:cubicBezTo>
                    <a:pt x="10913" y="12670"/>
                    <a:pt x="11095" y="12736"/>
                    <a:pt x="11261" y="12736"/>
                  </a:cubicBezTo>
                  <a:cubicBezTo>
                    <a:pt x="11953" y="12736"/>
                    <a:pt x="12373" y="11595"/>
                    <a:pt x="12007" y="8243"/>
                  </a:cubicBezTo>
                  <a:cubicBezTo>
                    <a:pt x="11561" y="4230"/>
                    <a:pt x="8998" y="2116"/>
                    <a:pt x="8048" y="2116"/>
                  </a:cubicBezTo>
                  <a:cubicBezTo>
                    <a:pt x="8032" y="2116"/>
                    <a:pt x="8015" y="2117"/>
                    <a:pt x="8000" y="2118"/>
                  </a:cubicBezTo>
                  <a:cubicBezTo>
                    <a:pt x="7092" y="2118"/>
                    <a:pt x="6941" y="3177"/>
                    <a:pt x="7017" y="4311"/>
                  </a:cubicBezTo>
                  <a:cubicBezTo>
                    <a:pt x="6941" y="4462"/>
                    <a:pt x="6941" y="4613"/>
                    <a:pt x="6865" y="4916"/>
                  </a:cubicBezTo>
                  <a:cubicBezTo>
                    <a:pt x="6790" y="4311"/>
                    <a:pt x="6487" y="1286"/>
                    <a:pt x="6790" y="1"/>
                  </a:cubicBezTo>
                  <a:lnTo>
                    <a:pt x="6487" y="1"/>
                  </a:lnTo>
                  <a:cubicBezTo>
                    <a:pt x="6185" y="1740"/>
                    <a:pt x="6639" y="4991"/>
                    <a:pt x="6790" y="5672"/>
                  </a:cubicBezTo>
                  <a:cubicBezTo>
                    <a:pt x="6790" y="5672"/>
                    <a:pt x="6790" y="5672"/>
                    <a:pt x="6790" y="5748"/>
                  </a:cubicBezTo>
                  <a:lnTo>
                    <a:pt x="7017" y="6201"/>
                  </a:lnTo>
                  <a:cubicBezTo>
                    <a:pt x="7017" y="6201"/>
                    <a:pt x="7062" y="6205"/>
                    <a:pt x="7130" y="6205"/>
                  </a:cubicBezTo>
                  <a:cubicBezTo>
                    <a:pt x="7368" y="6205"/>
                    <a:pt x="7890" y="6159"/>
                    <a:pt x="7773" y="5748"/>
                  </a:cubicBezTo>
                  <a:cubicBezTo>
                    <a:pt x="7546" y="5143"/>
                    <a:pt x="7092" y="4765"/>
                    <a:pt x="7395" y="4765"/>
                  </a:cubicBezTo>
                  <a:cubicBezTo>
                    <a:pt x="7407" y="4761"/>
                    <a:pt x="7418" y="4759"/>
                    <a:pt x="7429" y="4759"/>
                  </a:cubicBezTo>
                  <a:cubicBezTo>
                    <a:pt x="7593" y="4759"/>
                    <a:pt x="7626" y="5189"/>
                    <a:pt x="7763" y="5189"/>
                  </a:cubicBezTo>
                  <a:cubicBezTo>
                    <a:pt x="7788" y="5189"/>
                    <a:pt x="7816" y="5175"/>
                    <a:pt x="7848" y="5143"/>
                  </a:cubicBezTo>
                  <a:cubicBezTo>
                    <a:pt x="8024" y="5011"/>
                    <a:pt x="8353" y="4930"/>
                    <a:pt x="8509" y="4930"/>
                  </a:cubicBezTo>
                  <a:cubicBezTo>
                    <a:pt x="8621" y="4930"/>
                    <a:pt x="8643" y="4972"/>
                    <a:pt x="8453" y="5067"/>
                  </a:cubicBezTo>
                  <a:cubicBezTo>
                    <a:pt x="8075" y="5294"/>
                    <a:pt x="7773" y="5521"/>
                    <a:pt x="8000" y="5672"/>
                  </a:cubicBezTo>
                  <a:lnTo>
                    <a:pt x="8227" y="5748"/>
                  </a:lnTo>
                  <a:cubicBezTo>
                    <a:pt x="8227" y="5748"/>
                    <a:pt x="8680" y="5672"/>
                    <a:pt x="8983" y="5445"/>
                  </a:cubicBezTo>
                  <a:cubicBezTo>
                    <a:pt x="9030" y="5410"/>
                    <a:pt x="9062" y="5395"/>
                    <a:pt x="9082" y="5395"/>
                  </a:cubicBezTo>
                  <a:cubicBezTo>
                    <a:pt x="9189" y="5395"/>
                    <a:pt x="8924" y="5835"/>
                    <a:pt x="8605" y="5899"/>
                  </a:cubicBezTo>
                  <a:cubicBezTo>
                    <a:pt x="8302" y="5974"/>
                    <a:pt x="7622" y="6277"/>
                    <a:pt x="8000" y="6352"/>
                  </a:cubicBezTo>
                  <a:cubicBezTo>
                    <a:pt x="8144" y="6410"/>
                    <a:pt x="8333" y="6435"/>
                    <a:pt x="8523" y="6435"/>
                  </a:cubicBezTo>
                  <a:cubicBezTo>
                    <a:pt x="8831" y="6435"/>
                    <a:pt x="9145" y="6370"/>
                    <a:pt x="9285" y="6277"/>
                  </a:cubicBezTo>
                  <a:cubicBezTo>
                    <a:pt x="9309" y="6271"/>
                    <a:pt x="9328" y="6268"/>
                    <a:pt x="9345" y="6268"/>
                  </a:cubicBezTo>
                  <a:cubicBezTo>
                    <a:pt x="9524" y="6268"/>
                    <a:pt x="9295" y="6588"/>
                    <a:pt x="8934" y="6588"/>
                  </a:cubicBezTo>
                  <a:cubicBezTo>
                    <a:pt x="8901" y="6588"/>
                    <a:pt x="8867" y="6585"/>
                    <a:pt x="8831" y="6579"/>
                  </a:cubicBezTo>
                  <a:cubicBezTo>
                    <a:pt x="8378" y="6579"/>
                    <a:pt x="9285" y="7033"/>
                    <a:pt x="9058" y="7184"/>
                  </a:cubicBezTo>
                  <a:cubicBezTo>
                    <a:pt x="9038" y="7198"/>
                    <a:pt x="9014" y="7204"/>
                    <a:pt x="8989" y="7204"/>
                  </a:cubicBezTo>
                  <a:cubicBezTo>
                    <a:pt x="8748" y="7204"/>
                    <a:pt x="8304" y="6650"/>
                    <a:pt x="7849" y="6650"/>
                  </a:cubicBezTo>
                  <a:cubicBezTo>
                    <a:pt x="7824" y="6650"/>
                    <a:pt x="7798" y="6651"/>
                    <a:pt x="7773" y="6655"/>
                  </a:cubicBezTo>
                  <a:cubicBezTo>
                    <a:pt x="7319" y="6731"/>
                    <a:pt x="7168" y="7033"/>
                    <a:pt x="7622" y="7260"/>
                  </a:cubicBezTo>
                  <a:cubicBezTo>
                    <a:pt x="8000" y="7487"/>
                    <a:pt x="8983" y="7714"/>
                    <a:pt x="9285" y="7714"/>
                  </a:cubicBezTo>
                  <a:cubicBezTo>
                    <a:pt x="9320" y="7707"/>
                    <a:pt x="9349" y="7703"/>
                    <a:pt x="9373" y="7703"/>
                  </a:cubicBezTo>
                  <a:cubicBezTo>
                    <a:pt x="9561" y="7703"/>
                    <a:pt x="9398" y="7901"/>
                    <a:pt x="9036" y="7901"/>
                  </a:cubicBezTo>
                  <a:cubicBezTo>
                    <a:pt x="8952" y="7901"/>
                    <a:pt x="8858" y="7890"/>
                    <a:pt x="8756" y="7865"/>
                  </a:cubicBezTo>
                  <a:cubicBezTo>
                    <a:pt x="8660" y="7843"/>
                    <a:pt x="8582" y="7834"/>
                    <a:pt x="8520" y="7834"/>
                  </a:cubicBezTo>
                  <a:cubicBezTo>
                    <a:pt x="8144" y="7834"/>
                    <a:pt x="8366" y="8178"/>
                    <a:pt x="8756" y="8243"/>
                  </a:cubicBezTo>
                  <a:cubicBezTo>
                    <a:pt x="9134" y="8394"/>
                    <a:pt x="9436" y="8848"/>
                    <a:pt x="9210" y="8848"/>
                  </a:cubicBezTo>
                  <a:cubicBezTo>
                    <a:pt x="9058" y="8772"/>
                    <a:pt x="9058" y="8621"/>
                    <a:pt x="8605" y="8394"/>
                  </a:cubicBezTo>
                  <a:cubicBezTo>
                    <a:pt x="8247" y="8215"/>
                    <a:pt x="7890" y="7849"/>
                    <a:pt x="7754" y="7849"/>
                  </a:cubicBezTo>
                  <a:cubicBezTo>
                    <a:pt x="7718" y="7849"/>
                    <a:pt x="7697" y="7876"/>
                    <a:pt x="7697" y="7940"/>
                  </a:cubicBezTo>
                  <a:cubicBezTo>
                    <a:pt x="7697" y="8243"/>
                    <a:pt x="8453" y="9075"/>
                    <a:pt x="9285" y="9301"/>
                  </a:cubicBezTo>
                  <a:cubicBezTo>
                    <a:pt x="9770" y="9382"/>
                    <a:pt x="9801" y="9463"/>
                    <a:pt x="9610" y="9463"/>
                  </a:cubicBezTo>
                  <a:cubicBezTo>
                    <a:pt x="9443" y="9463"/>
                    <a:pt x="9108" y="9402"/>
                    <a:pt x="8756" y="9226"/>
                  </a:cubicBezTo>
                  <a:cubicBezTo>
                    <a:pt x="8592" y="9127"/>
                    <a:pt x="8481" y="9086"/>
                    <a:pt x="8417" y="9086"/>
                  </a:cubicBezTo>
                  <a:cubicBezTo>
                    <a:pt x="8185" y="9086"/>
                    <a:pt x="8558" y="9627"/>
                    <a:pt x="9210" y="9982"/>
                  </a:cubicBezTo>
                  <a:cubicBezTo>
                    <a:pt x="9385" y="10158"/>
                    <a:pt x="9153" y="10333"/>
                    <a:pt x="9004" y="10333"/>
                  </a:cubicBezTo>
                  <a:cubicBezTo>
                    <a:pt x="8960" y="10333"/>
                    <a:pt x="8924" y="10319"/>
                    <a:pt x="8907" y="10284"/>
                  </a:cubicBezTo>
                  <a:cubicBezTo>
                    <a:pt x="8756" y="10058"/>
                    <a:pt x="8302" y="9226"/>
                    <a:pt x="8075" y="9226"/>
                  </a:cubicBezTo>
                  <a:cubicBezTo>
                    <a:pt x="7848" y="9226"/>
                    <a:pt x="7924" y="10133"/>
                    <a:pt x="8378" y="10436"/>
                  </a:cubicBezTo>
                  <a:cubicBezTo>
                    <a:pt x="8615" y="10633"/>
                    <a:pt x="8460" y="10748"/>
                    <a:pt x="8268" y="10748"/>
                  </a:cubicBezTo>
                  <a:cubicBezTo>
                    <a:pt x="8093" y="10748"/>
                    <a:pt x="7888" y="10652"/>
                    <a:pt x="7924" y="10436"/>
                  </a:cubicBezTo>
                  <a:cubicBezTo>
                    <a:pt x="7924" y="10097"/>
                    <a:pt x="7924" y="9029"/>
                    <a:pt x="7761" y="9029"/>
                  </a:cubicBezTo>
                  <a:cubicBezTo>
                    <a:pt x="7742" y="9029"/>
                    <a:pt x="7721" y="9043"/>
                    <a:pt x="7697" y="9075"/>
                  </a:cubicBezTo>
                  <a:cubicBezTo>
                    <a:pt x="7395" y="9301"/>
                    <a:pt x="7244" y="10058"/>
                    <a:pt x="7244" y="10209"/>
                  </a:cubicBezTo>
                  <a:cubicBezTo>
                    <a:pt x="7244" y="10216"/>
                    <a:pt x="7239" y="10219"/>
                    <a:pt x="7232" y="10219"/>
                  </a:cubicBezTo>
                  <a:cubicBezTo>
                    <a:pt x="7156" y="10219"/>
                    <a:pt x="6741" y="9886"/>
                    <a:pt x="7017" y="9680"/>
                  </a:cubicBezTo>
                  <a:cubicBezTo>
                    <a:pt x="7319" y="9377"/>
                    <a:pt x="7470" y="9226"/>
                    <a:pt x="7395" y="8621"/>
                  </a:cubicBezTo>
                  <a:cubicBezTo>
                    <a:pt x="7395" y="8243"/>
                    <a:pt x="7017" y="7033"/>
                    <a:pt x="6412" y="6806"/>
                  </a:cubicBezTo>
                  <a:lnTo>
                    <a:pt x="5958" y="6806"/>
                  </a:lnTo>
                  <a:cubicBezTo>
                    <a:pt x="5353" y="7033"/>
                    <a:pt x="5051" y="8243"/>
                    <a:pt x="4975" y="8621"/>
                  </a:cubicBezTo>
                  <a:cubicBezTo>
                    <a:pt x="4899" y="9226"/>
                    <a:pt x="5051" y="9377"/>
                    <a:pt x="5353" y="9680"/>
                  </a:cubicBezTo>
                  <a:cubicBezTo>
                    <a:pt x="5614" y="9875"/>
                    <a:pt x="5257" y="10239"/>
                    <a:pt x="5153" y="10239"/>
                  </a:cubicBezTo>
                  <a:cubicBezTo>
                    <a:pt x="5136" y="10239"/>
                    <a:pt x="5126" y="10230"/>
                    <a:pt x="5126" y="10209"/>
                  </a:cubicBezTo>
                  <a:cubicBezTo>
                    <a:pt x="5126" y="10058"/>
                    <a:pt x="4975" y="9301"/>
                    <a:pt x="4748" y="9075"/>
                  </a:cubicBezTo>
                  <a:cubicBezTo>
                    <a:pt x="4717" y="9043"/>
                    <a:pt x="4689" y="9029"/>
                    <a:pt x="4664" y="9029"/>
                  </a:cubicBezTo>
                  <a:cubicBezTo>
                    <a:pt x="4447" y="9029"/>
                    <a:pt x="4454" y="10105"/>
                    <a:pt x="4521" y="10511"/>
                  </a:cubicBezTo>
                  <a:cubicBezTo>
                    <a:pt x="4521" y="10690"/>
                    <a:pt x="4302" y="10767"/>
                    <a:pt x="4118" y="10767"/>
                  </a:cubicBezTo>
                  <a:cubicBezTo>
                    <a:pt x="3913" y="10767"/>
                    <a:pt x="3753" y="10671"/>
                    <a:pt x="3992" y="10511"/>
                  </a:cubicBezTo>
                  <a:cubicBezTo>
                    <a:pt x="4446" y="10133"/>
                    <a:pt x="4597" y="9226"/>
                    <a:pt x="4370" y="9226"/>
                  </a:cubicBezTo>
                  <a:cubicBezTo>
                    <a:pt x="4143" y="9226"/>
                    <a:pt x="3614" y="10058"/>
                    <a:pt x="3538" y="10284"/>
                  </a:cubicBezTo>
                  <a:cubicBezTo>
                    <a:pt x="3501" y="10341"/>
                    <a:pt x="3444" y="10365"/>
                    <a:pt x="3384" y="10365"/>
                  </a:cubicBezTo>
                  <a:cubicBezTo>
                    <a:pt x="3203" y="10365"/>
                    <a:pt x="2990" y="10152"/>
                    <a:pt x="3160" y="9982"/>
                  </a:cubicBezTo>
                  <a:cubicBezTo>
                    <a:pt x="3812" y="9627"/>
                    <a:pt x="4185" y="9086"/>
                    <a:pt x="3953" y="9086"/>
                  </a:cubicBezTo>
                  <a:cubicBezTo>
                    <a:pt x="3889" y="9086"/>
                    <a:pt x="3778" y="9127"/>
                    <a:pt x="3614" y="9226"/>
                  </a:cubicBezTo>
                  <a:cubicBezTo>
                    <a:pt x="3262" y="9402"/>
                    <a:pt x="2943" y="9463"/>
                    <a:pt x="2786" y="9463"/>
                  </a:cubicBezTo>
                  <a:cubicBezTo>
                    <a:pt x="2606" y="9463"/>
                    <a:pt x="2640" y="9382"/>
                    <a:pt x="3085" y="9301"/>
                  </a:cubicBezTo>
                  <a:cubicBezTo>
                    <a:pt x="3916" y="9075"/>
                    <a:pt x="4673" y="8243"/>
                    <a:pt x="4673" y="7940"/>
                  </a:cubicBezTo>
                  <a:cubicBezTo>
                    <a:pt x="4673" y="7876"/>
                    <a:pt x="4652" y="7849"/>
                    <a:pt x="4615" y="7849"/>
                  </a:cubicBezTo>
                  <a:cubicBezTo>
                    <a:pt x="4480" y="7849"/>
                    <a:pt x="4122" y="8215"/>
                    <a:pt x="3765" y="8394"/>
                  </a:cubicBezTo>
                  <a:cubicBezTo>
                    <a:pt x="3312" y="8621"/>
                    <a:pt x="3312" y="8772"/>
                    <a:pt x="3160" y="8848"/>
                  </a:cubicBezTo>
                  <a:cubicBezTo>
                    <a:pt x="2933" y="8848"/>
                    <a:pt x="3236" y="8394"/>
                    <a:pt x="3690" y="8318"/>
                  </a:cubicBezTo>
                  <a:cubicBezTo>
                    <a:pt x="4015" y="8188"/>
                    <a:pt x="4228" y="7834"/>
                    <a:pt x="3896" y="7834"/>
                  </a:cubicBezTo>
                  <a:cubicBezTo>
                    <a:pt x="3842" y="7834"/>
                    <a:pt x="3774" y="7844"/>
                    <a:pt x="3690" y="7865"/>
                  </a:cubicBezTo>
                  <a:cubicBezTo>
                    <a:pt x="3574" y="7890"/>
                    <a:pt x="3470" y="7901"/>
                    <a:pt x="3378" y="7901"/>
                  </a:cubicBezTo>
                  <a:cubicBezTo>
                    <a:pt x="2976" y="7901"/>
                    <a:pt x="2809" y="7703"/>
                    <a:pt x="2997" y="7703"/>
                  </a:cubicBezTo>
                  <a:cubicBezTo>
                    <a:pt x="3021" y="7703"/>
                    <a:pt x="3050" y="7707"/>
                    <a:pt x="3085" y="7714"/>
                  </a:cubicBezTo>
                  <a:cubicBezTo>
                    <a:pt x="3387" y="7714"/>
                    <a:pt x="4370" y="7487"/>
                    <a:pt x="4748" y="7260"/>
                  </a:cubicBezTo>
                  <a:cubicBezTo>
                    <a:pt x="5202" y="7033"/>
                    <a:pt x="5051" y="6731"/>
                    <a:pt x="4597" y="6655"/>
                  </a:cubicBezTo>
                  <a:cubicBezTo>
                    <a:pt x="4575" y="6651"/>
                    <a:pt x="4553" y="6650"/>
                    <a:pt x="4531" y="6650"/>
                  </a:cubicBezTo>
                  <a:cubicBezTo>
                    <a:pt x="4129" y="6650"/>
                    <a:pt x="3634" y="7204"/>
                    <a:pt x="3383" y="7204"/>
                  </a:cubicBezTo>
                  <a:cubicBezTo>
                    <a:pt x="3356" y="7204"/>
                    <a:pt x="3332" y="7198"/>
                    <a:pt x="3312" y="7184"/>
                  </a:cubicBezTo>
                  <a:cubicBezTo>
                    <a:pt x="3085" y="7033"/>
                    <a:pt x="3992" y="6579"/>
                    <a:pt x="3538" y="6579"/>
                  </a:cubicBezTo>
                  <a:cubicBezTo>
                    <a:pt x="3503" y="6585"/>
                    <a:pt x="3469" y="6588"/>
                    <a:pt x="3435" y="6588"/>
                  </a:cubicBezTo>
                  <a:cubicBezTo>
                    <a:pt x="3103" y="6588"/>
                    <a:pt x="2884" y="6321"/>
                    <a:pt x="2990" y="6321"/>
                  </a:cubicBezTo>
                  <a:cubicBezTo>
                    <a:pt x="3010" y="6321"/>
                    <a:pt x="3041" y="6331"/>
                    <a:pt x="3085" y="6352"/>
                  </a:cubicBezTo>
                  <a:cubicBezTo>
                    <a:pt x="3262" y="6441"/>
                    <a:pt x="3569" y="6478"/>
                    <a:pt x="3869" y="6478"/>
                  </a:cubicBezTo>
                  <a:cubicBezTo>
                    <a:pt x="4081" y="6478"/>
                    <a:pt x="4289" y="6459"/>
                    <a:pt x="4446" y="6428"/>
                  </a:cubicBezTo>
                  <a:cubicBezTo>
                    <a:pt x="4748" y="6277"/>
                    <a:pt x="4143" y="5974"/>
                    <a:pt x="3765" y="5899"/>
                  </a:cubicBezTo>
                  <a:cubicBezTo>
                    <a:pt x="3510" y="5835"/>
                    <a:pt x="3201" y="5395"/>
                    <a:pt x="3292" y="5395"/>
                  </a:cubicBezTo>
                  <a:cubicBezTo>
                    <a:pt x="3309" y="5395"/>
                    <a:pt x="3340" y="5410"/>
                    <a:pt x="3387" y="5445"/>
                  </a:cubicBezTo>
                  <a:cubicBezTo>
                    <a:pt x="3690" y="5672"/>
                    <a:pt x="4143" y="5748"/>
                    <a:pt x="4143" y="5748"/>
                  </a:cubicBezTo>
                  <a:lnTo>
                    <a:pt x="4370" y="5672"/>
                  </a:lnTo>
                  <a:cubicBezTo>
                    <a:pt x="4597" y="5521"/>
                    <a:pt x="4370" y="5294"/>
                    <a:pt x="3916" y="5067"/>
                  </a:cubicBezTo>
                  <a:cubicBezTo>
                    <a:pt x="3758" y="4972"/>
                    <a:pt x="3799" y="4930"/>
                    <a:pt x="3916" y="4930"/>
                  </a:cubicBezTo>
                  <a:cubicBezTo>
                    <a:pt x="4079" y="4930"/>
                    <a:pt x="4390" y="5011"/>
                    <a:pt x="4521" y="5143"/>
                  </a:cubicBezTo>
                  <a:cubicBezTo>
                    <a:pt x="4554" y="5175"/>
                    <a:pt x="4582" y="5189"/>
                    <a:pt x="4607" y="5189"/>
                  </a:cubicBezTo>
                  <a:cubicBezTo>
                    <a:pt x="4744" y="5189"/>
                    <a:pt x="4777" y="4759"/>
                    <a:pt x="4941" y="4759"/>
                  </a:cubicBezTo>
                  <a:cubicBezTo>
                    <a:pt x="4952" y="4759"/>
                    <a:pt x="4963" y="4761"/>
                    <a:pt x="4975" y="4765"/>
                  </a:cubicBezTo>
                  <a:cubicBezTo>
                    <a:pt x="5278" y="4765"/>
                    <a:pt x="4824" y="5143"/>
                    <a:pt x="4673" y="5748"/>
                  </a:cubicBezTo>
                  <a:cubicBezTo>
                    <a:pt x="4496" y="6159"/>
                    <a:pt x="5006" y="6205"/>
                    <a:pt x="5241" y="6205"/>
                  </a:cubicBezTo>
                  <a:cubicBezTo>
                    <a:pt x="5308" y="6205"/>
                    <a:pt x="5353" y="6201"/>
                    <a:pt x="5353" y="6201"/>
                  </a:cubicBezTo>
                  <a:lnTo>
                    <a:pt x="5580" y="5748"/>
                  </a:lnTo>
                  <a:cubicBezTo>
                    <a:pt x="5580" y="5748"/>
                    <a:pt x="5580" y="5672"/>
                    <a:pt x="5580" y="5672"/>
                  </a:cubicBezTo>
                  <a:cubicBezTo>
                    <a:pt x="5731" y="4991"/>
                    <a:pt x="6185" y="1740"/>
                    <a:pt x="5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427;p80">
              <a:extLst>
                <a:ext uri="{FF2B5EF4-FFF2-40B4-BE49-F238E27FC236}">
                  <a16:creationId xmlns:a16="http://schemas.microsoft.com/office/drawing/2014/main" id="{EB6DCE0C-5F0E-5905-4218-2C3E4C8CCB97}"/>
                </a:ext>
              </a:extLst>
            </p:cNvPr>
            <p:cNvSpPr/>
            <p:nvPr/>
          </p:nvSpPr>
          <p:spPr>
            <a:xfrm>
              <a:off x="6181475" y="3661100"/>
              <a:ext cx="139900" cy="198300"/>
            </a:xfrm>
            <a:custGeom>
              <a:avLst/>
              <a:gdLst/>
              <a:ahLst/>
              <a:cxnLst/>
              <a:rect l="l" t="t" r="r" b="b"/>
              <a:pathLst>
                <a:path w="5596" h="7932" extrusionOk="0">
                  <a:moveTo>
                    <a:pt x="4907" y="1"/>
                  </a:moveTo>
                  <a:cubicBezTo>
                    <a:pt x="4701" y="1"/>
                    <a:pt x="4489" y="76"/>
                    <a:pt x="4310" y="219"/>
                  </a:cubicBezTo>
                  <a:cubicBezTo>
                    <a:pt x="3932" y="521"/>
                    <a:pt x="0" y="4378"/>
                    <a:pt x="1739" y="7931"/>
                  </a:cubicBezTo>
                  <a:cubicBezTo>
                    <a:pt x="1513" y="4378"/>
                    <a:pt x="4840" y="1126"/>
                    <a:pt x="5596" y="370"/>
                  </a:cubicBezTo>
                  <a:cubicBezTo>
                    <a:pt x="5596" y="370"/>
                    <a:pt x="5596" y="294"/>
                    <a:pt x="5520" y="294"/>
                  </a:cubicBezTo>
                  <a:cubicBezTo>
                    <a:pt x="5361" y="95"/>
                    <a:pt x="5138" y="1"/>
                    <a:pt x="4907" y="1"/>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428;p80">
              <a:extLst>
                <a:ext uri="{FF2B5EF4-FFF2-40B4-BE49-F238E27FC236}">
                  <a16:creationId xmlns:a16="http://schemas.microsoft.com/office/drawing/2014/main" id="{30FA601B-A654-45B1-B476-7BD06B5B38EE}"/>
                </a:ext>
              </a:extLst>
            </p:cNvPr>
            <p:cNvSpPr/>
            <p:nvPr/>
          </p:nvSpPr>
          <p:spPr>
            <a:xfrm>
              <a:off x="6449900" y="3713825"/>
              <a:ext cx="71875" cy="195500"/>
            </a:xfrm>
            <a:custGeom>
              <a:avLst/>
              <a:gdLst/>
              <a:ahLst/>
              <a:cxnLst/>
              <a:rect l="l" t="t" r="r" b="b"/>
              <a:pathLst>
                <a:path w="2875" h="7820" extrusionOk="0">
                  <a:moveTo>
                    <a:pt x="1" y="0"/>
                  </a:moveTo>
                  <a:cubicBezTo>
                    <a:pt x="1664" y="2949"/>
                    <a:pt x="757" y="6805"/>
                    <a:pt x="454" y="7637"/>
                  </a:cubicBezTo>
                  <a:cubicBezTo>
                    <a:pt x="530" y="7637"/>
                    <a:pt x="530" y="7713"/>
                    <a:pt x="530" y="7713"/>
                  </a:cubicBezTo>
                  <a:cubicBezTo>
                    <a:pt x="675" y="7786"/>
                    <a:pt x="813" y="7819"/>
                    <a:pt x="938" y="7819"/>
                  </a:cubicBezTo>
                  <a:cubicBezTo>
                    <a:pt x="1203" y="7819"/>
                    <a:pt x="1410" y="7667"/>
                    <a:pt x="1513" y="7410"/>
                  </a:cubicBezTo>
                  <a:cubicBezTo>
                    <a:pt x="1664" y="7032"/>
                    <a:pt x="2874" y="2495"/>
                    <a:pt x="1" y="0"/>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 name="Google Shape;557;p49">
            <a:extLst>
              <a:ext uri="{FF2B5EF4-FFF2-40B4-BE49-F238E27FC236}">
                <a16:creationId xmlns:a16="http://schemas.microsoft.com/office/drawing/2014/main" id="{8D62C1A7-55D4-0992-3691-310E4FF44535}"/>
              </a:ext>
            </a:extLst>
          </p:cNvPr>
          <p:cNvGrpSpPr/>
          <p:nvPr/>
        </p:nvGrpSpPr>
        <p:grpSpPr>
          <a:xfrm>
            <a:off x="268368" y="3987208"/>
            <a:ext cx="657508" cy="511165"/>
            <a:chOff x="7955145" y="2019192"/>
            <a:chExt cx="365176" cy="271013"/>
          </a:xfrm>
        </p:grpSpPr>
        <p:sp>
          <p:nvSpPr>
            <p:cNvPr id="63" name="Google Shape;558;p49">
              <a:extLst>
                <a:ext uri="{FF2B5EF4-FFF2-40B4-BE49-F238E27FC236}">
                  <a16:creationId xmlns:a16="http://schemas.microsoft.com/office/drawing/2014/main" id="{CD666C4C-C11B-047E-AC4F-1FB1A368144C}"/>
                </a:ext>
              </a:extLst>
            </p:cNvPr>
            <p:cNvSpPr/>
            <p:nvPr/>
          </p:nvSpPr>
          <p:spPr>
            <a:xfrm>
              <a:off x="7977729" y="2019192"/>
              <a:ext cx="320243" cy="271013"/>
            </a:xfrm>
            <a:custGeom>
              <a:avLst/>
              <a:gdLst/>
              <a:ahLst/>
              <a:cxnLst/>
              <a:rect l="l" t="t" r="r" b="b"/>
              <a:pathLst>
                <a:path w="12223" h="10344" extrusionOk="0">
                  <a:moveTo>
                    <a:pt x="8676" y="1"/>
                  </a:moveTo>
                  <a:cubicBezTo>
                    <a:pt x="7707" y="1"/>
                    <a:pt x="6778" y="394"/>
                    <a:pt x="6107" y="1103"/>
                  </a:cubicBezTo>
                  <a:cubicBezTo>
                    <a:pt x="5428" y="385"/>
                    <a:pt x="4496" y="5"/>
                    <a:pt x="3546" y="5"/>
                  </a:cubicBezTo>
                  <a:cubicBezTo>
                    <a:pt x="3101" y="5"/>
                    <a:pt x="2653" y="88"/>
                    <a:pt x="2225" y="260"/>
                  </a:cubicBezTo>
                  <a:cubicBezTo>
                    <a:pt x="883" y="796"/>
                    <a:pt x="1" y="2100"/>
                    <a:pt x="1" y="3547"/>
                  </a:cubicBezTo>
                  <a:cubicBezTo>
                    <a:pt x="1" y="5541"/>
                    <a:pt x="1372" y="6921"/>
                    <a:pt x="2570" y="7909"/>
                  </a:cubicBezTo>
                  <a:cubicBezTo>
                    <a:pt x="3087" y="8330"/>
                    <a:pt x="3624" y="8733"/>
                    <a:pt x="4180" y="9097"/>
                  </a:cubicBezTo>
                  <a:lnTo>
                    <a:pt x="6107" y="10343"/>
                  </a:lnTo>
                  <a:lnTo>
                    <a:pt x="8033" y="9097"/>
                  </a:lnTo>
                  <a:cubicBezTo>
                    <a:pt x="8589" y="8733"/>
                    <a:pt x="9126" y="8340"/>
                    <a:pt x="9644" y="7909"/>
                  </a:cubicBezTo>
                  <a:cubicBezTo>
                    <a:pt x="10842" y="6931"/>
                    <a:pt x="12222" y="5531"/>
                    <a:pt x="12222" y="3547"/>
                  </a:cubicBezTo>
                  <a:cubicBezTo>
                    <a:pt x="12222" y="1889"/>
                    <a:pt x="11072" y="451"/>
                    <a:pt x="9452" y="87"/>
                  </a:cubicBezTo>
                  <a:cubicBezTo>
                    <a:pt x="9193" y="30"/>
                    <a:pt x="8934" y="1"/>
                    <a:pt x="86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559;p49">
              <a:extLst>
                <a:ext uri="{FF2B5EF4-FFF2-40B4-BE49-F238E27FC236}">
                  <a16:creationId xmlns:a16="http://schemas.microsoft.com/office/drawing/2014/main" id="{6BDDF4C8-D60E-E921-BABA-EC8EAEE95C86}"/>
                </a:ext>
              </a:extLst>
            </p:cNvPr>
            <p:cNvSpPr/>
            <p:nvPr/>
          </p:nvSpPr>
          <p:spPr>
            <a:xfrm>
              <a:off x="8084468" y="2023226"/>
              <a:ext cx="213504" cy="266978"/>
            </a:xfrm>
            <a:custGeom>
              <a:avLst/>
              <a:gdLst/>
              <a:ahLst/>
              <a:cxnLst/>
              <a:rect l="l" t="t" r="r" b="b"/>
              <a:pathLst>
                <a:path w="8149" h="10190" extrusionOk="0">
                  <a:moveTo>
                    <a:pt x="5618" y="0"/>
                  </a:moveTo>
                  <a:lnTo>
                    <a:pt x="5618" y="0"/>
                  </a:lnTo>
                  <a:cubicBezTo>
                    <a:pt x="6020" y="2166"/>
                    <a:pt x="6298" y="7400"/>
                    <a:pt x="1" y="8876"/>
                  </a:cubicBezTo>
                  <a:cubicBezTo>
                    <a:pt x="58" y="8905"/>
                    <a:pt x="87" y="8934"/>
                    <a:pt x="106" y="8943"/>
                  </a:cubicBezTo>
                  <a:lnTo>
                    <a:pt x="2033" y="10189"/>
                  </a:lnTo>
                  <a:lnTo>
                    <a:pt x="3959" y="8943"/>
                  </a:lnTo>
                  <a:cubicBezTo>
                    <a:pt x="4515" y="8579"/>
                    <a:pt x="5052" y="8186"/>
                    <a:pt x="5570" y="7764"/>
                  </a:cubicBezTo>
                  <a:cubicBezTo>
                    <a:pt x="6768" y="6777"/>
                    <a:pt x="8139" y="5387"/>
                    <a:pt x="8139" y="3403"/>
                  </a:cubicBezTo>
                  <a:cubicBezTo>
                    <a:pt x="8148" y="1831"/>
                    <a:pt x="7113" y="451"/>
                    <a:pt x="56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560;p49">
              <a:extLst>
                <a:ext uri="{FF2B5EF4-FFF2-40B4-BE49-F238E27FC236}">
                  <a16:creationId xmlns:a16="http://schemas.microsoft.com/office/drawing/2014/main" id="{FB73A055-C0B7-76D1-8CFB-0BF6C963DE91}"/>
                </a:ext>
              </a:extLst>
            </p:cNvPr>
            <p:cNvSpPr/>
            <p:nvPr/>
          </p:nvSpPr>
          <p:spPr>
            <a:xfrm>
              <a:off x="8182377" y="2136437"/>
              <a:ext cx="95735" cy="76163"/>
            </a:xfrm>
            <a:custGeom>
              <a:avLst/>
              <a:gdLst/>
              <a:ahLst/>
              <a:cxnLst/>
              <a:rect l="l" t="t" r="r" b="b"/>
              <a:pathLst>
                <a:path w="3654" h="2907" extrusionOk="0">
                  <a:moveTo>
                    <a:pt x="2082" y="1"/>
                  </a:moveTo>
                  <a:cubicBezTo>
                    <a:pt x="2076" y="1"/>
                    <a:pt x="2069" y="1"/>
                    <a:pt x="2063" y="2"/>
                  </a:cubicBezTo>
                  <a:cubicBezTo>
                    <a:pt x="1977" y="2"/>
                    <a:pt x="1909" y="60"/>
                    <a:pt x="1881" y="136"/>
                  </a:cubicBezTo>
                  <a:lnTo>
                    <a:pt x="1238" y="2140"/>
                  </a:lnTo>
                  <a:lnTo>
                    <a:pt x="443" y="318"/>
                  </a:lnTo>
                  <a:cubicBezTo>
                    <a:pt x="406" y="231"/>
                    <a:pt x="336" y="194"/>
                    <a:pt x="265" y="194"/>
                  </a:cubicBezTo>
                  <a:cubicBezTo>
                    <a:pt x="134" y="194"/>
                    <a:pt x="1" y="320"/>
                    <a:pt x="69" y="481"/>
                  </a:cubicBezTo>
                  <a:lnTo>
                    <a:pt x="1085" y="2791"/>
                  </a:lnTo>
                  <a:cubicBezTo>
                    <a:pt x="1114" y="2859"/>
                    <a:pt x="1191" y="2906"/>
                    <a:pt x="1267" y="2906"/>
                  </a:cubicBezTo>
                  <a:lnTo>
                    <a:pt x="1277" y="2906"/>
                  </a:lnTo>
                  <a:cubicBezTo>
                    <a:pt x="1363" y="2906"/>
                    <a:pt x="1440" y="2849"/>
                    <a:pt x="1459" y="2772"/>
                  </a:cubicBezTo>
                  <a:lnTo>
                    <a:pt x="2120" y="731"/>
                  </a:lnTo>
                  <a:lnTo>
                    <a:pt x="2657" y="1814"/>
                  </a:lnTo>
                  <a:cubicBezTo>
                    <a:pt x="2686" y="1881"/>
                    <a:pt x="2753" y="1929"/>
                    <a:pt x="2830" y="1929"/>
                  </a:cubicBezTo>
                  <a:lnTo>
                    <a:pt x="3366" y="1929"/>
                  </a:lnTo>
                  <a:cubicBezTo>
                    <a:pt x="3462" y="1795"/>
                    <a:pt x="3558" y="1660"/>
                    <a:pt x="3654" y="1517"/>
                  </a:cubicBezTo>
                  <a:lnTo>
                    <a:pt x="2954" y="1517"/>
                  </a:lnTo>
                  <a:lnTo>
                    <a:pt x="2254" y="108"/>
                  </a:lnTo>
                  <a:cubicBezTo>
                    <a:pt x="2219" y="46"/>
                    <a:pt x="2152" y="1"/>
                    <a:pt x="20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561;p49">
              <a:extLst>
                <a:ext uri="{FF2B5EF4-FFF2-40B4-BE49-F238E27FC236}">
                  <a16:creationId xmlns:a16="http://schemas.microsoft.com/office/drawing/2014/main" id="{50FF5EA6-4A51-D5DA-9450-BB1B0B840D26}"/>
                </a:ext>
              </a:extLst>
            </p:cNvPr>
            <p:cNvSpPr/>
            <p:nvPr/>
          </p:nvSpPr>
          <p:spPr>
            <a:xfrm>
              <a:off x="7997327" y="2098866"/>
              <a:ext cx="191601" cy="125026"/>
            </a:xfrm>
            <a:custGeom>
              <a:avLst/>
              <a:gdLst/>
              <a:ahLst/>
              <a:cxnLst/>
              <a:rect l="l" t="t" r="r" b="b"/>
              <a:pathLst>
                <a:path w="7313" h="4772" extrusionOk="0">
                  <a:moveTo>
                    <a:pt x="6600" y="1"/>
                  </a:moveTo>
                  <a:cubicBezTo>
                    <a:pt x="6523" y="1"/>
                    <a:pt x="6447" y="41"/>
                    <a:pt x="6413" y="123"/>
                  </a:cubicBezTo>
                  <a:lnTo>
                    <a:pt x="5464" y="2471"/>
                  </a:lnTo>
                  <a:lnTo>
                    <a:pt x="4659" y="1129"/>
                  </a:lnTo>
                  <a:cubicBezTo>
                    <a:pt x="4621" y="1062"/>
                    <a:pt x="4555" y="1029"/>
                    <a:pt x="4489" y="1029"/>
                  </a:cubicBezTo>
                  <a:cubicBezTo>
                    <a:pt x="4405" y="1029"/>
                    <a:pt x="4322" y="1081"/>
                    <a:pt x="4295" y="1177"/>
                  </a:cubicBezTo>
                  <a:lnTo>
                    <a:pt x="3480" y="3909"/>
                  </a:lnTo>
                  <a:lnTo>
                    <a:pt x="2445" y="861"/>
                  </a:lnTo>
                  <a:cubicBezTo>
                    <a:pt x="2416" y="784"/>
                    <a:pt x="2349" y="736"/>
                    <a:pt x="2272" y="727"/>
                  </a:cubicBezTo>
                  <a:cubicBezTo>
                    <a:pt x="2186" y="727"/>
                    <a:pt x="2109" y="775"/>
                    <a:pt x="2071" y="851"/>
                  </a:cubicBezTo>
                  <a:lnTo>
                    <a:pt x="1045" y="2951"/>
                  </a:lnTo>
                  <a:lnTo>
                    <a:pt x="0" y="2951"/>
                  </a:lnTo>
                  <a:cubicBezTo>
                    <a:pt x="96" y="3094"/>
                    <a:pt x="192" y="3229"/>
                    <a:pt x="298" y="3363"/>
                  </a:cubicBezTo>
                  <a:lnTo>
                    <a:pt x="1170" y="3363"/>
                  </a:lnTo>
                  <a:cubicBezTo>
                    <a:pt x="1256" y="3353"/>
                    <a:pt x="1323" y="3315"/>
                    <a:pt x="1352" y="3238"/>
                  </a:cubicBezTo>
                  <a:lnTo>
                    <a:pt x="2224" y="1465"/>
                  </a:lnTo>
                  <a:lnTo>
                    <a:pt x="3298" y="4638"/>
                  </a:lnTo>
                  <a:cubicBezTo>
                    <a:pt x="3327" y="4714"/>
                    <a:pt x="3403" y="4772"/>
                    <a:pt x="3490" y="4772"/>
                  </a:cubicBezTo>
                  <a:cubicBezTo>
                    <a:pt x="3576" y="4772"/>
                    <a:pt x="3653" y="4714"/>
                    <a:pt x="3681" y="4628"/>
                  </a:cubicBezTo>
                  <a:lnTo>
                    <a:pt x="4534" y="1733"/>
                  </a:lnTo>
                  <a:lnTo>
                    <a:pt x="5301" y="3027"/>
                  </a:lnTo>
                  <a:cubicBezTo>
                    <a:pt x="5341" y="3094"/>
                    <a:pt x="5409" y="3126"/>
                    <a:pt x="5476" y="3126"/>
                  </a:cubicBezTo>
                  <a:cubicBezTo>
                    <a:pt x="5553" y="3126"/>
                    <a:pt x="5630" y="3085"/>
                    <a:pt x="5665" y="3008"/>
                  </a:cubicBezTo>
                  <a:lnTo>
                    <a:pt x="6595" y="727"/>
                  </a:lnTo>
                  <a:lnTo>
                    <a:pt x="6864" y="1359"/>
                  </a:lnTo>
                  <a:cubicBezTo>
                    <a:pt x="6904" y="1447"/>
                    <a:pt x="6976" y="1484"/>
                    <a:pt x="7048" y="1484"/>
                  </a:cubicBezTo>
                  <a:cubicBezTo>
                    <a:pt x="7181" y="1484"/>
                    <a:pt x="7312" y="1358"/>
                    <a:pt x="7237" y="1196"/>
                  </a:cubicBezTo>
                  <a:lnTo>
                    <a:pt x="6787" y="123"/>
                  </a:lnTo>
                  <a:cubicBezTo>
                    <a:pt x="6753" y="41"/>
                    <a:pt x="6677" y="1"/>
                    <a:pt x="66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562;p49">
              <a:extLst>
                <a:ext uri="{FF2B5EF4-FFF2-40B4-BE49-F238E27FC236}">
                  <a16:creationId xmlns:a16="http://schemas.microsoft.com/office/drawing/2014/main" id="{0F4EF323-A0DD-AB4B-99F9-0E1D9E3E692F}"/>
                </a:ext>
              </a:extLst>
            </p:cNvPr>
            <p:cNvSpPr/>
            <p:nvPr/>
          </p:nvSpPr>
          <p:spPr>
            <a:xfrm>
              <a:off x="8182220" y="2122917"/>
              <a:ext cx="138100" cy="76373"/>
            </a:xfrm>
            <a:custGeom>
              <a:avLst/>
              <a:gdLst/>
              <a:ahLst/>
              <a:cxnLst/>
              <a:rect l="l" t="t" r="r" b="b"/>
              <a:pathLst>
                <a:path w="5271" h="2915" extrusionOk="0">
                  <a:moveTo>
                    <a:pt x="2059" y="1"/>
                  </a:moveTo>
                  <a:cubicBezTo>
                    <a:pt x="1983" y="10"/>
                    <a:pt x="1915" y="68"/>
                    <a:pt x="1887" y="144"/>
                  </a:cubicBezTo>
                  <a:lnTo>
                    <a:pt x="1244" y="2138"/>
                  </a:lnTo>
                  <a:lnTo>
                    <a:pt x="449" y="326"/>
                  </a:lnTo>
                  <a:cubicBezTo>
                    <a:pt x="408" y="239"/>
                    <a:pt x="336" y="202"/>
                    <a:pt x="264" y="202"/>
                  </a:cubicBezTo>
                  <a:cubicBezTo>
                    <a:pt x="132" y="202"/>
                    <a:pt x="0" y="328"/>
                    <a:pt x="75" y="489"/>
                  </a:cubicBezTo>
                  <a:lnTo>
                    <a:pt x="1081" y="2799"/>
                  </a:lnTo>
                  <a:cubicBezTo>
                    <a:pt x="1120" y="2867"/>
                    <a:pt x="1187" y="2914"/>
                    <a:pt x="1273" y="2914"/>
                  </a:cubicBezTo>
                  <a:lnTo>
                    <a:pt x="1283" y="2914"/>
                  </a:lnTo>
                  <a:cubicBezTo>
                    <a:pt x="1359" y="2905"/>
                    <a:pt x="1436" y="2847"/>
                    <a:pt x="1465" y="2771"/>
                  </a:cubicBezTo>
                  <a:lnTo>
                    <a:pt x="2117" y="739"/>
                  </a:lnTo>
                  <a:lnTo>
                    <a:pt x="2653" y="1812"/>
                  </a:lnTo>
                  <a:cubicBezTo>
                    <a:pt x="2682" y="1879"/>
                    <a:pt x="2759" y="1927"/>
                    <a:pt x="2836" y="1927"/>
                  </a:cubicBezTo>
                  <a:lnTo>
                    <a:pt x="5002" y="1927"/>
                  </a:lnTo>
                  <a:cubicBezTo>
                    <a:pt x="5270" y="1927"/>
                    <a:pt x="5270" y="1525"/>
                    <a:pt x="5002" y="1525"/>
                  </a:cubicBezTo>
                  <a:lnTo>
                    <a:pt x="2960" y="1525"/>
                  </a:lnTo>
                  <a:lnTo>
                    <a:pt x="2260" y="116"/>
                  </a:lnTo>
                  <a:cubicBezTo>
                    <a:pt x="2222" y="39"/>
                    <a:pt x="2145" y="1"/>
                    <a:pt x="205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563;p49">
              <a:extLst>
                <a:ext uri="{FF2B5EF4-FFF2-40B4-BE49-F238E27FC236}">
                  <a16:creationId xmlns:a16="http://schemas.microsoft.com/office/drawing/2014/main" id="{75FF2CBB-0C93-9E9A-4B7E-75A873ADEE13}"/>
                </a:ext>
              </a:extLst>
            </p:cNvPr>
            <p:cNvSpPr/>
            <p:nvPr/>
          </p:nvSpPr>
          <p:spPr>
            <a:xfrm>
              <a:off x="7955145" y="2085504"/>
              <a:ext cx="234123" cy="125341"/>
            </a:xfrm>
            <a:custGeom>
              <a:avLst/>
              <a:gdLst/>
              <a:ahLst/>
              <a:cxnLst/>
              <a:rect l="l" t="t" r="r" b="b"/>
              <a:pathLst>
                <a:path w="8936" h="4784" extrusionOk="0">
                  <a:moveTo>
                    <a:pt x="8205" y="0"/>
                  </a:moveTo>
                  <a:cubicBezTo>
                    <a:pt x="8129" y="0"/>
                    <a:pt x="8052" y="48"/>
                    <a:pt x="8023" y="125"/>
                  </a:cubicBezTo>
                  <a:lnTo>
                    <a:pt x="7074" y="2483"/>
                  </a:lnTo>
                  <a:lnTo>
                    <a:pt x="6279" y="1131"/>
                  </a:lnTo>
                  <a:cubicBezTo>
                    <a:pt x="6244" y="1071"/>
                    <a:pt x="6171" y="1034"/>
                    <a:pt x="6101" y="1034"/>
                  </a:cubicBezTo>
                  <a:cubicBezTo>
                    <a:pt x="6093" y="1034"/>
                    <a:pt x="6085" y="1035"/>
                    <a:pt x="6077" y="1036"/>
                  </a:cubicBezTo>
                  <a:cubicBezTo>
                    <a:pt x="6001" y="1045"/>
                    <a:pt x="5934" y="1103"/>
                    <a:pt x="5905" y="1179"/>
                  </a:cubicBezTo>
                  <a:lnTo>
                    <a:pt x="5100" y="3911"/>
                  </a:lnTo>
                  <a:lnTo>
                    <a:pt x="4064" y="863"/>
                  </a:lnTo>
                  <a:cubicBezTo>
                    <a:pt x="4036" y="786"/>
                    <a:pt x="3969" y="738"/>
                    <a:pt x="3882" y="729"/>
                  </a:cubicBezTo>
                  <a:cubicBezTo>
                    <a:pt x="3806" y="729"/>
                    <a:pt x="3729" y="777"/>
                    <a:pt x="3691" y="853"/>
                  </a:cubicBezTo>
                  <a:lnTo>
                    <a:pt x="2665" y="2953"/>
                  </a:lnTo>
                  <a:lnTo>
                    <a:pt x="269" y="2953"/>
                  </a:lnTo>
                  <a:cubicBezTo>
                    <a:pt x="0" y="2953"/>
                    <a:pt x="0" y="3355"/>
                    <a:pt x="269" y="3355"/>
                  </a:cubicBezTo>
                  <a:lnTo>
                    <a:pt x="2790" y="3355"/>
                  </a:lnTo>
                  <a:cubicBezTo>
                    <a:pt x="2866" y="3355"/>
                    <a:pt x="2943" y="3307"/>
                    <a:pt x="2972" y="3240"/>
                  </a:cubicBezTo>
                  <a:lnTo>
                    <a:pt x="3844" y="1457"/>
                  </a:lnTo>
                  <a:lnTo>
                    <a:pt x="4917" y="4640"/>
                  </a:lnTo>
                  <a:cubicBezTo>
                    <a:pt x="4946" y="4716"/>
                    <a:pt x="5023" y="4774"/>
                    <a:pt x="5109" y="4774"/>
                  </a:cubicBezTo>
                  <a:cubicBezTo>
                    <a:pt x="5109" y="4774"/>
                    <a:pt x="5109" y="4783"/>
                    <a:pt x="5109" y="4783"/>
                  </a:cubicBezTo>
                  <a:cubicBezTo>
                    <a:pt x="5205" y="4774"/>
                    <a:pt x="5282" y="4716"/>
                    <a:pt x="5301" y="4640"/>
                  </a:cubicBezTo>
                  <a:lnTo>
                    <a:pt x="6154" y="1726"/>
                  </a:lnTo>
                  <a:lnTo>
                    <a:pt x="6930" y="3020"/>
                  </a:lnTo>
                  <a:cubicBezTo>
                    <a:pt x="6969" y="3087"/>
                    <a:pt x="7045" y="3125"/>
                    <a:pt x="7113" y="3125"/>
                  </a:cubicBezTo>
                  <a:cubicBezTo>
                    <a:pt x="7189" y="3116"/>
                    <a:pt x="7256" y="3068"/>
                    <a:pt x="7285" y="3000"/>
                  </a:cubicBezTo>
                  <a:lnTo>
                    <a:pt x="8215" y="729"/>
                  </a:lnTo>
                  <a:lnTo>
                    <a:pt x="8493" y="1352"/>
                  </a:lnTo>
                  <a:cubicBezTo>
                    <a:pt x="8530" y="1439"/>
                    <a:pt x="8600" y="1476"/>
                    <a:pt x="8671" y="1476"/>
                  </a:cubicBezTo>
                  <a:cubicBezTo>
                    <a:pt x="8802" y="1476"/>
                    <a:pt x="8935" y="1351"/>
                    <a:pt x="8867" y="1189"/>
                  </a:cubicBezTo>
                  <a:lnTo>
                    <a:pt x="8397" y="125"/>
                  </a:lnTo>
                  <a:cubicBezTo>
                    <a:pt x="8368" y="48"/>
                    <a:pt x="8292" y="0"/>
                    <a:pt x="82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241925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accent2"/>
                </a:solidFill>
              </a:rPr>
              <a:t>Otras comorbilidades</a:t>
            </a:r>
            <a:endParaRPr dirty="0">
              <a:solidFill>
                <a:schemeClr val="accent2"/>
              </a:solidFill>
            </a:endParaRPr>
          </a:p>
        </p:txBody>
      </p:sp>
      <p:graphicFrame>
        <p:nvGraphicFramePr>
          <p:cNvPr id="2" name="Google Shape;2695;p73">
            <a:extLst>
              <a:ext uri="{FF2B5EF4-FFF2-40B4-BE49-F238E27FC236}">
                <a16:creationId xmlns:a16="http://schemas.microsoft.com/office/drawing/2014/main" id="{23217D65-9729-3404-C516-B58D512CCC73}"/>
              </a:ext>
            </a:extLst>
          </p:cNvPr>
          <p:cNvGraphicFramePr/>
          <p:nvPr>
            <p:extLst>
              <p:ext uri="{D42A27DB-BD31-4B8C-83A1-F6EECF244321}">
                <p14:modId xmlns:p14="http://schemas.microsoft.com/office/powerpoint/2010/main" val="1437966977"/>
              </p:ext>
            </p:extLst>
          </p:nvPr>
        </p:nvGraphicFramePr>
        <p:xfrm>
          <a:off x="906891" y="1370471"/>
          <a:ext cx="7318847" cy="3270904"/>
        </p:xfrm>
        <a:graphic>
          <a:graphicData uri="http://schemas.openxmlformats.org/drawingml/2006/table">
            <a:tbl>
              <a:tblPr>
                <a:noFill/>
                <a:tableStyleId>{22EF3DE8-E382-4F98-9EB3-9DFF79EACF4C}</a:tableStyleId>
              </a:tblPr>
              <a:tblGrid>
                <a:gridCol w="1752887">
                  <a:extLst>
                    <a:ext uri="{9D8B030D-6E8A-4147-A177-3AD203B41FA5}">
                      <a16:colId xmlns:a16="http://schemas.microsoft.com/office/drawing/2014/main" val="20000"/>
                    </a:ext>
                  </a:extLst>
                </a:gridCol>
                <a:gridCol w="530513">
                  <a:extLst>
                    <a:ext uri="{9D8B030D-6E8A-4147-A177-3AD203B41FA5}">
                      <a16:colId xmlns:a16="http://schemas.microsoft.com/office/drawing/2014/main" val="1707057698"/>
                    </a:ext>
                  </a:extLst>
                </a:gridCol>
                <a:gridCol w="1165546">
                  <a:extLst>
                    <a:ext uri="{9D8B030D-6E8A-4147-A177-3AD203B41FA5}">
                      <a16:colId xmlns:a16="http://schemas.microsoft.com/office/drawing/2014/main" val="20001"/>
                    </a:ext>
                  </a:extLst>
                </a:gridCol>
                <a:gridCol w="955963">
                  <a:extLst>
                    <a:ext uri="{9D8B030D-6E8A-4147-A177-3AD203B41FA5}">
                      <a16:colId xmlns:a16="http://schemas.microsoft.com/office/drawing/2014/main" val="20002"/>
                    </a:ext>
                  </a:extLst>
                </a:gridCol>
                <a:gridCol w="1197263">
                  <a:extLst>
                    <a:ext uri="{9D8B030D-6E8A-4147-A177-3AD203B41FA5}">
                      <a16:colId xmlns:a16="http://schemas.microsoft.com/office/drawing/2014/main" val="20003"/>
                    </a:ext>
                  </a:extLst>
                </a:gridCol>
                <a:gridCol w="1068675">
                  <a:extLst>
                    <a:ext uri="{9D8B030D-6E8A-4147-A177-3AD203B41FA5}">
                      <a16:colId xmlns:a16="http://schemas.microsoft.com/office/drawing/2014/main" val="20004"/>
                    </a:ext>
                  </a:extLst>
                </a:gridCol>
                <a:gridCol w="648000">
                  <a:extLst>
                    <a:ext uri="{9D8B030D-6E8A-4147-A177-3AD203B41FA5}">
                      <a16:colId xmlns:a16="http://schemas.microsoft.com/office/drawing/2014/main" val="1543064595"/>
                    </a:ext>
                  </a:extLst>
                </a:gridCol>
              </a:tblGrid>
              <a:tr h="395122">
                <a:tc gridSpan="2">
                  <a:txBody>
                    <a:bodyPr/>
                    <a:lstStyle/>
                    <a:p>
                      <a:pPr marL="0" lvl="0" indent="0" algn="l" rtl="0">
                        <a:spcBef>
                          <a:spcPts val="0"/>
                        </a:spcBef>
                        <a:spcAft>
                          <a:spcPts val="0"/>
                        </a:spcAft>
                        <a:buNone/>
                      </a:pPr>
                      <a:endParaRPr dirty="0"/>
                    </a:p>
                  </a:txBody>
                  <a:tcPr marL="91425" marR="91425" marT="91425" marB="91425">
                    <a:lnL w="9525" cap="flat" cmpd="sng">
                      <a:solidFill>
                        <a:schemeClr val="lt2">
                          <a:alpha val="0"/>
                        </a:schemeClr>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alpha val="0"/>
                        </a:schemeClr>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endParaRPr lang="es-ES"/>
                    </a:p>
                  </a:txBody>
                  <a:tcPr/>
                </a:tc>
                <a:tc gridSpan="2">
                  <a:txBody>
                    <a:bodyPr/>
                    <a:lstStyle/>
                    <a:p>
                      <a:pPr marL="0" marR="0" lvl="0" indent="0" algn="ctr" rtl="0">
                        <a:lnSpc>
                          <a:spcPct val="100000"/>
                        </a:lnSpc>
                        <a:spcBef>
                          <a:spcPts val="0"/>
                        </a:spcBef>
                        <a:spcAft>
                          <a:spcPts val="0"/>
                        </a:spcAft>
                        <a:buClr>
                          <a:srgbClr val="000000"/>
                        </a:buClr>
                        <a:buFont typeface="Arial"/>
                        <a:buNone/>
                      </a:pPr>
                      <a:r>
                        <a:rPr lang="en" sz="1400" b="0" i="0" u="none" strike="noStrike" cap="none" dirty="0">
                          <a:solidFill>
                            <a:schemeClr val="lt2"/>
                          </a:solidFill>
                          <a:latin typeface="Bowlby One"/>
                          <a:ea typeface="Cabin"/>
                          <a:cs typeface="Cabin"/>
                          <a:sym typeface="Cabin"/>
                        </a:rPr>
                        <a:t>Vivos </a:t>
                      </a:r>
                      <a:endParaRPr sz="1400" b="0" i="0" u="none" strike="noStrike" cap="none" dirty="0">
                        <a:solidFill>
                          <a:schemeClr val="lt2"/>
                        </a:solidFill>
                        <a:latin typeface="Bowlby One"/>
                        <a:ea typeface="Cabin"/>
                        <a:cs typeface="Cabin"/>
                        <a:sym typeface="Cabin"/>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pPr marL="0" lvl="0" indent="0" algn="ctr" rtl="0">
                        <a:spcBef>
                          <a:spcPts val="0"/>
                        </a:spcBef>
                        <a:spcAft>
                          <a:spcPts val="0"/>
                        </a:spcAft>
                        <a:buNone/>
                      </a:pPr>
                      <a:endParaRPr sz="1200" dirty="0">
                        <a:latin typeface="Cabin"/>
                        <a:ea typeface="Cabin"/>
                        <a:cs typeface="Cabin"/>
                        <a:sym typeface="Cabin"/>
                      </a:endParaRPr>
                    </a:p>
                  </a:txBody>
                  <a:tcPr marL="91425" marR="9142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b="0" i="0" u="none" strike="noStrike" cap="none" dirty="0">
                          <a:solidFill>
                            <a:schemeClr val="lt2"/>
                          </a:solidFill>
                          <a:latin typeface="Bowlby One"/>
                          <a:ea typeface="Cabin"/>
                          <a:cs typeface="Cabin"/>
                          <a:sym typeface="Cabin"/>
                        </a:rPr>
                        <a:t>Exitus</a:t>
                      </a: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latin typeface="Cabin"/>
                          <a:ea typeface="Cabin"/>
                          <a:cs typeface="Cabin"/>
                          <a:sym typeface="Cabin"/>
                        </a:rPr>
                        <a:t>Exitus</a:t>
                      </a:r>
                    </a:p>
                  </a:txBody>
                  <a:tcPr marL="91425" marR="9142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s-ES" sz="1400" b="0" i="0" u="none" strike="noStrike" cap="none" dirty="0">
                        <a:solidFill>
                          <a:schemeClr val="lt2"/>
                        </a:solidFill>
                        <a:latin typeface="Bowlby One"/>
                        <a:ea typeface="Cabin"/>
                        <a:cs typeface="Cabin"/>
                        <a:sym typeface="Cabin"/>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0"/>
                  </a:ext>
                </a:extLst>
              </a:tr>
              <a:tr h="395122">
                <a:tc grid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Variable</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endParaRPr lang="es-ES"/>
                    </a:p>
                  </a:txBody>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N(%)</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IC 95%</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N(%)</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sym typeface="Arial"/>
                        </a:rPr>
                        <a:t>IC 95%</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smtClean="0">
                          <a:solidFill>
                            <a:schemeClr val="lt2"/>
                          </a:solidFill>
                          <a:latin typeface="Bowlby One"/>
                          <a:sym typeface="Arial"/>
                        </a:rPr>
                        <a:t>P</a:t>
                      </a:r>
                      <a:endParaRPr sz="1400" b="0" i="0" u="none" strike="noStrike" cap="none" dirty="0">
                        <a:solidFill>
                          <a:schemeClr val="lt2"/>
                        </a:solidFill>
                        <a:latin typeface="Bowlby One"/>
                        <a:sym typeface="Arial"/>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1"/>
                  </a:ext>
                </a:extLst>
              </a:tr>
              <a:tr h="396151">
                <a:tc row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Hepatopatía</a:t>
                      </a:r>
                      <a:endParaRPr dirty="0">
                        <a:solidFill>
                          <a:schemeClr val="lt2"/>
                        </a:solidFill>
                        <a:latin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6149 (97,1%)</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96,6 ; 97,5</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565 (94%)</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91,9 ; 95,7</a:t>
                      </a: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ea typeface="Calibri" panose="020F0502020204030204" pitchFamily="34" charset="0"/>
                          <a:cs typeface="Arial" panose="020B0604020202020204" pitchFamily="34" charset="0"/>
                        </a:rPr>
                        <a:t>&lt;0,001</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2"/>
                  </a:ext>
                </a:extLst>
              </a:tr>
              <a:tr h="415616">
                <a:tc vMerge="1">
                  <a:txBody>
                    <a:bodyPr/>
                    <a:lstStyle/>
                    <a:p>
                      <a:pPr marL="0" lvl="0" indent="0" algn="l" rtl="0">
                        <a:spcBef>
                          <a:spcPts val="0"/>
                        </a:spcBef>
                        <a:spcAft>
                          <a:spcPts val="0"/>
                        </a:spcAft>
                        <a:buNone/>
                      </a:pPr>
                      <a:r>
                        <a:rPr lang="en" dirty="0">
                          <a:solidFill>
                            <a:schemeClr val="lt2"/>
                          </a:solidFill>
                          <a:latin typeface="Bowlby One"/>
                          <a:ea typeface="Bowlby One"/>
                          <a:cs typeface="Bowlby One"/>
                          <a:sym typeface="Bowlby One"/>
                        </a:rPr>
                        <a:t>Week 3</a:t>
                      </a: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185 (</a:t>
                      </a:r>
                      <a:r>
                        <a:rPr lang="es-ES" sz="1400" b="1" dirty="0">
                          <a:solidFill>
                            <a:srgbClr val="C00000"/>
                          </a:solidFill>
                          <a:effectLst/>
                          <a:latin typeface="Arial" panose="020B0604020202020204" pitchFamily="34" charset="0"/>
                          <a:cs typeface="Arial" panose="020B0604020202020204" pitchFamily="34" charset="0"/>
                        </a:rPr>
                        <a:t>2,9%</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2,5 ; 3,4</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36 (</a:t>
                      </a:r>
                      <a:r>
                        <a:rPr lang="es-ES" sz="1400" b="1" dirty="0">
                          <a:solidFill>
                            <a:srgbClr val="C00000"/>
                          </a:solidFill>
                          <a:effectLst/>
                          <a:latin typeface="Arial" panose="020B0604020202020204" pitchFamily="34" charset="0"/>
                          <a:cs typeface="Arial" panose="020B0604020202020204" pitchFamily="34" charset="0"/>
                        </a:rPr>
                        <a:t>6%</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4,3 ; 8,1</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vMerge="1">
                  <a:txBody>
                    <a:bodyPr/>
                    <a:lstStyle/>
                    <a:p>
                      <a:pPr algn="ctr">
                        <a:lnSpc>
                          <a:spcPct val="107000"/>
                        </a:lnSpc>
                        <a:spcAft>
                          <a:spcPts val="0"/>
                        </a:spcAft>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3"/>
                  </a:ext>
                </a:extLst>
              </a:tr>
              <a:tr h="444600">
                <a:tc rowSpan="2">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Patología ACV</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6217 (98,1%)</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97,8 ; 98,4</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573 (95,3%)</a:t>
                      </a:r>
                    </a:p>
                  </a:txBody>
                  <a:tcPr marL="26354" marR="26354"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93,4 ; 96,8</a:t>
                      </a: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ea typeface="Calibri" panose="020F0502020204030204" pitchFamily="34" charset="0"/>
                          <a:cs typeface="Arial" panose="020B0604020202020204" pitchFamily="34" charset="0"/>
                        </a:rPr>
                        <a:t>&lt;0,001</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26354" marR="26354"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4"/>
                  </a:ext>
                </a:extLst>
              </a:tr>
              <a:tr h="395122">
                <a:tc vMerge="1">
                  <a:txBody>
                    <a:bodyPr/>
                    <a:lstStyle/>
                    <a:p>
                      <a:pPr marL="0" lvl="0" indent="0" algn="l" rtl="0">
                        <a:spcBef>
                          <a:spcPts val="0"/>
                        </a:spcBef>
                        <a:spcAft>
                          <a:spcPts val="0"/>
                        </a:spcAft>
                        <a:buNone/>
                      </a:pP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119 (</a:t>
                      </a:r>
                      <a:r>
                        <a:rPr lang="es-ES" sz="1400" b="1" dirty="0">
                          <a:solidFill>
                            <a:srgbClr val="C00000"/>
                          </a:solidFill>
                          <a:effectLst/>
                          <a:latin typeface="Arial" panose="020B0604020202020204" pitchFamily="34" charset="0"/>
                          <a:cs typeface="Arial" panose="020B0604020202020204" pitchFamily="34" charset="0"/>
                        </a:rPr>
                        <a:t>1,9%</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1,6 ; 2,2</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28 (</a:t>
                      </a:r>
                      <a:r>
                        <a:rPr lang="es-ES" sz="1400" b="1" dirty="0">
                          <a:solidFill>
                            <a:srgbClr val="C00000"/>
                          </a:solidFill>
                          <a:effectLst/>
                          <a:latin typeface="Arial" panose="020B0604020202020204" pitchFamily="34" charset="0"/>
                          <a:cs typeface="Arial" panose="020B0604020202020204" pitchFamily="34" charset="0"/>
                        </a:rPr>
                        <a:t>4,7%</a:t>
                      </a:r>
                      <a:r>
                        <a:rPr lang="es-ES" sz="1400" dirty="0">
                          <a:effectLst/>
                          <a:latin typeface="Arial" panose="020B0604020202020204" pitchFamily="34" charset="0"/>
                          <a:cs typeface="Arial" panose="020B0604020202020204" pitchFamily="34" charset="0"/>
                        </a:rPr>
                        <a:t>)</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3,2 ; 6,6</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vMerge="1">
                  <a:txBody>
                    <a:bodyPr/>
                    <a:lstStyle/>
                    <a:p>
                      <a:pPr algn="ctr">
                        <a:lnSpc>
                          <a:spcPct val="107000"/>
                        </a:lnSpc>
                        <a:spcAft>
                          <a:spcPts val="0"/>
                        </a:spcAft>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841056404"/>
                  </a:ext>
                </a:extLst>
              </a:tr>
              <a:tr h="395122">
                <a:tc rowSpan="2">
                  <a:txBody>
                    <a:bodyPr/>
                    <a:lstStyle/>
                    <a:p>
                      <a:pPr marL="0" lvl="0" indent="0" algn="ctr" rtl="0">
                        <a:spcBef>
                          <a:spcPts val="0"/>
                        </a:spcBef>
                        <a:spcAft>
                          <a:spcPts val="0"/>
                        </a:spcAft>
                        <a:buNone/>
                      </a:pPr>
                      <a:r>
                        <a:rPr lang="es-ES" dirty="0" smtClean="0">
                          <a:solidFill>
                            <a:schemeClr val="lt2"/>
                          </a:solidFill>
                          <a:latin typeface="Bowlby One"/>
                          <a:ea typeface="Bowlby One"/>
                          <a:cs typeface="Bowlby One"/>
                          <a:sym typeface="Bowlby One"/>
                        </a:rPr>
                        <a:t>Trastorno</a:t>
                      </a:r>
                    </a:p>
                    <a:p>
                      <a:pPr marL="0" lvl="0" indent="0" algn="ctr" rtl="0">
                        <a:spcBef>
                          <a:spcPts val="0"/>
                        </a:spcBef>
                        <a:spcAft>
                          <a:spcPts val="0"/>
                        </a:spcAft>
                        <a:buNone/>
                      </a:pPr>
                      <a:r>
                        <a:rPr lang="es-ES" dirty="0" smtClean="0">
                          <a:solidFill>
                            <a:schemeClr val="lt2"/>
                          </a:solidFill>
                          <a:latin typeface="Bowlby One"/>
                          <a:ea typeface="Bowlby One"/>
                          <a:cs typeface="Bowlby One"/>
                          <a:sym typeface="Bowlby One"/>
                        </a:rPr>
                        <a:t> </a:t>
                      </a:r>
                      <a:r>
                        <a:rPr lang="es-ES" dirty="0">
                          <a:solidFill>
                            <a:schemeClr val="lt2"/>
                          </a:solidFill>
                          <a:latin typeface="Bowlby One"/>
                          <a:ea typeface="Bowlby One"/>
                          <a:cs typeface="Bowlby One"/>
                          <a:sym typeface="Bowlby One"/>
                        </a:rPr>
                        <a:t>Psiquiátrico</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No</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ea typeface="Calibri" panose="020F0502020204030204" pitchFamily="34" charset="0"/>
                          <a:cs typeface="Arial" panose="020B0604020202020204" pitchFamily="34" charset="0"/>
                        </a:rPr>
                        <a:t>5129 (81%)</a:t>
                      </a: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ea typeface="Calibri" panose="020F0502020204030204" pitchFamily="34" charset="0"/>
                          <a:cs typeface="Arial" panose="020B0604020202020204" pitchFamily="34" charset="0"/>
                        </a:rPr>
                        <a:t>80 ; 81,9</a:t>
                      </a: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ea typeface="Calibri" panose="020F0502020204030204" pitchFamily="34" charset="0"/>
                          <a:cs typeface="Arial" panose="020B0604020202020204" pitchFamily="34" charset="0"/>
                        </a:rPr>
                        <a:t>501 (83,4%)</a:t>
                      </a: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ea typeface="Calibri" panose="020F0502020204030204" pitchFamily="34" charset="0"/>
                          <a:cs typeface="Arial" panose="020B0604020202020204" pitchFamily="34" charset="0"/>
                        </a:rPr>
                        <a:t>80,2 ; 86,2</a:t>
                      </a: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rowSpan="2">
                  <a:txBody>
                    <a:bodyPr/>
                    <a:lstStyle/>
                    <a:p>
                      <a:pPr algn="ctr">
                        <a:lnSpc>
                          <a:spcPct val="107000"/>
                        </a:lnSpc>
                        <a:spcAft>
                          <a:spcPts val="0"/>
                        </a:spcAft>
                      </a:pPr>
                      <a:r>
                        <a:rPr lang="es-ES" sz="1400" dirty="0" smtClean="0">
                          <a:effectLst/>
                          <a:latin typeface="Arial" panose="020B0604020202020204" pitchFamily="34" charset="0"/>
                          <a:ea typeface="Calibri" panose="020F0502020204030204" pitchFamily="34" charset="0"/>
                          <a:cs typeface="Arial" panose="020B0604020202020204" pitchFamily="34" charset="0"/>
                        </a:rPr>
                        <a:t>0,035</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76205265"/>
                  </a:ext>
                </a:extLst>
              </a:tr>
              <a:tr h="414715">
                <a:tc vMerge="1">
                  <a:txBody>
                    <a:bodyPr/>
                    <a:lstStyle/>
                    <a:p>
                      <a:pPr marL="0" lvl="0" indent="0" algn="l" rtl="0">
                        <a:spcBef>
                          <a:spcPts val="0"/>
                        </a:spcBef>
                        <a:spcAft>
                          <a:spcPts val="0"/>
                        </a:spcAft>
                        <a:buNone/>
                      </a:pPr>
                      <a:endParaRPr dirty="0">
                        <a:solidFill>
                          <a:schemeClr val="lt2"/>
                        </a:solidFill>
                        <a:latin typeface="Bowlby One"/>
                        <a:ea typeface="Bowlby One"/>
                        <a:cs typeface="Bowlby One"/>
                        <a:sym typeface="Bowlby One"/>
                      </a:endParaRPr>
                    </a:p>
                  </a:txBody>
                  <a:tcPr marL="91425" marR="91425" marT="91425" marB="91425">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Si</a:t>
                      </a:r>
                      <a:endParaRPr dirty="0">
                        <a:solidFill>
                          <a:schemeClr val="lt2"/>
                        </a:solidFill>
                        <a:latin typeface="Bowlby One"/>
                        <a:ea typeface="Bowlby One"/>
                        <a:cs typeface="Bowlby One"/>
                        <a:sym typeface="Bowlby One"/>
                      </a:endParaRP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ea typeface="Calibri" panose="020F0502020204030204" pitchFamily="34" charset="0"/>
                          <a:cs typeface="Arial" panose="020B0604020202020204" pitchFamily="34" charset="0"/>
                        </a:rPr>
                        <a:t>1207 (</a:t>
                      </a:r>
                      <a:r>
                        <a:rPr lang="es-ES" sz="14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19%</a:t>
                      </a:r>
                      <a:r>
                        <a:rPr lang="es-ES" sz="1400" dirty="0">
                          <a:effectLst/>
                          <a:latin typeface="Arial" panose="020B0604020202020204" pitchFamily="34" charset="0"/>
                          <a:ea typeface="Calibri" panose="020F0502020204030204" pitchFamily="34" charset="0"/>
                          <a:cs typeface="Arial" panose="020B0604020202020204" pitchFamily="34" charset="0"/>
                        </a:rPr>
                        <a:t>)</a:t>
                      </a: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ea typeface="Calibri" panose="020F0502020204030204" pitchFamily="34" charset="0"/>
                          <a:cs typeface="Arial" panose="020B0604020202020204" pitchFamily="34" charset="0"/>
                        </a:rPr>
                        <a:t>18,1 ; 20</a:t>
                      </a: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ea typeface="Calibri" panose="020F0502020204030204" pitchFamily="34" charset="0"/>
                          <a:cs typeface="Arial" panose="020B0604020202020204" pitchFamily="34" charset="0"/>
                        </a:rPr>
                        <a:t>100 (</a:t>
                      </a:r>
                      <a:r>
                        <a:rPr lang="es-ES" sz="1400" b="1" dirty="0">
                          <a:solidFill>
                            <a:srgbClr val="C00000"/>
                          </a:solidFill>
                          <a:effectLst/>
                          <a:latin typeface="Arial" panose="020B0604020202020204" pitchFamily="34" charset="0"/>
                          <a:ea typeface="Calibri" panose="020F0502020204030204" pitchFamily="34" charset="0"/>
                          <a:cs typeface="Arial" panose="020B0604020202020204" pitchFamily="34" charset="0"/>
                        </a:rPr>
                        <a:t>16,6%</a:t>
                      </a:r>
                      <a:r>
                        <a:rPr lang="es-ES" sz="1400" dirty="0">
                          <a:effectLst/>
                          <a:latin typeface="Arial" panose="020B0604020202020204" pitchFamily="34" charset="0"/>
                          <a:ea typeface="Calibri" panose="020F0502020204030204" pitchFamily="34" charset="0"/>
                          <a:cs typeface="Arial" panose="020B0604020202020204" pitchFamily="34" charset="0"/>
                        </a:rPr>
                        <a:t>)</a:t>
                      </a: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ea typeface="Calibri" panose="020F0502020204030204" pitchFamily="34" charset="0"/>
                          <a:cs typeface="Arial" panose="020B0604020202020204" pitchFamily="34" charset="0"/>
                        </a:rPr>
                        <a:t>13,8 ; 19,8</a:t>
                      </a:r>
                    </a:p>
                  </a:txBody>
                  <a:tcPr marL="91425" marR="91425" marT="91425" marB="91425"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vMerge="1">
                  <a:txBody>
                    <a:bodyPr/>
                    <a:lstStyle/>
                    <a:p>
                      <a:pPr algn="ctr">
                        <a:lnSpc>
                          <a:spcPct val="107000"/>
                        </a:lnSpc>
                        <a:spcAft>
                          <a:spcPts val="0"/>
                        </a:spcAft>
                      </a:pP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453649789"/>
                  </a:ext>
                </a:extLst>
              </a:tr>
            </a:tbl>
          </a:graphicData>
        </a:graphic>
      </p:graphicFrame>
      <p:grpSp>
        <p:nvGrpSpPr>
          <p:cNvPr id="41" name="Google Shape;3434;p80">
            <a:extLst>
              <a:ext uri="{FF2B5EF4-FFF2-40B4-BE49-F238E27FC236}">
                <a16:creationId xmlns:a16="http://schemas.microsoft.com/office/drawing/2014/main" id="{4A4159B1-63AC-9C6A-FC6B-17DB5265F3E2}"/>
              </a:ext>
            </a:extLst>
          </p:cNvPr>
          <p:cNvGrpSpPr/>
          <p:nvPr/>
        </p:nvGrpSpPr>
        <p:grpSpPr>
          <a:xfrm>
            <a:off x="8457056" y="3952284"/>
            <a:ext cx="509623" cy="817397"/>
            <a:chOff x="5051025" y="4020050"/>
            <a:chExt cx="281700" cy="451825"/>
          </a:xfrm>
        </p:grpSpPr>
        <p:sp>
          <p:nvSpPr>
            <p:cNvPr id="42" name="Google Shape;3435;p80">
              <a:extLst>
                <a:ext uri="{FF2B5EF4-FFF2-40B4-BE49-F238E27FC236}">
                  <a16:creationId xmlns:a16="http://schemas.microsoft.com/office/drawing/2014/main" id="{C72ED4F5-8784-C95A-8D3F-4990106EDE83}"/>
                </a:ext>
              </a:extLst>
            </p:cNvPr>
            <p:cNvSpPr/>
            <p:nvPr/>
          </p:nvSpPr>
          <p:spPr>
            <a:xfrm>
              <a:off x="5226825" y="4192075"/>
              <a:ext cx="30275" cy="56750"/>
            </a:xfrm>
            <a:custGeom>
              <a:avLst/>
              <a:gdLst/>
              <a:ahLst/>
              <a:cxnLst/>
              <a:rect l="l" t="t" r="r" b="b"/>
              <a:pathLst>
                <a:path w="1211" h="2270" extrusionOk="0">
                  <a:moveTo>
                    <a:pt x="454" y="1"/>
                  </a:moveTo>
                  <a:cubicBezTo>
                    <a:pt x="227" y="1"/>
                    <a:pt x="1" y="454"/>
                    <a:pt x="1" y="984"/>
                  </a:cubicBezTo>
                  <a:lnTo>
                    <a:pt x="1" y="2269"/>
                  </a:lnTo>
                  <a:lnTo>
                    <a:pt x="1210" y="2269"/>
                  </a:lnTo>
                  <a:lnTo>
                    <a:pt x="1210" y="984"/>
                  </a:lnTo>
                  <a:cubicBezTo>
                    <a:pt x="1210" y="454"/>
                    <a:pt x="984" y="1"/>
                    <a:pt x="7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436;p80">
              <a:extLst>
                <a:ext uri="{FF2B5EF4-FFF2-40B4-BE49-F238E27FC236}">
                  <a16:creationId xmlns:a16="http://schemas.microsoft.com/office/drawing/2014/main" id="{9FBF0468-3ECC-3B56-CF2A-82E3A1AF735E}"/>
                </a:ext>
              </a:extLst>
            </p:cNvPr>
            <p:cNvSpPr/>
            <p:nvPr/>
          </p:nvSpPr>
          <p:spPr>
            <a:xfrm>
              <a:off x="5153100" y="4313075"/>
              <a:ext cx="177725" cy="121000"/>
            </a:xfrm>
            <a:custGeom>
              <a:avLst/>
              <a:gdLst/>
              <a:ahLst/>
              <a:cxnLst/>
              <a:rect l="l" t="t" r="r" b="b"/>
              <a:pathLst>
                <a:path w="7109" h="4840" extrusionOk="0">
                  <a:moveTo>
                    <a:pt x="2042" y="0"/>
                  </a:moveTo>
                  <a:cubicBezTo>
                    <a:pt x="1362" y="832"/>
                    <a:pt x="1" y="2117"/>
                    <a:pt x="1" y="2949"/>
                  </a:cubicBezTo>
                  <a:cubicBezTo>
                    <a:pt x="1" y="3705"/>
                    <a:pt x="303" y="4839"/>
                    <a:pt x="1135" y="4839"/>
                  </a:cubicBezTo>
                  <a:lnTo>
                    <a:pt x="5974" y="4839"/>
                  </a:lnTo>
                  <a:cubicBezTo>
                    <a:pt x="6882" y="4839"/>
                    <a:pt x="7108" y="3705"/>
                    <a:pt x="7108" y="2949"/>
                  </a:cubicBezTo>
                  <a:cubicBezTo>
                    <a:pt x="7108" y="2117"/>
                    <a:pt x="5747" y="832"/>
                    <a:pt x="5142"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437;p80">
              <a:extLst>
                <a:ext uri="{FF2B5EF4-FFF2-40B4-BE49-F238E27FC236}">
                  <a16:creationId xmlns:a16="http://schemas.microsoft.com/office/drawing/2014/main" id="{29A7841D-4467-B265-DF8B-E9B4CEA63835}"/>
                </a:ext>
              </a:extLst>
            </p:cNvPr>
            <p:cNvSpPr/>
            <p:nvPr/>
          </p:nvSpPr>
          <p:spPr>
            <a:xfrm>
              <a:off x="5158775" y="4316850"/>
              <a:ext cx="166375" cy="68075"/>
            </a:xfrm>
            <a:custGeom>
              <a:avLst/>
              <a:gdLst/>
              <a:ahLst/>
              <a:cxnLst/>
              <a:rect l="l" t="t" r="r" b="b"/>
              <a:pathLst>
                <a:path w="6655" h="2723" extrusionOk="0">
                  <a:moveTo>
                    <a:pt x="1891" y="0"/>
                  </a:moveTo>
                  <a:cubicBezTo>
                    <a:pt x="1740" y="227"/>
                    <a:pt x="1513" y="454"/>
                    <a:pt x="1362" y="681"/>
                  </a:cubicBezTo>
                  <a:cubicBezTo>
                    <a:pt x="757" y="1361"/>
                    <a:pt x="76" y="2118"/>
                    <a:pt x="0" y="2722"/>
                  </a:cubicBezTo>
                  <a:lnTo>
                    <a:pt x="6655" y="2722"/>
                  </a:lnTo>
                  <a:cubicBezTo>
                    <a:pt x="6579" y="2118"/>
                    <a:pt x="5898" y="1361"/>
                    <a:pt x="5294" y="681"/>
                  </a:cubicBezTo>
                  <a:cubicBezTo>
                    <a:pt x="5142" y="454"/>
                    <a:pt x="4915" y="227"/>
                    <a:pt x="4764" y="0"/>
                  </a:cubicBezTo>
                  <a:close/>
                </a:path>
              </a:pathLst>
            </a:custGeom>
            <a:solidFill>
              <a:srgbClr val="FBC7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438;p80">
              <a:extLst>
                <a:ext uri="{FF2B5EF4-FFF2-40B4-BE49-F238E27FC236}">
                  <a16:creationId xmlns:a16="http://schemas.microsoft.com/office/drawing/2014/main" id="{687E1238-12FE-E656-CF01-52699E7C8CF7}"/>
                </a:ext>
              </a:extLst>
            </p:cNvPr>
            <p:cNvSpPr/>
            <p:nvPr/>
          </p:nvSpPr>
          <p:spPr>
            <a:xfrm>
              <a:off x="5202250" y="4241225"/>
              <a:ext cx="79425" cy="73750"/>
            </a:xfrm>
            <a:custGeom>
              <a:avLst/>
              <a:gdLst/>
              <a:ahLst/>
              <a:cxnLst/>
              <a:rect l="l" t="t" r="r" b="b"/>
              <a:pathLst>
                <a:path w="3177" h="2950" extrusionOk="0">
                  <a:moveTo>
                    <a:pt x="1210" y="1"/>
                  </a:moveTo>
                  <a:cubicBezTo>
                    <a:pt x="530" y="1"/>
                    <a:pt x="1" y="530"/>
                    <a:pt x="1" y="1286"/>
                  </a:cubicBezTo>
                  <a:lnTo>
                    <a:pt x="1" y="2950"/>
                  </a:lnTo>
                  <a:lnTo>
                    <a:pt x="3176" y="2950"/>
                  </a:lnTo>
                  <a:lnTo>
                    <a:pt x="3176" y="1286"/>
                  </a:lnTo>
                  <a:cubicBezTo>
                    <a:pt x="3176" y="530"/>
                    <a:pt x="2647" y="1"/>
                    <a:pt x="19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439;p80">
              <a:extLst>
                <a:ext uri="{FF2B5EF4-FFF2-40B4-BE49-F238E27FC236}">
                  <a16:creationId xmlns:a16="http://schemas.microsoft.com/office/drawing/2014/main" id="{DB1ABF11-1609-D80A-0CDF-40B506B25C01}"/>
                </a:ext>
              </a:extLst>
            </p:cNvPr>
            <p:cNvSpPr/>
            <p:nvPr/>
          </p:nvSpPr>
          <p:spPr>
            <a:xfrm>
              <a:off x="5206025" y="4020050"/>
              <a:ext cx="71875" cy="60525"/>
            </a:xfrm>
            <a:custGeom>
              <a:avLst/>
              <a:gdLst/>
              <a:ahLst/>
              <a:cxnLst/>
              <a:rect l="l" t="t" r="r" b="b"/>
              <a:pathLst>
                <a:path w="2875" h="2421" extrusionOk="0">
                  <a:moveTo>
                    <a:pt x="1" y="1"/>
                  </a:moveTo>
                  <a:lnTo>
                    <a:pt x="455" y="1740"/>
                  </a:lnTo>
                  <a:cubicBezTo>
                    <a:pt x="606" y="2194"/>
                    <a:pt x="908" y="2420"/>
                    <a:pt x="1211" y="2420"/>
                  </a:cubicBezTo>
                  <a:lnTo>
                    <a:pt x="1664" y="2420"/>
                  </a:lnTo>
                  <a:cubicBezTo>
                    <a:pt x="1967" y="2420"/>
                    <a:pt x="2269" y="2194"/>
                    <a:pt x="2421" y="1740"/>
                  </a:cubicBezTo>
                  <a:lnTo>
                    <a:pt x="287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440;p80">
              <a:extLst>
                <a:ext uri="{FF2B5EF4-FFF2-40B4-BE49-F238E27FC236}">
                  <a16:creationId xmlns:a16="http://schemas.microsoft.com/office/drawing/2014/main" id="{17F00852-E60C-42D5-4FE5-158BB84E7B3A}"/>
                </a:ext>
              </a:extLst>
            </p:cNvPr>
            <p:cNvSpPr/>
            <p:nvPr/>
          </p:nvSpPr>
          <p:spPr>
            <a:xfrm>
              <a:off x="5251400" y="4237925"/>
              <a:ext cx="34050" cy="34525"/>
            </a:xfrm>
            <a:custGeom>
              <a:avLst/>
              <a:gdLst/>
              <a:ahLst/>
              <a:cxnLst/>
              <a:rect l="l" t="t" r="r" b="b"/>
              <a:pathLst>
                <a:path w="1362" h="1381" extrusionOk="0">
                  <a:moveTo>
                    <a:pt x="1135" y="0"/>
                  </a:moveTo>
                  <a:cubicBezTo>
                    <a:pt x="1078" y="0"/>
                    <a:pt x="1021" y="19"/>
                    <a:pt x="984" y="57"/>
                  </a:cubicBezTo>
                  <a:lnTo>
                    <a:pt x="76" y="964"/>
                  </a:lnTo>
                  <a:cubicBezTo>
                    <a:pt x="1" y="1116"/>
                    <a:pt x="1" y="1191"/>
                    <a:pt x="76" y="1267"/>
                  </a:cubicBezTo>
                  <a:cubicBezTo>
                    <a:pt x="114" y="1343"/>
                    <a:pt x="171" y="1380"/>
                    <a:pt x="227" y="1380"/>
                  </a:cubicBezTo>
                  <a:cubicBezTo>
                    <a:pt x="284" y="1380"/>
                    <a:pt x="341" y="1343"/>
                    <a:pt x="379" y="1267"/>
                  </a:cubicBezTo>
                  <a:lnTo>
                    <a:pt x="1286" y="435"/>
                  </a:lnTo>
                  <a:cubicBezTo>
                    <a:pt x="1362" y="284"/>
                    <a:pt x="1362" y="208"/>
                    <a:pt x="1286" y="57"/>
                  </a:cubicBezTo>
                  <a:cubicBezTo>
                    <a:pt x="1248" y="19"/>
                    <a:pt x="1192" y="0"/>
                    <a:pt x="11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441;p80">
              <a:extLst>
                <a:ext uri="{FF2B5EF4-FFF2-40B4-BE49-F238E27FC236}">
                  <a16:creationId xmlns:a16="http://schemas.microsoft.com/office/drawing/2014/main" id="{49711AC5-84F6-3854-2286-40E5C2D49D1B}"/>
                </a:ext>
              </a:extLst>
            </p:cNvPr>
            <p:cNvSpPr/>
            <p:nvPr/>
          </p:nvSpPr>
          <p:spPr>
            <a:xfrm>
              <a:off x="5194700" y="4237925"/>
              <a:ext cx="34050" cy="34525"/>
            </a:xfrm>
            <a:custGeom>
              <a:avLst/>
              <a:gdLst/>
              <a:ahLst/>
              <a:cxnLst/>
              <a:rect l="l" t="t" r="r" b="b"/>
              <a:pathLst>
                <a:path w="1362" h="1381" extrusionOk="0">
                  <a:moveTo>
                    <a:pt x="227" y="0"/>
                  </a:moveTo>
                  <a:cubicBezTo>
                    <a:pt x="170" y="0"/>
                    <a:pt x="114" y="19"/>
                    <a:pt x="76" y="57"/>
                  </a:cubicBezTo>
                  <a:cubicBezTo>
                    <a:pt x="0" y="208"/>
                    <a:pt x="0" y="284"/>
                    <a:pt x="76" y="435"/>
                  </a:cubicBezTo>
                  <a:lnTo>
                    <a:pt x="983" y="1267"/>
                  </a:lnTo>
                  <a:cubicBezTo>
                    <a:pt x="1021" y="1343"/>
                    <a:pt x="1078" y="1380"/>
                    <a:pt x="1134" y="1380"/>
                  </a:cubicBezTo>
                  <a:cubicBezTo>
                    <a:pt x="1191" y="1380"/>
                    <a:pt x="1248" y="1343"/>
                    <a:pt x="1286" y="1267"/>
                  </a:cubicBezTo>
                  <a:cubicBezTo>
                    <a:pt x="1361" y="1191"/>
                    <a:pt x="1361" y="1116"/>
                    <a:pt x="1286" y="964"/>
                  </a:cubicBezTo>
                  <a:lnTo>
                    <a:pt x="378" y="57"/>
                  </a:lnTo>
                  <a:cubicBezTo>
                    <a:pt x="340" y="19"/>
                    <a:pt x="284" y="0"/>
                    <a:pt x="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442;p80">
              <a:extLst>
                <a:ext uri="{FF2B5EF4-FFF2-40B4-BE49-F238E27FC236}">
                  <a16:creationId xmlns:a16="http://schemas.microsoft.com/office/drawing/2014/main" id="{2FDA9697-2DC4-8035-9C79-207CA6FDF328}"/>
                </a:ext>
              </a:extLst>
            </p:cNvPr>
            <p:cNvSpPr/>
            <p:nvPr/>
          </p:nvSpPr>
          <p:spPr>
            <a:xfrm>
              <a:off x="5230600" y="4090000"/>
              <a:ext cx="22725" cy="105875"/>
            </a:xfrm>
            <a:custGeom>
              <a:avLst/>
              <a:gdLst/>
              <a:ahLst/>
              <a:cxnLst/>
              <a:rect l="l" t="t" r="r" b="b"/>
              <a:pathLst>
                <a:path w="909" h="4235" extrusionOk="0">
                  <a:moveTo>
                    <a:pt x="228" y="1"/>
                  </a:moveTo>
                  <a:cubicBezTo>
                    <a:pt x="76" y="454"/>
                    <a:pt x="1" y="1286"/>
                    <a:pt x="1" y="2118"/>
                  </a:cubicBezTo>
                  <a:cubicBezTo>
                    <a:pt x="1" y="3025"/>
                    <a:pt x="76" y="3781"/>
                    <a:pt x="152" y="4235"/>
                  </a:cubicBezTo>
                  <a:lnTo>
                    <a:pt x="681" y="4235"/>
                  </a:lnTo>
                  <a:cubicBezTo>
                    <a:pt x="833" y="3781"/>
                    <a:pt x="908" y="3025"/>
                    <a:pt x="908" y="2118"/>
                  </a:cubicBezTo>
                  <a:cubicBezTo>
                    <a:pt x="908" y="1286"/>
                    <a:pt x="833" y="454"/>
                    <a:pt x="6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443;p80">
              <a:extLst>
                <a:ext uri="{FF2B5EF4-FFF2-40B4-BE49-F238E27FC236}">
                  <a16:creationId xmlns:a16="http://schemas.microsoft.com/office/drawing/2014/main" id="{DDA5C70C-09ED-2628-2EE0-885C0BDDE85B}"/>
                </a:ext>
              </a:extLst>
            </p:cNvPr>
            <p:cNvSpPr/>
            <p:nvPr/>
          </p:nvSpPr>
          <p:spPr>
            <a:xfrm>
              <a:off x="5153100" y="4454850"/>
              <a:ext cx="105900" cy="17025"/>
            </a:xfrm>
            <a:custGeom>
              <a:avLst/>
              <a:gdLst/>
              <a:ahLst/>
              <a:cxnLst/>
              <a:rect l="l" t="t" r="r" b="b"/>
              <a:pathLst>
                <a:path w="4236" h="681" extrusionOk="0">
                  <a:moveTo>
                    <a:pt x="2118" y="0"/>
                  </a:moveTo>
                  <a:cubicBezTo>
                    <a:pt x="1286" y="0"/>
                    <a:pt x="530" y="76"/>
                    <a:pt x="1" y="151"/>
                  </a:cubicBezTo>
                  <a:lnTo>
                    <a:pt x="1" y="454"/>
                  </a:lnTo>
                  <a:cubicBezTo>
                    <a:pt x="530" y="530"/>
                    <a:pt x="1286" y="605"/>
                    <a:pt x="2118" y="681"/>
                  </a:cubicBezTo>
                  <a:cubicBezTo>
                    <a:pt x="3025" y="681"/>
                    <a:pt x="3781" y="530"/>
                    <a:pt x="4235" y="454"/>
                  </a:cubicBezTo>
                  <a:lnTo>
                    <a:pt x="4235" y="303"/>
                  </a:lnTo>
                  <a:cubicBezTo>
                    <a:pt x="3781" y="227"/>
                    <a:pt x="3025" y="76"/>
                    <a:pt x="21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444;p80">
              <a:extLst>
                <a:ext uri="{FF2B5EF4-FFF2-40B4-BE49-F238E27FC236}">
                  <a16:creationId xmlns:a16="http://schemas.microsoft.com/office/drawing/2014/main" id="{ECA620A6-50E5-FC0A-901B-F3199288F66C}"/>
                </a:ext>
              </a:extLst>
            </p:cNvPr>
            <p:cNvSpPr/>
            <p:nvPr/>
          </p:nvSpPr>
          <p:spPr>
            <a:xfrm>
              <a:off x="5151225" y="4072975"/>
              <a:ext cx="181500" cy="18950"/>
            </a:xfrm>
            <a:custGeom>
              <a:avLst/>
              <a:gdLst/>
              <a:ahLst/>
              <a:cxnLst/>
              <a:rect l="l" t="t" r="r" b="b"/>
              <a:pathLst>
                <a:path w="7260" h="758" extrusionOk="0">
                  <a:moveTo>
                    <a:pt x="0" y="1"/>
                  </a:moveTo>
                  <a:cubicBezTo>
                    <a:pt x="0" y="455"/>
                    <a:pt x="227" y="757"/>
                    <a:pt x="378" y="757"/>
                  </a:cubicBezTo>
                  <a:lnTo>
                    <a:pt x="6881" y="757"/>
                  </a:lnTo>
                  <a:cubicBezTo>
                    <a:pt x="7032" y="757"/>
                    <a:pt x="7259" y="455"/>
                    <a:pt x="72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445;p80">
              <a:extLst>
                <a:ext uri="{FF2B5EF4-FFF2-40B4-BE49-F238E27FC236}">
                  <a16:creationId xmlns:a16="http://schemas.microsoft.com/office/drawing/2014/main" id="{FAA7BCB0-5B83-E5BD-B279-7873EC8ECF7A}"/>
                </a:ext>
              </a:extLst>
            </p:cNvPr>
            <p:cNvSpPr/>
            <p:nvPr/>
          </p:nvSpPr>
          <p:spPr>
            <a:xfrm>
              <a:off x="5051025" y="4148600"/>
              <a:ext cx="151250" cy="319500"/>
            </a:xfrm>
            <a:custGeom>
              <a:avLst/>
              <a:gdLst/>
              <a:ahLst/>
              <a:cxnLst/>
              <a:rect l="l" t="t" r="r" b="b"/>
              <a:pathLst>
                <a:path w="6050" h="12780" extrusionOk="0">
                  <a:moveTo>
                    <a:pt x="4008" y="1"/>
                  </a:moveTo>
                  <a:cubicBezTo>
                    <a:pt x="3781" y="76"/>
                    <a:pt x="3554" y="152"/>
                    <a:pt x="3403" y="379"/>
                  </a:cubicBezTo>
                  <a:cubicBezTo>
                    <a:pt x="3025" y="984"/>
                    <a:pt x="3403" y="2345"/>
                    <a:pt x="3857" y="3706"/>
                  </a:cubicBezTo>
                  <a:cubicBezTo>
                    <a:pt x="4084" y="4462"/>
                    <a:pt x="4310" y="5142"/>
                    <a:pt x="4462" y="5823"/>
                  </a:cubicBezTo>
                  <a:cubicBezTo>
                    <a:pt x="4537" y="6428"/>
                    <a:pt x="4310" y="6882"/>
                    <a:pt x="4084" y="7033"/>
                  </a:cubicBezTo>
                  <a:cubicBezTo>
                    <a:pt x="3983" y="7083"/>
                    <a:pt x="3890" y="7108"/>
                    <a:pt x="3801" y="7108"/>
                  </a:cubicBezTo>
                  <a:cubicBezTo>
                    <a:pt x="3622" y="7108"/>
                    <a:pt x="3454" y="7008"/>
                    <a:pt x="3252" y="6806"/>
                  </a:cubicBezTo>
                  <a:cubicBezTo>
                    <a:pt x="3052" y="6606"/>
                    <a:pt x="2811" y="6512"/>
                    <a:pt x="2538" y="6512"/>
                  </a:cubicBezTo>
                  <a:cubicBezTo>
                    <a:pt x="2294" y="6512"/>
                    <a:pt x="2025" y="6588"/>
                    <a:pt x="1740" y="6730"/>
                  </a:cubicBezTo>
                  <a:cubicBezTo>
                    <a:pt x="832" y="7260"/>
                    <a:pt x="0" y="8545"/>
                    <a:pt x="227" y="9528"/>
                  </a:cubicBezTo>
                  <a:cubicBezTo>
                    <a:pt x="530" y="11040"/>
                    <a:pt x="2496" y="12780"/>
                    <a:pt x="4310" y="12780"/>
                  </a:cubicBezTo>
                  <a:lnTo>
                    <a:pt x="4310" y="12326"/>
                  </a:lnTo>
                  <a:cubicBezTo>
                    <a:pt x="3101" y="12326"/>
                    <a:pt x="1135" y="11418"/>
                    <a:pt x="605" y="9452"/>
                  </a:cubicBezTo>
                  <a:cubicBezTo>
                    <a:pt x="378" y="8696"/>
                    <a:pt x="1135" y="7562"/>
                    <a:pt x="1966" y="7108"/>
                  </a:cubicBezTo>
                  <a:cubicBezTo>
                    <a:pt x="2097" y="7021"/>
                    <a:pt x="2304" y="6934"/>
                    <a:pt x="2513" y="6934"/>
                  </a:cubicBezTo>
                  <a:cubicBezTo>
                    <a:pt x="2667" y="6934"/>
                    <a:pt x="2822" y="6981"/>
                    <a:pt x="2949" y="7108"/>
                  </a:cubicBezTo>
                  <a:cubicBezTo>
                    <a:pt x="3206" y="7365"/>
                    <a:pt x="3533" y="7517"/>
                    <a:pt x="3835" y="7517"/>
                  </a:cubicBezTo>
                  <a:cubicBezTo>
                    <a:pt x="3977" y="7517"/>
                    <a:pt x="4114" y="7484"/>
                    <a:pt x="4235" y="7411"/>
                  </a:cubicBezTo>
                  <a:cubicBezTo>
                    <a:pt x="4764" y="7184"/>
                    <a:pt x="4991" y="6503"/>
                    <a:pt x="4840" y="5747"/>
                  </a:cubicBezTo>
                  <a:cubicBezTo>
                    <a:pt x="4764" y="5067"/>
                    <a:pt x="4537" y="4311"/>
                    <a:pt x="4235" y="3554"/>
                  </a:cubicBezTo>
                  <a:cubicBezTo>
                    <a:pt x="3857" y="2420"/>
                    <a:pt x="3479" y="1059"/>
                    <a:pt x="3781" y="605"/>
                  </a:cubicBezTo>
                  <a:cubicBezTo>
                    <a:pt x="3781" y="530"/>
                    <a:pt x="3857" y="454"/>
                    <a:pt x="4084" y="454"/>
                  </a:cubicBezTo>
                  <a:cubicBezTo>
                    <a:pt x="4197" y="435"/>
                    <a:pt x="4301" y="426"/>
                    <a:pt x="4397" y="426"/>
                  </a:cubicBezTo>
                  <a:cubicBezTo>
                    <a:pt x="4684" y="426"/>
                    <a:pt x="4897" y="511"/>
                    <a:pt x="5067" y="681"/>
                  </a:cubicBezTo>
                  <a:cubicBezTo>
                    <a:pt x="5520" y="1059"/>
                    <a:pt x="5520" y="1967"/>
                    <a:pt x="5520" y="2647"/>
                  </a:cubicBezTo>
                  <a:cubicBezTo>
                    <a:pt x="5520" y="3252"/>
                    <a:pt x="5520" y="3706"/>
                    <a:pt x="5823" y="3933"/>
                  </a:cubicBezTo>
                  <a:lnTo>
                    <a:pt x="6050" y="3630"/>
                  </a:lnTo>
                  <a:cubicBezTo>
                    <a:pt x="5974" y="3554"/>
                    <a:pt x="5974" y="3025"/>
                    <a:pt x="5974" y="2647"/>
                  </a:cubicBezTo>
                  <a:cubicBezTo>
                    <a:pt x="5974" y="1891"/>
                    <a:pt x="5974" y="908"/>
                    <a:pt x="5369" y="379"/>
                  </a:cubicBezTo>
                  <a:cubicBezTo>
                    <a:pt x="5067" y="76"/>
                    <a:pt x="4613" y="1"/>
                    <a:pt x="40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446;p80">
              <a:extLst>
                <a:ext uri="{FF2B5EF4-FFF2-40B4-BE49-F238E27FC236}">
                  <a16:creationId xmlns:a16="http://schemas.microsoft.com/office/drawing/2014/main" id="{353435A5-7041-87A8-2919-B9A2C7745AA9}"/>
                </a:ext>
              </a:extLst>
            </p:cNvPr>
            <p:cNvSpPr/>
            <p:nvPr/>
          </p:nvSpPr>
          <p:spPr>
            <a:xfrm>
              <a:off x="5206025" y="4243125"/>
              <a:ext cx="69975" cy="22700"/>
            </a:xfrm>
            <a:custGeom>
              <a:avLst/>
              <a:gdLst/>
              <a:ahLst/>
              <a:cxnLst/>
              <a:rect l="l" t="t" r="r" b="b"/>
              <a:pathLst>
                <a:path w="2799" h="908" extrusionOk="0">
                  <a:moveTo>
                    <a:pt x="1059" y="0"/>
                  </a:moveTo>
                  <a:cubicBezTo>
                    <a:pt x="530" y="0"/>
                    <a:pt x="152" y="378"/>
                    <a:pt x="1" y="908"/>
                  </a:cubicBezTo>
                  <a:lnTo>
                    <a:pt x="2799" y="908"/>
                  </a:lnTo>
                  <a:cubicBezTo>
                    <a:pt x="2723" y="378"/>
                    <a:pt x="2269" y="0"/>
                    <a:pt x="18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2" name="Google Shape;564;p49">
            <a:extLst>
              <a:ext uri="{FF2B5EF4-FFF2-40B4-BE49-F238E27FC236}">
                <a16:creationId xmlns:a16="http://schemas.microsoft.com/office/drawing/2014/main" id="{8737CD25-BE16-146D-85BC-E2D31208D7CF}"/>
              </a:ext>
            </a:extLst>
          </p:cNvPr>
          <p:cNvGrpSpPr/>
          <p:nvPr/>
        </p:nvGrpSpPr>
        <p:grpSpPr>
          <a:xfrm>
            <a:off x="255501" y="1226553"/>
            <a:ext cx="915448" cy="705007"/>
            <a:chOff x="5764222" y="2016598"/>
            <a:chExt cx="374293" cy="276069"/>
          </a:xfrm>
        </p:grpSpPr>
        <p:sp>
          <p:nvSpPr>
            <p:cNvPr id="923" name="Google Shape;565;p49">
              <a:extLst>
                <a:ext uri="{FF2B5EF4-FFF2-40B4-BE49-F238E27FC236}">
                  <a16:creationId xmlns:a16="http://schemas.microsoft.com/office/drawing/2014/main" id="{576C0542-3807-9DB6-2958-9F10ED7E4800}"/>
                </a:ext>
              </a:extLst>
            </p:cNvPr>
            <p:cNvSpPr/>
            <p:nvPr/>
          </p:nvSpPr>
          <p:spPr>
            <a:xfrm>
              <a:off x="5925693" y="2209823"/>
              <a:ext cx="37440" cy="82844"/>
            </a:xfrm>
            <a:custGeom>
              <a:avLst/>
              <a:gdLst/>
              <a:ahLst/>
              <a:cxnLst/>
              <a:rect l="l" t="t" r="r" b="b"/>
              <a:pathLst>
                <a:path w="1429" h="3162" extrusionOk="0">
                  <a:moveTo>
                    <a:pt x="1333" y="0"/>
                  </a:moveTo>
                  <a:cubicBezTo>
                    <a:pt x="1208" y="144"/>
                    <a:pt x="1045" y="249"/>
                    <a:pt x="863" y="288"/>
                  </a:cubicBezTo>
                  <a:lnTo>
                    <a:pt x="269" y="403"/>
                  </a:lnTo>
                  <a:cubicBezTo>
                    <a:pt x="327" y="901"/>
                    <a:pt x="355" y="1764"/>
                    <a:pt x="96" y="2387"/>
                  </a:cubicBezTo>
                  <a:cubicBezTo>
                    <a:pt x="1" y="2617"/>
                    <a:pt x="77" y="2885"/>
                    <a:pt x="279" y="3039"/>
                  </a:cubicBezTo>
                  <a:lnTo>
                    <a:pt x="288" y="3048"/>
                  </a:lnTo>
                  <a:cubicBezTo>
                    <a:pt x="389" y="3125"/>
                    <a:pt x="504" y="3161"/>
                    <a:pt x="618" y="3161"/>
                  </a:cubicBezTo>
                  <a:cubicBezTo>
                    <a:pt x="830" y="3161"/>
                    <a:pt x="1035" y="3036"/>
                    <a:pt x="1122" y="2818"/>
                  </a:cubicBezTo>
                  <a:cubicBezTo>
                    <a:pt x="1323" y="2301"/>
                    <a:pt x="1419" y="1754"/>
                    <a:pt x="1419" y="1198"/>
                  </a:cubicBezTo>
                  <a:cubicBezTo>
                    <a:pt x="1429" y="796"/>
                    <a:pt x="1400" y="403"/>
                    <a:pt x="13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566;p49">
              <a:extLst>
                <a:ext uri="{FF2B5EF4-FFF2-40B4-BE49-F238E27FC236}">
                  <a16:creationId xmlns:a16="http://schemas.microsoft.com/office/drawing/2014/main" id="{E31489D3-BD44-CF5B-A39A-863AF14F260F}"/>
                </a:ext>
              </a:extLst>
            </p:cNvPr>
            <p:cNvSpPr/>
            <p:nvPr/>
          </p:nvSpPr>
          <p:spPr>
            <a:xfrm>
              <a:off x="5932478" y="2209823"/>
              <a:ext cx="29973" cy="29396"/>
            </a:xfrm>
            <a:custGeom>
              <a:avLst/>
              <a:gdLst/>
              <a:ahLst/>
              <a:cxnLst/>
              <a:rect l="l" t="t" r="r" b="b"/>
              <a:pathLst>
                <a:path w="1144" h="1122" extrusionOk="0">
                  <a:moveTo>
                    <a:pt x="1064" y="0"/>
                  </a:moveTo>
                  <a:cubicBezTo>
                    <a:pt x="949" y="144"/>
                    <a:pt x="777" y="249"/>
                    <a:pt x="595" y="288"/>
                  </a:cubicBezTo>
                  <a:lnTo>
                    <a:pt x="0" y="403"/>
                  </a:lnTo>
                  <a:cubicBezTo>
                    <a:pt x="29" y="642"/>
                    <a:pt x="39" y="882"/>
                    <a:pt x="39" y="1122"/>
                  </a:cubicBezTo>
                  <a:lnTo>
                    <a:pt x="595" y="1006"/>
                  </a:lnTo>
                  <a:cubicBezTo>
                    <a:pt x="806" y="959"/>
                    <a:pt x="997" y="853"/>
                    <a:pt x="1141" y="690"/>
                  </a:cubicBezTo>
                  <a:cubicBezTo>
                    <a:pt x="1142" y="694"/>
                    <a:pt x="1142" y="696"/>
                    <a:pt x="1142" y="696"/>
                  </a:cubicBezTo>
                  <a:cubicBezTo>
                    <a:pt x="1143" y="696"/>
                    <a:pt x="1083" y="100"/>
                    <a:pt x="1064" y="0"/>
                  </a:cubicBezTo>
                  <a:close/>
                </a:path>
              </a:pathLst>
            </a:custGeom>
            <a:solidFill>
              <a:srgbClr val="A92D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567;p49">
              <a:extLst>
                <a:ext uri="{FF2B5EF4-FFF2-40B4-BE49-F238E27FC236}">
                  <a16:creationId xmlns:a16="http://schemas.microsoft.com/office/drawing/2014/main" id="{BE2DFE5D-8A42-4284-4F88-810D594EA214}"/>
                </a:ext>
              </a:extLst>
            </p:cNvPr>
            <p:cNvSpPr/>
            <p:nvPr/>
          </p:nvSpPr>
          <p:spPr>
            <a:xfrm>
              <a:off x="5913824" y="2016598"/>
              <a:ext cx="39772" cy="54103"/>
            </a:xfrm>
            <a:custGeom>
              <a:avLst/>
              <a:gdLst/>
              <a:ahLst/>
              <a:cxnLst/>
              <a:rect l="l" t="t" r="r" b="b"/>
              <a:pathLst>
                <a:path w="1518" h="2065" extrusionOk="0">
                  <a:moveTo>
                    <a:pt x="645" y="0"/>
                  </a:moveTo>
                  <a:cubicBezTo>
                    <a:pt x="324" y="0"/>
                    <a:pt x="1" y="254"/>
                    <a:pt x="89" y="675"/>
                  </a:cubicBezTo>
                  <a:lnTo>
                    <a:pt x="377" y="2026"/>
                  </a:lnTo>
                  <a:lnTo>
                    <a:pt x="1297" y="2026"/>
                  </a:lnTo>
                  <a:cubicBezTo>
                    <a:pt x="1374" y="2026"/>
                    <a:pt x="1451" y="2036"/>
                    <a:pt x="1518" y="2065"/>
                  </a:cubicBezTo>
                  <a:lnTo>
                    <a:pt x="1173" y="445"/>
                  </a:lnTo>
                  <a:lnTo>
                    <a:pt x="1182" y="445"/>
                  </a:lnTo>
                  <a:cubicBezTo>
                    <a:pt x="1113" y="137"/>
                    <a:pt x="880" y="0"/>
                    <a:pt x="64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568;p49">
              <a:extLst>
                <a:ext uri="{FF2B5EF4-FFF2-40B4-BE49-F238E27FC236}">
                  <a16:creationId xmlns:a16="http://schemas.microsoft.com/office/drawing/2014/main" id="{285BEFE7-873D-832F-083F-CE2EF9DC3F2C}"/>
                </a:ext>
              </a:extLst>
            </p:cNvPr>
            <p:cNvSpPr/>
            <p:nvPr/>
          </p:nvSpPr>
          <p:spPr>
            <a:xfrm>
              <a:off x="5919667" y="2050081"/>
              <a:ext cx="34191" cy="20619"/>
            </a:xfrm>
            <a:custGeom>
              <a:avLst/>
              <a:gdLst/>
              <a:ahLst/>
              <a:cxnLst/>
              <a:rect l="l" t="t" r="r" b="b"/>
              <a:pathLst>
                <a:path w="1305" h="787" extrusionOk="0">
                  <a:moveTo>
                    <a:pt x="1" y="1"/>
                  </a:moveTo>
                  <a:lnTo>
                    <a:pt x="154" y="748"/>
                  </a:lnTo>
                  <a:lnTo>
                    <a:pt x="1074" y="748"/>
                  </a:lnTo>
                  <a:cubicBezTo>
                    <a:pt x="1151" y="748"/>
                    <a:pt x="1228" y="758"/>
                    <a:pt x="1304" y="787"/>
                  </a:cubicBezTo>
                  <a:lnTo>
                    <a:pt x="1141" y="30"/>
                  </a:lnTo>
                  <a:cubicBezTo>
                    <a:pt x="1055" y="1"/>
                    <a:pt x="959" y="1"/>
                    <a:pt x="873" y="1"/>
                  </a:cubicBezTo>
                  <a:close/>
                </a:path>
              </a:pathLst>
            </a:custGeom>
            <a:solidFill>
              <a:srgbClr val="A92D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569;p49">
              <a:extLst>
                <a:ext uri="{FF2B5EF4-FFF2-40B4-BE49-F238E27FC236}">
                  <a16:creationId xmlns:a16="http://schemas.microsoft.com/office/drawing/2014/main" id="{F73E750B-8D97-83EB-59ED-CF6CDE5B86DE}"/>
                </a:ext>
              </a:extLst>
            </p:cNvPr>
            <p:cNvSpPr/>
            <p:nvPr/>
          </p:nvSpPr>
          <p:spPr>
            <a:xfrm>
              <a:off x="6013096" y="2018301"/>
              <a:ext cx="39510" cy="52898"/>
            </a:xfrm>
            <a:custGeom>
              <a:avLst/>
              <a:gdLst/>
              <a:ahLst/>
              <a:cxnLst/>
              <a:rect l="l" t="t" r="r" b="b"/>
              <a:pathLst>
                <a:path w="1508" h="2019" extrusionOk="0">
                  <a:moveTo>
                    <a:pt x="862" y="0"/>
                  </a:moveTo>
                  <a:cubicBezTo>
                    <a:pt x="630" y="0"/>
                    <a:pt x="400" y="135"/>
                    <a:pt x="336" y="437"/>
                  </a:cubicBezTo>
                  <a:lnTo>
                    <a:pt x="0" y="2019"/>
                  </a:lnTo>
                  <a:lnTo>
                    <a:pt x="1131" y="2019"/>
                  </a:lnTo>
                  <a:lnTo>
                    <a:pt x="1419" y="677"/>
                  </a:lnTo>
                  <a:cubicBezTo>
                    <a:pt x="1508" y="255"/>
                    <a:pt x="1182" y="0"/>
                    <a:pt x="8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570;p49">
              <a:extLst>
                <a:ext uri="{FF2B5EF4-FFF2-40B4-BE49-F238E27FC236}">
                  <a16:creationId xmlns:a16="http://schemas.microsoft.com/office/drawing/2014/main" id="{3997E869-918A-CB30-5EE8-AEE906DF0A73}"/>
                </a:ext>
              </a:extLst>
            </p:cNvPr>
            <p:cNvSpPr/>
            <p:nvPr/>
          </p:nvSpPr>
          <p:spPr>
            <a:xfrm>
              <a:off x="6012834" y="2050841"/>
              <a:ext cx="34191" cy="20619"/>
            </a:xfrm>
            <a:custGeom>
              <a:avLst/>
              <a:gdLst/>
              <a:ahLst/>
              <a:cxnLst/>
              <a:rect l="l" t="t" r="r" b="b"/>
              <a:pathLst>
                <a:path w="1305" h="787" extrusionOk="0">
                  <a:moveTo>
                    <a:pt x="173" y="1"/>
                  </a:moveTo>
                  <a:lnTo>
                    <a:pt x="1" y="787"/>
                  </a:lnTo>
                  <a:lnTo>
                    <a:pt x="1141" y="787"/>
                  </a:lnTo>
                  <a:lnTo>
                    <a:pt x="1304" y="1"/>
                  </a:lnTo>
                  <a:close/>
                </a:path>
              </a:pathLst>
            </a:custGeom>
            <a:solidFill>
              <a:srgbClr val="E597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571;p49">
              <a:extLst>
                <a:ext uri="{FF2B5EF4-FFF2-40B4-BE49-F238E27FC236}">
                  <a16:creationId xmlns:a16="http://schemas.microsoft.com/office/drawing/2014/main" id="{81783D4E-14C4-EF6E-E60D-E8F8B917AD53}"/>
                </a:ext>
              </a:extLst>
            </p:cNvPr>
            <p:cNvSpPr/>
            <p:nvPr/>
          </p:nvSpPr>
          <p:spPr>
            <a:xfrm>
              <a:off x="5764222" y="2069679"/>
              <a:ext cx="201190" cy="176798"/>
            </a:xfrm>
            <a:custGeom>
              <a:avLst/>
              <a:gdLst/>
              <a:ahLst/>
              <a:cxnLst/>
              <a:rect l="l" t="t" r="r" b="b"/>
              <a:pathLst>
                <a:path w="7679" h="6748" extrusionOk="0">
                  <a:moveTo>
                    <a:pt x="2770" y="0"/>
                  </a:moveTo>
                  <a:cubicBezTo>
                    <a:pt x="1237" y="0"/>
                    <a:pt x="0" y="1247"/>
                    <a:pt x="0" y="2780"/>
                  </a:cubicBezTo>
                  <a:lnTo>
                    <a:pt x="0" y="5368"/>
                  </a:lnTo>
                  <a:cubicBezTo>
                    <a:pt x="0" y="6145"/>
                    <a:pt x="632" y="6748"/>
                    <a:pt x="1373" y="6748"/>
                  </a:cubicBezTo>
                  <a:cubicBezTo>
                    <a:pt x="1464" y="6748"/>
                    <a:pt x="1556" y="6739"/>
                    <a:pt x="1649" y="6720"/>
                  </a:cubicBezTo>
                  <a:lnTo>
                    <a:pt x="7017" y="5637"/>
                  </a:lnTo>
                  <a:cubicBezTo>
                    <a:pt x="7400" y="5560"/>
                    <a:pt x="7678" y="5224"/>
                    <a:pt x="7678" y="4831"/>
                  </a:cubicBezTo>
                  <a:lnTo>
                    <a:pt x="7678" y="671"/>
                  </a:lnTo>
                  <a:cubicBezTo>
                    <a:pt x="7678" y="298"/>
                    <a:pt x="7381" y="0"/>
                    <a:pt x="70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572;p49">
              <a:extLst>
                <a:ext uri="{FF2B5EF4-FFF2-40B4-BE49-F238E27FC236}">
                  <a16:creationId xmlns:a16="http://schemas.microsoft.com/office/drawing/2014/main" id="{F571F3CD-FA95-3D10-7F9D-D4A2901849E5}"/>
                </a:ext>
              </a:extLst>
            </p:cNvPr>
            <p:cNvSpPr/>
            <p:nvPr/>
          </p:nvSpPr>
          <p:spPr>
            <a:xfrm>
              <a:off x="5769750" y="2069679"/>
              <a:ext cx="195662" cy="176562"/>
            </a:xfrm>
            <a:custGeom>
              <a:avLst/>
              <a:gdLst/>
              <a:ahLst/>
              <a:cxnLst/>
              <a:rect l="l" t="t" r="r" b="b"/>
              <a:pathLst>
                <a:path w="7468" h="6739" extrusionOk="0">
                  <a:moveTo>
                    <a:pt x="6250" y="0"/>
                  </a:moveTo>
                  <a:lnTo>
                    <a:pt x="6250" y="39"/>
                  </a:lnTo>
                  <a:lnTo>
                    <a:pt x="6250" y="4199"/>
                  </a:lnTo>
                  <a:cubicBezTo>
                    <a:pt x="6250" y="4592"/>
                    <a:pt x="5981" y="4927"/>
                    <a:pt x="5598" y="5004"/>
                  </a:cubicBezTo>
                  <a:lnTo>
                    <a:pt x="1342" y="5867"/>
                  </a:lnTo>
                  <a:lnTo>
                    <a:pt x="499" y="6030"/>
                  </a:lnTo>
                  <a:lnTo>
                    <a:pt x="221" y="6087"/>
                  </a:lnTo>
                  <a:cubicBezTo>
                    <a:pt x="144" y="6106"/>
                    <a:pt x="77" y="6116"/>
                    <a:pt x="0" y="6116"/>
                  </a:cubicBezTo>
                  <a:cubicBezTo>
                    <a:pt x="256" y="6507"/>
                    <a:pt x="691" y="6739"/>
                    <a:pt x="1150" y="6739"/>
                  </a:cubicBezTo>
                  <a:cubicBezTo>
                    <a:pt x="1242" y="6739"/>
                    <a:pt x="1335" y="6729"/>
                    <a:pt x="1428" y="6710"/>
                  </a:cubicBezTo>
                  <a:lnTo>
                    <a:pt x="1716" y="6653"/>
                  </a:lnTo>
                  <a:lnTo>
                    <a:pt x="2550" y="6490"/>
                  </a:lnTo>
                  <a:lnTo>
                    <a:pt x="6806" y="5627"/>
                  </a:lnTo>
                  <a:cubicBezTo>
                    <a:pt x="7189" y="5550"/>
                    <a:pt x="7467" y="5215"/>
                    <a:pt x="7467" y="4831"/>
                  </a:cubicBezTo>
                  <a:lnTo>
                    <a:pt x="7467" y="671"/>
                  </a:lnTo>
                  <a:cubicBezTo>
                    <a:pt x="7467" y="298"/>
                    <a:pt x="7170" y="0"/>
                    <a:pt x="6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573;p49">
              <a:extLst>
                <a:ext uri="{FF2B5EF4-FFF2-40B4-BE49-F238E27FC236}">
                  <a16:creationId xmlns:a16="http://schemas.microsoft.com/office/drawing/2014/main" id="{D930F498-F38B-836F-FEFE-5642565547A0}"/>
                </a:ext>
              </a:extLst>
            </p:cNvPr>
            <p:cNvSpPr/>
            <p:nvPr/>
          </p:nvSpPr>
          <p:spPr>
            <a:xfrm>
              <a:off x="5987236" y="2069679"/>
              <a:ext cx="151279" cy="119289"/>
            </a:xfrm>
            <a:custGeom>
              <a:avLst/>
              <a:gdLst/>
              <a:ahLst/>
              <a:cxnLst/>
              <a:rect l="l" t="t" r="r" b="b"/>
              <a:pathLst>
                <a:path w="5774" h="4553" extrusionOk="0">
                  <a:moveTo>
                    <a:pt x="4124" y="0"/>
                  </a:moveTo>
                  <a:cubicBezTo>
                    <a:pt x="4117" y="0"/>
                    <a:pt x="4110" y="0"/>
                    <a:pt x="4103" y="0"/>
                  </a:cubicBezTo>
                  <a:lnTo>
                    <a:pt x="1227" y="0"/>
                  </a:lnTo>
                  <a:cubicBezTo>
                    <a:pt x="546" y="0"/>
                    <a:pt x="0" y="547"/>
                    <a:pt x="0" y="1218"/>
                  </a:cubicBezTo>
                  <a:lnTo>
                    <a:pt x="0" y="3940"/>
                  </a:lnTo>
                  <a:cubicBezTo>
                    <a:pt x="0" y="4295"/>
                    <a:pt x="291" y="4552"/>
                    <a:pt x="611" y="4552"/>
                  </a:cubicBezTo>
                  <a:cubicBezTo>
                    <a:pt x="714" y="4552"/>
                    <a:pt x="820" y="4525"/>
                    <a:pt x="920" y="4467"/>
                  </a:cubicBezTo>
                  <a:lnTo>
                    <a:pt x="4706" y="2234"/>
                  </a:lnTo>
                  <a:cubicBezTo>
                    <a:pt x="5774" y="1624"/>
                    <a:pt x="5335" y="0"/>
                    <a:pt x="41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574;p49">
              <a:extLst>
                <a:ext uri="{FF2B5EF4-FFF2-40B4-BE49-F238E27FC236}">
                  <a16:creationId xmlns:a16="http://schemas.microsoft.com/office/drawing/2014/main" id="{52095A19-8F36-45A5-7EFE-31956E738580}"/>
                </a:ext>
              </a:extLst>
            </p:cNvPr>
            <p:cNvSpPr/>
            <p:nvPr/>
          </p:nvSpPr>
          <p:spPr>
            <a:xfrm>
              <a:off x="5986974" y="2071434"/>
              <a:ext cx="146930" cy="117533"/>
            </a:xfrm>
            <a:custGeom>
              <a:avLst/>
              <a:gdLst/>
              <a:ahLst/>
              <a:cxnLst/>
              <a:rect l="l" t="t" r="r" b="b"/>
              <a:pathLst>
                <a:path w="5608" h="4486" extrusionOk="0">
                  <a:moveTo>
                    <a:pt x="4496" y="1"/>
                  </a:moveTo>
                  <a:cubicBezTo>
                    <a:pt x="4544" y="125"/>
                    <a:pt x="4563" y="250"/>
                    <a:pt x="4563" y="384"/>
                  </a:cubicBezTo>
                  <a:cubicBezTo>
                    <a:pt x="4563" y="815"/>
                    <a:pt x="4343" y="1208"/>
                    <a:pt x="3969" y="1419"/>
                  </a:cubicBezTo>
                  <a:lnTo>
                    <a:pt x="183" y="3653"/>
                  </a:lnTo>
                  <a:cubicBezTo>
                    <a:pt x="125" y="3681"/>
                    <a:pt x="68" y="3710"/>
                    <a:pt x="0" y="3729"/>
                  </a:cubicBezTo>
                  <a:lnTo>
                    <a:pt x="0" y="3873"/>
                  </a:lnTo>
                  <a:cubicBezTo>
                    <a:pt x="0" y="4228"/>
                    <a:pt x="297" y="4485"/>
                    <a:pt x="620" y="4485"/>
                  </a:cubicBezTo>
                  <a:cubicBezTo>
                    <a:pt x="723" y="4485"/>
                    <a:pt x="830" y="4458"/>
                    <a:pt x="930" y="4400"/>
                  </a:cubicBezTo>
                  <a:lnTo>
                    <a:pt x="4716" y="2167"/>
                  </a:lnTo>
                  <a:cubicBezTo>
                    <a:pt x="5608" y="1659"/>
                    <a:pt x="5474" y="326"/>
                    <a:pt x="44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575;p49">
              <a:extLst>
                <a:ext uri="{FF2B5EF4-FFF2-40B4-BE49-F238E27FC236}">
                  <a16:creationId xmlns:a16="http://schemas.microsoft.com/office/drawing/2014/main" id="{2FA8D615-ED7F-6099-C80E-4B4FFA6AA765}"/>
                </a:ext>
              </a:extLst>
            </p:cNvPr>
            <p:cNvSpPr/>
            <p:nvPr/>
          </p:nvSpPr>
          <p:spPr>
            <a:xfrm>
              <a:off x="5958836" y="2073452"/>
              <a:ext cx="44985" cy="133122"/>
            </a:xfrm>
            <a:custGeom>
              <a:avLst/>
              <a:gdLst/>
              <a:ahLst/>
              <a:cxnLst/>
              <a:rect l="l" t="t" r="r" b="b"/>
              <a:pathLst>
                <a:path w="1717" h="5081" extrusionOk="0">
                  <a:moveTo>
                    <a:pt x="1" y="0"/>
                  </a:moveTo>
                  <a:cubicBezTo>
                    <a:pt x="164" y="125"/>
                    <a:pt x="250" y="317"/>
                    <a:pt x="250" y="518"/>
                  </a:cubicBezTo>
                  <a:lnTo>
                    <a:pt x="250" y="4687"/>
                  </a:lnTo>
                  <a:cubicBezTo>
                    <a:pt x="250" y="4822"/>
                    <a:pt x="221" y="4956"/>
                    <a:pt x="154" y="5080"/>
                  </a:cubicBezTo>
                  <a:cubicBezTo>
                    <a:pt x="509" y="4716"/>
                    <a:pt x="931" y="4381"/>
                    <a:pt x="1525" y="4381"/>
                  </a:cubicBezTo>
                  <a:cubicBezTo>
                    <a:pt x="1266" y="4304"/>
                    <a:pt x="1084" y="4064"/>
                    <a:pt x="1084" y="3796"/>
                  </a:cubicBezTo>
                  <a:lnTo>
                    <a:pt x="1084" y="1074"/>
                  </a:lnTo>
                  <a:cubicBezTo>
                    <a:pt x="1074" y="623"/>
                    <a:pt x="1324" y="211"/>
                    <a:pt x="17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815220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25"/>
        <p:cNvGrpSpPr/>
        <p:nvPr/>
      </p:nvGrpSpPr>
      <p:grpSpPr>
        <a:xfrm>
          <a:off x="0" y="0"/>
          <a:ext cx="0" cy="0"/>
          <a:chOff x="0" y="0"/>
          <a:chExt cx="0" cy="0"/>
        </a:xfrm>
      </p:grpSpPr>
      <p:sp>
        <p:nvSpPr>
          <p:cNvPr id="2126" name="Google Shape;2126;p68"/>
          <p:cNvSpPr txBox="1">
            <a:spLocks noGrp="1"/>
          </p:cNvSpPr>
          <p:nvPr>
            <p:ph type="title"/>
          </p:nvPr>
        </p:nvSpPr>
        <p:spPr>
          <a:xfrm>
            <a:off x="720125" y="2044498"/>
            <a:ext cx="25257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Patología intestinal</a:t>
            </a:r>
            <a:endParaRPr dirty="0"/>
          </a:p>
        </p:txBody>
      </p:sp>
      <p:sp>
        <p:nvSpPr>
          <p:cNvPr id="2127" name="Google Shape;2127;p68"/>
          <p:cNvSpPr txBox="1">
            <a:spLocks noGrp="1"/>
          </p:cNvSpPr>
          <p:nvPr>
            <p:ph type="subTitle" idx="1"/>
          </p:nvPr>
        </p:nvSpPr>
        <p:spPr>
          <a:xfrm>
            <a:off x="4125474" y="3877663"/>
            <a:ext cx="4598024" cy="5382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s-ES" dirty="0"/>
              <a:t>Sin encontrar diferencias estadísticamente significativas. </a:t>
            </a:r>
          </a:p>
        </p:txBody>
      </p:sp>
      <p:sp>
        <p:nvSpPr>
          <p:cNvPr id="2128" name="Google Shape;2128;p68"/>
          <p:cNvSpPr txBox="1">
            <a:spLocks noGrp="1"/>
          </p:cNvSpPr>
          <p:nvPr>
            <p:ph type="title" idx="2"/>
          </p:nvPr>
        </p:nvSpPr>
        <p:spPr>
          <a:xfrm>
            <a:off x="3315565" y="2044473"/>
            <a:ext cx="236801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400"/>
              </a:spcAft>
              <a:buNone/>
            </a:pPr>
            <a:r>
              <a:rPr lang="es-ES" dirty="0"/>
              <a:t>Insuficiencia renal</a:t>
            </a:r>
            <a:endParaRPr dirty="0"/>
          </a:p>
        </p:txBody>
      </p:sp>
      <p:sp>
        <p:nvSpPr>
          <p:cNvPr id="2129" name="Google Shape;2129;p68"/>
          <p:cNvSpPr txBox="1">
            <a:spLocks noGrp="1"/>
          </p:cNvSpPr>
          <p:nvPr>
            <p:ph type="subTitle" idx="3"/>
          </p:nvPr>
        </p:nvSpPr>
        <p:spPr>
          <a:xfrm>
            <a:off x="720000" y="1335325"/>
            <a:ext cx="2526000" cy="53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ES" dirty="0"/>
              <a:t>También se han estudiado:</a:t>
            </a:r>
          </a:p>
        </p:txBody>
      </p:sp>
      <p:sp>
        <p:nvSpPr>
          <p:cNvPr id="2130" name="Google Shape;2130;p68"/>
          <p:cNvSpPr txBox="1">
            <a:spLocks noGrp="1"/>
          </p:cNvSpPr>
          <p:nvPr>
            <p:ph type="title" idx="4"/>
          </p:nvPr>
        </p:nvSpPr>
        <p:spPr>
          <a:xfrm>
            <a:off x="5911499" y="2044473"/>
            <a:ext cx="2526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AOS</a:t>
            </a:r>
            <a:endParaRPr dirty="0"/>
          </a:p>
        </p:txBody>
      </p:sp>
      <p:sp>
        <p:nvSpPr>
          <p:cNvPr id="2132" name="Google Shape;2132;p68"/>
          <p:cNvSpPr txBox="1">
            <a:spLocks noGrp="1"/>
          </p:cNvSpPr>
          <p:nvPr>
            <p:ph type="title" idx="6"/>
          </p:nvPr>
        </p:nvSpPr>
        <p:spPr>
          <a:xfrm>
            <a:off x="720000" y="2979177"/>
            <a:ext cx="2525700" cy="538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Epilepsia</a:t>
            </a:r>
            <a:endParaRPr dirty="0"/>
          </a:p>
        </p:txBody>
      </p:sp>
      <p:sp>
        <p:nvSpPr>
          <p:cNvPr id="2134" name="Google Shape;2134;p68"/>
          <p:cNvSpPr txBox="1">
            <a:spLocks noGrp="1"/>
          </p:cNvSpPr>
          <p:nvPr>
            <p:ph type="title" idx="8"/>
          </p:nvPr>
        </p:nvSpPr>
        <p:spPr>
          <a:xfrm>
            <a:off x="3315624" y="2979154"/>
            <a:ext cx="2367951" cy="538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Patología tiroidea</a:t>
            </a:r>
            <a:endParaRPr dirty="0"/>
          </a:p>
        </p:txBody>
      </p:sp>
      <p:sp>
        <p:nvSpPr>
          <p:cNvPr id="2136" name="Google Shape;2136;p68"/>
          <p:cNvSpPr txBox="1">
            <a:spLocks noGrp="1"/>
          </p:cNvSpPr>
          <p:nvPr>
            <p:ph type="title" idx="13"/>
          </p:nvPr>
        </p:nvSpPr>
        <p:spPr>
          <a:xfrm>
            <a:off x="5911724" y="2979177"/>
            <a:ext cx="2525700" cy="538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dirty="0"/>
              <a:t>Alteraciones osteoarticulares</a:t>
            </a:r>
            <a:endParaRPr dirty="0"/>
          </a:p>
        </p:txBody>
      </p:sp>
      <p:sp>
        <p:nvSpPr>
          <p:cNvPr id="2138" name="Google Shape;2138;p68"/>
          <p:cNvSpPr txBox="1">
            <a:spLocks noGrp="1"/>
          </p:cNvSpPr>
          <p:nvPr>
            <p:ph type="title" idx="15"/>
          </p:nvPr>
        </p:nvSpPr>
        <p:spPr>
          <a:xfrm>
            <a:off x="720000" y="539500"/>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accent2"/>
                </a:solidFill>
              </a:rPr>
              <a:t>Otras comorbilidades</a:t>
            </a:r>
            <a:endParaRPr dirty="0"/>
          </a:p>
        </p:txBody>
      </p:sp>
      <p:grpSp>
        <p:nvGrpSpPr>
          <p:cNvPr id="12" name="Google Shape;1787;p60">
            <a:extLst>
              <a:ext uri="{FF2B5EF4-FFF2-40B4-BE49-F238E27FC236}">
                <a16:creationId xmlns:a16="http://schemas.microsoft.com/office/drawing/2014/main" id="{EB7B7D41-D876-CC8A-A4B5-690B31863B79}"/>
              </a:ext>
            </a:extLst>
          </p:cNvPr>
          <p:cNvGrpSpPr/>
          <p:nvPr/>
        </p:nvGrpSpPr>
        <p:grpSpPr>
          <a:xfrm rot="1572261" flipH="1">
            <a:off x="698694" y="3596899"/>
            <a:ext cx="1114536" cy="675054"/>
            <a:chOff x="6128550" y="2481300"/>
            <a:chExt cx="440475" cy="268450"/>
          </a:xfrm>
        </p:grpSpPr>
        <p:sp>
          <p:nvSpPr>
            <p:cNvPr id="13" name="Google Shape;1788;p60">
              <a:extLst>
                <a:ext uri="{FF2B5EF4-FFF2-40B4-BE49-F238E27FC236}">
                  <a16:creationId xmlns:a16="http://schemas.microsoft.com/office/drawing/2014/main" id="{BCF886FD-D5F8-C0BC-A4BB-105B483EF0F4}"/>
                </a:ext>
              </a:extLst>
            </p:cNvPr>
            <p:cNvSpPr/>
            <p:nvPr/>
          </p:nvSpPr>
          <p:spPr>
            <a:xfrm>
              <a:off x="6128550" y="2481300"/>
              <a:ext cx="149350" cy="190950"/>
            </a:xfrm>
            <a:custGeom>
              <a:avLst/>
              <a:gdLst/>
              <a:ahLst/>
              <a:cxnLst/>
              <a:rect l="l" t="t" r="r" b="b"/>
              <a:pathLst>
                <a:path w="5974" h="7638" extrusionOk="0">
                  <a:moveTo>
                    <a:pt x="2949" y="0"/>
                  </a:moveTo>
                  <a:lnTo>
                    <a:pt x="2949" y="0"/>
                  </a:lnTo>
                  <a:cubicBezTo>
                    <a:pt x="0" y="4613"/>
                    <a:pt x="4537" y="4915"/>
                    <a:pt x="3025" y="7637"/>
                  </a:cubicBezTo>
                  <a:cubicBezTo>
                    <a:pt x="5974" y="3932"/>
                    <a:pt x="1437" y="2873"/>
                    <a:pt x="29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89;p60">
              <a:extLst>
                <a:ext uri="{FF2B5EF4-FFF2-40B4-BE49-F238E27FC236}">
                  <a16:creationId xmlns:a16="http://schemas.microsoft.com/office/drawing/2014/main" id="{0806F357-E832-B65B-64C4-33E5533EC231}"/>
                </a:ext>
              </a:extLst>
            </p:cNvPr>
            <p:cNvSpPr/>
            <p:nvPr/>
          </p:nvSpPr>
          <p:spPr>
            <a:xfrm>
              <a:off x="6132325" y="2598500"/>
              <a:ext cx="96425" cy="119100"/>
            </a:xfrm>
            <a:custGeom>
              <a:avLst/>
              <a:gdLst/>
              <a:ahLst/>
              <a:cxnLst/>
              <a:rect l="l" t="t" r="r" b="b"/>
              <a:pathLst>
                <a:path w="3857" h="4764" extrusionOk="0">
                  <a:moveTo>
                    <a:pt x="1891" y="0"/>
                  </a:moveTo>
                  <a:cubicBezTo>
                    <a:pt x="2949" y="1815"/>
                    <a:pt x="0" y="2496"/>
                    <a:pt x="1891" y="4764"/>
                  </a:cubicBezTo>
                  <a:cubicBezTo>
                    <a:pt x="983" y="3100"/>
                    <a:pt x="3857" y="2874"/>
                    <a:pt x="18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90;p60">
              <a:extLst>
                <a:ext uri="{FF2B5EF4-FFF2-40B4-BE49-F238E27FC236}">
                  <a16:creationId xmlns:a16="http://schemas.microsoft.com/office/drawing/2014/main" id="{FEA7AA2C-0289-5940-CB8D-6B97625AA5E7}"/>
                </a:ext>
              </a:extLst>
            </p:cNvPr>
            <p:cNvSpPr/>
            <p:nvPr/>
          </p:nvSpPr>
          <p:spPr>
            <a:xfrm>
              <a:off x="6181475" y="2691125"/>
              <a:ext cx="164475" cy="47275"/>
            </a:xfrm>
            <a:custGeom>
              <a:avLst/>
              <a:gdLst/>
              <a:ahLst/>
              <a:cxnLst/>
              <a:rect l="l" t="t" r="r" b="b"/>
              <a:pathLst>
                <a:path w="6579" h="1891" extrusionOk="0">
                  <a:moveTo>
                    <a:pt x="1361" y="0"/>
                  </a:moveTo>
                  <a:cubicBezTo>
                    <a:pt x="681" y="0"/>
                    <a:pt x="0" y="530"/>
                    <a:pt x="530" y="983"/>
                  </a:cubicBezTo>
                  <a:cubicBezTo>
                    <a:pt x="756" y="1210"/>
                    <a:pt x="530" y="1361"/>
                    <a:pt x="605" y="1588"/>
                  </a:cubicBezTo>
                  <a:cubicBezTo>
                    <a:pt x="681" y="1740"/>
                    <a:pt x="1059" y="1891"/>
                    <a:pt x="1361" y="1891"/>
                  </a:cubicBezTo>
                  <a:lnTo>
                    <a:pt x="6428" y="1891"/>
                  </a:lnTo>
                  <a:cubicBezTo>
                    <a:pt x="6201" y="1664"/>
                    <a:pt x="6050" y="1361"/>
                    <a:pt x="6050" y="983"/>
                  </a:cubicBezTo>
                  <a:cubicBezTo>
                    <a:pt x="6050" y="605"/>
                    <a:pt x="6201" y="303"/>
                    <a:pt x="6579" y="0"/>
                  </a:cubicBez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91;p60">
              <a:extLst>
                <a:ext uri="{FF2B5EF4-FFF2-40B4-BE49-F238E27FC236}">
                  <a16:creationId xmlns:a16="http://schemas.microsoft.com/office/drawing/2014/main" id="{ED466F3F-358D-EEB2-5FDB-3FE00FD2EA31}"/>
                </a:ext>
              </a:extLst>
            </p:cNvPr>
            <p:cNvSpPr/>
            <p:nvPr/>
          </p:nvSpPr>
          <p:spPr>
            <a:xfrm>
              <a:off x="6187150" y="2691125"/>
              <a:ext cx="26475" cy="47275"/>
            </a:xfrm>
            <a:custGeom>
              <a:avLst/>
              <a:gdLst/>
              <a:ahLst/>
              <a:cxnLst/>
              <a:rect l="l" t="t" r="r" b="b"/>
              <a:pathLst>
                <a:path w="1059" h="1891" extrusionOk="0">
                  <a:moveTo>
                    <a:pt x="983" y="0"/>
                  </a:moveTo>
                  <a:cubicBezTo>
                    <a:pt x="454" y="0"/>
                    <a:pt x="0" y="454"/>
                    <a:pt x="0" y="983"/>
                  </a:cubicBezTo>
                  <a:cubicBezTo>
                    <a:pt x="0" y="1513"/>
                    <a:pt x="454" y="1891"/>
                    <a:pt x="983" y="1891"/>
                  </a:cubicBezTo>
                  <a:lnTo>
                    <a:pt x="1059" y="1891"/>
                  </a:lnTo>
                  <a:cubicBezTo>
                    <a:pt x="832" y="1891"/>
                    <a:pt x="832" y="1740"/>
                    <a:pt x="832" y="1588"/>
                  </a:cubicBezTo>
                  <a:cubicBezTo>
                    <a:pt x="756" y="1361"/>
                    <a:pt x="908" y="1210"/>
                    <a:pt x="756" y="983"/>
                  </a:cubicBezTo>
                  <a:cubicBezTo>
                    <a:pt x="454" y="530"/>
                    <a:pt x="605" y="76"/>
                    <a:pt x="1059" y="0"/>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92;p60">
              <a:extLst>
                <a:ext uri="{FF2B5EF4-FFF2-40B4-BE49-F238E27FC236}">
                  <a16:creationId xmlns:a16="http://schemas.microsoft.com/office/drawing/2014/main" id="{A6585C8C-E641-7327-367C-1183281AEFDA}"/>
                </a:ext>
              </a:extLst>
            </p:cNvPr>
            <p:cNvSpPr/>
            <p:nvPr/>
          </p:nvSpPr>
          <p:spPr>
            <a:xfrm>
              <a:off x="6187150" y="2691125"/>
              <a:ext cx="26475" cy="24600"/>
            </a:xfrm>
            <a:custGeom>
              <a:avLst/>
              <a:gdLst/>
              <a:ahLst/>
              <a:cxnLst/>
              <a:rect l="l" t="t" r="r" b="b"/>
              <a:pathLst>
                <a:path w="1059" h="984" extrusionOk="0">
                  <a:moveTo>
                    <a:pt x="983" y="0"/>
                  </a:moveTo>
                  <a:cubicBezTo>
                    <a:pt x="454" y="0"/>
                    <a:pt x="0" y="454"/>
                    <a:pt x="0" y="983"/>
                  </a:cubicBezTo>
                  <a:cubicBezTo>
                    <a:pt x="227" y="832"/>
                    <a:pt x="378" y="757"/>
                    <a:pt x="605" y="605"/>
                  </a:cubicBezTo>
                  <a:cubicBezTo>
                    <a:pt x="529" y="303"/>
                    <a:pt x="681" y="76"/>
                    <a:pt x="1059" y="0"/>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793;p60">
              <a:extLst>
                <a:ext uri="{FF2B5EF4-FFF2-40B4-BE49-F238E27FC236}">
                  <a16:creationId xmlns:a16="http://schemas.microsoft.com/office/drawing/2014/main" id="{EF08A769-34D4-C67B-D0BC-01476F5A7622}"/>
                </a:ext>
              </a:extLst>
            </p:cNvPr>
            <p:cNvSpPr/>
            <p:nvPr/>
          </p:nvSpPr>
          <p:spPr>
            <a:xfrm>
              <a:off x="6412100" y="2685450"/>
              <a:ext cx="156925" cy="64300"/>
            </a:xfrm>
            <a:custGeom>
              <a:avLst/>
              <a:gdLst/>
              <a:ahLst/>
              <a:cxnLst/>
              <a:rect l="l" t="t" r="r" b="b"/>
              <a:pathLst>
                <a:path w="6277" h="2572" extrusionOk="0">
                  <a:moveTo>
                    <a:pt x="5520" y="832"/>
                  </a:moveTo>
                  <a:cubicBezTo>
                    <a:pt x="5747" y="832"/>
                    <a:pt x="5974" y="1059"/>
                    <a:pt x="5974" y="1286"/>
                  </a:cubicBezTo>
                  <a:cubicBezTo>
                    <a:pt x="5974" y="1513"/>
                    <a:pt x="5747" y="1664"/>
                    <a:pt x="5520" y="1664"/>
                  </a:cubicBezTo>
                  <a:lnTo>
                    <a:pt x="4235" y="1664"/>
                  </a:lnTo>
                  <a:cubicBezTo>
                    <a:pt x="4008" y="1664"/>
                    <a:pt x="3857" y="1513"/>
                    <a:pt x="3857" y="1286"/>
                  </a:cubicBezTo>
                  <a:cubicBezTo>
                    <a:pt x="3857" y="1059"/>
                    <a:pt x="4008" y="832"/>
                    <a:pt x="4235" y="832"/>
                  </a:cubicBezTo>
                  <a:close/>
                  <a:moveTo>
                    <a:pt x="1286" y="1"/>
                  </a:moveTo>
                  <a:cubicBezTo>
                    <a:pt x="530" y="1"/>
                    <a:pt x="0" y="530"/>
                    <a:pt x="0" y="1286"/>
                  </a:cubicBezTo>
                  <a:cubicBezTo>
                    <a:pt x="0" y="1967"/>
                    <a:pt x="530" y="2571"/>
                    <a:pt x="1286" y="2571"/>
                  </a:cubicBezTo>
                  <a:lnTo>
                    <a:pt x="1513" y="2571"/>
                  </a:lnTo>
                  <a:cubicBezTo>
                    <a:pt x="1966" y="2571"/>
                    <a:pt x="2798" y="1967"/>
                    <a:pt x="5596" y="1967"/>
                  </a:cubicBezTo>
                  <a:cubicBezTo>
                    <a:pt x="6125" y="1967"/>
                    <a:pt x="6276" y="1664"/>
                    <a:pt x="6276" y="1286"/>
                  </a:cubicBezTo>
                  <a:cubicBezTo>
                    <a:pt x="6276" y="832"/>
                    <a:pt x="5974" y="605"/>
                    <a:pt x="5596" y="605"/>
                  </a:cubicBezTo>
                  <a:cubicBezTo>
                    <a:pt x="2874" y="605"/>
                    <a:pt x="1966" y="1"/>
                    <a:pt x="15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94;p60">
              <a:extLst>
                <a:ext uri="{FF2B5EF4-FFF2-40B4-BE49-F238E27FC236}">
                  <a16:creationId xmlns:a16="http://schemas.microsoft.com/office/drawing/2014/main" id="{F70B06D5-E6EA-3E1C-69E8-C54A9E577B20}"/>
                </a:ext>
              </a:extLst>
            </p:cNvPr>
            <p:cNvSpPr/>
            <p:nvPr/>
          </p:nvSpPr>
          <p:spPr>
            <a:xfrm>
              <a:off x="6393200" y="2685450"/>
              <a:ext cx="43500" cy="64300"/>
            </a:xfrm>
            <a:custGeom>
              <a:avLst/>
              <a:gdLst/>
              <a:ahLst/>
              <a:cxnLst/>
              <a:rect l="l" t="t" r="r" b="b"/>
              <a:pathLst>
                <a:path w="1740" h="2572" extrusionOk="0">
                  <a:moveTo>
                    <a:pt x="1286" y="1"/>
                  </a:moveTo>
                  <a:cubicBezTo>
                    <a:pt x="605" y="1"/>
                    <a:pt x="0" y="530"/>
                    <a:pt x="0" y="1286"/>
                  </a:cubicBezTo>
                  <a:cubicBezTo>
                    <a:pt x="0" y="1967"/>
                    <a:pt x="605" y="2571"/>
                    <a:pt x="1286" y="2571"/>
                  </a:cubicBezTo>
                  <a:lnTo>
                    <a:pt x="1739" y="2571"/>
                  </a:lnTo>
                  <a:cubicBezTo>
                    <a:pt x="1210" y="2345"/>
                    <a:pt x="832" y="1891"/>
                    <a:pt x="832" y="1286"/>
                  </a:cubicBezTo>
                  <a:cubicBezTo>
                    <a:pt x="832" y="681"/>
                    <a:pt x="1210" y="152"/>
                    <a:pt x="17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795;p60">
              <a:extLst>
                <a:ext uri="{FF2B5EF4-FFF2-40B4-BE49-F238E27FC236}">
                  <a16:creationId xmlns:a16="http://schemas.microsoft.com/office/drawing/2014/main" id="{67F7FC46-B91C-556D-3887-4F2BBEEF85EF}"/>
                </a:ext>
              </a:extLst>
            </p:cNvPr>
            <p:cNvSpPr/>
            <p:nvPr/>
          </p:nvSpPr>
          <p:spPr>
            <a:xfrm>
              <a:off x="6315700" y="2685450"/>
              <a:ext cx="105875" cy="64300"/>
            </a:xfrm>
            <a:custGeom>
              <a:avLst/>
              <a:gdLst/>
              <a:ahLst/>
              <a:cxnLst/>
              <a:rect l="l" t="t" r="r" b="b"/>
              <a:pathLst>
                <a:path w="4235" h="2572" extrusionOk="0">
                  <a:moveTo>
                    <a:pt x="1285" y="1"/>
                  </a:moveTo>
                  <a:cubicBezTo>
                    <a:pt x="529" y="1"/>
                    <a:pt x="0" y="530"/>
                    <a:pt x="0" y="1286"/>
                  </a:cubicBezTo>
                  <a:cubicBezTo>
                    <a:pt x="0" y="1967"/>
                    <a:pt x="529" y="2571"/>
                    <a:pt x="1285" y="2571"/>
                  </a:cubicBezTo>
                  <a:lnTo>
                    <a:pt x="4159" y="2571"/>
                  </a:lnTo>
                  <a:cubicBezTo>
                    <a:pt x="3630" y="2345"/>
                    <a:pt x="3251" y="1891"/>
                    <a:pt x="3251" y="1286"/>
                  </a:cubicBezTo>
                  <a:cubicBezTo>
                    <a:pt x="3251" y="681"/>
                    <a:pt x="3630" y="152"/>
                    <a:pt x="42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96;p60">
              <a:extLst>
                <a:ext uri="{FF2B5EF4-FFF2-40B4-BE49-F238E27FC236}">
                  <a16:creationId xmlns:a16="http://schemas.microsoft.com/office/drawing/2014/main" id="{369B18F0-8EBC-FA51-F3CB-0C3852DB80C1}"/>
                </a:ext>
              </a:extLst>
            </p:cNvPr>
            <p:cNvSpPr/>
            <p:nvPr/>
          </p:nvSpPr>
          <p:spPr>
            <a:xfrm>
              <a:off x="6508500" y="2706250"/>
              <a:ext cx="52950" cy="20825"/>
            </a:xfrm>
            <a:custGeom>
              <a:avLst/>
              <a:gdLst/>
              <a:ahLst/>
              <a:cxnLst/>
              <a:rect l="l" t="t" r="r" b="b"/>
              <a:pathLst>
                <a:path w="2118" h="833" extrusionOk="0">
                  <a:moveTo>
                    <a:pt x="379" y="0"/>
                  </a:moveTo>
                  <a:cubicBezTo>
                    <a:pt x="152" y="0"/>
                    <a:pt x="1" y="227"/>
                    <a:pt x="1" y="454"/>
                  </a:cubicBezTo>
                  <a:cubicBezTo>
                    <a:pt x="1" y="681"/>
                    <a:pt x="152" y="832"/>
                    <a:pt x="379" y="832"/>
                  </a:cubicBezTo>
                  <a:lnTo>
                    <a:pt x="1664" y="832"/>
                  </a:lnTo>
                  <a:cubicBezTo>
                    <a:pt x="1891" y="832"/>
                    <a:pt x="2118" y="681"/>
                    <a:pt x="2118" y="454"/>
                  </a:cubicBezTo>
                  <a:cubicBezTo>
                    <a:pt x="2118" y="227"/>
                    <a:pt x="1891" y="0"/>
                    <a:pt x="16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extLst>
    <p:ext uri="{6950BFC3-D8DA-4A85-94F7-54DA5524770B}">
      <p188:commentRel xmlns=""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5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accent2"/>
                </a:solidFill>
              </a:rPr>
              <a:t>Habito tabaquico</a:t>
            </a:r>
            <a:endParaRPr dirty="0">
              <a:solidFill>
                <a:schemeClr val="accent2"/>
              </a:solidFill>
            </a:endParaRPr>
          </a:p>
        </p:txBody>
      </p:sp>
      <p:graphicFrame>
        <p:nvGraphicFramePr>
          <p:cNvPr id="16" name="Google Shape;2695;p73">
            <a:extLst>
              <a:ext uri="{FF2B5EF4-FFF2-40B4-BE49-F238E27FC236}">
                <a16:creationId xmlns:a16="http://schemas.microsoft.com/office/drawing/2014/main" id="{E811153A-2BFB-38BB-ABDA-BE4529330FE6}"/>
              </a:ext>
            </a:extLst>
          </p:cNvPr>
          <p:cNvGraphicFramePr/>
          <p:nvPr>
            <p:extLst>
              <p:ext uri="{D42A27DB-BD31-4B8C-83A1-F6EECF244321}">
                <p14:modId xmlns:p14="http://schemas.microsoft.com/office/powerpoint/2010/main" val="1866451595"/>
              </p:ext>
            </p:extLst>
          </p:nvPr>
        </p:nvGraphicFramePr>
        <p:xfrm>
          <a:off x="156290" y="1653958"/>
          <a:ext cx="8831370" cy="2551864"/>
        </p:xfrm>
        <a:graphic>
          <a:graphicData uri="http://schemas.openxmlformats.org/drawingml/2006/table">
            <a:tbl>
              <a:tblPr>
                <a:noFill/>
                <a:tableStyleId>{22EF3DE8-E382-4F98-9EB3-9DFF79EACF4C}</a:tableStyleId>
              </a:tblPr>
              <a:tblGrid>
                <a:gridCol w="1353205">
                  <a:extLst>
                    <a:ext uri="{9D8B030D-6E8A-4147-A177-3AD203B41FA5}">
                      <a16:colId xmlns:a16="http://schemas.microsoft.com/office/drawing/2014/main" val="20000"/>
                    </a:ext>
                  </a:extLst>
                </a:gridCol>
                <a:gridCol w="802323">
                  <a:extLst>
                    <a:ext uri="{9D8B030D-6E8A-4147-A177-3AD203B41FA5}">
                      <a16:colId xmlns:a16="http://schemas.microsoft.com/office/drawing/2014/main" val="20001"/>
                    </a:ext>
                  </a:extLst>
                </a:gridCol>
                <a:gridCol w="973773">
                  <a:extLst>
                    <a:ext uri="{9D8B030D-6E8A-4147-A177-3AD203B41FA5}">
                      <a16:colId xmlns:a16="http://schemas.microsoft.com/office/drawing/2014/main" val="1400758322"/>
                    </a:ext>
                  </a:extLst>
                </a:gridCol>
                <a:gridCol w="1061085">
                  <a:extLst>
                    <a:ext uri="{9D8B030D-6E8A-4147-A177-3AD203B41FA5}">
                      <a16:colId xmlns:a16="http://schemas.microsoft.com/office/drawing/2014/main" val="20002"/>
                    </a:ext>
                  </a:extLst>
                </a:gridCol>
                <a:gridCol w="910273">
                  <a:extLst>
                    <a:ext uri="{9D8B030D-6E8A-4147-A177-3AD203B41FA5}">
                      <a16:colId xmlns:a16="http://schemas.microsoft.com/office/drawing/2014/main" val="2507150563"/>
                    </a:ext>
                  </a:extLst>
                </a:gridCol>
                <a:gridCol w="802323">
                  <a:extLst>
                    <a:ext uri="{9D8B030D-6E8A-4147-A177-3AD203B41FA5}">
                      <a16:colId xmlns:a16="http://schemas.microsoft.com/office/drawing/2014/main" val="20003"/>
                    </a:ext>
                  </a:extLst>
                </a:gridCol>
                <a:gridCol w="1022985">
                  <a:extLst>
                    <a:ext uri="{9D8B030D-6E8A-4147-A177-3AD203B41FA5}">
                      <a16:colId xmlns:a16="http://schemas.microsoft.com/office/drawing/2014/main" val="202301299"/>
                    </a:ext>
                  </a:extLst>
                </a:gridCol>
                <a:gridCol w="1061085">
                  <a:extLst>
                    <a:ext uri="{9D8B030D-6E8A-4147-A177-3AD203B41FA5}">
                      <a16:colId xmlns:a16="http://schemas.microsoft.com/office/drawing/2014/main" val="20004"/>
                    </a:ext>
                  </a:extLst>
                </a:gridCol>
                <a:gridCol w="844318">
                  <a:extLst>
                    <a:ext uri="{9D8B030D-6E8A-4147-A177-3AD203B41FA5}">
                      <a16:colId xmlns:a16="http://schemas.microsoft.com/office/drawing/2014/main" val="717306135"/>
                    </a:ext>
                  </a:extLst>
                </a:gridCol>
              </a:tblGrid>
              <a:tr h="395122">
                <a:tc>
                  <a:txBody>
                    <a:bodyPr/>
                    <a:lstStyle/>
                    <a:p>
                      <a:pPr marL="0" lvl="0" indent="0" algn="l" rtl="0">
                        <a:spcBef>
                          <a:spcPts val="0"/>
                        </a:spcBef>
                        <a:spcAft>
                          <a:spcPts val="0"/>
                        </a:spcAft>
                        <a:buNone/>
                      </a:pPr>
                      <a:endParaRPr dirty="0"/>
                    </a:p>
                  </a:txBody>
                  <a:tcPr marL="91425" marR="91425" marT="91425" marB="91425">
                    <a:lnL w="9525" cap="flat" cmpd="sng">
                      <a:solidFill>
                        <a:schemeClr val="lt2">
                          <a:alpha val="0"/>
                        </a:schemeClr>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alpha val="0"/>
                        </a:schemeClr>
                      </a:solidFill>
                      <a:prstDash val="solid"/>
                      <a:round/>
                      <a:headEnd type="none" w="sm" len="sm"/>
                      <a:tailEnd type="none" w="sm" len="sm"/>
                    </a:lnT>
                    <a:lnB w="9525" cap="flat" cmpd="sng">
                      <a:solidFill>
                        <a:schemeClr val="lt2"/>
                      </a:solidFill>
                      <a:prstDash val="solid"/>
                      <a:round/>
                      <a:headEnd type="none" w="sm" len="sm"/>
                      <a:tailEnd type="none" w="sm" len="sm"/>
                    </a:lnB>
                  </a:tcPr>
                </a:tc>
                <a:tc gridSpan="4">
                  <a:txBody>
                    <a:bodyPr/>
                    <a:lstStyle/>
                    <a:p>
                      <a:pPr marL="0" marR="0" lvl="0" indent="0" algn="ctr" rtl="0">
                        <a:lnSpc>
                          <a:spcPct val="100000"/>
                        </a:lnSpc>
                        <a:spcBef>
                          <a:spcPts val="0"/>
                        </a:spcBef>
                        <a:spcAft>
                          <a:spcPts val="0"/>
                        </a:spcAft>
                        <a:buClr>
                          <a:srgbClr val="000000"/>
                        </a:buClr>
                        <a:buFont typeface="Arial"/>
                        <a:buNone/>
                      </a:pPr>
                      <a:r>
                        <a:rPr lang="en" sz="1400" b="0" i="0" u="none" strike="noStrike" cap="none" dirty="0">
                          <a:solidFill>
                            <a:schemeClr val="lt2"/>
                          </a:solidFill>
                          <a:latin typeface="Bowlby One"/>
                          <a:ea typeface="Cabin"/>
                          <a:cs typeface="Cabin"/>
                          <a:sym typeface="Cabin"/>
                        </a:rPr>
                        <a:t>Vivos </a:t>
                      </a:r>
                      <a:endParaRPr sz="1400" b="0" i="0" u="none" strike="noStrike" cap="none" dirty="0">
                        <a:solidFill>
                          <a:schemeClr val="lt2"/>
                        </a:solidFill>
                        <a:latin typeface="Bowlby One"/>
                        <a:ea typeface="Cabin"/>
                        <a:cs typeface="Cabin"/>
                        <a:sym typeface="Cabin"/>
                      </a:endParaRPr>
                    </a:p>
                  </a:txBody>
                  <a:tcPr marL="91425" marR="91425" marT="91425" marB="91425"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hMerge="1">
                  <a:txBody>
                    <a:bodyPr/>
                    <a:lstStyle/>
                    <a:p>
                      <a:endParaRPr lang="es-ES"/>
                    </a:p>
                  </a:txBody>
                  <a:tcPr/>
                </a:tc>
                <a:tc hMerge="1">
                  <a:txBody>
                    <a:bodyPr/>
                    <a:lstStyle/>
                    <a:p>
                      <a:pPr marL="0" lvl="0" indent="0" algn="ctr" rtl="0">
                        <a:spcBef>
                          <a:spcPts val="0"/>
                        </a:spcBef>
                        <a:spcAft>
                          <a:spcPts val="0"/>
                        </a:spcAft>
                        <a:buNone/>
                      </a:pPr>
                      <a:endParaRPr sz="1200" dirty="0">
                        <a:latin typeface="Cabin"/>
                        <a:ea typeface="Cabin"/>
                        <a:cs typeface="Cabin"/>
                        <a:sym typeface="Cabin"/>
                      </a:endParaRPr>
                    </a:p>
                  </a:txBody>
                  <a:tcPr marL="91425" marR="9142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endParaRPr lang="es-ES"/>
                    </a:p>
                  </a:txBody>
                  <a:tcPr/>
                </a:tc>
                <a:tc gridSpan="4">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400" b="0" i="0" u="none" strike="noStrike" cap="none" dirty="0">
                          <a:solidFill>
                            <a:schemeClr val="lt2"/>
                          </a:solidFill>
                          <a:latin typeface="Bowlby One"/>
                          <a:ea typeface="Cabin"/>
                          <a:cs typeface="Cabin"/>
                          <a:sym typeface="Cabin"/>
                        </a:rPr>
                        <a:t>Exitus</a:t>
                      </a:r>
                    </a:p>
                  </a:txBody>
                  <a:tcPr marL="91425" marR="91425" marT="91425" marB="91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hMerge="1">
                  <a:txBody>
                    <a:bodyPr/>
                    <a:lstStyle/>
                    <a:p>
                      <a:endParaRPr lang="es-ES"/>
                    </a:p>
                  </a:txBody>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200" dirty="0">
                          <a:latin typeface="Cabin"/>
                          <a:ea typeface="Cabin"/>
                          <a:cs typeface="Cabin"/>
                          <a:sym typeface="Cabin"/>
                        </a:rPr>
                        <a:t>Exitus</a:t>
                      </a:r>
                    </a:p>
                  </a:txBody>
                  <a:tcPr marL="91425" marR="9142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hMerge="1">
                  <a:txBody>
                    <a:bodyPr/>
                    <a:lstStyle/>
                    <a:p>
                      <a:endParaRPr lang="es-ES"/>
                    </a:p>
                  </a:txBody>
                  <a:tcPr/>
                </a:tc>
                <a:extLst>
                  <a:ext uri="{0D108BD9-81ED-4DB2-BD59-A6C34878D82A}">
                    <a16:rowId xmlns:a16="http://schemas.microsoft.com/office/drawing/2014/main" val="10000"/>
                  </a:ext>
                </a:extLst>
              </a:tr>
              <a:tr h="395122">
                <a:tc>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Variable</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X (DE)</a:t>
                      </a:r>
                      <a:endParaRPr lang="es-ES" sz="1400" b="0" i="0" u="none" strike="noStrike" cap="none" dirty="0">
                        <a:solidFill>
                          <a:schemeClr val="lt2"/>
                        </a:solidFill>
                        <a:latin typeface="Bowlby One"/>
                        <a:ea typeface="Calibri" panose="020F0502020204030204" pitchFamily="34" charset="0"/>
                        <a:cs typeface="Arial" panose="020B0604020202020204" pitchFamily="34" charset="0"/>
                        <a:sym typeface="Arial"/>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IC 95%</a:t>
                      </a:r>
                      <a:endParaRPr lang="es-ES" sz="1400" b="0" i="0" u="none" strike="noStrike" cap="none" dirty="0">
                        <a:solidFill>
                          <a:schemeClr val="lt2"/>
                        </a:solidFill>
                        <a:latin typeface="Bowlby One"/>
                        <a:ea typeface="Calibri" panose="020F0502020204030204" pitchFamily="34" charset="0"/>
                        <a:cs typeface="Arial" panose="020B0604020202020204" pitchFamily="34" charset="0"/>
                        <a:sym typeface="Arial"/>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Me </a:t>
                      </a:r>
                    </a:p>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(P25-75)</a:t>
                      </a:r>
                      <a:endParaRPr lang="es-ES" sz="1400" b="0" i="0" u="none" strike="noStrike" cap="none" dirty="0">
                        <a:solidFill>
                          <a:schemeClr val="lt2"/>
                        </a:solidFill>
                        <a:latin typeface="Bowlby One"/>
                        <a:ea typeface="Calibri" panose="020F0502020204030204" pitchFamily="34" charset="0"/>
                        <a:cs typeface="Arial" panose="020B0604020202020204" pitchFamily="34" charset="0"/>
                        <a:sym typeface="Arial"/>
                      </a:endParaRPr>
                    </a:p>
                  </a:txBody>
                  <a:tcPr marL="68580" marR="68580"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IC 95%</a:t>
                      </a:r>
                      <a:endParaRPr lang="es-ES" sz="1400" b="0" i="0" u="none" strike="noStrike" cap="none" dirty="0">
                        <a:solidFill>
                          <a:schemeClr val="lt2"/>
                        </a:solidFill>
                        <a:latin typeface="Bowlby One"/>
                        <a:ea typeface="Calibri" panose="020F0502020204030204" pitchFamily="34" charset="0"/>
                        <a:cs typeface="Arial" panose="020B0604020202020204" pitchFamily="34" charset="0"/>
                        <a:sym typeface="Arial"/>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X (DE)</a:t>
                      </a:r>
                      <a:endParaRPr lang="es-ES" sz="1400" b="0" i="0" u="none" strike="noStrike" cap="none" dirty="0">
                        <a:solidFill>
                          <a:schemeClr val="lt2"/>
                        </a:solidFill>
                        <a:latin typeface="Bowlby One"/>
                        <a:ea typeface="Calibri" panose="020F0502020204030204" pitchFamily="34" charset="0"/>
                        <a:cs typeface="Arial" panose="020B0604020202020204" pitchFamily="34" charset="0"/>
                        <a:sym typeface="Arial"/>
                      </a:endParaRPr>
                    </a:p>
                  </a:txBody>
                  <a:tcPr marL="68580" marR="68580"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IC 95%</a:t>
                      </a:r>
                      <a:endParaRPr lang="es-ES" sz="1400" b="0" i="0" u="none" strike="noStrike" cap="none" dirty="0">
                        <a:solidFill>
                          <a:schemeClr val="lt2"/>
                        </a:solidFill>
                        <a:latin typeface="Bowlby One"/>
                        <a:ea typeface="Calibri" panose="020F0502020204030204" pitchFamily="34" charset="0"/>
                        <a:cs typeface="Arial" panose="020B0604020202020204" pitchFamily="34" charset="0"/>
                        <a:sym typeface="Arial"/>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Me </a:t>
                      </a:r>
                    </a:p>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(P25-75)</a:t>
                      </a:r>
                      <a:endParaRPr lang="es-ES" sz="1400" b="0" i="0" u="none" strike="noStrike" cap="none" dirty="0">
                        <a:solidFill>
                          <a:schemeClr val="lt2"/>
                        </a:solidFill>
                        <a:latin typeface="Bowlby One"/>
                        <a:ea typeface="Calibri" panose="020F0502020204030204" pitchFamily="34" charset="0"/>
                        <a:cs typeface="Arial" panose="020B0604020202020204" pitchFamily="34" charset="0"/>
                        <a:sym typeface="Arial"/>
                      </a:endParaRPr>
                    </a:p>
                  </a:txBody>
                  <a:tcPr marL="68580" marR="68580"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s-ES" sz="1400" b="0" i="0" u="none" strike="noStrike" cap="none" dirty="0">
                          <a:solidFill>
                            <a:schemeClr val="lt2"/>
                          </a:solidFill>
                          <a:latin typeface="Bowlby One"/>
                          <a:cs typeface="Arial" panose="020B0604020202020204" pitchFamily="34" charset="0"/>
                          <a:sym typeface="Arial"/>
                        </a:rPr>
                        <a:t>IC 95%</a:t>
                      </a:r>
                      <a:endParaRPr lang="es-ES" sz="1400" b="0" i="0" u="none" strike="noStrike" cap="none" dirty="0">
                        <a:solidFill>
                          <a:schemeClr val="lt2"/>
                        </a:solidFill>
                        <a:latin typeface="Bowlby One"/>
                        <a:ea typeface="Calibri" panose="020F0502020204030204" pitchFamily="34" charset="0"/>
                        <a:cs typeface="Arial" panose="020B0604020202020204" pitchFamily="34" charset="0"/>
                        <a:sym typeface="Arial"/>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1"/>
                  </a:ext>
                </a:extLst>
              </a:tr>
              <a:tr h="510890">
                <a:tc>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Edad inicio</a:t>
                      </a: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16,4</a:t>
                      </a:r>
                      <a:endParaRPr lang="es-ES" sz="1400" baseline="0" dirty="0">
                        <a:effectLst/>
                        <a:latin typeface="Arial" panose="020B0604020202020204" pitchFamily="34" charset="0"/>
                        <a:cs typeface="Arial" panose="020B0604020202020204" pitchFamily="34" charset="0"/>
                      </a:endParaRPr>
                    </a:p>
                    <a:p>
                      <a:pPr algn="ctr">
                        <a:lnSpc>
                          <a:spcPct val="107000"/>
                        </a:lnSpc>
                        <a:spcAft>
                          <a:spcPts val="0"/>
                        </a:spcAft>
                      </a:pPr>
                      <a:r>
                        <a:rPr lang="es-ES" sz="1400" dirty="0">
                          <a:effectLst/>
                          <a:latin typeface="Arial" panose="020B0604020202020204" pitchFamily="34" charset="0"/>
                          <a:cs typeface="Arial" panose="020B0604020202020204" pitchFamily="34" charset="0"/>
                        </a:rPr>
                        <a:t>(4)</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16,3; 16,5</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b="1" dirty="0">
                          <a:solidFill>
                            <a:srgbClr val="C00000"/>
                          </a:solidFill>
                          <a:effectLst/>
                          <a:latin typeface="Arial" panose="020B0604020202020204" pitchFamily="34" charset="0"/>
                          <a:cs typeface="Arial" panose="020B0604020202020204" pitchFamily="34" charset="0"/>
                        </a:rPr>
                        <a:t>16</a:t>
                      </a:r>
                      <a:r>
                        <a:rPr lang="es-ES" sz="1400" dirty="0">
                          <a:effectLst/>
                          <a:latin typeface="Arial" panose="020B0604020202020204" pitchFamily="34" charset="0"/>
                          <a:cs typeface="Arial" panose="020B0604020202020204" pitchFamily="34" charset="0"/>
                        </a:rPr>
                        <a:t> </a:t>
                      </a:r>
                    </a:p>
                    <a:p>
                      <a:pPr algn="ctr">
                        <a:lnSpc>
                          <a:spcPct val="107000"/>
                        </a:lnSpc>
                        <a:spcAft>
                          <a:spcPts val="0"/>
                        </a:spcAft>
                      </a:pPr>
                      <a:r>
                        <a:rPr lang="es-ES" sz="1400" dirty="0">
                          <a:effectLst/>
                          <a:latin typeface="Arial" panose="020B0604020202020204" pitchFamily="34" charset="0"/>
                          <a:cs typeface="Arial" panose="020B0604020202020204" pitchFamily="34" charset="0"/>
                        </a:rPr>
                        <a:t>15 ; 17</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a:effectLst/>
                          <a:latin typeface="Arial" panose="020B0604020202020204" pitchFamily="34" charset="0"/>
                          <a:cs typeface="Arial" panose="020B0604020202020204" pitchFamily="34" charset="0"/>
                        </a:rPr>
                        <a:t>16 ; 17</a:t>
                      </a:r>
                      <a:endParaRPr lang="es-E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15,5 </a:t>
                      </a:r>
                    </a:p>
                    <a:p>
                      <a:pPr algn="ctr">
                        <a:lnSpc>
                          <a:spcPct val="107000"/>
                        </a:lnSpc>
                        <a:spcAft>
                          <a:spcPts val="0"/>
                        </a:spcAft>
                      </a:pPr>
                      <a:r>
                        <a:rPr lang="es-ES" sz="1400" dirty="0">
                          <a:effectLst/>
                          <a:latin typeface="Arial" panose="020B0604020202020204" pitchFamily="34" charset="0"/>
                          <a:cs typeface="Arial" panose="020B0604020202020204" pitchFamily="34" charset="0"/>
                        </a:rPr>
                        <a:t>(5,4)</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15; 15,9</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b="1" dirty="0">
                          <a:solidFill>
                            <a:srgbClr val="C00000"/>
                          </a:solidFill>
                          <a:effectLst/>
                          <a:latin typeface="Arial" panose="020B0604020202020204" pitchFamily="34" charset="0"/>
                          <a:cs typeface="Arial" panose="020B0604020202020204" pitchFamily="34" charset="0"/>
                        </a:rPr>
                        <a:t>14</a:t>
                      </a:r>
                    </a:p>
                    <a:p>
                      <a:pPr algn="ctr">
                        <a:lnSpc>
                          <a:spcPct val="107000"/>
                        </a:lnSpc>
                        <a:spcAft>
                          <a:spcPts val="0"/>
                        </a:spcAft>
                      </a:pPr>
                      <a:r>
                        <a:rPr lang="es-ES" sz="1400" dirty="0">
                          <a:effectLst/>
                          <a:latin typeface="Arial" panose="020B0604020202020204" pitchFamily="34" charset="0"/>
                          <a:cs typeface="Arial" panose="020B0604020202020204" pitchFamily="34" charset="0"/>
                        </a:rPr>
                        <a:t>13 – 16</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a:effectLst/>
                          <a:latin typeface="Arial" panose="020B0604020202020204" pitchFamily="34" charset="0"/>
                          <a:cs typeface="Arial" panose="020B0604020202020204" pitchFamily="34" charset="0"/>
                        </a:rPr>
                        <a:t>15 ; 16</a:t>
                      </a:r>
                      <a:endParaRPr lang="es-E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2"/>
                  </a:ext>
                </a:extLst>
              </a:tr>
              <a:tr h="563880">
                <a:tc>
                  <a:txBody>
                    <a:bodyPr/>
                    <a:lstStyle/>
                    <a:p>
                      <a:pPr marL="0" lvl="0" indent="0" algn="ctr" rtl="0">
                        <a:spcBef>
                          <a:spcPts val="0"/>
                        </a:spcBef>
                        <a:spcAft>
                          <a:spcPts val="0"/>
                        </a:spcAft>
                        <a:buNone/>
                      </a:pPr>
                      <a:r>
                        <a:rPr lang="en" dirty="0">
                          <a:solidFill>
                            <a:schemeClr val="lt2"/>
                          </a:solidFill>
                          <a:latin typeface="Bowlby One"/>
                          <a:ea typeface="Bowlby One"/>
                          <a:cs typeface="Bowlby One"/>
                          <a:sym typeface="Bowlby One"/>
                        </a:rPr>
                        <a:t>Cigarrillos/día</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24,4</a:t>
                      </a:r>
                      <a:endParaRPr lang="es-ES" sz="1400" baseline="0" dirty="0">
                        <a:effectLst/>
                        <a:latin typeface="Arial" panose="020B0604020202020204" pitchFamily="34" charset="0"/>
                        <a:cs typeface="Arial" panose="020B0604020202020204" pitchFamily="34" charset="0"/>
                      </a:endParaRPr>
                    </a:p>
                    <a:p>
                      <a:pPr algn="ctr">
                        <a:lnSpc>
                          <a:spcPct val="107000"/>
                        </a:lnSpc>
                        <a:spcAft>
                          <a:spcPts val="0"/>
                        </a:spcAft>
                      </a:pPr>
                      <a:r>
                        <a:rPr lang="es-ES" sz="1400" dirty="0">
                          <a:effectLst/>
                          <a:latin typeface="Arial" panose="020B0604020202020204" pitchFamily="34" charset="0"/>
                          <a:cs typeface="Arial" panose="020B0604020202020204" pitchFamily="34" charset="0"/>
                        </a:rPr>
                        <a:t>(10,2)</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24,2; 24,7</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b="1" dirty="0">
                          <a:solidFill>
                            <a:srgbClr val="C00000"/>
                          </a:solidFill>
                          <a:effectLst/>
                          <a:latin typeface="Arial" panose="020B0604020202020204" pitchFamily="34" charset="0"/>
                          <a:cs typeface="Arial" panose="020B0604020202020204" pitchFamily="34" charset="0"/>
                        </a:rPr>
                        <a:t>20</a:t>
                      </a:r>
                    </a:p>
                    <a:p>
                      <a:pPr algn="ctr">
                        <a:lnSpc>
                          <a:spcPct val="107000"/>
                        </a:lnSpc>
                        <a:spcAft>
                          <a:spcPts val="0"/>
                        </a:spcAft>
                      </a:pPr>
                      <a:r>
                        <a:rPr lang="es-ES" sz="1400" dirty="0">
                          <a:effectLst/>
                          <a:latin typeface="Arial" panose="020B0604020202020204" pitchFamily="34" charset="0"/>
                          <a:cs typeface="Arial" panose="020B0604020202020204" pitchFamily="34" charset="0"/>
                        </a:rPr>
                        <a:t>20 ; 30</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20 ; 25</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27,7</a:t>
                      </a:r>
                    </a:p>
                    <a:p>
                      <a:pPr algn="ctr">
                        <a:lnSpc>
                          <a:spcPct val="107000"/>
                        </a:lnSpc>
                        <a:spcAft>
                          <a:spcPts val="0"/>
                        </a:spcAft>
                      </a:pPr>
                      <a:r>
                        <a:rPr lang="es-ES" sz="1400" dirty="0">
                          <a:effectLst/>
                          <a:latin typeface="Arial" panose="020B0604020202020204" pitchFamily="34" charset="0"/>
                          <a:cs typeface="Arial" panose="020B0604020202020204" pitchFamily="34" charset="0"/>
                        </a:rPr>
                        <a:t>(11,8)</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26,7; 28,6 </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b="1" dirty="0">
                          <a:solidFill>
                            <a:srgbClr val="C00000"/>
                          </a:solidFill>
                          <a:effectLst/>
                          <a:latin typeface="Arial" panose="020B0604020202020204" pitchFamily="34" charset="0"/>
                          <a:cs typeface="Arial" panose="020B0604020202020204" pitchFamily="34" charset="0"/>
                        </a:rPr>
                        <a:t>25</a:t>
                      </a:r>
                    </a:p>
                    <a:p>
                      <a:pPr algn="ctr">
                        <a:lnSpc>
                          <a:spcPct val="107000"/>
                        </a:lnSpc>
                        <a:spcAft>
                          <a:spcPts val="0"/>
                        </a:spcAft>
                      </a:pPr>
                      <a:r>
                        <a:rPr lang="es-ES" sz="1400" dirty="0">
                          <a:effectLst/>
                          <a:latin typeface="Arial" panose="020B0604020202020204" pitchFamily="34" charset="0"/>
                          <a:cs typeface="Arial" panose="020B0604020202020204" pitchFamily="34" charset="0"/>
                        </a:rPr>
                        <a:t>20 – 35</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25 ; 30</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10004"/>
                  </a:ext>
                </a:extLst>
              </a:tr>
              <a:tr h="509794">
                <a:tc>
                  <a:txBody>
                    <a:bodyPr/>
                    <a:lstStyle/>
                    <a:p>
                      <a:pPr marL="0" lvl="0" indent="0" algn="ctr" rtl="0">
                        <a:spcBef>
                          <a:spcPts val="0"/>
                        </a:spcBef>
                        <a:spcAft>
                          <a:spcPts val="0"/>
                        </a:spcAft>
                        <a:buNone/>
                      </a:pPr>
                      <a:r>
                        <a:rPr lang="es-ES" dirty="0">
                          <a:solidFill>
                            <a:schemeClr val="lt2"/>
                          </a:solidFill>
                          <a:latin typeface="Bowlby One"/>
                          <a:ea typeface="Bowlby One"/>
                          <a:cs typeface="Bowlby One"/>
                          <a:sym typeface="Bowlby One"/>
                        </a:rPr>
                        <a:t>IPA</a:t>
                      </a:r>
                      <a:endParaRPr dirty="0">
                        <a:solidFill>
                          <a:schemeClr val="lt2"/>
                        </a:solidFill>
                        <a:latin typeface="Bowlby One"/>
                        <a:ea typeface="Bowlby One"/>
                        <a:cs typeface="Bowlby One"/>
                        <a:sym typeface="Bowlby One"/>
                      </a:endParaRPr>
                    </a:p>
                  </a:txBody>
                  <a:tcPr marL="91425" marR="91425" marT="91425" marB="91425" anchor="ctr">
                    <a:lnL w="9525" cap="flat" cmpd="sng">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35,8</a:t>
                      </a:r>
                    </a:p>
                    <a:p>
                      <a:pPr algn="ctr">
                        <a:lnSpc>
                          <a:spcPct val="107000"/>
                        </a:lnSpc>
                        <a:spcAft>
                          <a:spcPts val="0"/>
                        </a:spcAft>
                      </a:pPr>
                      <a:r>
                        <a:rPr lang="es-ES" sz="1400" dirty="0">
                          <a:effectLst/>
                          <a:latin typeface="Arial" panose="020B0604020202020204" pitchFamily="34" charset="0"/>
                          <a:cs typeface="Arial" panose="020B0604020202020204" pitchFamily="34" charset="0"/>
                        </a:rPr>
                        <a:t>(20,5)</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35,3;</a:t>
                      </a:r>
                      <a:r>
                        <a:rPr lang="es-ES" sz="1400" baseline="0" dirty="0">
                          <a:effectLst/>
                          <a:latin typeface="Arial" panose="020B0604020202020204" pitchFamily="34" charset="0"/>
                          <a:cs typeface="Arial" panose="020B0604020202020204" pitchFamily="34" charset="0"/>
                        </a:rPr>
                        <a:t> </a:t>
                      </a:r>
                      <a:r>
                        <a:rPr lang="es-ES" sz="1400" dirty="0">
                          <a:effectLst/>
                          <a:latin typeface="Arial" panose="020B0604020202020204" pitchFamily="34" charset="0"/>
                          <a:cs typeface="Arial" panose="020B0604020202020204" pitchFamily="34" charset="0"/>
                        </a:rPr>
                        <a:t>36,3</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b="1" dirty="0">
                          <a:solidFill>
                            <a:srgbClr val="C00000"/>
                          </a:solidFill>
                          <a:effectLst/>
                          <a:latin typeface="Arial" panose="020B0604020202020204" pitchFamily="34" charset="0"/>
                          <a:cs typeface="Arial" panose="020B0604020202020204" pitchFamily="34" charset="0"/>
                        </a:rPr>
                        <a:t>32</a:t>
                      </a:r>
                    </a:p>
                    <a:p>
                      <a:pPr algn="ctr">
                        <a:lnSpc>
                          <a:spcPct val="107000"/>
                        </a:lnSpc>
                        <a:spcAft>
                          <a:spcPts val="0"/>
                        </a:spcAft>
                      </a:pPr>
                      <a:r>
                        <a:rPr lang="es-ES" sz="1400" dirty="0">
                          <a:effectLst/>
                          <a:latin typeface="Arial" panose="020B0604020202020204" pitchFamily="34" charset="0"/>
                          <a:cs typeface="Arial" panose="020B0604020202020204" pitchFamily="34" charset="0"/>
                        </a:rPr>
                        <a:t>21 ; 45</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32 ; 33</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55,6</a:t>
                      </a:r>
                    </a:p>
                    <a:p>
                      <a:pPr algn="ctr">
                        <a:lnSpc>
                          <a:spcPct val="107000"/>
                        </a:lnSpc>
                        <a:spcAft>
                          <a:spcPts val="0"/>
                        </a:spcAft>
                      </a:pPr>
                      <a:r>
                        <a:rPr lang="es-ES" sz="1400" dirty="0">
                          <a:effectLst/>
                          <a:latin typeface="Arial" panose="020B0604020202020204" pitchFamily="34" charset="0"/>
                          <a:cs typeface="Arial" panose="020B0604020202020204" pitchFamily="34" charset="0"/>
                        </a:rPr>
                        <a:t>(24,8)</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53,6; 57,6</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tc>
                  <a:txBody>
                    <a:bodyPr/>
                    <a:lstStyle/>
                    <a:p>
                      <a:pPr algn="ctr">
                        <a:lnSpc>
                          <a:spcPct val="107000"/>
                        </a:lnSpc>
                        <a:spcAft>
                          <a:spcPts val="0"/>
                        </a:spcAft>
                      </a:pPr>
                      <a:r>
                        <a:rPr lang="es-ES" sz="1400" b="1" dirty="0">
                          <a:solidFill>
                            <a:srgbClr val="C00000"/>
                          </a:solidFill>
                          <a:effectLst/>
                          <a:latin typeface="Arial" panose="020B0604020202020204" pitchFamily="34" charset="0"/>
                          <a:cs typeface="Arial" panose="020B0604020202020204" pitchFamily="34" charset="0"/>
                        </a:rPr>
                        <a:t>52</a:t>
                      </a:r>
                    </a:p>
                    <a:p>
                      <a:pPr algn="ctr">
                        <a:lnSpc>
                          <a:spcPct val="107000"/>
                        </a:lnSpc>
                        <a:spcAft>
                          <a:spcPts val="0"/>
                        </a:spcAft>
                      </a:pPr>
                      <a:r>
                        <a:rPr lang="es-ES" sz="1400" dirty="0">
                          <a:effectLst/>
                          <a:latin typeface="Arial" panose="020B0604020202020204" pitchFamily="34" charset="0"/>
                          <a:cs typeface="Arial" panose="020B0604020202020204" pitchFamily="34" charset="0"/>
                        </a:rPr>
                        <a:t>37 – 70</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lgn="ctr">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algn="ctr">
                        <a:lnSpc>
                          <a:spcPct val="107000"/>
                        </a:lnSpc>
                        <a:spcAft>
                          <a:spcPts val="0"/>
                        </a:spcAft>
                      </a:pPr>
                      <a:r>
                        <a:rPr lang="es-ES" sz="1400" dirty="0">
                          <a:effectLst/>
                          <a:latin typeface="Arial" panose="020B0604020202020204" pitchFamily="34" charset="0"/>
                          <a:cs typeface="Arial" panose="020B0604020202020204" pitchFamily="34" charset="0"/>
                        </a:rPr>
                        <a:t>50 ; 56</a:t>
                      </a:r>
                      <a:endParaRPr lang="es-E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lgn="ctr">
                      <a:solidFill>
                        <a:schemeClr val="lt2"/>
                      </a:solidFill>
                      <a:prstDash val="solid"/>
                      <a:round/>
                      <a:headEnd type="none" w="sm" len="sm"/>
                      <a:tailEnd type="none" w="sm" len="sm"/>
                    </a:lnT>
                    <a:lnB w="9525" cap="flat" cmpd="sng" algn="ctr">
                      <a:solidFill>
                        <a:schemeClr val="lt2"/>
                      </a:solidFill>
                      <a:prstDash val="solid"/>
                      <a:round/>
                      <a:headEnd type="none" w="sm" len="sm"/>
                      <a:tailEnd type="none" w="sm" len="sm"/>
                    </a:lnB>
                  </a:tcPr>
                </a:tc>
                <a:extLst>
                  <a:ext uri="{0D108BD9-81ED-4DB2-BD59-A6C34878D82A}">
                    <a16:rowId xmlns:a16="http://schemas.microsoft.com/office/drawing/2014/main" val="76205265"/>
                  </a:ext>
                </a:extLst>
              </a:tr>
            </a:tbl>
          </a:graphicData>
        </a:graphic>
      </p:graphicFrame>
      <p:grpSp>
        <p:nvGrpSpPr>
          <p:cNvPr id="17" name="Google Shape;1821;p61">
            <a:extLst>
              <a:ext uri="{FF2B5EF4-FFF2-40B4-BE49-F238E27FC236}">
                <a16:creationId xmlns:a16="http://schemas.microsoft.com/office/drawing/2014/main" id="{B9DE16A1-265A-89F1-2BDC-F4DF4DFB53B4}"/>
              </a:ext>
            </a:extLst>
          </p:cNvPr>
          <p:cNvGrpSpPr/>
          <p:nvPr/>
        </p:nvGrpSpPr>
        <p:grpSpPr>
          <a:xfrm>
            <a:off x="7043157" y="539500"/>
            <a:ext cx="1387568" cy="944571"/>
            <a:chOff x="-502375" y="3642300"/>
            <a:chExt cx="245175" cy="166900"/>
          </a:xfrm>
        </p:grpSpPr>
        <p:sp>
          <p:nvSpPr>
            <p:cNvPr id="18" name="Google Shape;1822;p61">
              <a:extLst>
                <a:ext uri="{FF2B5EF4-FFF2-40B4-BE49-F238E27FC236}">
                  <a16:creationId xmlns:a16="http://schemas.microsoft.com/office/drawing/2014/main" id="{C4B21CF2-889B-822B-81AF-619DE687DFA8}"/>
                </a:ext>
              </a:extLst>
            </p:cNvPr>
            <p:cNvSpPr/>
            <p:nvPr/>
          </p:nvSpPr>
          <p:spPr>
            <a:xfrm>
              <a:off x="-377275" y="3672950"/>
              <a:ext cx="3025" cy="1525"/>
            </a:xfrm>
            <a:custGeom>
              <a:avLst/>
              <a:gdLst/>
              <a:ahLst/>
              <a:cxnLst/>
              <a:rect l="l" t="t" r="r" b="b"/>
              <a:pathLst>
                <a:path w="121" h="61" extrusionOk="0">
                  <a:moveTo>
                    <a:pt x="0" y="0"/>
                  </a:moveTo>
                  <a:cubicBezTo>
                    <a:pt x="40" y="21"/>
                    <a:pt x="81" y="41"/>
                    <a:pt x="121" y="61"/>
                  </a:cubicBezTo>
                  <a:cubicBezTo>
                    <a:pt x="81" y="41"/>
                    <a:pt x="40" y="21"/>
                    <a:pt x="0" y="0"/>
                  </a:cubicBez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23;p61">
              <a:extLst>
                <a:ext uri="{FF2B5EF4-FFF2-40B4-BE49-F238E27FC236}">
                  <a16:creationId xmlns:a16="http://schemas.microsoft.com/office/drawing/2014/main" id="{68F9493B-62DF-75AE-D38B-58C3FFB4AB02}"/>
                </a:ext>
              </a:extLst>
            </p:cNvPr>
            <p:cNvSpPr/>
            <p:nvPr/>
          </p:nvSpPr>
          <p:spPr>
            <a:xfrm>
              <a:off x="-369750" y="3679475"/>
              <a:ext cx="1025" cy="2050"/>
            </a:xfrm>
            <a:custGeom>
              <a:avLst/>
              <a:gdLst/>
              <a:ahLst/>
              <a:cxnLst/>
              <a:rect l="l" t="t" r="r" b="b"/>
              <a:pathLst>
                <a:path w="41" h="82" extrusionOk="0">
                  <a:moveTo>
                    <a:pt x="41" y="81"/>
                  </a:moveTo>
                  <a:lnTo>
                    <a:pt x="1" y="1"/>
                  </a:lnTo>
                  <a:lnTo>
                    <a:pt x="41" y="81"/>
                  </a:ln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24;p61">
              <a:extLst>
                <a:ext uri="{FF2B5EF4-FFF2-40B4-BE49-F238E27FC236}">
                  <a16:creationId xmlns:a16="http://schemas.microsoft.com/office/drawing/2014/main" id="{002C96C0-F191-2DAF-47E1-6F0A3B8943E7}"/>
                </a:ext>
              </a:extLst>
            </p:cNvPr>
            <p:cNvSpPr/>
            <p:nvPr/>
          </p:nvSpPr>
          <p:spPr>
            <a:xfrm>
              <a:off x="-391350" y="3766900"/>
              <a:ext cx="6550" cy="7050"/>
            </a:xfrm>
            <a:custGeom>
              <a:avLst/>
              <a:gdLst/>
              <a:ahLst/>
              <a:cxnLst/>
              <a:rect l="l" t="t" r="r" b="b"/>
              <a:pathLst>
                <a:path w="262" h="282" extrusionOk="0">
                  <a:moveTo>
                    <a:pt x="0" y="282"/>
                  </a:moveTo>
                  <a:cubicBezTo>
                    <a:pt x="61" y="161"/>
                    <a:pt x="161" y="60"/>
                    <a:pt x="262" y="0"/>
                  </a:cubicBezTo>
                  <a:cubicBezTo>
                    <a:pt x="161" y="60"/>
                    <a:pt x="61" y="161"/>
                    <a:pt x="0" y="282"/>
                  </a:cubicBez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25;p61">
              <a:extLst>
                <a:ext uri="{FF2B5EF4-FFF2-40B4-BE49-F238E27FC236}">
                  <a16:creationId xmlns:a16="http://schemas.microsoft.com/office/drawing/2014/main" id="{91162D59-85B6-5EC6-A1A6-D08AA98DD7FE}"/>
                </a:ext>
              </a:extLst>
            </p:cNvPr>
            <p:cNvSpPr/>
            <p:nvPr/>
          </p:nvSpPr>
          <p:spPr>
            <a:xfrm>
              <a:off x="-393850" y="3765375"/>
              <a:ext cx="54775" cy="42225"/>
            </a:xfrm>
            <a:custGeom>
              <a:avLst/>
              <a:gdLst/>
              <a:ahLst/>
              <a:cxnLst/>
              <a:rect l="l" t="t" r="r" b="b"/>
              <a:pathLst>
                <a:path w="2191" h="1689" extrusionOk="0">
                  <a:moveTo>
                    <a:pt x="442" y="1"/>
                  </a:moveTo>
                  <a:lnTo>
                    <a:pt x="362" y="61"/>
                  </a:lnTo>
                  <a:cubicBezTo>
                    <a:pt x="261" y="121"/>
                    <a:pt x="161" y="222"/>
                    <a:pt x="100" y="343"/>
                  </a:cubicBezTo>
                  <a:cubicBezTo>
                    <a:pt x="60" y="423"/>
                    <a:pt x="20" y="483"/>
                    <a:pt x="0" y="564"/>
                  </a:cubicBezTo>
                  <a:cubicBezTo>
                    <a:pt x="1326" y="1408"/>
                    <a:pt x="1668" y="1629"/>
                    <a:pt x="1768" y="1689"/>
                  </a:cubicBezTo>
                  <a:cubicBezTo>
                    <a:pt x="1708" y="1608"/>
                    <a:pt x="1728" y="1448"/>
                    <a:pt x="1829" y="1287"/>
                  </a:cubicBezTo>
                  <a:cubicBezTo>
                    <a:pt x="1912" y="1154"/>
                    <a:pt x="2037" y="1076"/>
                    <a:pt x="2134" y="1076"/>
                  </a:cubicBezTo>
                  <a:cubicBezTo>
                    <a:pt x="2154" y="1076"/>
                    <a:pt x="2173" y="1079"/>
                    <a:pt x="2190" y="1086"/>
                  </a:cubicBezTo>
                  <a:lnTo>
                    <a:pt x="442" y="1"/>
                  </a:ln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26;p61">
              <a:extLst>
                <a:ext uri="{FF2B5EF4-FFF2-40B4-BE49-F238E27FC236}">
                  <a16:creationId xmlns:a16="http://schemas.microsoft.com/office/drawing/2014/main" id="{DC3DB27B-BFBE-45CB-80BD-EAA2E25A5FED}"/>
                </a:ext>
              </a:extLst>
            </p:cNvPr>
            <p:cNvSpPr/>
            <p:nvPr/>
          </p:nvSpPr>
          <p:spPr>
            <a:xfrm>
              <a:off x="-502375" y="3734750"/>
              <a:ext cx="79400" cy="30650"/>
            </a:xfrm>
            <a:custGeom>
              <a:avLst/>
              <a:gdLst/>
              <a:ahLst/>
              <a:cxnLst/>
              <a:rect l="l" t="t" r="r" b="b"/>
              <a:pathLst>
                <a:path w="3176" h="1226" extrusionOk="0">
                  <a:moveTo>
                    <a:pt x="242" y="0"/>
                  </a:moveTo>
                  <a:cubicBezTo>
                    <a:pt x="242" y="0"/>
                    <a:pt x="1" y="181"/>
                    <a:pt x="81" y="643"/>
                  </a:cubicBezTo>
                  <a:cubicBezTo>
                    <a:pt x="1287" y="884"/>
                    <a:pt x="2251" y="1085"/>
                    <a:pt x="3035" y="1226"/>
                  </a:cubicBezTo>
                  <a:cubicBezTo>
                    <a:pt x="3035" y="1226"/>
                    <a:pt x="2854" y="703"/>
                    <a:pt x="3176" y="543"/>
                  </a:cubicBezTo>
                  <a:lnTo>
                    <a:pt x="2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27;p61">
              <a:extLst>
                <a:ext uri="{FF2B5EF4-FFF2-40B4-BE49-F238E27FC236}">
                  <a16:creationId xmlns:a16="http://schemas.microsoft.com/office/drawing/2014/main" id="{E5849D1E-2AF8-C23C-55C3-7307BA0F7768}"/>
                </a:ext>
              </a:extLst>
            </p:cNvPr>
            <p:cNvSpPr/>
            <p:nvPr/>
          </p:nvSpPr>
          <p:spPr>
            <a:xfrm>
              <a:off x="-351150" y="3792250"/>
              <a:ext cx="15600" cy="16950"/>
            </a:xfrm>
            <a:custGeom>
              <a:avLst/>
              <a:gdLst/>
              <a:ahLst/>
              <a:cxnLst/>
              <a:rect l="l" t="t" r="r" b="b"/>
              <a:pathLst>
                <a:path w="624" h="678" extrusionOk="0">
                  <a:moveTo>
                    <a:pt x="426" y="1"/>
                  </a:moveTo>
                  <a:cubicBezTo>
                    <a:pt x="329" y="1"/>
                    <a:pt x="204" y="79"/>
                    <a:pt x="121" y="212"/>
                  </a:cubicBezTo>
                  <a:cubicBezTo>
                    <a:pt x="20" y="373"/>
                    <a:pt x="0" y="533"/>
                    <a:pt x="60" y="614"/>
                  </a:cubicBezTo>
                  <a:lnTo>
                    <a:pt x="80" y="654"/>
                  </a:lnTo>
                  <a:cubicBezTo>
                    <a:pt x="107" y="670"/>
                    <a:pt x="136" y="677"/>
                    <a:pt x="166" y="677"/>
                  </a:cubicBezTo>
                  <a:cubicBezTo>
                    <a:pt x="253" y="677"/>
                    <a:pt x="353" y="617"/>
                    <a:pt x="442" y="513"/>
                  </a:cubicBezTo>
                  <a:lnTo>
                    <a:pt x="482" y="453"/>
                  </a:lnTo>
                  <a:cubicBezTo>
                    <a:pt x="603" y="272"/>
                    <a:pt x="623" y="91"/>
                    <a:pt x="523" y="11"/>
                  </a:cubicBezTo>
                  <a:lnTo>
                    <a:pt x="482" y="11"/>
                  </a:lnTo>
                  <a:cubicBezTo>
                    <a:pt x="465" y="4"/>
                    <a:pt x="446" y="1"/>
                    <a:pt x="42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28;p61">
              <a:extLst>
                <a:ext uri="{FF2B5EF4-FFF2-40B4-BE49-F238E27FC236}">
                  <a16:creationId xmlns:a16="http://schemas.microsoft.com/office/drawing/2014/main" id="{1C3E42CF-1EFB-3F3B-D8B8-F9E7839E731C}"/>
                </a:ext>
              </a:extLst>
            </p:cNvPr>
            <p:cNvSpPr/>
            <p:nvPr/>
          </p:nvSpPr>
          <p:spPr>
            <a:xfrm>
              <a:off x="-431050" y="3748300"/>
              <a:ext cx="22150" cy="19125"/>
            </a:xfrm>
            <a:custGeom>
              <a:avLst/>
              <a:gdLst/>
              <a:ahLst/>
              <a:cxnLst/>
              <a:rect l="l" t="t" r="r" b="b"/>
              <a:pathLst>
                <a:path w="886" h="765" extrusionOk="0">
                  <a:moveTo>
                    <a:pt x="323" y="1"/>
                  </a:moveTo>
                  <a:cubicBezTo>
                    <a:pt x="1" y="161"/>
                    <a:pt x="182" y="684"/>
                    <a:pt x="182" y="684"/>
                  </a:cubicBezTo>
                  <a:cubicBezTo>
                    <a:pt x="182" y="684"/>
                    <a:pt x="202" y="724"/>
                    <a:pt x="242" y="724"/>
                  </a:cubicBezTo>
                  <a:cubicBezTo>
                    <a:pt x="256" y="731"/>
                    <a:pt x="273" y="733"/>
                    <a:pt x="293" y="733"/>
                  </a:cubicBezTo>
                  <a:cubicBezTo>
                    <a:pt x="331" y="733"/>
                    <a:pt x="376" y="724"/>
                    <a:pt x="403" y="724"/>
                  </a:cubicBezTo>
                  <a:cubicBezTo>
                    <a:pt x="443" y="724"/>
                    <a:pt x="443" y="704"/>
                    <a:pt x="463" y="664"/>
                  </a:cubicBezTo>
                  <a:cubicBezTo>
                    <a:pt x="483" y="624"/>
                    <a:pt x="423" y="583"/>
                    <a:pt x="423" y="583"/>
                  </a:cubicBezTo>
                  <a:lnTo>
                    <a:pt x="523" y="523"/>
                  </a:lnTo>
                  <a:lnTo>
                    <a:pt x="584" y="664"/>
                  </a:lnTo>
                  <a:lnTo>
                    <a:pt x="704" y="764"/>
                  </a:lnTo>
                  <a:cubicBezTo>
                    <a:pt x="724" y="604"/>
                    <a:pt x="785" y="463"/>
                    <a:pt x="885" y="342"/>
                  </a:cubicBezTo>
                  <a:lnTo>
                    <a:pt x="785" y="322"/>
                  </a:lnTo>
                  <a:lnTo>
                    <a:pt x="745" y="362"/>
                  </a:lnTo>
                  <a:lnTo>
                    <a:pt x="624" y="403"/>
                  </a:lnTo>
                  <a:lnTo>
                    <a:pt x="584" y="403"/>
                  </a:lnTo>
                  <a:lnTo>
                    <a:pt x="584" y="382"/>
                  </a:lnTo>
                  <a:lnTo>
                    <a:pt x="503" y="342"/>
                  </a:lnTo>
                  <a:lnTo>
                    <a:pt x="483" y="242"/>
                  </a:lnTo>
                  <a:lnTo>
                    <a:pt x="383" y="182"/>
                  </a:lnTo>
                  <a:cubicBezTo>
                    <a:pt x="383" y="182"/>
                    <a:pt x="383" y="101"/>
                    <a:pt x="323" y="1"/>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29;p61">
              <a:extLst>
                <a:ext uri="{FF2B5EF4-FFF2-40B4-BE49-F238E27FC236}">
                  <a16:creationId xmlns:a16="http://schemas.microsoft.com/office/drawing/2014/main" id="{B92554CC-766F-1B8D-D7F5-405C774E9694}"/>
                </a:ext>
              </a:extLst>
            </p:cNvPr>
            <p:cNvSpPr/>
            <p:nvPr/>
          </p:nvSpPr>
          <p:spPr>
            <a:xfrm>
              <a:off x="-413450" y="3752325"/>
              <a:ext cx="30675" cy="27150"/>
            </a:xfrm>
            <a:custGeom>
              <a:avLst/>
              <a:gdLst/>
              <a:ahLst/>
              <a:cxnLst/>
              <a:rect l="l" t="t" r="r" b="b"/>
              <a:pathLst>
                <a:path w="1227" h="1086" extrusionOk="0">
                  <a:moveTo>
                    <a:pt x="382" y="0"/>
                  </a:moveTo>
                  <a:cubicBezTo>
                    <a:pt x="302" y="61"/>
                    <a:pt x="241" y="101"/>
                    <a:pt x="181" y="181"/>
                  </a:cubicBezTo>
                  <a:cubicBezTo>
                    <a:pt x="81" y="302"/>
                    <a:pt x="20" y="443"/>
                    <a:pt x="0" y="603"/>
                  </a:cubicBezTo>
                  <a:cubicBezTo>
                    <a:pt x="282" y="784"/>
                    <a:pt x="543" y="945"/>
                    <a:pt x="784" y="1086"/>
                  </a:cubicBezTo>
                  <a:cubicBezTo>
                    <a:pt x="804" y="1005"/>
                    <a:pt x="844" y="945"/>
                    <a:pt x="884" y="865"/>
                  </a:cubicBezTo>
                  <a:cubicBezTo>
                    <a:pt x="945" y="744"/>
                    <a:pt x="1045" y="643"/>
                    <a:pt x="1146" y="583"/>
                  </a:cubicBezTo>
                  <a:lnTo>
                    <a:pt x="1226" y="523"/>
                  </a:lnTo>
                  <a:lnTo>
                    <a:pt x="3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830;p61">
              <a:extLst>
                <a:ext uri="{FF2B5EF4-FFF2-40B4-BE49-F238E27FC236}">
                  <a16:creationId xmlns:a16="http://schemas.microsoft.com/office/drawing/2014/main" id="{879C9906-ECDA-7652-71B3-2DB4382E04BD}"/>
                </a:ext>
              </a:extLst>
            </p:cNvPr>
            <p:cNvSpPr/>
            <p:nvPr/>
          </p:nvSpPr>
          <p:spPr>
            <a:xfrm>
              <a:off x="-415975" y="3774425"/>
              <a:ext cx="4050" cy="3050"/>
            </a:xfrm>
            <a:custGeom>
              <a:avLst/>
              <a:gdLst/>
              <a:ahLst/>
              <a:cxnLst/>
              <a:rect l="l" t="t" r="r" b="b"/>
              <a:pathLst>
                <a:path w="162" h="122" extrusionOk="0">
                  <a:moveTo>
                    <a:pt x="61" y="1"/>
                  </a:moveTo>
                  <a:lnTo>
                    <a:pt x="1" y="81"/>
                  </a:lnTo>
                  <a:lnTo>
                    <a:pt x="81" y="121"/>
                  </a:lnTo>
                  <a:lnTo>
                    <a:pt x="162" y="121"/>
                  </a:lnTo>
                  <a:lnTo>
                    <a:pt x="162" y="41"/>
                  </a:lnTo>
                  <a:lnTo>
                    <a:pt x="142" y="41"/>
                  </a:lnTo>
                  <a:lnTo>
                    <a:pt x="61" y="1"/>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831;p61">
              <a:extLst>
                <a:ext uri="{FF2B5EF4-FFF2-40B4-BE49-F238E27FC236}">
                  <a16:creationId xmlns:a16="http://schemas.microsoft.com/office/drawing/2014/main" id="{D84D2974-D9E3-C488-17CF-051CEF391636}"/>
                </a:ext>
              </a:extLst>
            </p:cNvPr>
            <p:cNvSpPr/>
            <p:nvPr/>
          </p:nvSpPr>
          <p:spPr>
            <a:xfrm>
              <a:off x="-432550" y="3768900"/>
              <a:ext cx="17100" cy="7050"/>
            </a:xfrm>
            <a:custGeom>
              <a:avLst/>
              <a:gdLst/>
              <a:ahLst/>
              <a:cxnLst/>
              <a:rect l="l" t="t" r="r" b="b"/>
              <a:pathLst>
                <a:path w="684" h="282" extrusionOk="0">
                  <a:moveTo>
                    <a:pt x="543" y="1"/>
                  </a:moveTo>
                  <a:lnTo>
                    <a:pt x="443" y="41"/>
                  </a:lnTo>
                  <a:lnTo>
                    <a:pt x="443" y="61"/>
                  </a:lnTo>
                  <a:lnTo>
                    <a:pt x="443" y="101"/>
                  </a:lnTo>
                  <a:lnTo>
                    <a:pt x="262" y="81"/>
                  </a:lnTo>
                  <a:lnTo>
                    <a:pt x="1" y="81"/>
                  </a:lnTo>
                  <a:lnTo>
                    <a:pt x="81" y="222"/>
                  </a:lnTo>
                  <a:lnTo>
                    <a:pt x="322" y="202"/>
                  </a:lnTo>
                  <a:lnTo>
                    <a:pt x="362" y="282"/>
                  </a:lnTo>
                  <a:lnTo>
                    <a:pt x="503" y="262"/>
                  </a:lnTo>
                  <a:lnTo>
                    <a:pt x="523" y="202"/>
                  </a:lnTo>
                  <a:lnTo>
                    <a:pt x="483" y="141"/>
                  </a:lnTo>
                  <a:lnTo>
                    <a:pt x="543" y="121"/>
                  </a:lnTo>
                  <a:lnTo>
                    <a:pt x="604" y="141"/>
                  </a:lnTo>
                  <a:lnTo>
                    <a:pt x="664" y="141"/>
                  </a:lnTo>
                  <a:lnTo>
                    <a:pt x="684" y="41"/>
                  </a:lnTo>
                  <a:lnTo>
                    <a:pt x="543" y="1"/>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832;p61">
              <a:extLst>
                <a:ext uri="{FF2B5EF4-FFF2-40B4-BE49-F238E27FC236}">
                  <a16:creationId xmlns:a16="http://schemas.microsoft.com/office/drawing/2014/main" id="{99F47BBE-B907-81D9-2C70-0934B7306971}"/>
                </a:ext>
              </a:extLst>
            </p:cNvPr>
            <p:cNvSpPr/>
            <p:nvPr/>
          </p:nvSpPr>
          <p:spPr>
            <a:xfrm>
              <a:off x="-421000" y="3672950"/>
              <a:ext cx="55300" cy="42225"/>
            </a:xfrm>
            <a:custGeom>
              <a:avLst/>
              <a:gdLst/>
              <a:ahLst/>
              <a:cxnLst/>
              <a:rect l="l" t="t" r="r" b="b"/>
              <a:pathLst>
                <a:path w="2212" h="1689" extrusionOk="0">
                  <a:moveTo>
                    <a:pt x="1749" y="0"/>
                  </a:moveTo>
                  <a:lnTo>
                    <a:pt x="1" y="1065"/>
                  </a:lnTo>
                  <a:cubicBezTo>
                    <a:pt x="18" y="1059"/>
                    <a:pt x="37" y="1055"/>
                    <a:pt x="57" y="1055"/>
                  </a:cubicBezTo>
                  <a:cubicBezTo>
                    <a:pt x="155" y="1055"/>
                    <a:pt x="279" y="1133"/>
                    <a:pt x="363" y="1266"/>
                  </a:cubicBezTo>
                  <a:cubicBezTo>
                    <a:pt x="463" y="1427"/>
                    <a:pt x="503" y="1588"/>
                    <a:pt x="423" y="1688"/>
                  </a:cubicBezTo>
                  <a:cubicBezTo>
                    <a:pt x="523" y="1628"/>
                    <a:pt x="865" y="1407"/>
                    <a:pt x="2211" y="563"/>
                  </a:cubicBezTo>
                  <a:cubicBezTo>
                    <a:pt x="2171" y="483"/>
                    <a:pt x="2131" y="402"/>
                    <a:pt x="2091" y="342"/>
                  </a:cubicBezTo>
                  <a:lnTo>
                    <a:pt x="2051" y="262"/>
                  </a:lnTo>
                  <a:cubicBezTo>
                    <a:pt x="1990" y="181"/>
                    <a:pt x="1930" y="121"/>
                    <a:pt x="1870" y="61"/>
                  </a:cubicBezTo>
                  <a:cubicBezTo>
                    <a:pt x="1830" y="41"/>
                    <a:pt x="1789" y="21"/>
                    <a:pt x="1749"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833;p61">
              <a:extLst>
                <a:ext uri="{FF2B5EF4-FFF2-40B4-BE49-F238E27FC236}">
                  <a16:creationId xmlns:a16="http://schemas.microsoft.com/office/drawing/2014/main" id="{C831A7C3-A1F7-E51D-617F-F5A5C2C9CD9E}"/>
                </a:ext>
              </a:extLst>
            </p:cNvPr>
            <p:cNvSpPr/>
            <p:nvPr/>
          </p:nvSpPr>
          <p:spPr>
            <a:xfrm>
              <a:off x="-337100" y="3642300"/>
              <a:ext cx="79900" cy="30675"/>
            </a:xfrm>
            <a:custGeom>
              <a:avLst/>
              <a:gdLst/>
              <a:ahLst/>
              <a:cxnLst/>
              <a:rect l="l" t="t" r="r" b="b"/>
              <a:pathLst>
                <a:path w="3196" h="1227" extrusionOk="0">
                  <a:moveTo>
                    <a:pt x="2935" y="1"/>
                  </a:moveTo>
                  <a:lnTo>
                    <a:pt x="1" y="523"/>
                  </a:lnTo>
                  <a:cubicBezTo>
                    <a:pt x="322" y="704"/>
                    <a:pt x="141" y="1226"/>
                    <a:pt x="141" y="1226"/>
                  </a:cubicBezTo>
                  <a:cubicBezTo>
                    <a:pt x="925" y="1066"/>
                    <a:pt x="1890" y="865"/>
                    <a:pt x="3095" y="624"/>
                  </a:cubicBezTo>
                  <a:cubicBezTo>
                    <a:pt x="3196" y="161"/>
                    <a:pt x="2935" y="1"/>
                    <a:pt x="2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834;p61">
              <a:extLst>
                <a:ext uri="{FF2B5EF4-FFF2-40B4-BE49-F238E27FC236}">
                  <a16:creationId xmlns:a16="http://schemas.microsoft.com/office/drawing/2014/main" id="{6A8A6EF9-23B5-28A7-7B11-4A6B7D966890}"/>
                </a:ext>
              </a:extLst>
            </p:cNvPr>
            <p:cNvSpPr/>
            <p:nvPr/>
          </p:nvSpPr>
          <p:spPr>
            <a:xfrm>
              <a:off x="-424000" y="3699325"/>
              <a:ext cx="15600" cy="16925"/>
            </a:xfrm>
            <a:custGeom>
              <a:avLst/>
              <a:gdLst/>
              <a:ahLst/>
              <a:cxnLst/>
              <a:rect l="l" t="t" r="r" b="b"/>
              <a:pathLst>
                <a:path w="624" h="677" extrusionOk="0">
                  <a:moveTo>
                    <a:pt x="177" y="0"/>
                  </a:moveTo>
                  <a:cubicBezTo>
                    <a:pt x="157" y="0"/>
                    <a:pt x="138" y="4"/>
                    <a:pt x="121" y="10"/>
                  </a:cubicBezTo>
                  <a:lnTo>
                    <a:pt x="101" y="31"/>
                  </a:lnTo>
                  <a:cubicBezTo>
                    <a:pt x="0" y="91"/>
                    <a:pt x="0" y="292"/>
                    <a:pt x="121" y="453"/>
                  </a:cubicBezTo>
                  <a:lnTo>
                    <a:pt x="161" y="513"/>
                  </a:lnTo>
                  <a:cubicBezTo>
                    <a:pt x="250" y="617"/>
                    <a:pt x="350" y="677"/>
                    <a:pt x="437" y="677"/>
                  </a:cubicBezTo>
                  <a:cubicBezTo>
                    <a:pt x="468" y="677"/>
                    <a:pt x="497" y="669"/>
                    <a:pt x="523" y="654"/>
                  </a:cubicBezTo>
                  <a:lnTo>
                    <a:pt x="543" y="633"/>
                  </a:lnTo>
                  <a:cubicBezTo>
                    <a:pt x="623" y="533"/>
                    <a:pt x="583" y="372"/>
                    <a:pt x="483" y="211"/>
                  </a:cubicBezTo>
                  <a:cubicBezTo>
                    <a:pt x="399" y="78"/>
                    <a:pt x="275" y="0"/>
                    <a:pt x="1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835;p61">
              <a:extLst>
                <a:ext uri="{FF2B5EF4-FFF2-40B4-BE49-F238E27FC236}">
                  <a16:creationId xmlns:a16="http://schemas.microsoft.com/office/drawing/2014/main" id="{8EF8B0DF-2A1E-4B8C-C61E-52901E79CC34}"/>
                </a:ext>
              </a:extLst>
            </p:cNvPr>
            <p:cNvSpPr/>
            <p:nvPr/>
          </p:nvSpPr>
          <p:spPr>
            <a:xfrm>
              <a:off x="-351150" y="3655375"/>
              <a:ext cx="22125" cy="19100"/>
            </a:xfrm>
            <a:custGeom>
              <a:avLst/>
              <a:gdLst/>
              <a:ahLst/>
              <a:cxnLst/>
              <a:rect l="l" t="t" r="r" b="b"/>
              <a:pathLst>
                <a:path w="885" h="764" extrusionOk="0">
                  <a:moveTo>
                    <a:pt x="563" y="0"/>
                  </a:moveTo>
                  <a:cubicBezTo>
                    <a:pt x="502" y="121"/>
                    <a:pt x="502" y="181"/>
                    <a:pt x="502" y="181"/>
                  </a:cubicBezTo>
                  <a:lnTo>
                    <a:pt x="402" y="241"/>
                  </a:lnTo>
                  <a:lnTo>
                    <a:pt x="382" y="342"/>
                  </a:lnTo>
                  <a:lnTo>
                    <a:pt x="302" y="402"/>
                  </a:lnTo>
                  <a:lnTo>
                    <a:pt x="302" y="422"/>
                  </a:lnTo>
                  <a:lnTo>
                    <a:pt x="261" y="402"/>
                  </a:lnTo>
                  <a:lnTo>
                    <a:pt x="141" y="362"/>
                  </a:lnTo>
                  <a:lnTo>
                    <a:pt x="101" y="322"/>
                  </a:lnTo>
                  <a:lnTo>
                    <a:pt x="0" y="342"/>
                  </a:lnTo>
                  <a:cubicBezTo>
                    <a:pt x="101" y="462"/>
                    <a:pt x="161" y="603"/>
                    <a:pt x="201" y="764"/>
                  </a:cubicBezTo>
                  <a:lnTo>
                    <a:pt x="322" y="663"/>
                  </a:lnTo>
                  <a:lnTo>
                    <a:pt x="362" y="543"/>
                  </a:lnTo>
                  <a:lnTo>
                    <a:pt x="462" y="603"/>
                  </a:lnTo>
                  <a:cubicBezTo>
                    <a:pt x="462" y="603"/>
                    <a:pt x="402" y="623"/>
                    <a:pt x="422" y="663"/>
                  </a:cubicBezTo>
                  <a:cubicBezTo>
                    <a:pt x="442" y="703"/>
                    <a:pt x="462" y="724"/>
                    <a:pt x="482" y="724"/>
                  </a:cubicBezTo>
                  <a:cubicBezTo>
                    <a:pt x="523" y="724"/>
                    <a:pt x="603" y="744"/>
                    <a:pt x="643" y="744"/>
                  </a:cubicBezTo>
                  <a:cubicBezTo>
                    <a:pt x="683" y="724"/>
                    <a:pt x="703" y="703"/>
                    <a:pt x="703" y="703"/>
                  </a:cubicBezTo>
                  <a:cubicBezTo>
                    <a:pt x="703" y="703"/>
                    <a:pt x="884" y="181"/>
                    <a:pt x="563" y="0"/>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836;p61">
              <a:extLst>
                <a:ext uri="{FF2B5EF4-FFF2-40B4-BE49-F238E27FC236}">
                  <a16:creationId xmlns:a16="http://schemas.microsoft.com/office/drawing/2014/main" id="{8C3D76AA-DE22-243A-B7E5-3DECCE9409BF}"/>
                </a:ext>
              </a:extLst>
            </p:cNvPr>
            <p:cNvSpPr/>
            <p:nvPr/>
          </p:nvSpPr>
          <p:spPr>
            <a:xfrm>
              <a:off x="-377275" y="3659875"/>
              <a:ext cx="31175" cy="27175"/>
            </a:xfrm>
            <a:custGeom>
              <a:avLst/>
              <a:gdLst/>
              <a:ahLst/>
              <a:cxnLst/>
              <a:rect l="l" t="t" r="r" b="b"/>
              <a:pathLst>
                <a:path w="1247" h="1087" extrusionOk="0">
                  <a:moveTo>
                    <a:pt x="844" y="1"/>
                  </a:moveTo>
                  <a:lnTo>
                    <a:pt x="0" y="523"/>
                  </a:lnTo>
                  <a:cubicBezTo>
                    <a:pt x="40" y="544"/>
                    <a:pt x="81" y="564"/>
                    <a:pt x="121" y="584"/>
                  </a:cubicBezTo>
                  <a:cubicBezTo>
                    <a:pt x="181" y="644"/>
                    <a:pt x="241" y="704"/>
                    <a:pt x="302" y="785"/>
                  </a:cubicBezTo>
                  <a:lnTo>
                    <a:pt x="342" y="865"/>
                  </a:lnTo>
                  <a:cubicBezTo>
                    <a:pt x="382" y="925"/>
                    <a:pt x="422" y="1006"/>
                    <a:pt x="462" y="1086"/>
                  </a:cubicBezTo>
                  <a:cubicBezTo>
                    <a:pt x="683" y="925"/>
                    <a:pt x="945" y="765"/>
                    <a:pt x="1246" y="584"/>
                  </a:cubicBezTo>
                  <a:cubicBezTo>
                    <a:pt x="1206" y="423"/>
                    <a:pt x="1146" y="282"/>
                    <a:pt x="1045" y="162"/>
                  </a:cubicBezTo>
                  <a:cubicBezTo>
                    <a:pt x="985" y="101"/>
                    <a:pt x="925" y="41"/>
                    <a:pt x="8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837;p61">
              <a:extLst>
                <a:ext uri="{FF2B5EF4-FFF2-40B4-BE49-F238E27FC236}">
                  <a16:creationId xmlns:a16="http://schemas.microsoft.com/office/drawing/2014/main" id="{A89D74B4-B41A-D10D-CA5C-1F3B4D203E77}"/>
                </a:ext>
              </a:extLst>
            </p:cNvPr>
            <p:cNvSpPr/>
            <p:nvPr/>
          </p:nvSpPr>
          <p:spPr>
            <a:xfrm>
              <a:off x="-348150" y="3681500"/>
              <a:ext cx="4550" cy="3525"/>
            </a:xfrm>
            <a:custGeom>
              <a:avLst/>
              <a:gdLst/>
              <a:ahLst/>
              <a:cxnLst/>
              <a:rect l="l" t="t" r="r" b="b"/>
              <a:pathLst>
                <a:path w="182" h="141" extrusionOk="0">
                  <a:moveTo>
                    <a:pt x="101" y="0"/>
                  </a:moveTo>
                  <a:lnTo>
                    <a:pt x="21" y="40"/>
                  </a:lnTo>
                  <a:lnTo>
                    <a:pt x="1" y="40"/>
                  </a:lnTo>
                  <a:lnTo>
                    <a:pt x="1" y="60"/>
                  </a:lnTo>
                  <a:lnTo>
                    <a:pt x="21" y="121"/>
                  </a:lnTo>
                  <a:lnTo>
                    <a:pt x="81" y="141"/>
                  </a:lnTo>
                  <a:lnTo>
                    <a:pt x="182" y="80"/>
                  </a:lnTo>
                  <a:lnTo>
                    <a:pt x="10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838;p61">
              <a:extLst>
                <a:ext uri="{FF2B5EF4-FFF2-40B4-BE49-F238E27FC236}">
                  <a16:creationId xmlns:a16="http://schemas.microsoft.com/office/drawing/2014/main" id="{7020D147-1DFF-63D7-3EA9-2596D87C2496}"/>
                </a:ext>
              </a:extLst>
            </p:cNvPr>
            <p:cNvSpPr/>
            <p:nvPr/>
          </p:nvSpPr>
          <p:spPr>
            <a:xfrm>
              <a:off x="-344625" y="3675975"/>
              <a:ext cx="17100" cy="7050"/>
            </a:xfrm>
            <a:custGeom>
              <a:avLst/>
              <a:gdLst/>
              <a:ahLst/>
              <a:cxnLst/>
              <a:rect l="l" t="t" r="r" b="b"/>
              <a:pathLst>
                <a:path w="684" h="282" extrusionOk="0">
                  <a:moveTo>
                    <a:pt x="161" y="0"/>
                  </a:moveTo>
                  <a:lnTo>
                    <a:pt x="0" y="60"/>
                  </a:lnTo>
                  <a:lnTo>
                    <a:pt x="20" y="141"/>
                  </a:lnTo>
                  <a:lnTo>
                    <a:pt x="81" y="141"/>
                  </a:lnTo>
                  <a:lnTo>
                    <a:pt x="141" y="121"/>
                  </a:lnTo>
                  <a:lnTo>
                    <a:pt x="201" y="161"/>
                  </a:lnTo>
                  <a:lnTo>
                    <a:pt x="161" y="221"/>
                  </a:lnTo>
                  <a:lnTo>
                    <a:pt x="201" y="281"/>
                  </a:lnTo>
                  <a:lnTo>
                    <a:pt x="322" y="281"/>
                  </a:lnTo>
                  <a:lnTo>
                    <a:pt x="382" y="201"/>
                  </a:lnTo>
                  <a:lnTo>
                    <a:pt x="603" y="221"/>
                  </a:lnTo>
                  <a:lnTo>
                    <a:pt x="684" y="100"/>
                  </a:lnTo>
                  <a:lnTo>
                    <a:pt x="422" y="80"/>
                  </a:lnTo>
                  <a:lnTo>
                    <a:pt x="241" y="100"/>
                  </a:lnTo>
                  <a:lnTo>
                    <a:pt x="241" y="60"/>
                  </a:lnTo>
                  <a:lnTo>
                    <a:pt x="241" y="40"/>
                  </a:lnTo>
                  <a:lnTo>
                    <a:pt x="16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1839;p61">
            <a:extLst>
              <a:ext uri="{FF2B5EF4-FFF2-40B4-BE49-F238E27FC236}">
                <a16:creationId xmlns:a16="http://schemas.microsoft.com/office/drawing/2014/main" id="{456EFF6A-F7D9-AD89-B2CB-DADF3C5E0A77}"/>
              </a:ext>
            </a:extLst>
          </p:cNvPr>
          <p:cNvGrpSpPr/>
          <p:nvPr/>
        </p:nvGrpSpPr>
        <p:grpSpPr>
          <a:xfrm>
            <a:off x="713225" y="4375709"/>
            <a:ext cx="1097519" cy="668528"/>
            <a:chOff x="-747525" y="3683625"/>
            <a:chExt cx="193925" cy="118125"/>
          </a:xfrm>
        </p:grpSpPr>
        <p:sp>
          <p:nvSpPr>
            <p:cNvPr id="44" name="Google Shape;1840;p61">
              <a:extLst>
                <a:ext uri="{FF2B5EF4-FFF2-40B4-BE49-F238E27FC236}">
                  <a16:creationId xmlns:a16="http://schemas.microsoft.com/office/drawing/2014/main" id="{C273BD2B-3255-2540-BA74-13805763B814}"/>
                </a:ext>
              </a:extLst>
            </p:cNvPr>
            <p:cNvSpPr/>
            <p:nvPr/>
          </p:nvSpPr>
          <p:spPr>
            <a:xfrm>
              <a:off x="-747525" y="3683625"/>
              <a:ext cx="193925" cy="118125"/>
            </a:xfrm>
            <a:custGeom>
              <a:avLst/>
              <a:gdLst/>
              <a:ahLst/>
              <a:cxnLst/>
              <a:rect l="l" t="t" r="r" b="b"/>
              <a:pathLst>
                <a:path w="7757" h="4725" extrusionOk="0">
                  <a:moveTo>
                    <a:pt x="4244" y="772"/>
                  </a:moveTo>
                  <a:cubicBezTo>
                    <a:pt x="4389" y="772"/>
                    <a:pt x="4536" y="821"/>
                    <a:pt x="4662" y="920"/>
                  </a:cubicBezTo>
                  <a:lnTo>
                    <a:pt x="6069" y="2105"/>
                  </a:lnTo>
                  <a:cubicBezTo>
                    <a:pt x="6290" y="2306"/>
                    <a:pt x="6210" y="2648"/>
                    <a:pt x="5948" y="2748"/>
                  </a:cubicBezTo>
                  <a:lnTo>
                    <a:pt x="3597" y="3613"/>
                  </a:lnTo>
                  <a:cubicBezTo>
                    <a:pt x="3523" y="3641"/>
                    <a:pt x="3445" y="3655"/>
                    <a:pt x="3366" y="3655"/>
                  </a:cubicBezTo>
                  <a:cubicBezTo>
                    <a:pt x="3166" y="3655"/>
                    <a:pt x="2963" y="3565"/>
                    <a:pt x="2834" y="3391"/>
                  </a:cubicBezTo>
                  <a:lnTo>
                    <a:pt x="1789" y="2186"/>
                  </a:lnTo>
                  <a:cubicBezTo>
                    <a:pt x="1628" y="1985"/>
                    <a:pt x="1708" y="1683"/>
                    <a:pt x="1949" y="1583"/>
                  </a:cubicBezTo>
                  <a:lnTo>
                    <a:pt x="4059" y="799"/>
                  </a:lnTo>
                  <a:cubicBezTo>
                    <a:pt x="4120" y="781"/>
                    <a:pt x="4182" y="772"/>
                    <a:pt x="4244" y="772"/>
                  </a:cubicBezTo>
                  <a:close/>
                  <a:moveTo>
                    <a:pt x="4417" y="0"/>
                  </a:moveTo>
                  <a:cubicBezTo>
                    <a:pt x="4338" y="0"/>
                    <a:pt x="4258" y="12"/>
                    <a:pt x="4180" y="36"/>
                  </a:cubicBezTo>
                  <a:cubicBezTo>
                    <a:pt x="3678" y="216"/>
                    <a:pt x="2813" y="518"/>
                    <a:pt x="1909" y="819"/>
                  </a:cubicBezTo>
                  <a:cubicBezTo>
                    <a:pt x="1387" y="1000"/>
                    <a:pt x="864" y="1201"/>
                    <a:pt x="382" y="1362"/>
                  </a:cubicBezTo>
                  <a:cubicBezTo>
                    <a:pt x="81" y="1462"/>
                    <a:pt x="0" y="1844"/>
                    <a:pt x="221" y="2085"/>
                  </a:cubicBezTo>
                  <a:lnTo>
                    <a:pt x="2613" y="4517"/>
                  </a:lnTo>
                  <a:cubicBezTo>
                    <a:pt x="2653" y="4557"/>
                    <a:pt x="2693" y="4577"/>
                    <a:pt x="2733" y="4597"/>
                  </a:cubicBezTo>
                  <a:cubicBezTo>
                    <a:pt x="2844" y="4684"/>
                    <a:pt x="2978" y="4725"/>
                    <a:pt x="3116" y="4725"/>
                  </a:cubicBezTo>
                  <a:cubicBezTo>
                    <a:pt x="3203" y="4725"/>
                    <a:pt x="3291" y="4708"/>
                    <a:pt x="3376" y="4678"/>
                  </a:cubicBezTo>
                  <a:lnTo>
                    <a:pt x="5788" y="3713"/>
                  </a:lnTo>
                  <a:lnTo>
                    <a:pt x="7395" y="3070"/>
                  </a:lnTo>
                  <a:cubicBezTo>
                    <a:pt x="7697" y="2949"/>
                    <a:pt x="7757" y="2547"/>
                    <a:pt x="7516" y="2326"/>
                  </a:cubicBezTo>
                  <a:lnTo>
                    <a:pt x="5687" y="819"/>
                  </a:lnTo>
                  <a:lnTo>
                    <a:pt x="4944" y="176"/>
                  </a:lnTo>
                  <a:cubicBezTo>
                    <a:pt x="4788" y="64"/>
                    <a:pt x="4604" y="0"/>
                    <a:pt x="44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41;p61">
              <a:extLst>
                <a:ext uri="{FF2B5EF4-FFF2-40B4-BE49-F238E27FC236}">
                  <a16:creationId xmlns:a16="http://schemas.microsoft.com/office/drawing/2014/main" id="{327D9F9C-4F3F-C8D0-8EB9-FAA1635B4348}"/>
                </a:ext>
              </a:extLst>
            </p:cNvPr>
            <p:cNvSpPr/>
            <p:nvPr/>
          </p:nvSpPr>
          <p:spPr>
            <a:xfrm>
              <a:off x="-706850" y="3702925"/>
              <a:ext cx="116575" cy="72075"/>
            </a:xfrm>
            <a:custGeom>
              <a:avLst/>
              <a:gdLst/>
              <a:ahLst/>
              <a:cxnLst/>
              <a:rect l="l" t="t" r="r" b="b"/>
              <a:pathLst>
                <a:path w="4663" h="2883" extrusionOk="0">
                  <a:moveTo>
                    <a:pt x="2452" y="489"/>
                  </a:moveTo>
                  <a:cubicBezTo>
                    <a:pt x="2493" y="489"/>
                    <a:pt x="2533" y="510"/>
                    <a:pt x="2533" y="550"/>
                  </a:cubicBezTo>
                  <a:cubicBezTo>
                    <a:pt x="2533" y="590"/>
                    <a:pt x="2493" y="610"/>
                    <a:pt x="2452" y="610"/>
                  </a:cubicBezTo>
                  <a:cubicBezTo>
                    <a:pt x="2392" y="610"/>
                    <a:pt x="2352" y="590"/>
                    <a:pt x="2352" y="550"/>
                  </a:cubicBezTo>
                  <a:cubicBezTo>
                    <a:pt x="2352" y="510"/>
                    <a:pt x="2392" y="489"/>
                    <a:pt x="2452" y="489"/>
                  </a:cubicBezTo>
                  <a:close/>
                  <a:moveTo>
                    <a:pt x="1769" y="710"/>
                  </a:moveTo>
                  <a:cubicBezTo>
                    <a:pt x="1830" y="710"/>
                    <a:pt x="1870" y="731"/>
                    <a:pt x="1870" y="771"/>
                  </a:cubicBezTo>
                  <a:cubicBezTo>
                    <a:pt x="1870" y="811"/>
                    <a:pt x="1830" y="831"/>
                    <a:pt x="1769" y="831"/>
                  </a:cubicBezTo>
                  <a:cubicBezTo>
                    <a:pt x="1709" y="831"/>
                    <a:pt x="1669" y="811"/>
                    <a:pt x="1669" y="771"/>
                  </a:cubicBezTo>
                  <a:cubicBezTo>
                    <a:pt x="1669" y="731"/>
                    <a:pt x="1709" y="710"/>
                    <a:pt x="1769" y="710"/>
                  </a:cubicBezTo>
                  <a:close/>
                  <a:moveTo>
                    <a:pt x="2895" y="911"/>
                  </a:moveTo>
                  <a:cubicBezTo>
                    <a:pt x="2955" y="911"/>
                    <a:pt x="2995" y="931"/>
                    <a:pt x="2995" y="972"/>
                  </a:cubicBezTo>
                  <a:cubicBezTo>
                    <a:pt x="2995" y="992"/>
                    <a:pt x="2955" y="1032"/>
                    <a:pt x="2895" y="1032"/>
                  </a:cubicBezTo>
                  <a:cubicBezTo>
                    <a:pt x="2854" y="1032"/>
                    <a:pt x="2814" y="992"/>
                    <a:pt x="2814" y="972"/>
                  </a:cubicBezTo>
                  <a:cubicBezTo>
                    <a:pt x="2814" y="931"/>
                    <a:pt x="2854" y="911"/>
                    <a:pt x="2895" y="911"/>
                  </a:cubicBezTo>
                  <a:close/>
                  <a:moveTo>
                    <a:pt x="1086" y="931"/>
                  </a:moveTo>
                  <a:cubicBezTo>
                    <a:pt x="1146" y="931"/>
                    <a:pt x="1186" y="952"/>
                    <a:pt x="1186" y="992"/>
                  </a:cubicBezTo>
                  <a:cubicBezTo>
                    <a:pt x="1186" y="1032"/>
                    <a:pt x="1146" y="1052"/>
                    <a:pt x="1086" y="1052"/>
                  </a:cubicBezTo>
                  <a:cubicBezTo>
                    <a:pt x="1046" y="1052"/>
                    <a:pt x="986" y="1032"/>
                    <a:pt x="986" y="992"/>
                  </a:cubicBezTo>
                  <a:cubicBezTo>
                    <a:pt x="986" y="952"/>
                    <a:pt x="1046" y="931"/>
                    <a:pt x="1086" y="931"/>
                  </a:cubicBezTo>
                  <a:close/>
                  <a:moveTo>
                    <a:pt x="2231" y="1132"/>
                  </a:moveTo>
                  <a:cubicBezTo>
                    <a:pt x="2272" y="1132"/>
                    <a:pt x="2312" y="1153"/>
                    <a:pt x="2312" y="1193"/>
                  </a:cubicBezTo>
                  <a:cubicBezTo>
                    <a:pt x="2312" y="1213"/>
                    <a:pt x="2272" y="1253"/>
                    <a:pt x="2231" y="1253"/>
                  </a:cubicBezTo>
                  <a:cubicBezTo>
                    <a:pt x="2171" y="1253"/>
                    <a:pt x="2131" y="1213"/>
                    <a:pt x="2131" y="1193"/>
                  </a:cubicBezTo>
                  <a:cubicBezTo>
                    <a:pt x="2131" y="1153"/>
                    <a:pt x="2171" y="1132"/>
                    <a:pt x="2231" y="1132"/>
                  </a:cubicBezTo>
                  <a:close/>
                  <a:moveTo>
                    <a:pt x="3357" y="1313"/>
                  </a:moveTo>
                  <a:cubicBezTo>
                    <a:pt x="3417" y="1313"/>
                    <a:pt x="3457" y="1353"/>
                    <a:pt x="3457" y="1374"/>
                  </a:cubicBezTo>
                  <a:cubicBezTo>
                    <a:pt x="3457" y="1414"/>
                    <a:pt x="3417" y="1434"/>
                    <a:pt x="3357" y="1434"/>
                  </a:cubicBezTo>
                  <a:cubicBezTo>
                    <a:pt x="3296" y="1434"/>
                    <a:pt x="3256" y="1414"/>
                    <a:pt x="3256" y="1374"/>
                  </a:cubicBezTo>
                  <a:cubicBezTo>
                    <a:pt x="3256" y="1353"/>
                    <a:pt x="3296" y="1313"/>
                    <a:pt x="3357" y="1313"/>
                  </a:cubicBezTo>
                  <a:close/>
                  <a:moveTo>
                    <a:pt x="1548" y="1353"/>
                  </a:moveTo>
                  <a:cubicBezTo>
                    <a:pt x="1588" y="1353"/>
                    <a:pt x="1649" y="1374"/>
                    <a:pt x="1649" y="1414"/>
                  </a:cubicBezTo>
                  <a:cubicBezTo>
                    <a:pt x="1649" y="1434"/>
                    <a:pt x="1588" y="1474"/>
                    <a:pt x="1548" y="1474"/>
                  </a:cubicBezTo>
                  <a:cubicBezTo>
                    <a:pt x="1488" y="1474"/>
                    <a:pt x="1448" y="1434"/>
                    <a:pt x="1448" y="1414"/>
                  </a:cubicBezTo>
                  <a:cubicBezTo>
                    <a:pt x="1448" y="1374"/>
                    <a:pt x="1488" y="1353"/>
                    <a:pt x="1548" y="1353"/>
                  </a:cubicBezTo>
                  <a:close/>
                  <a:moveTo>
                    <a:pt x="2674" y="1534"/>
                  </a:moveTo>
                  <a:cubicBezTo>
                    <a:pt x="2734" y="1534"/>
                    <a:pt x="2774" y="1575"/>
                    <a:pt x="2774" y="1595"/>
                  </a:cubicBezTo>
                  <a:cubicBezTo>
                    <a:pt x="2774" y="1635"/>
                    <a:pt x="2734" y="1655"/>
                    <a:pt x="2674" y="1655"/>
                  </a:cubicBezTo>
                  <a:cubicBezTo>
                    <a:pt x="2633" y="1655"/>
                    <a:pt x="2593" y="1635"/>
                    <a:pt x="2593" y="1595"/>
                  </a:cubicBezTo>
                  <a:cubicBezTo>
                    <a:pt x="2593" y="1575"/>
                    <a:pt x="2633" y="1534"/>
                    <a:pt x="2674" y="1534"/>
                  </a:cubicBezTo>
                  <a:close/>
                  <a:moveTo>
                    <a:pt x="2010" y="1755"/>
                  </a:moveTo>
                  <a:cubicBezTo>
                    <a:pt x="2051" y="1755"/>
                    <a:pt x="2091" y="1796"/>
                    <a:pt x="2091" y="1816"/>
                  </a:cubicBezTo>
                  <a:cubicBezTo>
                    <a:pt x="2091" y="1856"/>
                    <a:pt x="2051" y="1876"/>
                    <a:pt x="2010" y="1876"/>
                  </a:cubicBezTo>
                  <a:cubicBezTo>
                    <a:pt x="1950" y="1876"/>
                    <a:pt x="1910" y="1856"/>
                    <a:pt x="1910" y="1816"/>
                  </a:cubicBezTo>
                  <a:cubicBezTo>
                    <a:pt x="1910" y="1796"/>
                    <a:pt x="1950" y="1755"/>
                    <a:pt x="2010" y="1755"/>
                  </a:cubicBezTo>
                  <a:close/>
                  <a:moveTo>
                    <a:pt x="2617" y="0"/>
                  </a:moveTo>
                  <a:cubicBezTo>
                    <a:pt x="2555" y="0"/>
                    <a:pt x="2493" y="9"/>
                    <a:pt x="2432" y="27"/>
                  </a:cubicBezTo>
                  <a:lnTo>
                    <a:pt x="322" y="811"/>
                  </a:lnTo>
                  <a:cubicBezTo>
                    <a:pt x="81" y="911"/>
                    <a:pt x="1" y="1213"/>
                    <a:pt x="162" y="1414"/>
                  </a:cubicBezTo>
                  <a:lnTo>
                    <a:pt x="1207" y="2619"/>
                  </a:lnTo>
                  <a:cubicBezTo>
                    <a:pt x="1336" y="2793"/>
                    <a:pt x="1539" y="2883"/>
                    <a:pt x="1739" y="2883"/>
                  </a:cubicBezTo>
                  <a:cubicBezTo>
                    <a:pt x="1818" y="2883"/>
                    <a:pt x="1896" y="2869"/>
                    <a:pt x="1970" y="2841"/>
                  </a:cubicBezTo>
                  <a:lnTo>
                    <a:pt x="4321" y="1976"/>
                  </a:lnTo>
                  <a:cubicBezTo>
                    <a:pt x="4583" y="1876"/>
                    <a:pt x="4663" y="1534"/>
                    <a:pt x="4442" y="1333"/>
                  </a:cubicBezTo>
                  <a:lnTo>
                    <a:pt x="3035" y="148"/>
                  </a:lnTo>
                  <a:cubicBezTo>
                    <a:pt x="2909" y="49"/>
                    <a:pt x="2762" y="0"/>
                    <a:pt x="2617" y="0"/>
                  </a:cubicBezTo>
                  <a:close/>
                </a:path>
              </a:pathLst>
            </a:custGeom>
            <a:solidFill>
              <a:srgbClr val="E2C0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42;p61">
              <a:extLst>
                <a:ext uri="{FF2B5EF4-FFF2-40B4-BE49-F238E27FC236}">
                  <a16:creationId xmlns:a16="http://schemas.microsoft.com/office/drawing/2014/main" id="{87C035B8-7B4F-D169-C4AF-2E5530CF94F9}"/>
                </a:ext>
              </a:extLst>
            </p:cNvPr>
            <p:cNvSpPr/>
            <p:nvPr/>
          </p:nvSpPr>
          <p:spPr>
            <a:xfrm>
              <a:off x="-648075" y="3715150"/>
              <a:ext cx="4550" cy="3025"/>
            </a:xfrm>
            <a:custGeom>
              <a:avLst/>
              <a:gdLst/>
              <a:ahLst/>
              <a:cxnLst/>
              <a:rect l="l" t="t" r="r" b="b"/>
              <a:pathLst>
                <a:path w="182" h="121" extrusionOk="0">
                  <a:moveTo>
                    <a:pt x="101" y="0"/>
                  </a:moveTo>
                  <a:cubicBezTo>
                    <a:pt x="41" y="0"/>
                    <a:pt x="1" y="21"/>
                    <a:pt x="1" y="61"/>
                  </a:cubicBezTo>
                  <a:cubicBezTo>
                    <a:pt x="1" y="101"/>
                    <a:pt x="41" y="121"/>
                    <a:pt x="101" y="121"/>
                  </a:cubicBezTo>
                  <a:cubicBezTo>
                    <a:pt x="142" y="121"/>
                    <a:pt x="182" y="101"/>
                    <a:pt x="182" y="61"/>
                  </a:cubicBezTo>
                  <a:cubicBezTo>
                    <a:pt x="182" y="21"/>
                    <a:pt x="142" y="0"/>
                    <a:pt x="10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843;p61">
              <a:extLst>
                <a:ext uri="{FF2B5EF4-FFF2-40B4-BE49-F238E27FC236}">
                  <a16:creationId xmlns:a16="http://schemas.microsoft.com/office/drawing/2014/main" id="{19D98CD0-4915-EB96-07A1-7CC078B35A47}"/>
                </a:ext>
              </a:extLst>
            </p:cNvPr>
            <p:cNvSpPr/>
            <p:nvPr/>
          </p:nvSpPr>
          <p:spPr>
            <a:xfrm>
              <a:off x="-636500" y="3725700"/>
              <a:ext cx="4550" cy="3025"/>
            </a:xfrm>
            <a:custGeom>
              <a:avLst/>
              <a:gdLst/>
              <a:ahLst/>
              <a:cxnLst/>
              <a:rect l="l" t="t" r="r" b="b"/>
              <a:pathLst>
                <a:path w="182" h="121" extrusionOk="0">
                  <a:moveTo>
                    <a:pt x="81" y="0"/>
                  </a:moveTo>
                  <a:cubicBezTo>
                    <a:pt x="40" y="0"/>
                    <a:pt x="0" y="20"/>
                    <a:pt x="0" y="61"/>
                  </a:cubicBezTo>
                  <a:cubicBezTo>
                    <a:pt x="0" y="81"/>
                    <a:pt x="40" y="121"/>
                    <a:pt x="81" y="121"/>
                  </a:cubicBezTo>
                  <a:cubicBezTo>
                    <a:pt x="141" y="121"/>
                    <a:pt x="181" y="81"/>
                    <a:pt x="181" y="61"/>
                  </a:cubicBezTo>
                  <a:cubicBezTo>
                    <a:pt x="181" y="20"/>
                    <a:pt x="141" y="0"/>
                    <a:pt x="8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844;p61">
              <a:extLst>
                <a:ext uri="{FF2B5EF4-FFF2-40B4-BE49-F238E27FC236}">
                  <a16:creationId xmlns:a16="http://schemas.microsoft.com/office/drawing/2014/main" id="{49DB29B4-7D33-62C2-9EA1-B8B8BE862CA0}"/>
                </a:ext>
              </a:extLst>
            </p:cNvPr>
            <p:cNvSpPr/>
            <p:nvPr/>
          </p:nvSpPr>
          <p:spPr>
            <a:xfrm>
              <a:off x="-625450" y="3735750"/>
              <a:ext cx="5050" cy="3025"/>
            </a:xfrm>
            <a:custGeom>
              <a:avLst/>
              <a:gdLst/>
              <a:ahLst/>
              <a:cxnLst/>
              <a:rect l="l" t="t" r="r" b="b"/>
              <a:pathLst>
                <a:path w="202" h="121" extrusionOk="0">
                  <a:moveTo>
                    <a:pt x="101" y="0"/>
                  </a:moveTo>
                  <a:cubicBezTo>
                    <a:pt x="40" y="0"/>
                    <a:pt x="0" y="40"/>
                    <a:pt x="0" y="61"/>
                  </a:cubicBezTo>
                  <a:cubicBezTo>
                    <a:pt x="0" y="101"/>
                    <a:pt x="40" y="121"/>
                    <a:pt x="101" y="121"/>
                  </a:cubicBezTo>
                  <a:cubicBezTo>
                    <a:pt x="161" y="121"/>
                    <a:pt x="201" y="101"/>
                    <a:pt x="201" y="61"/>
                  </a:cubicBezTo>
                  <a:cubicBezTo>
                    <a:pt x="201" y="40"/>
                    <a:pt x="161" y="0"/>
                    <a:pt x="10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845;p61">
              <a:extLst>
                <a:ext uri="{FF2B5EF4-FFF2-40B4-BE49-F238E27FC236}">
                  <a16:creationId xmlns:a16="http://schemas.microsoft.com/office/drawing/2014/main" id="{B1954AC0-3AE4-8478-EAA1-7EEB2B02AE89}"/>
                </a:ext>
              </a:extLst>
            </p:cNvPr>
            <p:cNvSpPr/>
            <p:nvPr/>
          </p:nvSpPr>
          <p:spPr>
            <a:xfrm>
              <a:off x="-665150" y="3720675"/>
              <a:ext cx="5050" cy="3050"/>
            </a:xfrm>
            <a:custGeom>
              <a:avLst/>
              <a:gdLst/>
              <a:ahLst/>
              <a:cxnLst/>
              <a:rect l="l" t="t" r="r" b="b"/>
              <a:pathLst>
                <a:path w="202" h="122" extrusionOk="0">
                  <a:moveTo>
                    <a:pt x="101" y="0"/>
                  </a:moveTo>
                  <a:cubicBezTo>
                    <a:pt x="41" y="0"/>
                    <a:pt x="1" y="21"/>
                    <a:pt x="1" y="61"/>
                  </a:cubicBezTo>
                  <a:cubicBezTo>
                    <a:pt x="1" y="101"/>
                    <a:pt x="41" y="121"/>
                    <a:pt x="101" y="121"/>
                  </a:cubicBezTo>
                  <a:cubicBezTo>
                    <a:pt x="162" y="121"/>
                    <a:pt x="202" y="101"/>
                    <a:pt x="202" y="61"/>
                  </a:cubicBezTo>
                  <a:cubicBezTo>
                    <a:pt x="202" y="21"/>
                    <a:pt x="162" y="0"/>
                    <a:pt x="10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846;p61">
              <a:extLst>
                <a:ext uri="{FF2B5EF4-FFF2-40B4-BE49-F238E27FC236}">
                  <a16:creationId xmlns:a16="http://schemas.microsoft.com/office/drawing/2014/main" id="{D5852F69-7588-6402-9EB0-EE8ACC9ADEB1}"/>
                </a:ext>
              </a:extLst>
            </p:cNvPr>
            <p:cNvSpPr/>
            <p:nvPr/>
          </p:nvSpPr>
          <p:spPr>
            <a:xfrm>
              <a:off x="-653600" y="3731225"/>
              <a:ext cx="4550" cy="3050"/>
            </a:xfrm>
            <a:custGeom>
              <a:avLst/>
              <a:gdLst/>
              <a:ahLst/>
              <a:cxnLst/>
              <a:rect l="l" t="t" r="r" b="b"/>
              <a:pathLst>
                <a:path w="182" h="122" extrusionOk="0">
                  <a:moveTo>
                    <a:pt x="101" y="0"/>
                  </a:moveTo>
                  <a:cubicBezTo>
                    <a:pt x="41" y="0"/>
                    <a:pt x="1" y="21"/>
                    <a:pt x="1" y="61"/>
                  </a:cubicBezTo>
                  <a:cubicBezTo>
                    <a:pt x="1" y="81"/>
                    <a:pt x="41" y="121"/>
                    <a:pt x="101" y="121"/>
                  </a:cubicBezTo>
                  <a:cubicBezTo>
                    <a:pt x="142" y="121"/>
                    <a:pt x="182" y="81"/>
                    <a:pt x="182" y="61"/>
                  </a:cubicBezTo>
                  <a:cubicBezTo>
                    <a:pt x="182" y="21"/>
                    <a:pt x="142" y="0"/>
                    <a:pt x="10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847;p61">
              <a:extLst>
                <a:ext uri="{FF2B5EF4-FFF2-40B4-BE49-F238E27FC236}">
                  <a16:creationId xmlns:a16="http://schemas.microsoft.com/office/drawing/2014/main" id="{961A6074-5D8C-8AD5-29D5-2F60738DF8EF}"/>
                </a:ext>
              </a:extLst>
            </p:cNvPr>
            <p:cNvSpPr/>
            <p:nvPr/>
          </p:nvSpPr>
          <p:spPr>
            <a:xfrm>
              <a:off x="-642025" y="3741275"/>
              <a:ext cx="4525" cy="3025"/>
            </a:xfrm>
            <a:custGeom>
              <a:avLst/>
              <a:gdLst/>
              <a:ahLst/>
              <a:cxnLst/>
              <a:rect l="l" t="t" r="r" b="b"/>
              <a:pathLst>
                <a:path w="181" h="121" extrusionOk="0">
                  <a:moveTo>
                    <a:pt x="81" y="0"/>
                  </a:moveTo>
                  <a:cubicBezTo>
                    <a:pt x="40" y="0"/>
                    <a:pt x="0" y="41"/>
                    <a:pt x="0" y="61"/>
                  </a:cubicBezTo>
                  <a:cubicBezTo>
                    <a:pt x="0" y="101"/>
                    <a:pt x="40" y="121"/>
                    <a:pt x="81" y="121"/>
                  </a:cubicBezTo>
                  <a:cubicBezTo>
                    <a:pt x="141" y="121"/>
                    <a:pt x="181" y="101"/>
                    <a:pt x="181" y="61"/>
                  </a:cubicBezTo>
                  <a:cubicBezTo>
                    <a:pt x="181" y="41"/>
                    <a:pt x="141" y="0"/>
                    <a:pt x="8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848;p61">
              <a:extLst>
                <a:ext uri="{FF2B5EF4-FFF2-40B4-BE49-F238E27FC236}">
                  <a16:creationId xmlns:a16="http://schemas.microsoft.com/office/drawing/2014/main" id="{426212BA-E8BE-5892-93B6-5D2918CEFCAB}"/>
                </a:ext>
              </a:extLst>
            </p:cNvPr>
            <p:cNvSpPr/>
            <p:nvPr/>
          </p:nvSpPr>
          <p:spPr>
            <a:xfrm>
              <a:off x="-682225" y="3726200"/>
              <a:ext cx="5050" cy="3050"/>
            </a:xfrm>
            <a:custGeom>
              <a:avLst/>
              <a:gdLst/>
              <a:ahLst/>
              <a:cxnLst/>
              <a:rect l="l" t="t" r="r" b="b"/>
              <a:pathLst>
                <a:path w="202" h="122" extrusionOk="0">
                  <a:moveTo>
                    <a:pt x="101" y="0"/>
                  </a:moveTo>
                  <a:cubicBezTo>
                    <a:pt x="61" y="0"/>
                    <a:pt x="1" y="21"/>
                    <a:pt x="1" y="61"/>
                  </a:cubicBezTo>
                  <a:cubicBezTo>
                    <a:pt x="1" y="101"/>
                    <a:pt x="61" y="121"/>
                    <a:pt x="101" y="121"/>
                  </a:cubicBezTo>
                  <a:cubicBezTo>
                    <a:pt x="161" y="121"/>
                    <a:pt x="201" y="101"/>
                    <a:pt x="201" y="61"/>
                  </a:cubicBezTo>
                  <a:cubicBezTo>
                    <a:pt x="201" y="21"/>
                    <a:pt x="161" y="0"/>
                    <a:pt x="10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849;p61">
              <a:extLst>
                <a:ext uri="{FF2B5EF4-FFF2-40B4-BE49-F238E27FC236}">
                  <a16:creationId xmlns:a16="http://schemas.microsoft.com/office/drawing/2014/main" id="{4CCFF524-8D02-1A35-F181-D4B0772802DF}"/>
                </a:ext>
              </a:extLst>
            </p:cNvPr>
            <p:cNvSpPr/>
            <p:nvPr/>
          </p:nvSpPr>
          <p:spPr>
            <a:xfrm>
              <a:off x="-670675" y="3736750"/>
              <a:ext cx="5050" cy="3050"/>
            </a:xfrm>
            <a:custGeom>
              <a:avLst/>
              <a:gdLst/>
              <a:ahLst/>
              <a:cxnLst/>
              <a:rect l="l" t="t" r="r" b="b"/>
              <a:pathLst>
                <a:path w="202" h="122" extrusionOk="0">
                  <a:moveTo>
                    <a:pt x="101" y="0"/>
                  </a:moveTo>
                  <a:cubicBezTo>
                    <a:pt x="41" y="0"/>
                    <a:pt x="1" y="21"/>
                    <a:pt x="1" y="61"/>
                  </a:cubicBezTo>
                  <a:cubicBezTo>
                    <a:pt x="1" y="81"/>
                    <a:pt x="41" y="121"/>
                    <a:pt x="101" y="121"/>
                  </a:cubicBezTo>
                  <a:cubicBezTo>
                    <a:pt x="141" y="121"/>
                    <a:pt x="202" y="81"/>
                    <a:pt x="202" y="61"/>
                  </a:cubicBezTo>
                  <a:cubicBezTo>
                    <a:pt x="202" y="21"/>
                    <a:pt x="141" y="0"/>
                    <a:pt x="10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50;p61">
              <a:extLst>
                <a:ext uri="{FF2B5EF4-FFF2-40B4-BE49-F238E27FC236}">
                  <a16:creationId xmlns:a16="http://schemas.microsoft.com/office/drawing/2014/main" id="{E96F1339-286C-0E72-35BD-D777F9BE2962}"/>
                </a:ext>
              </a:extLst>
            </p:cNvPr>
            <p:cNvSpPr/>
            <p:nvPr/>
          </p:nvSpPr>
          <p:spPr>
            <a:xfrm>
              <a:off x="-659125" y="3746800"/>
              <a:ext cx="4550" cy="3025"/>
            </a:xfrm>
            <a:custGeom>
              <a:avLst/>
              <a:gdLst/>
              <a:ahLst/>
              <a:cxnLst/>
              <a:rect l="l" t="t" r="r" b="b"/>
              <a:pathLst>
                <a:path w="182" h="121" extrusionOk="0">
                  <a:moveTo>
                    <a:pt x="101" y="0"/>
                  </a:moveTo>
                  <a:cubicBezTo>
                    <a:pt x="41" y="0"/>
                    <a:pt x="1" y="41"/>
                    <a:pt x="1" y="61"/>
                  </a:cubicBezTo>
                  <a:cubicBezTo>
                    <a:pt x="1" y="101"/>
                    <a:pt x="41" y="121"/>
                    <a:pt x="101" y="121"/>
                  </a:cubicBezTo>
                  <a:cubicBezTo>
                    <a:pt x="142" y="121"/>
                    <a:pt x="182" y="101"/>
                    <a:pt x="182" y="61"/>
                  </a:cubicBezTo>
                  <a:cubicBezTo>
                    <a:pt x="182" y="41"/>
                    <a:pt x="142" y="0"/>
                    <a:pt x="101" y="0"/>
                  </a:cubicBezTo>
                  <a:close/>
                </a:path>
              </a:pathLst>
            </a:custGeom>
            <a:solidFill>
              <a:srgbClr val="BF8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633078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51"/>
        <p:cNvGrpSpPr/>
        <p:nvPr/>
      </p:nvGrpSpPr>
      <p:grpSpPr>
        <a:xfrm>
          <a:off x="0" y="0"/>
          <a:ext cx="0" cy="0"/>
          <a:chOff x="0" y="0"/>
          <a:chExt cx="0" cy="0"/>
        </a:xfrm>
      </p:grpSpPr>
      <p:sp>
        <p:nvSpPr>
          <p:cNvPr id="2152" name="Google Shape;2152;p69"/>
          <p:cNvSpPr/>
          <p:nvPr/>
        </p:nvSpPr>
        <p:spPr>
          <a:xfrm>
            <a:off x="3508750" y="1253825"/>
            <a:ext cx="1171800" cy="1171800"/>
          </a:xfrm>
          <a:prstGeom prst="ellipse">
            <a:avLst/>
          </a:prstGeom>
          <a:solidFill>
            <a:schemeClr val="accent4"/>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54" name="Google Shape;2154;p69"/>
          <p:cNvSpPr txBox="1">
            <a:spLocks noGrp="1"/>
          </p:cNvSpPr>
          <p:nvPr>
            <p:ph type="ctrTitle"/>
          </p:nvPr>
        </p:nvSpPr>
        <p:spPr>
          <a:xfrm>
            <a:off x="3526725" y="2634575"/>
            <a:ext cx="4739754"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200" dirty="0"/>
              <a:t>Conclusiones</a:t>
            </a:r>
            <a:endParaRPr sz="4200" dirty="0"/>
          </a:p>
        </p:txBody>
      </p:sp>
      <p:sp>
        <p:nvSpPr>
          <p:cNvPr id="2155" name="Google Shape;2155;p69"/>
          <p:cNvSpPr txBox="1">
            <a:spLocks noGrp="1"/>
          </p:cNvSpPr>
          <p:nvPr>
            <p:ph type="title" idx="2"/>
          </p:nvPr>
        </p:nvSpPr>
        <p:spPr>
          <a:xfrm>
            <a:off x="3526725" y="1309025"/>
            <a:ext cx="1422900" cy="10614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04</a:t>
            </a:r>
            <a:endParaRPr/>
          </a:p>
        </p:txBody>
      </p:sp>
      <p:sp>
        <p:nvSpPr>
          <p:cNvPr id="2156" name="Google Shape;2156;p69"/>
          <p:cNvSpPr/>
          <p:nvPr/>
        </p:nvSpPr>
        <p:spPr>
          <a:xfrm>
            <a:off x="4216812" y="4061429"/>
            <a:ext cx="1172" cy="1172"/>
          </a:xfrm>
          <a:custGeom>
            <a:avLst/>
            <a:gdLst/>
            <a:ahLst/>
            <a:cxnLst/>
            <a:rect l="l" t="t" r="r" b="b"/>
            <a:pathLst>
              <a:path w="21" h="21" extrusionOk="0">
                <a:moveTo>
                  <a:pt x="0" y="1"/>
                </a:moveTo>
                <a:lnTo>
                  <a:pt x="20" y="21"/>
                </a:lnTo>
                <a:lnTo>
                  <a:pt x="0" y="1"/>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69"/>
          <p:cNvSpPr/>
          <p:nvPr/>
        </p:nvSpPr>
        <p:spPr>
          <a:xfrm>
            <a:off x="4164077" y="4022198"/>
            <a:ext cx="11273" cy="7924"/>
          </a:xfrm>
          <a:custGeom>
            <a:avLst/>
            <a:gdLst/>
            <a:ahLst/>
            <a:cxnLst/>
            <a:rect l="l" t="t" r="r" b="b"/>
            <a:pathLst>
              <a:path w="202" h="142" extrusionOk="0">
                <a:moveTo>
                  <a:pt x="1" y="0"/>
                </a:moveTo>
                <a:lnTo>
                  <a:pt x="181" y="127"/>
                </a:lnTo>
                <a:lnTo>
                  <a:pt x="181" y="127"/>
                </a:lnTo>
                <a:cubicBezTo>
                  <a:pt x="128" y="88"/>
                  <a:pt x="72" y="36"/>
                  <a:pt x="1" y="0"/>
                </a:cubicBezTo>
                <a:close/>
                <a:moveTo>
                  <a:pt x="181" y="127"/>
                </a:moveTo>
                <a:lnTo>
                  <a:pt x="181" y="127"/>
                </a:lnTo>
                <a:cubicBezTo>
                  <a:pt x="188" y="132"/>
                  <a:pt x="195" y="137"/>
                  <a:pt x="202" y="141"/>
                </a:cubicBezTo>
                <a:lnTo>
                  <a:pt x="181" y="127"/>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69"/>
          <p:cNvSpPr/>
          <p:nvPr/>
        </p:nvSpPr>
        <p:spPr>
          <a:xfrm>
            <a:off x="4182046" y="4034531"/>
            <a:ext cx="13505" cy="10157"/>
          </a:xfrm>
          <a:custGeom>
            <a:avLst/>
            <a:gdLst/>
            <a:ahLst/>
            <a:cxnLst/>
            <a:rect l="l" t="t" r="r" b="b"/>
            <a:pathLst>
              <a:path w="242" h="182" extrusionOk="0">
                <a:moveTo>
                  <a:pt x="0" y="0"/>
                </a:moveTo>
                <a:lnTo>
                  <a:pt x="0" y="0"/>
                </a:lnTo>
                <a:cubicBezTo>
                  <a:pt x="81" y="81"/>
                  <a:pt x="161" y="141"/>
                  <a:pt x="241" y="181"/>
                </a:cubicBezTo>
                <a:lnTo>
                  <a:pt x="0" y="0"/>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69"/>
          <p:cNvSpPr/>
          <p:nvPr/>
        </p:nvSpPr>
        <p:spPr>
          <a:xfrm>
            <a:off x="4244826" y="4082746"/>
            <a:ext cx="6808" cy="4520"/>
          </a:xfrm>
          <a:custGeom>
            <a:avLst/>
            <a:gdLst/>
            <a:ahLst/>
            <a:cxnLst/>
            <a:rect l="l" t="t" r="r" b="b"/>
            <a:pathLst>
              <a:path w="122" h="81" extrusionOk="0">
                <a:moveTo>
                  <a:pt x="0" y="0"/>
                </a:moveTo>
                <a:lnTo>
                  <a:pt x="121" y="81"/>
                </a:lnTo>
                <a:cubicBezTo>
                  <a:pt x="81" y="41"/>
                  <a:pt x="41" y="21"/>
                  <a:pt x="0" y="0"/>
                </a:cubicBez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69"/>
          <p:cNvSpPr/>
          <p:nvPr/>
        </p:nvSpPr>
        <p:spPr>
          <a:xfrm>
            <a:off x="4280709" y="4108528"/>
            <a:ext cx="3404" cy="3404"/>
          </a:xfrm>
          <a:custGeom>
            <a:avLst/>
            <a:gdLst/>
            <a:ahLst/>
            <a:cxnLst/>
            <a:rect l="l" t="t" r="r" b="b"/>
            <a:pathLst>
              <a:path w="61" h="61" extrusionOk="0">
                <a:moveTo>
                  <a:pt x="0" y="1"/>
                </a:moveTo>
                <a:lnTo>
                  <a:pt x="61" y="61"/>
                </a:lnTo>
                <a:lnTo>
                  <a:pt x="0" y="1"/>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69"/>
          <p:cNvSpPr/>
          <p:nvPr/>
        </p:nvSpPr>
        <p:spPr>
          <a:xfrm>
            <a:off x="4114745" y="3985199"/>
            <a:ext cx="9040" cy="6752"/>
          </a:xfrm>
          <a:custGeom>
            <a:avLst/>
            <a:gdLst/>
            <a:ahLst/>
            <a:cxnLst/>
            <a:rect l="l" t="t" r="r" b="b"/>
            <a:pathLst>
              <a:path w="162" h="121" extrusionOk="0">
                <a:moveTo>
                  <a:pt x="0" y="0"/>
                </a:moveTo>
                <a:lnTo>
                  <a:pt x="161" y="121"/>
                </a:lnTo>
                <a:cubicBezTo>
                  <a:pt x="121" y="81"/>
                  <a:pt x="61" y="40"/>
                  <a:pt x="0" y="0"/>
                </a:cubicBez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69"/>
          <p:cNvSpPr/>
          <p:nvPr/>
        </p:nvSpPr>
        <p:spPr>
          <a:xfrm>
            <a:off x="4287461" y="4114164"/>
            <a:ext cx="2288" cy="1172"/>
          </a:xfrm>
          <a:custGeom>
            <a:avLst/>
            <a:gdLst/>
            <a:ahLst/>
            <a:cxnLst/>
            <a:rect l="l" t="t" r="r" b="b"/>
            <a:pathLst>
              <a:path w="41" h="21" extrusionOk="0">
                <a:moveTo>
                  <a:pt x="0" y="0"/>
                </a:moveTo>
                <a:lnTo>
                  <a:pt x="40" y="20"/>
                </a:lnTo>
                <a:lnTo>
                  <a:pt x="0" y="0"/>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69"/>
          <p:cNvSpPr/>
          <p:nvPr/>
        </p:nvSpPr>
        <p:spPr>
          <a:xfrm>
            <a:off x="4265028" y="4097311"/>
            <a:ext cx="5636" cy="4576"/>
          </a:xfrm>
          <a:custGeom>
            <a:avLst/>
            <a:gdLst/>
            <a:ahLst/>
            <a:cxnLst/>
            <a:rect l="l" t="t" r="r" b="b"/>
            <a:pathLst>
              <a:path w="101" h="82" extrusionOk="0">
                <a:moveTo>
                  <a:pt x="0" y="1"/>
                </a:moveTo>
                <a:lnTo>
                  <a:pt x="50" y="41"/>
                </a:lnTo>
                <a:lnTo>
                  <a:pt x="50" y="41"/>
                </a:lnTo>
                <a:cubicBezTo>
                  <a:pt x="35" y="26"/>
                  <a:pt x="20" y="11"/>
                  <a:pt x="0" y="1"/>
                </a:cubicBezTo>
                <a:close/>
                <a:moveTo>
                  <a:pt x="50" y="41"/>
                </a:moveTo>
                <a:cubicBezTo>
                  <a:pt x="65" y="56"/>
                  <a:pt x="81" y="71"/>
                  <a:pt x="101" y="81"/>
                </a:cubicBezTo>
                <a:lnTo>
                  <a:pt x="50" y="41"/>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69"/>
          <p:cNvSpPr/>
          <p:nvPr/>
        </p:nvSpPr>
        <p:spPr>
          <a:xfrm>
            <a:off x="4090079" y="3967230"/>
            <a:ext cx="6752" cy="4576"/>
          </a:xfrm>
          <a:custGeom>
            <a:avLst/>
            <a:gdLst/>
            <a:ahLst/>
            <a:cxnLst/>
            <a:rect l="l" t="t" r="r" b="b"/>
            <a:pathLst>
              <a:path w="121" h="82" extrusionOk="0">
                <a:moveTo>
                  <a:pt x="0" y="1"/>
                </a:moveTo>
                <a:lnTo>
                  <a:pt x="61" y="41"/>
                </a:lnTo>
                <a:lnTo>
                  <a:pt x="61" y="41"/>
                </a:lnTo>
                <a:cubicBezTo>
                  <a:pt x="41" y="26"/>
                  <a:pt x="20" y="11"/>
                  <a:pt x="0" y="1"/>
                </a:cubicBezTo>
                <a:close/>
                <a:moveTo>
                  <a:pt x="61" y="41"/>
                </a:moveTo>
                <a:lnTo>
                  <a:pt x="61" y="41"/>
                </a:lnTo>
                <a:cubicBezTo>
                  <a:pt x="81" y="56"/>
                  <a:pt x="101" y="71"/>
                  <a:pt x="121" y="81"/>
                </a:cubicBezTo>
                <a:lnTo>
                  <a:pt x="61" y="41"/>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69"/>
          <p:cNvSpPr/>
          <p:nvPr/>
        </p:nvSpPr>
        <p:spPr>
          <a:xfrm>
            <a:off x="4275129" y="4104064"/>
            <a:ext cx="2288" cy="2288"/>
          </a:xfrm>
          <a:custGeom>
            <a:avLst/>
            <a:gdLst/>
            <a:ahLst/>
            <a:cxnLst/>
            <a:rect l="l" t="t" r="r" b="b"/>
            <a:pathLst>
              <a:path w="41" h="41" extrusionOk="0">
                <a:moveTo>
                  <a:pt x="0" y="0"/>
                </a:moveTo>
                <a:lnTo>
                  <a:pt x="40" y="40"/>
                </a:lnTo>
                <a:lnTo>
                  <a:pt x="0" y="0"/>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69"/>
          <p:cNvSpPr/>
          <p:nvPr/>
        </p:nvSpPr>
        <p:spPr>
          <a:xfrm>
            <a:off x="4285173" y="4113048"/>
            <a:ext cx="2344" cy="1172"/>
          </a:xfrm>
          <a:custGeom>
            <a:avLst/>
            <a:gdLst/>
            <a:ahLst/>
            <a:cxnLst/>
            <a:rect l="l" t="t" r="r" b="b"/>
            <a:pathLst>
              <a:path w="42" h="21" extrusionOk="0">
                <a:moveTo>
                  <a:pt x="1" y="0"/>
                </a:moveTo>
                <a:lnTo>
                  <a:pt x="41" y="20"/>
                </a:lnTo>
                <a:lnTo>
                  <a:pt x="1" y="0"/>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69"/>
          <p:cNvSpPr/>
          <p:nvPr/>
        </p:nvSpPr>
        <p:spPr>
          <a:xfrm>
            <a:off x="2697298" y="773510"/>
            <a:ext cx="16853" cy="2288"/>
          </a:xfrm>
          <a:custGeom>
            <a:avLst/>
            <a:gdLst/>
            <a:ahLst/>
            <a:cxnLst/>
            <a:rect l="l" t="t" r="r" b="b"/>
            <a:pathLst>
              <a:path w="302" h="41" extrusionOk="0">
                <a:moveTo>
                  <a:pt x="0" y="1"/>
                </a:moveTo>
                <a:lnTo>
                  <a:pt x="302" y="41"/>
                </a:lnTo>
                <a:lnTo>
                  <a:pt x="0" y="1"/>
                </a:lnTo>
                <a:close/>
              </a:path>
            </a:pathLst>
          </a:custGeom>
          <a:solidFill>
            <a:srgbClr val="EACE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69"/>
          <p:cNvSpPr/>
          <p:nvPr/>
        </p:nvSpPr>
        <p:spPr>
          <a:xfrm>
            <a:off x="322181" y="4618753"/>
            <a:ext cx="32590" cy="24722"/>
          </a:xfrm>
          <a:custGeom>
            <a:avLst/>
            <a:gdLst/>
            <a:ahLst/>
            <a:cxnLst/>
            <a:rect l="l" t="t" r="r" b="b"/>
            <a:pathLst>
              <a:path w="584" h="443" extrusionOk="0">
                <a:moveTo>
                  <a:pt x="0" y="1"/>
                </a:moveTo>
                <a:lnTo>
                  <a:pt x="61" y="363"/>
                </a:lnTo>
                <a:cubicBezTo>
                  <a:pt x="61" y="403"/>
                  <a:pt x="41" y="423"/>
                  <a:pt x="20" y="443"/>
                </a:cubicBezTo>
                <a:lnTo>
                  <a:pt x="583" y="262"/>
                </a:lnTo>
                <a:cubicBezTo>
                  <a:pt x="362" y="202"/>
                  <a:pt x="161" y="101"/>
                  <a:pt x="0" y="1"/>
                </a:cubicBezTo>
                <a:close/>
              </a:path>
            </a:pathLst>
          </a:custGeom>
          <a:solidFill>
            <a:srgbClr val="C8A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69" name="Google Shape;2169;p69"/>
          <p:cNvGrpSpPr/>
          <p:nvPr/>
        </p:nvGrpSpPr>
        <p:grpSpPr>
          <a:xfrm>
            <a:off x="1908872" y="4151166"/>
            <a:ext cx="2205867" cy="840211"/>
            <a:chOff x="1908885" y="3958916"/>
            <a:chExt cx="2205867" cy="840211"/>
          </a:xfrm>
        </p:grpSpPr>
        <p:grpSp>
          <p:nvGrpSpPr>
            <p:cNvPr id="2170" name="Google Shape;2170;p69"/>
            <p:cNvGrpSpPr/>
            <p:nvPr/>
          </p:nvGrpSpPr>
          <p:grpSpPr>
            <a:xfrm>
              <a:off x="1908885" y="3958916"/>
              <a:ext cx="2205867" cy="840211"/>
              <a:chOff x="2088347" y="4118629"/>
              <a:chExt cx="2205867" cy="840211"/>
            </a:xfrm>
          </p:grpSpPr>
          <p:sp>
            <p:nvSpPr>
              <p:cNvPr id="2171" name="Google Shape;2171;p69"/>
              <p:cNvSpPr/>
              <p:nvPr/>
            </p:nvSpPr>
            <p:spPr>
              <a:xfrm>
                <a:off x="4293042" y="4118629"/>
                <a:ext cx="1172" cy="1172"/>
              </a:xfrm>
              <a:custGeom>
                <a:avLst/>
                <a:gdLst/>
                <a:ahLst/>
                <a:cxnLst/>
                <a:rect l="l" t="t" r="r" b="b"/>
                <a:pathLst>
                  <a:path w="21" h="21" extrusionOk="0">
                    <a:moveTo>
                      <a:pt x="1" y="1"/>
                    </a:moveTo>
                    <a:lnTo>
                      <a:pt x="21" y="21"/>
                    </a:lnTo>
                    <a:lnTo>
                      <a:pt x="1" y="1"/>
                    </a:ln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72" name="Google Shape;2172;p69"/>
              <p:cNvGrpSpPr/>
              <p:nvPr/>
            </p:nvGrpSpPr>
            <p:grpSpPr>
              <a:xfrm>
                <a:off x="2088347" y="4151174"/>
                <a:ext cx="2093692" cy="807666"/>
                <a:chOff x="-74815" y="3990724"/>
                <a:chExt cx="2093692" cy="807666"/>
              </a:xfrm>
            </p:grpSpPr>
            <p:sp>
              <p:nvSpPr>
                <p:cNvPr id="2173" name="Google Shape;2173;p69"/>
                <p:cNvSpPr/>
                <p:nvPr/>
              </p:nvSpPr>
              <p:spPr>
                <a:xfrm>
                  <a:off x="-74815" y="4125381"/>
                  <a:ext cx="349953" cy="42691"/>
                </a:xfrm>
                <a:custGeom>
                  <a:avLst/>
                  <a:gdLst/>
                  <a:ahLst/>
                  <a:cxnLst/>
                  <a:rect l="l" t="t" r="r" b="b"/>
                  <a:pathLst>
                    <a:path w="6271" h="765" extrusionOk="0">
                      <a:moveTo>
                        <a:pt x="6130" y="0"/>
                      </a:moveTo>
                      <a:cubicBezTo>
                        <a:pt x="6090" y="40"/>
                        <a:pt x="6049" y="80"/>
                        <a:pt x="6009" y="80"/>
                      </a:cubicBezTo>
                      <a:lnTo>
                        <a:pt x="4140" y="201"/>
                      </a:lnTo>
                      <a:lnTo>
                        <a:pt x="523" y="402"/>
                      </a:lnTo>
                      <a:cubicBezTo>
                        <a:pt x="483" y="402"/>
                        <a:pt x="443" y="362"/>
                        <a:pt x="403" y="302"/>
                      </a:cubicBezTo>
                      <a:cubicBezTo>
                        <a:pt x="141" y="362"/>
                        <a:pt x="1" y="422"/>
                        <a:pt x="21" y="462"/>
                      </a:cubicBezTo>
                      <a:cubicBezTo>
                        <a:pt x="21" y="581"/>
                        <a:pt x="239" y="765"/>
                        <a:pt x="1441" y="765"/>
                      </a:cubicBezTo>
                      <a:cubicBezTo>
                        <a:pt x="1869" y="765"/>
                        <a:pt x="2423" y="741"/>
                        <a:pt x="3136" y="683"/>
                      </a:cubicBezTo>
                      <a:cubicBezTo>
                        <a:pt x="5969" y="462"/>
                        <a:pt x="6270" y="221"/>
                        <a:pt x="6270" y="60"/>
                      </a:cubicBezTo>
                      <a:cubicBezTo>
                        <a:pt x="6270" y="40"/>
                        <a:pt x="6210" y="20"/>
                        <a:pt x="6130" y="0"/>
                      </a:cubicBez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69"/>
                <p:cNvSpPr/>
                <p:nvPr/>
              </p:nvSpPr>
              <p:spPr>
                <a:xfrm>
                  <a:off x="-73699" y="4125381"/>
                  <a:ext cx="348837" cy="42635"/>
                </a:xfrm>
                <a:custGeom>
                  <a:avLst/>
                  <a:gdLst/>
                  <a:ahLst/>
                  <a:cxnLst/>
                  <a:rect l="l" t="t" r="r" b="b"/>
                  <a:pathLst>
                    <a:path w="6251" h="764" extrusionOk="0">
                      <a:moveTo>
                        <a:pt x="6110" y="0"/>
                      </a:moveTo>
                      <a:cubicBezTo>
                        <a:pt x="6070" y="40"/>
                        <a:pt x="6029" y="80"/>
                        <a:pt x="5989" y="80"/>
                      </a:cubicBezTo>
                      <a:lnTo>
                        <a:pt x="4120" y="201"/>
                      </a:lnTo>
                      <a:lnTo>
                        <a:pt x="503" y="402"/>
                      </a:lnTo>
                      <a:cubicBezTo>
                        <a:pt x="463" y="402"/>
                        <a:pt x="403" y="362"/>
                        <a:pt x="383" y="302"/>
                      </a:cubicBezTo>
                      <a:cubicBezTo>
                        <a:pt x="121" y="362"/>
                        <a:pt x="1" y="422"/>
                        <a:pt x="1" y="462"/>
                      </a:cubicBezTo>
                      <a:cubicBezTo>
                        <a:pt x="1" y="583"/>
                        <a:pt x="222" y="764"/>
                        <a:pt x="1448" y="764"/>
                      </a:cubicBezTo>
                      <a:cubicBezTo>
                        <a:pt x="1829" y="764"/>
                        <a:pt x="2332" y="744"/>
                        <a:pt x="2935" y="703"/>
                      </a:cubicBezTo>
                      <a:lnTo>
                        <a:pt x="3055" y="703"/>
                      </a:lnTo>
                      <a:cubicBezTo>
                        <a:pt x="3075" y="703"/>
                        <a:pt x="3095" y="683"/>
                        <a:pt x="3116" y="683"/>
                      </a:cubicBezTo>
                      <a:cubicBezTo>
                        <a:pt x="5909" y="462"/>
                        <a:pt x="6250" y="221"/>
                        <a:pt x="6250" y="80"/>
                      </a:cubicBezTo>
                      <a:cubicBezTo>
                        <a:pt x="6250" y="80"/>
                        <a:pt x="6250" y="60"/>
                        <a:pt x="6250" y="60"/>
                      </a:cubicBezTo>
                      <a:cubicBezTo>
                        <a:pt x="6250" y="40"/>
                        <a:pt x="6190" y="20"/>
                        <a:pt x="6110" y="0"/>
                      </a:cubicBezTo>
                      <a:close/>
                    </a:path>
                  </a:pathLst>
                </a:custGeom>
                <a:solidFill>
                  <a:srgbClr val="917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69"/>
                <p:cNvSpPr/>
                <p:nvPr/>
              </p:nvSpPr>
              <p:spPr>
                <a:xfrm>
                  <a:off x="149465" y="4092735"/>
                  <a:ext cx="120037" cy="43919"/>
                </a:xfrm>
                <a:custGeom>
                  <a:avLst/>
                  <a:gdLst/>
                  <a:ahLst/>
                  <a:cxnLst/>
                  <a:rect l="l" t="t" r="r" b="b"/>
                  <a:pathLst>
                    <a:path w="2151" h="787" extrusionOk="0">
                      <a:moveTo>
                        <a:pt x="1933" y="0"/>
                      </a:moveTo>
                      <a:cubicBezTo>
                        <a:pt x="1925" y="0"/>
                        <a:pt x="1917" y="1"/>
                        <a:pt x="1910" y="2"/>
                      </a:cubicBezTo>
                      <a:cubicBezTo>
                        <a:pt x="1910" y="2"/>
                        <a:pt x="1849" y="2"/>
                        <a:pt x="1" y="143"/>
                      </a:cubicBezTo>
                      <a:cubicBezTo>
                        <a:pt x="262" y="163"/>
                        <a:pt x="262" y="645"/>
                        <a:pt x="121" y="786"/>
                      </a:cubicBezTo>
                      <a:lnTo>
                        <a:pt x="1990" y="665"/>
                      </a:lnTo>
                      <a:cubicBezTo>
                        <a:pt x="2030" y="665"/>
                        <a:pt x="2071" y="625"/>
                        <a:pt x="2111" y="585"/>
                      </a:cubicBezTo>
                      <a:cubicBezTo>
                        <a:pt x="2131" y="505"/>
                        <a:pt x="2151" y="424"/>
                        <a:pt x="2131" y="304"/>
                      </a:cubicBezTo>
                      <a:cubicBezTo>
                        <a:pt x="2131" y="134"/>
                        <a:pt x="2043" y="0"/>
                        <a:pt x="1933"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69"/>
                <p:cNvSpPr/>
                <p:nvPr/>
              </p:nvSpPr>
              <p:spPr>
                <a:xfrm>
                  <a:off x="-49033" y="4100660"/>
                  <a:ext cx="213119" cy="47155"/>
                </a:xfrm>
                <a:custGeom>
                  <a:avLst/>
                  <a:gdLst/>
                  <a:ahLst/>
                  <a:cxnLst/>
                  <a:rect l="l" t="t" r="r" b="b"/>
                  <a:pathLst>
                    <a:path w="3819" h="845" extrusionOk="0">
                      <a:moveTo>
                        <a:pt x="3558" y="1"/>
                      </a:moveTo>
                      <a:cubicBezTo>
                        <a:pt x="2758" y="61"/>
                        <a:pt x="1622" y="141"/>
                        <a:pt x="28" y="260"/>
                      </a:cubicBezTo>
                      <a:lnTo>
                        <a:pt x="28" y="260"/>
                      </a:lnTo>
                      <a:cubicBezTo>
                        <a:pt x="26" y="260"/>
                        <a:pt x="25" y="260"/>
                        <a:pt x="23" y="260"/>
                      </a:cubicBezTo>
                      <a:cubicBezTo>
                        <a:pt x="16" y="260"/>
                        <a:pt x="8" y="261"/>
                        <a:pt x="1" y="262"/>
                      </a:cubicBezTo>
                      <a:cubicBezTo>
                        <a:pt x="10" y="262"/>
                        <a:pt x="19" y="261"/>
                        <a:pt x="28" y="260"/>
                      </a:cubicBezTo>
                      <a:lnTo>
                        <a:pt x="28" y="260"/>
                      </a:lnTo>
                      <a:cubicBezTo>
                        <a:pt x="116" y="265"/>
                        <a:pt x="184" y="378"/>
                        <a:pt x="202" y="523"/>
                      </a:cubicBezTo>
                      <a:cubicBezTo>
                        <a:pt x="222" y="704"/>
                        <a:pt x="162" y="825"/>
                        <a:pt x="61" y="845"/>
                      </a:cubicBezTo>
                      <a:lnTo>
                        <a:pt x="3678" y="644"/>
                      </a:lnTo>
                      <a:cubicBezTo>
                        <a:pt x="3819" y="503"/>
                        <a:pt x="3819" y="21"/>
                        <a:pt x="35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69"/>
                <p:cNvSpPr/>
                <p:nvPr/>
              </p:nvSpPr>
              <p:spPr>
                <a:xfrm>
                  <a:off x="-56846" y="4115169"/>
                  <a:ext cx="20201" cy="32646"/>
                </a:xfrm>
                <a:custGeom>
                  <a:avLst/>
                  <a:gdLst/>
                  <a:ahLst/>
                  <a:cxnLst/>
                  <a:rect l="l" t="t" r="r" b="b"/>
                  <a:pathLst>
                    <a:path w="362" h="585" extrusionOk="0">
                      <a:moveTo>
                        <a:pt x="163" y="0"/>
                      </a:moveTo>
                      <a:cubicBezTo>
                        <a:pt x="156" y="0"/>
                        <a:pt x="148" y="1"/>
                        <a:pt x="141" y="2"/>
                      </a:cubicBezTo>
                      <a:cubicBezTo>
                        <a:pt x="61" y="2"/>
                        <a:pt x="0" y="143"/>
                        <a:pt x="20" y="304"/>
                      </a:cubicBezTo>
                      <a:cubicBezTo>
                        <a:pt x="20" y="384"/>
                        <a:pt x="40" y="444"/>
                        <a:pt x="81" y="485"/>
                      </a:cubicBezTo>
                      <a:cubicBezTo>
                        <a:pt x="121" y="545"/>
                        <a:pt x="161" y="585"/>
                        <a:pt x="201" y="585"/>
                      </a:cubicBezTo>
                      <a:cubicBezTo>
                        <a:pt x="302" y="565"/>
                        <a:pt x="362" y="444"/>
                        <a:pt x="342" y="263"/>
                      </a:cubicBezTo>
                      <a:cubicBezTo>
                        <a:pt x="323" y="114"/>
                        <a:pt x="253" y="0"/>
                        <a:pt x="163" y="0"/>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69"/>
                <p:cNvSpPr/>
                <p:nvPr/>
              </p:nvSpPr>
              <p:spPr>
                <a:xfrm>
                  <a:off x="114698" y="4180293"/>
                  <a:ext cx="387398" cy="85996"/>
                </a:xfrm>
                <a:custGeom>
                  <a:avLst/>
                  <a:gdLst/>
                  <a:ahLst/>
                  <a:cxnLst/>
                  <a:rect l="l" t="t" r="r" b="b"/>
                  <a:pathLst>
                    <a:path w="6942" h="1541" extrusionOk="0">
                      <a:moveTo>
                        <a:pt x="3618" y="1"/>
                      </a:moveTo>
                      <a:cubicBezTo>
                        <a:pt x="3618" y="1"/>
                        <a:pt x="3558" y="101"/>
                        <a:pt x="3538" y="121"/>
                      </a:cubicBezTo>
                      <a:cubicBezTo>
                        <a:pt x="3497" y="161"/>
                        <a:pt x="3397" y="202"/>
                        <a:pt x="3397" y="202"/>
                      </a:cubicBezTo>
                      <a:cubicBezTo>
                        <a:pt x="3075" y="302"/>
                        <a:pt x="2774" y="423"/>
                        <a:pt x="2533" y="503"/>
                      </a:cubicBezTo>
                      <a:cubicBezTo>
                        <a:pt x="1046" y="1046"/>
                        <a:pt x="664" y="1186"/>
                        <a:pt x="543" y="1227"/>
                      </a:cubicBezTo>
                      <a:lnTo>
                        <a:pt x="523" y="1247"/>
                      </a:lnTo>
                      <a:cubicBezTo>
                        <a:pt x="508" y="1253"/>
                        <a:pt x="492" y="1255"/>
                        <a:pt x="476" y="1255"/>
                      </a:cubicBezTo>
                      <a:cubicBezTo>
                        <a:pt x="382" y="1255"/>
                        <a:pt x="270" y="1162"/>
                        <a:pt x="202" y="1026"/>
                      </a:cubicBezTo>
                      <a:lnTo>
                        <a:pt x="202" y="1026"/>
                      </a:lnTo>
                      <a:cubicBezTo>
                        <a:pt x="101" y="1146"/>
                        <a:pt x="1" y="1407"/>
                        <a:pt x="423" y="1528"/>
                      </a:cubicBezTo>
                      <a:cubicBezTo>
                        <a:pt x="453" y="1536"/>
                        <a:pt x="490" y="1540"/>
                        <a:pt x="531" y="1540"/>
                      </a:cubicBezTo>
                      <a:cubicBezTo>
                        <a:pt x="1098" y="1540"/>
                        <a:pt x="2639" y="821"/>
                        <a:pt x="3256" y="503"/>
                      </a:cubicBezTo>
                      <a:lnTo>
                        <a:pt x="3276" y="483"/>
                      </a:lnTo>
                      <a:cubicBezTo>
                        <a:pt x="3337" y="463"/>
                        <a:pt x="3397" y="423"/>
                        <a:pt x="3437" y="403"/>
                      </a:cubicBezTo>
                      <a:lnTo>
                        <a:pt x="3437" y="322"/>
                      </a:lnTo>
                      <a:lnTo>
                        <a:pt x="3598" y="302"/>
                      </a:lnTo>
                      <a:lnTo>
                        <a:pt x="3678" y="362"/>
                      </a:lnTo>
                      <a:lnTo>
                        <a:pt x="3678" y="383"/>
                      </a:lnTo>
                      <a:cubicBezTo>
                        <a:pt x="4051" y="429"/>
                        <a:pt x="5090" y="536"/>
                        <a:pt x="5896" y="536"/>
                      </a:cubicBezTo>
                      <a:cubicBezTo>
                        <a:pt x="6481" y="536"/>
                        <a:pt x="6942" y="480"/>
                        <a:pt x="6934" y="302"/>
                      </a:cubicBezTo>
                      <a:cubicBezTo>
                        <a:pt x="5688" y="282"/>
                        <a:pt x="4703" y="262"/>
                        <a:pt x="3919" y="242"/>
                      </a:cubicBezTo>
                      <a:cubicBezTo>
                        <a:pt x="3919" y="242"/>
                        <a:pt x="3879" y="262"/>
                        <a:pt x="3839" y="262"/>
                      </a:cubicBezTo>
                      <a:cubicBezTo>
                        <a:pt x="3799" y="262"/>
                        <a:pt x="3738" y="222"/>
                        <a:pt x="3698" y="222"/>
                      </a:cubicBezTo>
                      <a:cubicBezTo>
                        <a:pt x="3658" y="202"/>
                        <a:pt x="3658" y="202"/>
                        <a:pt x="3638" y="141"/>
                      </a:cubicBezTo>
                      <a:cubicBezTo>
                        <a:pt x="3638" y="101"/>
                        <a:pt x="3698" y="81"/>
                        <a:pt x="3698" y="81"/>
                      </a:cubicBezTo>
                      <a:lnTo>
                        <a:pt x="3618" y="1"/>
                      </a:ln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69"/>
                <p:cNvSpPr/>
                <p:nvPr/>
              </p:nvSpPr>
              <p:spPr>
                <a:xfrm>
                  <a:off x="121451" y="4180293"/>
                  <a:ext cx="380199" cy="86442"/>
                </a:xfrm>
                <a:custGeom>
                  <a:avLst/>
                  <a:gdLst/>
                  <a:ahLst/>
                  <a:cxnLst/>
                  <a:rect l="l" t="t" r="r" b="b"/>
                  <a:pathLst>
                    <a:path w="6813" h="1549" extrusionOk="0">
                      <a:moveTo>
                        <a:pt x="3497" y="1"/>
                      </a:moveTo>
                      <a:cubicBezTo>
                        <a:pt x="3497" y="1"/>
                        <a:pt x="3437" y="101"/>
                        <a:pt x="3417" y="121"/>
                      </a:cubicBezTo>
                      <a:cubicBezTo>
                        <a:pt x="3376" y="161"/>
                        <a:pt x="3276" y="202"/>
                        <a:pt x="3276" y="202"/>
                      </a:cubicBezTo>
                      <a:cubicBezTo>
                        <a:pt x="2954" y="302"/>
                        <a:pt x="2653" y="423"/>
                        <a:pt x="2412" y="503"/>
                      </a:cubicBezTo>
                      <a:cubicBezTo>
                        <a:pt x="925" y="1046"/>
                        <a:pt x="543" y="1186"/>
                        <a:pt x="422" y="1227"/>
                      </a:cubicBezTo>
                      <a:lnTo>
                        <a:pt x="402" y="1247"/>
                      </a:lnTo>
                      <a:cubicBezTo>
                        <a:pt x="382" y="1247"/>
                        <a:pt x="362" y="1267"/>
                        <a:pt x="342" y="1267"/>
                      </a:cubicBezTo>
                      <a:cubicBezTo>
                        <a:pt x="262" y="1267"/>
                        <a:pt x="141" y="1166"/>
                        <a:pt x="81" y="1026"/>
                      </a:cubicBezTo>
                      <a:cubicBezTo>
                        <a:pt x="41" y="1086"/>
                        <a:pt x="0" y="1166"/>
                        <a:pt x="0" y="1247"/>
                      </a:cubicBezTo>
                      <a:cubicBezTo>
                        <a:pt x="0" y="1347"/>
                        <a:pt x="61" y="1468"/>
                        <a:pt x="302" y="1528"/>
                      </a:cubicBezTo>
                      <a:cubicBezTo>
                        <a:pt x="322" y="1528"/>
                        <a:pt x="362" y="1548"/>
                        <a:pt x="422" y="1548"/>
                      </a:cubicBezTo>
                      <a:cubicBezTo>
                        <a:pt x="985" y="1548"/>
                        <a:pt x="2432" y="845"/>
                        <a:pt x="3095" y="523"/>
                      </a:cubicBezTo>
                      <a:cubicBezTo>
                        <a:pt x="3095" y="523"/>
                        <a:pt x="3115" y="523"/>
                        <a:pt x="3115" y="503"/>
                      </a:cubicBezTo>
                      <a:lnTo>
                        <a:pt x="3135" y="503"/>
                      </a:lnTo>
                      <a:lnTo>
                        <a:pt x="3155" y="483"/>
                      </a:lnTo>
                      <a:cubicBezTo>
                        <a:pt x="3216" y="463"/>
                        <a:pt x="3276" y="423"/>
                        <a:pt x="3316" y="403"/>
                      </a:cubicBezTo>
                      <a:lnTo>
                        <a:pt x="3316" y="322"/>
                      </a:lnTo>
                      <a:lnTo>
                        <a:pt x="3477" y="302"/>
                      </a:lnTo>
                      <a:lnTo>
                        <a:pt x="3557" y="362"/>
                      </a:lnTo>
                      <a:lnTo>
                        <a:pt x="3557" y="383"/>
                      </a:lnTo>
                      <a:lnTo>
                        <a:pt x="3617" y="383"/>
                      </a:lnTo>
                      <a:cubicBezTo>
                        <a:pt x="3638" y="403"/>
                        <a:pt x="3658" y="403"/>
                        <a:pt x="3658" y="403"/>
                      </a:cubicBezTo>
                      <a:lnTo>
                        <a:pt x="3678" y="403"/>
                      </a:lnTo>
                      <a:cubicBezTo>
                        <a:pt x="4140" y="443"/>
                        <a:pt x="5064" y="543"/>
                        <a:pt x="5788" y="543"/>
                      </a:cubicBezTo>
                      <a:cubicBezTo>
                        <a:pt x="6350" y="543"/>
                        <a:pt x="6813" y="483"/>
                        <a:pt x="6813" y="302"/>
                      </a:cubicBezTo>
                      <a:cubicBezTo>
                        <a:pt x="5567" y="282"/>
                        <a:pt x="4582" y="262"/>
                        <a:pt x="3798" y="242"/>
                      </a:cubicBezTo>
                      <a:cubicBezTo>
                        <a:pt x="3798" y="242"/>
                        <a:pt x="3758" y="262"/>
                        <a:pt x="3718" y="262"/>
                      </a:cubicBezTo>
                      <a:cubicBezTo>
                        <a:pt x="3678" y="262"/>
                        <a:pt x="3617" y="222"/>
                        <a:pt x="3577" y="222"/>
                      </a:cubicBezTo>
                      <a:cubicBezTo>
                        <a:pt x="3537" y="202"/>
                        <a:pt x="3537" y="202"/>
                        <a:pt x="3517" y="141"/>
                      </a:cubicBezTo>
                      <a:cubicBezTo>
                        <a:pt x="3517" y="101"/>
                        <a:pt x="3577" y="81"/>
                        <a:pt x="3577" y="81"/>
                      </a:cubicBezTo>
                      <a:lnTo>
                        <a:pt x="3497" y="1"/>
                      </a:lnTo>
                      <a:close/>
                    </a:path>
                  </a:pathLst>
                </a:custGeom>
                <a:solidFill>
                  <a:srgbClr val="917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69"/>
                <p:cNvSpPr/>
                <p:nvPr/>
              </p:nvSpPr>
              <p:spPr>
                <a:xfrm>
                  <a:off x="129319" y="4172481"/>
                  <a:ext cx="126733" cy="76285"/>
                </a:xfrm>
                <a:custGeom>
                  <a:avLst/>
                  <a:gdLst/>
                  <a:ahLst/>
                  <a:cxnLst/>
                  <a:rect l="l" t="t" r="r" b="b"/>
                  <a:pathLst>
                    <a:path w="2271" h="1367" extrusionOk="0">
                      <a:moveTo>
                        <a:pt x="1949" y="0"/>
                      </a:moveTo>
                      <a:lnTo>
                        <a:pt x="0" y="663"/>
                      </a:lnTo>
                      <a:cubicBezTo>
                        <a:pt x="121" y="663"/>
                        <a:pt x="241" y="764"/>
                        <a:pt x="322" y="945"/>
                      </a:cubicBezTo>
                      <a:cubicBezTo>
                        <a:pt x="382" y="1125"/>
                        <a:pt x="362" y="1306"/>
                        <a:pt x="281" y="1367"/>
                      </a:cubicBezTo>
                      <a:cubicBezTo>
                        <a:pt x="402" y="1326"/>
                        <a:pt x="784" y="1186"/>
                        <a:pt x="2271" y="643"/>
                      </a:cubicBezTo>
                      <a:cubicBezTo>
                        <a:pt x="2231" y="442"/>
                        <a:pt x="2170" y="221"/>
                        <a:pt x="2010" y="80"/>
                      </a:cubicBezTo>
                      <a:cubicBezTo>
                        <a:pt x="1989" y="40"/>
                        <a:pt x="1969" y="20"/>
                        <a:pt x="1949" y="0"/>
                      </a:cubicBezTo>
                      <a:close/>
                    </a:path>
                  </a:pathLst>
                </a:custGeom>
                <a:solidFill>
                  <a:srgbClr val="FFC2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69"/>
                <p:cNvSpPr/>
                <p:nvPr/>
              </p:nvSpPr>
              <p:spPr>
                <a:xfrm>
                  <a:off x="333398" y="4154511"/>
                  <a:ext cx="178353" cy="42691"/>
                </a:xfrm>
                <a:custGeom>
                  <a:avLst/>
                  <a:gdLst/>
                  <a:ahLst/>
                  <a:cxnLst/>
                  <a:rect l="l" t="t" r="r" b="b"/>
                  <a:pathLst>
                    <a:path w="3196" h="765" extrusionOk="0">
                      <a:moveTo>
                        <a:pt x="0" y="1"/>
                      </a:moveTo>
                      <a:lnTo>
                        <a:pt x="0" y="1"/>
                      </a:lnTo>
                      <a:cubicBezTo>
                        <a:pt x="282" y="222"/>
                        <a:pt x="0" y="704"/>
                        <a:pt x="0" y="704"/>
                      </a:cubicBezTo>
                      <a:cubicBezTo>
                        <a:pt x="784" y="724"/>
                        <a:pt x="1769" y="744"/>
                        <a:pt x="3015" y="764"/>
                      </a:cubicBezTo>
                      <a:cubicBezTo>
                        <a:pt x="3195" y="322"/>
                        <a:pt x="2974" y="101"/>
                        <a:pt x="2974" y="101"/>
                      </a:cubicBez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69"/>
                <p:cNvSpPr/>
                <p:nvPr/>
              </p:nvSpPr>
              <p:spPr>
                <a:xfrm>
                  <a:off x="120335" y="4209479"/>
                  <a:ext cx="30302" cy="40905"/>
                </a:xfrm>
                <a:custGeom>
                  <a:avLst/>
                  <a:gdLst/>
                  <a:ahLst/>
                  <a:cxnLst/>
                  <a:rect l="l" t="t" r="r" b="b"/>
                  <a:pathLst>
                    <a:path w="543" h="733" extrusionOk="0">
                      <a:moveTo>
                        <a:pt x="161" y="0"/>
                      </a:moveTo>
                      <a:lnTo>
                        <a:pt x="141" y="20"/>
                      </a:lnTo>
                      <a:cubicBezTo>
                        <a:pt x="20" y="60"/>
                        <a:pt x="0" y="261"/>
                        <a:pt x="61" y="442"/>
                      </a:cubicBezTo>
                      <a:lnTo>
                        <a:pt x="101" y="503"/>
                      </a:lnTo>
                      <a:cubicBezTo>
                        <a:pt x="169" y="639"/>
                        <a:pt x="281" y="732"/>
                        <a:pt x="375" y="732"/>
                      </a:cubicBezTo>
                      <a:cubicBezTo>
                        <a:pt x="391" y="732"/>
                        <a:pt x="407" y="730"/>
                        <a:pt x="422" y="724"/>
                      </a:cubicBezTo>
                      <a:lnTo>
                        <a:pt x="442" y="704"/>
                      </a:lnTo>
                      <a:cubicBezTo>
                        <a:pt x="523" y="643"/>
                        <a:pt x="543" y="462"/>
                        <a:pt x="483" y="282"/>
                      </a:cubicBezTo>
                      <a:cubicBezTo>
                        <a:pt x="402" y="101"/>
                        <a:pt x="282" y="0"/>
                        <a:pt x="1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69"/>
                <p:cNvSpPr/>
                <p:nvPr/>
              </p:nvSpPr>
              <p:spPr>
                <a:xfrm>
                  <a:off x="298632" y="4154511"/>
                  <a:ext cx="50504" cy="40403"/>
                </a:xfrm>
                <a:custGeom>
                  <a:avLst/>
                  <a:gdLst/>
                  <a:ahLst/>
                  <a:cxnLst/>
                  <a:rect l="l" t="t" r="r" b="b"/>
                  <a:pathLst>
                    <a:path w="905" h="724" extrusionOk="0">
                      <a:moveTo>
                        <a:pt x="623" y="1"/>
                      </a:moveTo>
                      <a:cubicBezTo>
                        <a:pt x="543" y="81"/>
                        <a:pt x="523" y="161"/>
                        <a:pt x="523" y="161"/>
                      </a:cubicBezTo>
                      <a:lnTo>
                        <a:pt x="422" y="181"/>
                      </a:lnTo>
                      <a:lnTo>
                        <a:pt x="382" y="282"/>
                      </a:lnTo>
                      <a:lnTo>
                        <a:pt x="302" y="322"/>
                      </a:lnTo>
                      <a:lnTo>
                        <a:pt x="282" y="342"/>
                      </a:lnTo>
                      <a:lnTo>
                        <a:pt x="242" y="322"/>
                      </a:lnTo>
                      <a:cubicBezTo>
                        <a:pt x="242" y="322"/>
                        <a:pt x="161" y="282"/>
                        <a:pt x="141" y="262"/>
                      </a:cubicBezTo>
                      <a:cubicBezTo>
                        <a:pt x="121" y="222"/>
                        <a:pt x="101" y="201"/>
                        <a:pt x="101" y="201"/>
                      </a:cubicBezTo>
                      <a:lnTo>
                        <a:pt x="0" y="201"/>
                      </a:lnTo>
                      <a:cubicBezTo>
                        <a:pt x="81" y="342"/>
                        <a:pt x="121" y="503"/>
                        <a:pt x="101" y="664"/>
                      </a:cubicBezTo>
                      <a:cubicBezTo>
                        <a:pt x="101" y="664"/>
                        <a:pt x="201" y="623"/>
                        <a:pt x="242" y="583"/>
                      </a:cubicBezTo>
                      <a:cubicBezTo>
                        <a:pt x="262" y="563"/>
                        <a:pt x="322" y="463"/>
                        <a:pt x="322" y="463"/>
                      </a:cubicBezTo>
                      <a:lnTo>
                        <a:pt x="402" y="543"/>
                      </a:lnTo>
                      <a:cubicBezTo>
                        <a:pt x="402" y="543"/>
                        <a:pt x="342" y="563"/>
                        <a:pt x="342" y="603"/>
                      </a:cubicBezTo>
                      <a:cubicBezTo>
                        <a:pt x="362" y="664"/>
                        <a:pt x="362" y="664"/>
                        <a:pt x="402" y="684"/>
                      </a:cubicBezTo>
                      <a:cubicBezTo>
                        <a:pt x="442" y="684"/>
                        <a:pt x="503" y="724"/>
                        <a:pt x="543" y="724"/>
                      </a:cubicBezTo>
                      <a:cubicBezTo>
                        <a:pt x="583" y="724"/>
                        <a:pt x="623" y="704"/>
                        <a:pt x="623" y="704"/>
                      </a:cubicBezTo>
                      <a:cubicBezTo>
                        <a:pt x="623" y="704"/>
                        <a:pt x="905" y="222"/>
                        <a:pt x="623" y="1"/>
                      </a:cubicBez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69"/>
                <p:cNvSpPr/>
                <p:nvPr/>
              </p:nvSpPr>
              <p:spPr>
                <a:xfrm>
                  <a:off x="238083" y="4154511"/>
                  <a:ext cx="67301" cy="53908"/>
                </a:xfrm>
                <a:custGeom>
                  <a:avLst/>
                  <a:gdLst/>
                  <a:ahLst/>
                  <a:cxnLst/>
                  <a:rect l="l" t="t" r="r" b="b"/>
                  <a:pathLst>
                    <a:path w="1206" h="966" extrusionOk="0">
                      <a:moveTo>
                        <a:pt x="945" y="1"/>
                      </a:moveTo>
                      <a:lnTo>
                        <a:pt x="0" y="322"/>
                      </a:lnTo>
                      <a:lnTo>
                        <a:pt x="61" y="382"/>
                      </a:lnTo>
                      <a:lnTo>
                        <a:pt x="61" y="402"/>
                      </a:lnTo>
                      <a:cubicBezTo>
                        <a:pt x="221" y="543"/>
                        <a:pt x="282" y="764"/>
                        <a:pt x="322" y="965"/>
                      </a:cubicBezTo>
                      <a:cubicBezTo>
                        <a:pt x="563" y="885"/>
                        <a:pt x="864" y="764"/>
                        <a:pt x="1186" y="664"/>
                      </a:cubicBezTo>
                      <a:cubicBezTo>
                        <a:pt x="1206" y="503"/>
                        <a:pt x="1166" y="342"/>
                        <a:pt x="1085" y="201"/>
                      </a:cubicBezTo>
                      <a:cubicBezTo>
                        <a:pt x="1045" y="121"/>
                        <a:pt x="1005" y="61"/>
                        <a:pt x="9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69"/>
                <p:cNvSpPr/>
                <p:nvPr/>
              </p:nvSpPr>
              <p:spPr>
                <a:xfrm>
                  <a:off x="296399" y="4207247"/>
                  <a:ext cx="8985" cy="6752"/>
                </a:xfrm>
                <a:custGeom>
                  <a:avLst/>
                  <a:gdLst/>
                  <a:ahLst/>
                  <a:cxnLst/>
                  <a:rect l="l" t="t" r="r" b="b"/>
                  <a:pathLst>
                    <a:path w="161" h="121" extrusionOk="0">
                      <a:moveTo>
                        <a:pt x="20" y="0"/>
                      </a:moveTo>
                      <a:lnTo>
                        <a:pt x="0" y="20"/>
                      </a:lnTo>
                      <a:lnTo>
                        <a:pt x="0" y="100"/>
                      </a:lnTo>
                      <a:lnTo>
                        <a:pt x="60" y="121"/>
                      </a:lnTo>
                      <a:lnTo>
                        <a:pt x="161" y="80"/>
                      </a:lnTo>
                      <a:lnTo>
                        <a:pt x="10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69"/>
                <p:cNvSpPr/>
                <p:nvPr/>
              </p:nvSpPr>
              <p:spPr>
                <a:xfrm>
                  <a:off x="306500" y="4197146"/>
                  <a:ext cx="37055" cy="17969"/>
                </a:xfrm>
                <a:custGeom>
                  <a:avLst/>
                  <a:gdLst/>
                  <a:ahLst/>
                  <a:cxnLst/>
                  <a:rect l="l" t="t" r="r" b="b"/>
                  <a:pathLst>
                    <a:path w="664" h="322" extrusionOk="0">
                      <a:moveTo>
                        <a:pt x="161" y="0"/>
                      </a:moveTo>
                      <a:lnTo>
                        <a:pt x="0" y="20"/>
                      </a:lnTo>
                      <a:lnTo>
                        <a:pt x="0" y="101"/>
                      </a:lnTo>
                      <a:lnTo>
                        <a:pt x="60" y="121"/>
                      </a:lnTo>
                      <a:lnTo>
                        <a:pt x="121" y="121"/>
                      </a:lnTo>
                      <a:lnTo>
                        <a:pt x="181" y="161"/>
                      </a:lnTo>
                      <a:lnTo>
                        <a:pt x="121" y="201"/>
                      </a:lnTo>
                      <a:lnTo>
                        <a:pt x="141" y="281"/>
                      </a:lnTo>
                      <a:lnTo>
                        <a:pt x="261" y="322"/>
                      </a:lnTo>
                      <a:lnTo>
                        <a:pt x="342" y="261"/>
                      </a:lnTo>
                      <a:lnTo>
                        <a:pt x="563" y="322"/>
                      </a:lnTo>
                      <a:lnTo>
                        <a:pt x="663" y="201"/>
                      </a:lnTo>
                      <a:lnTo>
                        <a:pt x="402" y="141"/>
                      </a:lnTo>
                      <a:lnTo>
                        <a:pt x="241" y="121"/>
                      </a:lnTo>
                      <a:lnTo>
                        <a:pt x="241" y="81"/>
                      </a:lnTo>
                      <a:lnTo>
                        <a:pt x="241" y="60"/>
                      </a:lnTo>
                      <a:lnTo>
                        <a:pt x="161" y="0"/>
                      </a:lnTo>
                      <a:close/>
                    </a:path>
                  </a:pathLst>
                </a:custGeom>
                <a:solidFill>
                  <a:srgbClr val="5E3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69"/>
                <p:cNvSpPr/>
                <p:nvPr/>
              </p:nvSpPr>
              <p:spPr>
                <a:xfrm>
                  <a:off x="1694761" y="4405690"/>
                  <a:ext cx="324115" cy="112949"/>
                </a:xfrm>
                <a:custGeom>
                  <a:avLst/>
                  <a:gdLst/>
                  <a:ahLst/>
                  <a:cxnLst/>
                  <a:rect l="l" t="t" r="r" b="b"/>
                  <a:pathLst>
                    <a:path w="5808" h="2024" extrusionOk="0">
                      <a:moveTo>
                        <a:pt x="181" y="1"/>
                      </a:moveTo>
                      <a:cubicBezTo>
                        <a:pt x="121" y="222"/>
                        <a:pt x="61" y="443"/>
                        <a:pt x="1" y="644"/>
                      </a:cubicBezTo>
                      <a:cubicBezTo>
                        <a:pt x="222" y="764"/>
                        <a:pt x="443" y="865"/>
                        <a:pt x="644" y="985"/>
                      </a:cubicBezTo>
                      <a:cubicBezTo>
                        <a:pt x="1427" y="1387"/>
                        <a:pt x="2231" y="1789"/>
                        <a:pt x="3075" y="2010"/>
                      </a:cubicBezTo>
                      <a:cubicBezTo>
                        <a:pt x="3222" y="2019"/>
                        <a:pt x="3369" y="2023"/>
                        <a:pt x="3515" y="2023"/>
                      </a:cubicBezTo>
                      <a:cubicBezTo>
                        <a:pt x="4429" y="2023"/>
                        <a:pt x="5305" y="1847"/>
                        <a:pt x="5808" y="1327"/>
                      </a:cubicBezTo>
                      <a:cubicBezTo>
                        <a:pt x="5607" y="1227"/>
                        <a:pt x="5386" y="1146"/>
                        <a:pt x="5185" y="1046"/>
                      </a:cubicBezTo>
                      <a:cubicBezTo>
                        <a:pt x="4938" y="1108"/>
                        <a:pt x="4473" y="1199"/>
                        <a:pt x="3867" y="1199"/>
                      </a:cubicBezTo>
                      <a:cubicBezTo>
                        <a:pt x="2897" y="1199"/>
                        <a:pt x="1566" y="965"/>
                        <a:pt x="181" y="1"/>
                      </a:cubicBezTo>
                      <a:close/>
                    </a:path>
                  </a:pathLst>
                </a:custGeom>
                <a:solidFill>
                  <a:srgbClr val="5F4D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69"/>
                <p:cNvSpPr/>
                <p:nvPr/>
              </p:nvSpPr>
              <p:spPr>
                <a:xfrm>
                  <a:off x="1694761" y="4405690"/>
                  <a:ext cx="324115" cy="112949"/>
                </a:xfrm>
                <a:custGeom>
                  <a:avLst/>
                  <a:gdLst/>
                  <a:ahLst/>
                  <a:cxnLst/>
                  <a:rect l="l" t="t" r="r" b="b"/>
                  <a:pathLst>
                    <a:path w="5808" h="2024" extrusionOk="0">
                      <a:moveTo>
                        <a:pt x="181" y="1"/>
                      </a:moveTo>
                      <a:cubicBezTo>
                        <a:pt x="121" y="222"/>
                        <a:pt x="61" y="443"/>
                        <a:pt x="1" y="644"/>
                      </a:cubicBezTo>
                      <a:cubicBezTo>
                        <a:pt x="222" y="764"/>
                        <a:pt x="443" y="865"/>
                        <a:pt x="644" y="985"/>
                      </a:cubicBezTo>
                      <a:cubicBezTo>
                        <a:pt x="1427" y="1387"/>
                        <a:pt x="2231" y="1789"/>
                        <a:pt x="3075" y="2010"/>
                      </a:cubicBezTo>
                      <a:cubicBezTo>
                        <a:pt x="3222" y="2019"/>
                        <a:pt x="3369" y="2023"/>
                        <a:pt x="3515" y="2023"/>
                      </a:cubicBezTo>
                      <a:cubicBezTo>
                        <a:pt x="4429" y="2023"/>
                        <a:pt x="5305" y="1847"/>
                        <a:pt x="5808" y="1327"/>
                      </a:cubicBezTo>
                      <a:cubicBezTo>
                        <a:pt x="5607" y="1227"/>
                        <a:pt x="5386" y="1146"/>
                        <a:pt x="5185" y="1046"/>
                      </a:cubicBezTo>
                      <a:cubicBezTo>
                        <a:pt x="4938" y="1108"/>
                        <a:pt x="4473" y="1199"/>
                        <a:pt x="3867" y="1199"/>
                      </a:cubicBezTo>
                      <a:cubicBezTo>
                        <a:pt x="2897" y="1199"/>
                        <a:pt x="1566" y="965"/>
                        <a:pt x="181" y="1"/>
                      </a:cubicBezTo>
                      <a:close/>
                    </a:path>
                  </a:pathLst>
                </a:custGeom>
                <a:solidFill>
                  <a:srgbClr val="C6A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69"/>
                <p:cNvSpPr/>
                <p:nvPr/>
              </p:nvSpPr>
              <p:spPr>
                <a:xfrm>
                  <a:off x="669791" y="4536887"/>
                  <a:ext cx="247886" cy="133541"/>
                </a:xfrm>
                <a:custGeom>
                  <a:avLst/>
                  <a:gdLst/>
                  <a:ahLst/>
                  <a:cxnLst/>
                  <a:rect l="l" t="t" r="r" b="b"/>
                  <a:pathLst>
                    <a:path w="4442" h="2393" extrusionOk="0">
                      <a:moveTo>
                        <a:pt x="1" y="1"/>
                      </a:moveTo>
                      <a:lnTo>
                        <a:pt x="41" y="262"/>
                      </a:lnTo>
                      <a:lnTo>
                        <a:pt x="61" y="302"/>
                      </a:lnTo>
                      <a:lnTo>
                        <a:pt x="4201" y="2392"/>
                      </a:lnTo>
                      <a:cubicBezTo>
                        <a:pt x="4281" y="2312"/>
                        <a:pt x="4381" y="2231"/>
                        <a:pt x="4442" y="2151"/>
                      </a:cubicBezTo>
                      <a:lnTo>
                        <a:pt x="1" y="1"/>
                      </a:ln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69"/>
                <p:cNvSpPr/>
                <p:nvPr/>
              </p:nvSpPr>
              <p:spPr>
                <a:xfrm>
                  <a:off x="669791" y="4536887"/>
                  <a:ext cx="247886" cy="133541"/>
                </a:xfrm>
                <a:custGeom>
                  <a:avLst/>
                  <a:gdLst/>
                  <a:ahLst/>
                  <a:cxnLst/>
                  <a:rect l="l" t="t" r="r" b="b"/>
                  <a:pathLst>
                    <a:path w="4442" h="2393" extrusionOk="0">
                      <a:moveTo>
                        <a:pt x="1" y="1"/>
                      </a:moveTo>
                      <a:lnTo>
                        <a:pt x="41" y="262"/>
                      </a:lnTo>
                      <a:lnTo>
                        <a:pt x="61" y="302"/>
                      </a:lnTo>
                      <a:lnTo>
                        <a:pt x="4201" y="2392"/>
                      </a:lnTo>
                      <a:cubicBezTo>
                        <a:pt x="4281" y="2312"/>
                        <a:pt x="4381" y="2231"/>
                        <a:pt x="4442" y="2151"/>
                      </a:cubicBezTo>
                      <a:lnTo>
                        <a:pt x="1" y="1"/>
                      </a:lnTo>
                      <a:close/>
                    </a:path>
                  </a:pathLst>
                </a:custGeom>
                <a:solidFill>
                  <a:srgbClr val="785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69"/>
                <p:cNvSpPr/>
                <p:nvPr/>
              </p:nvSpPr>
              <p:spPr>
                <a:xfrm>
                  <a:off x="1499667" y="4375443"/>
                  <a:ext cx="495660" cy="299450"/>
                </a:xfrm>
                <a:custGeom>
                  <a:avLst/>
                  <a:gdLst/>
                  <a:ahLst/>
                  <a:cxnLst/>
                  <a:rect l="l" t="t" r="r" b="b"/>
                  <a:pathLst>
                    <a:path w="8882" h="5366" extrusionOk="0">
                      <a:moveTo>
                        <a:pt x="3376" y="0"/>
                      </a:moveTo>
                      <a:cubicBezTo>
                        <a:pt x="3215" y="2492"/>
                        <a:pt x="1487" y="4220"/>
                        <a:pt x="0" y="5245"/>
                      </a:cubicBezTo>
                      <a:lnTo>
                        <a:pt x="60" y="5366"/>
                      </a:lnTo>
                      <a:cubicBezTo>
                        <a:pt x="60" y="5366"/>
                        <a:pt x="2351" y="4743"/>
                        <a:pt x="3497" y="1186"/>
                      </a:cubicBezTo>
                      <a:cubicBezTo>
                        <a:pt x="3557" y="985"/>
                        <a:pt x="3617" y="764"/>
                        <a:pt x="3677" y="543"/>
                      </a:cubicBezTo>
                      <a:cubicBezTo>
                        <a:pt x="5062" y="1507"/>
                        <a:pt x="6393" y="1741"/>
                        <a:pt x="7363" y="1741"/>
                      </a:cubicBezTo>
                      <a:cubicBezTo>
                        <a:pt x="7969" y="1741"/>
                        <a:pt x="8434" y="1650"/>
                        <a:pt x="8681" y="1588"/>
                      </a:cubicBezTo>
                      <a:cubicBezTo>
                        <a:pt x="8822" y="1568"/>
                        <a:pt x="8882" y="1527"/>
                        <a:pt x="8882" y="1527"/>
                      </a:cubicBezTo>
                      <a:lnTo>
                        <a:pt x="8540" y="1367"/>
                      </a:lnTo>
                      <a:cubicBezTo>
                        <a:pt x="8347" y="1394"/>
                        <a:pt x="8149" y="1407"/>
                        <a:pt x="7948" y="1407"/>
                      </a:cubicBezTo>
                      <a:cubicBezTo>
                        <a:pt x="5950" y="1407"/>
                        <a:pt x="3668" y="165"/>
                        <a:pt x="3376" y="0"/>
                      </a:cubicBezTo>
                      <a:close/>
                    </a:path>
                  </a:pathLst>
                </a:custGeom>
                <a:solidFill>
                  <a:srgbClr val="DCC6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69"/>
                <p:cNvSpPr/>
                <p:nvPr/>
              </p:nvSpPr>
              <p:spPr>
                <a:xfrm>
                  <a:off x="1371818" y="4317127"/>
                  <a:ext cx="628029" cy="416082"/>
                </a:xfrm>
                <a:custGeom>
                  <a:avLst/>
                  <a:gdLst/>
                  <a:ahLst/>
                  <a:cxnLst/>
                  <a:rect l="l" t="t" r="r" b="b"/>
                  <a:pathLst>
                    <a:path w="11254" h="7456" extrusionOk="0">
                      <a:moveTo>
                        <a:pt x="5767" y="0"/>
                      </a:moveTo>
                      <a:cubicBezTo>
                        <a:pt x="5526" y="101"/>
                        <a:pt x="5265" y="181"/>
                        <a:pt x="5064" y="262"/>
                      </a:cubicBezTo>
                      <a:cubicBezTo>
                        <a:pt x="4964" y="282"/>
                        <a:pt x="4863" y="302"/>
                        <a:pt x="4783" y="302"/>
                      </a:cubicBezTo>
                      <a:lnTo>
                        <a:pt x="4702" y="1246"/>
                      </a:lnTo>
                      <a:cubicBezTo>
                        <a:pt x="4542" y="3557"/>
                        <a:pt x="1728" y="6029"/>
                        <a:pt x="0" y="7335"/>
                      </a:cubicBezTo>
                      <a:cubicBezTo>
                        <a:pt x="141" y="7415"/>
                        <a:pt x="221" y="7455"/>
                        <a:pt x="221" y="7455"/>
                      </a:cubicBezTo>
                      <a:cubicBezTo>
                        <a:pt x="221" y="7455"/>
                        <a:pt x="1186" y="7074"/>
                        <a:pt x="2291" y="6290"/>
                      </a:cubicBezTo>
                      <a:cubicBezTo>
                        <a:pt x="3778" y="5265"/>
                        <a:pt x="5506" y="3537"/>
                        <a:pt x="5667" y="1045"/>
                      </a:cubicBezTo>
                      <a:cubicBezTo>
                        <a:pt x="5959" y="1210"/>
                        <a:pt x="8241" y="2452"/>
                        <a:pt x="10239" y="2452"/>
                      </a:cubicBezTo>
                      <a:cubicBezTo>
                        <a:pt x="10440" y="2452"/>
                        <a:pt x="10638" y="2439"/>
                        <a:pt x="10831" y="2412"/>
                      </a:cubicBezTo>
                      <a:cubicBezTo>
                        <a:pt x="10972" y="2392"/>
                        <a:pt x="11113" y="2371"/>
                        <a:pt x="11253" y="2331"/>
                      </a:cubicBezTo>
                      <a:lnTo>
                        <a:pt x="6611" y="342"/>
                      </a:lnTo>
                      <a:lnTo>
                        <a:pt x="5767" y="0"/>
                      </a:lnTo>
                      <a:close/>
                    </a:path>
                  </a:pathLst>
                </a:custGeom>
                <a:solidFill>
                  <a:srgbClr val="EFE1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69"/>
                <p:cNvSpPr/>
                <p:nvPr/>
              </p:nvSpPr>
              <p:spPr>
                <a:xfrm>
                  <a:off x="1266402" y="4386660"/>
                  <a:ext cx="367867" cy="390300"/>
                </a:xfrm>
                <a:custGeom>
                  <a:avLst/>
                  <a:gdLst/>
                  <a:ahLst/>
                  <a:cxnLst/>
                  <a:rect l="l" t="t" r="r" b="b"/>
                  <a:pathLst>
                    <a:path w="6592" h="6994" extrusionOk="0">
                      <a:moveTo>
                        <a:pt x="6591" y="0"/>
                      </a:moveTo>
                      <a:lnTo>
                        <a:pt x="0" y="6712"/>
                      </a:lnTo>
                      <a:cubicBezTo>
                        <a:pt x="382" y="6893"/>
                        <a:pt x="623" y="6993"/>
                        <a:pt x="623" y="6993"/>
                      </a:cubicBezTo>
                      <a:cubicBezTo>
                        <a:pt x="623" y="6993"/>
                        <a:pt x="1146" y="6652"/>
                        <a:pt x="1889" y="6089"/>
                      </a:cubicBezTo>
                      <a:cubicBezTo>
                        <a:pt x="3617" y="4783"/>
                        <a:pt x="6431" y="2311"/>
                        <a:pt x="65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69"/>
                <p:cNvSpPr/>
                <p:nvPr/>
              </p:nvSpPr>
              <p:spPr>
                <a:xfrm>
                  <a:off x="1479465" y="4310375"/>
                  <a:ext cx="154803" cy="76341"/>
                </a:xfrm>
                <a:custGeom>
                  <a:avLst/>
                  <a:gdLst/>
                  <a:ahLst/>
                  <a:cxnLst/>
                  <a:rect l="l" t="t" r="r" b="b"/>
                  <a:pathLst>
                    <a:path w="2774" h="1368" extrusionOk="0">
                      <a:moveTo>
                        <a:pt x="0" y="1"/>
                      </a:moveTo>
                      <a:lnTo>
                        <a:pt x="2773" y="1367"/>
                      </a:ln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69"/>
                <p:cNvSpPr/>
                <p:nvPr/>
              </p:nvSpPr>
              <p:spPr>
                <a:xfrm>
                  <a:off x="582344" y="4058080"/>
                  <a:ext cx="1051924" cy="740309"/>
                </a:xfrm>
                <a:custGeom>
                  <a:avLst/>
                  <a:gdLst/>
                  <a:ahLst/>
                  <a:cxnLst/>
                  <a:rect l="l" t="t" r="r" b="b"/>
                  <a:pathLst>
                    <a:path w="18850" h="13266" extrusionOk="0">
                      <a:moveTo>
                        <a:pt x="6833" y="0"/>
                      </a:moveTo>
                      <a:lnTo>
                        <a:pt x="0" y="5948"/>
                      </a:lnTo>
                      <a:cubicBezTo>
                        <a:pt x="503" y="6069"/>
                        <a:pt x="905" y="6270"/>
                        <a:pt x="1126" y="6551"/>
                      </a:cubicBezTo>
                      <a:lnTo>
                        <a:pt x="7194" y="844"/>
                      </a:lnTo>
                      <a:lnTo>
                        <a:pt x="17543" y="5888"/>
                      </a:lnTo>
                      <a:lnTo>
                        <a:pt x="10952" y="12097"/>
                      </a:lnTo>
                      <a:lnTo>
                        <a:pt x="1367" y="7174"/>
                      </a:lnTo>
                      <a:lnTo>
                        <a:pt x="1407" y="7516"/>
                      </a:lnTo>
                      <a:lnTo>
                        <a:pt x="1568" y="8581"/>
                      </a:lnTo>
                      <a:lnTo>
                        <a:pt x="6009" y="10731"/>
                      </a:lnTo>
                      <a:lnTo>
                        <a:pt x="11093" y="13203"/>
                      </a:lnTo>
                      <a:cubicBezTo>
                        <a:pt x="11171" y="13245"/>
                        <a:pt x="11257" y="13265"/>
                        <a:pt x="11343" y="13265"/>
                      </a:cubicBezTo>
                      <a:cubicBezTo>
                        <a:pt x="11501" y="13265"/>
                        <a:pt x="11659" y="13199"/>
                        <a:pt x="11776" y="13082"/>
                      </a:cubicBezTo>
                      <a:lnTo>
                        <a:pt x="12258" y="12600"/>
                      </a:lnTo>
                      <a:lnTo>
                        <a:pt x="18849" y="5888"/>
                      </a:lnTo>
                      <a:lnTo>
                        <a:pt x="16076" y="4522"/>
                      </a:lnTo>
                      <a:lnTo>
                        <a:pt x="14891" y="3939"/>
                      </a:lnTo>
                      <a:lnTo>
                        <a:pt x="6833" y="0"/>
                      </a:lnTo>
                      <a:close/>
                    </a:path>
                  </a:pathLst>
                </a:custGeom>
                <a:solidFill>
                  <a:srgbClr val="F862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69"/>
                <p:cNvSpPr/>
                <p:nvPr/>
              </p:nvSpPr>
              <p:spPr>
                <a:xfrm>
                  <a:off x="963604" y="4022198"/>
                  <a:ext cx="675129" cy="364518"/>
                </a:xfrm>
                <a:custGeom>
                  <a:avLst/>
                  <a:gdLst/>
                  <a:ahLst/>
                  <a:cxnLst/>
                  <a:rect l="l" t="t" r="r" b="b"/>
                  <a:pathLst>
                    <a:path w="12098" h="6532" extrusionOk="0">
                      <a:moveTo>
                        <a:pt x="182" y="0"/>
                      </a:moveTo>
                      <a:cubicBezTo>
                        <a:pt x="180" y="5"/>
                        <a:pt x="179" y="10"/>
                        <a:pt x="178" y="14"/>
                      </a:cubicBezTo>
                      <a:lnTo>
                        <a:pt x="178" y="14"/>
                      </a:lnTo>
                      <a:lnTo>
                        <a:pt x="182" y="0"/>
                      </a:lnTo>
                      <a:close/>
                      <a:moveTo>
                        <a:pt x="178" y="14"/>
                      </a:moveTo>
                      <a:lnTo>
                        <a:pt x="1" y="643"/>
                      </a:lnTo>
                      <a:lnTo>
                        <a:pt x="8059" y="4582"/>
                      </a:lnTo>
                      <a:lnTo>
                        <a:pt x="9244" y="5165"/>
                      </a:lnTo>
                      <a:lnTo>
                        <a:pt x="12017" y="6531"/>
                      </a:lnTo>
                      <a:lnTo>
                        <a:pt x="12098" y="5587"/>
                      </a:lnTo>
                      <a:cubicBezTo>
                        <a:pt x="11957" y="5587"/>
                        <a:pt x="11816" y="5567"/>
                        <a:pt x="11676" y="5506"/>
                      </a:cubicBezTo>
                      <a:cubicBezTo>
                        <a:pt x="9907" y="4682"/>
                        <a:pt x="2070" y="1025"/>
                        <a:pt x="262" y="161"/>
                      </a:cubicBezTo>
                      <a:cubicBezTo>
                        <a:pt x="188" y="124"/>
                        <a:pt x="165" y="70"/>
                        <a:pt x="178" y="14"/>
                      </a:cubicBezTo>
                      <a:close/>
                    </a:path>
                  </a:pathLst>
                </a:custGeom>
                <a:solidFill>
                  <a:srgbClr val="C6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69"/>
                <p:cNvSpPr/>
                <p:nvPr/>
              </p:nvSpPr>
              <p:spPr>
                <a:xfrm>
                  <a:off x="972589" y="3990724"/>
                  <a:ext cx="758111" cy="343257"/>
                </a:xfrm>
                <a:custGeom>
                  <a:avLst/>
                  <a:gdLst/>
                  <a:ahLst/>
                  <a:cxnLst/>
                  <a:rect l="l" t="t" r="r" b="b"/>
                  <a:pathLst>
                    <a:path w="13585" h="6151" extrusionOk="0">
                      <a:moveTo>
                        <a:pt x="1682" y="1"/>
                      </a:moveTo>
                      <a:cubicBezTo>
                        <a:pt x="1630" y="1"/>
                        <a:pt x="1577" y="8"/>
                        <a:pt x="1528" y="22"/>
                      </a:cubicBezTo>
                      <a:lnTo>
                        <a:pt x="121" y="444"/>
                      </a:lnTo>
                      <a:cubicBezTo>
                        <a:pt x="61" y="464"/>
                        <a:pt x="21" y="504"/>
                        <a:pt x="21" y="564"/>
                      </a:cubicBezTo>
                      <a:cubicBezTo>
                        <a:pt x="0" y="625"/>
                        <a:pt x="21" y="685"/>
                        <a:pt x="101" y="725"/>
                      </a:cubicBezTo>
                      <a:cubicBezTo>
                        <a:pt x="1909" y="1589"/>
                        <a:pt x="9746" y="5246"/>
                        <a:pt x="11515" y="6070"/>
                      </a:cubicBezTo>
                      <a:cubicBezTo>
                        <a:pt x="11655" y="6131"/>
                        <a:pt x="11796" y="6151"/>
                        <a:pt x="11937" y="6151"/>
                      </a:cubicBezTo>
                      <a:cubicBezTo>
                        <a:pt x="12017" y="6151"/>
                        <a:pt x="12118" y="6131"/>
                        <a:pt x="12218" y="6111"/>
                      </a:cubicBezTo>
                      <a:cubicBezTo>
                        <a:pt x="12419" y="6030"/>
                        <a:pt x="12680" y="5950"/>
                        <a:pt x="12921" y="5849"/>
                      </a:cubicBezTo>
                      <a:cubicBezTo>
                        <a:pt x="13122" y="5789"/>
                        <a:pt x="13323" y="5709"/>
                        <a:pt x="13484" y="5648"/>
                      </a:cubicBezTo>
                      <a:cubicBezTo>
                        <a:pt x="13565" y="5628"/>
                        <a:pt x="13585" y="5488"/>
                        <a:pt x="13484" y="5447"/>
                      </a:cubicBezTo>
                      <a:lnTo>
                        <a:pt x="9365" y="3518"/>
                      </a:lnTo>
                      <a:lnTo>
                        <a:pt x="1950" y="62"/>
                      </a:lnTo>
                      <a:cubicBezTo>
                        <a:pt x="1872" y="23"/>
                        <a:pt x="1777" y="1"/>
                        <a:pt x="1682" y="1"/>
                      </a:cubicBezTo>
                      <a:close/>
                    </a:path>
                  </a:pathLst>
                </a:custGeom>
                <a:solidFill>
                  <a:srgbClr val="F862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69"/>
                <p:cNvSpPr/>
                <p:nvPr/>
              </p:nvSpPr>
              <p:spPr>
                <a:xfrm>
                  <a:off x="645125" y="4105180"/>
                  <a:ext cx="916262" cy="628029"/>
                </a:xfrm>
                <a:custGeom>
                  <a:avLst/>
                  <a:gdLst/>
                  <a:ahLst/>
                  <a:cxnLst/>
                  <a:rect l="l" t="t" r="r" b="b"/>
                  <a:pathLst>
                    <a:path w="16419" h="11254" extrusionOk="0">
                      <a:moveTo>
                        <a:pt x="9345" y="2110"/>
                      </a:moveTo>
                      <a:lnTo>
                        <a:pt x="9465" y="2171"/>
                      </a:lnTo>
                      <a:lnTo>
                        <a:pt x="9425" y="2291"/>
                      </a:lnTo>
                      <a:cubicBezTo>
                        <a:pt x="9486" y="2311"/>
                        <a:pt x="9526" y="2331"/>
                        <a:pt x="9566" y="2351"/>
                      </a:cubicBezTo>
                      <a:cubicBezTo>
                        <a:pt x="9626" y="2372"/>
                        <a:pt x="9666" y="2392"/>
                        <a:pt x="9727" y="2412"/>
                      </a:cubicBezTo>
                      <a:cubicBezTo>
                        <a:pt x="9767" y="2432"/>
                        <a:pt x="9807" y="2452"/>
                        <a:pt x="9867" y="2472"/>
                      </a:cubicBezTo>
                      <a:cubicBezTo>
                        <a:pt x="9908" y="2492"/>
                        <a:pt x="9948" y="2512"/>
                        <a:pt x="10008" y="2552"/>
                      </a:cubicBezTo>
                      <a:cubicBezTo>
                        <a:pt x="10068" y="2573"/>
                        <a:pt x="10129" y="2613"/>
                        <a:pt x="10169" y="2673"/>
                      </a:cubicBezTo>
                      <a:cubicBezTo>
                        <a:pt x="10229" y="2713"/>
                        <a:pt x="10249" y="2773"/>
                        <a:pt x="10269" y="2834"/>
                      </a:cubicBezTo>
                      <a:cubicBezTo>
                        <a:pt x="10289" y="2894"/>
                        <a:pt x="10309" y="2954"/>
                        <a:pt x="10289" y="3015"/>
                      </a:cubicBezTo>
                      <a:cubicBezTo>
                        <a:pt x="10289" y="3075"/>
                        <a:pt x="10269" y="3135"/>
                        <a:pt x="10249" y="3216"/>
                      </a:cubicBezTo>
                      <a:cubicBezTo>
                        <a:pt x="10229" y="3256"/>
                        <a:pt x="10209" y="3296"/>
                        <a:pt x="10169" y="3336"/>
                      </a:cubicBezTo>
                      <a:cubicBezTo>
                        <a:pt x="10129" y="3376"/>
                        <a:pt x="10088" y="3396"/>
                        <a:pt x="10048" y="3437"/>
                      </a:cubicBezTo>
                      <a:lnTo>
                        <a:pt x="9908" y="3296"/>
                      </a:lnTo>
                      <a:lnTo>
                        <a:pt x="9988" y="3276"/>
                      </a:lnTo>
                      <a:lnTo>
                        <a:pt x="10048" y="3236"/>
                      </a:lnTo>
                      <a:lnTo>
                        <a:pt x="10088" y="3175"/>
                      </a:lnTo>
                      <a:lnTo>
                        <a:pt x="10129" y="3135"/>
                      </a:lnTo>
                      <a:lnTo>
                        <a:pt x="10149" y="3055"/>
                      </a:lnTo>
                      <a:lnTo>
                        <a:pt x="10129" y="2974"/>
                      </a:lnTo>
                      <a:lnTo>
                        <a:pt x="10068" y="2894"/>
                      </a:lnTo>
                      <a:lnTo>
                        <a:pt x="10008" y="2834"/>
                      </a:lnTo>
                      <a:cubicBezTo>
                        <a:pt x="10008" y="2874"/>
                        <a:pt x="10008" y="2914"/>
                        <a:pt x="9988" y="2954"/>
                      </a:cubicBezTo>
                      <a:cubicBezTo>
                        <a:pt x="9988" y="2995"/>
                        <a:pt x="9988" y="3015"/>
                        <a:pt x="9968" y="3055"/>
                      </a:cubicBezTo>
                      <a:cubicBezTo>
                        <a:pt x="9948" y="3115"/>
                        <a:pt x="9908" y="3155"/>
                        <a:pt x="9867" y="3195"/>
                      </a:cubicBezTo>
                      <a:cubicBezTo>
                        <a:pt x="9827" y="3216"/>
                        <a:pt x="9787" y="3256"/>
                        <a:pt x="9727" y="3256"/>
                      </a:cubicBezTo>
                      <a:cubicBezTo>
                        <a:pt x="9666" y="3276"/>
                        <a:pt x="9626" y="3276"/>
                        <a:pt x="9566" y="3276"/>
                      </a:cubicBezTo>
                      <a:cubicBezTo>
                        <a:pt x="10169" y="3738"/>
                        <a:pt x="10551" y="4361"/>
                        <a:pt x="10551" y="5084"/>
                      </a:cubicBezTo>
                      <a:cubicBezTo>
                        <a:pt x="10551" y="6270"/>
                        <a:pt x="9465" y="7275"/>
                        <a:pt x="7998" y="7556"/>
                      </a:cubicBezTo>
                      <a:lnTo>
                        <a:pt x="7838" y="7878"/>
                      </a:lnTo>
                      <a:cubicBezTo>
                        <a:pt x="7777" y="7857"/>
                        <a:pt x="7717" y="7817"/>
                        <a:pt x="7677" y="7797"/>
                      </a:cubicBezTo>
                      <a:cubicBezTo>
                        <a:pt x="7617" y="7777"/>
                        <a:pt x="7576" y="7757"/>
                        <a:pt x="7556" y="7737"/>
                      </a:cubicBezTo>
                      <a:cubicBezTo>
                        <a:pt x="7516" y="7717"/>
                        <a:pt x="7496" y="7697"/>
                        <a:pt x="7476" y="7697"/>
                      </a:cubicBezTo>
                      <a:lnTo>
                        <a:pt x="7416" y="7656"/>
                      </a:lnTo>
                      <a:lnTo>
                        <a:pt x="7376" y="7636"/>
                      </a:lnTo>
                      <a:lnTo>
                        <a:pt x="7094" y="7636"/>
                      </a:lnTo>
                      <a:lnTo>
                        <a:pt x="7094" y="7656"/>
                      </a:lnTo>
                      <a:lnTo>
                        <a:pt x="7074" y="7697"/>
                      </a:lnTo>
                      <a:lnTo>
                        <a:pt x="7094" y="7757"/>
                      </a:lnTo>
                      <a:lnTo>
                        <a:pt x="7094" y="7817"/>
                      </a:lnTo>
                      <a:lnTo>
                        <a:pt x="7576" y="8058"/>
                      </a:lnTo>
                      <a:lnTo>
                        <a:pt x="7637" y="7898"/>
                      </a:lnTo>
                      <a:lnTo>
                        <a:pt x="7798" y="7998"/>
                      </a:lnTo>
                      <a:lnTo>
                        <a:pt x="7597" y="8480"/>
                      </a:lnTo>
                      <a:lnTo>
                        <a:pt x="7436" y="8420"/>
                      </a:lnTo>
                      <a:lnTo>
                        <a:pt x="7496" y="8259"/>
                      </a:lnTo>
                      <a:lnTo>
                        <a:pt x="6954" y="8038"/>
                      </a:lnTo>
                      <a:lnTo>
                        <a:pt x="6893" y="8199"/>
                      </a:lnTo>
                      <a:lnTo>
                        <a:pt x="6753" y="8119"/>
                      </a:lnTo>
                      <a:lnTo>
                        <a:pt x="6853" y="7697"/>
                      </a:lnTo>
                      <a:lnTo>
                        <a:pt x="6974" y="7757"/>
                      </a:lnTo>
                      <a:cubicBezTo>
                        <a:pt x="6954" y="7717"/>
                        <a:pt x="6954" y="7677"/>
                        <a:pt x="6954" y="7656"/>
                      </a:cubicBezTo>
                      <a:lnTo>
                        <a:pt x="6954" y="7636"/>
                      </a:lnTo>
                      <a:cubicBezTo>
                        <a:pt x="5165" y="7556"/>
                        <a:pt x="3758" y="6431"/>
                        <a:pt x="3758" y="5084"/>
                      </a:cubicBezTo>
                      <a:cubicBezTo>
                        <a:pt x="3758" y="3658"/>
                        <a:pt x="5286" y="2512"/>
                        <a:pt x="7154" y="2512"/>
                      </a:cubicBezTo>
                      <a:cubicBezTo>
                        <a:pt x="7878" y="2512"/>
                        <a:pt x="8561" y="2693"/>
                        <a:pt x="9124" y="2995"/>
                      </a:cubicBezTo>
                      <a:lnTo>
                        <a:pt x="9104" y="2974"/>
                      </a:lnTo>
                      <a:cubicBezTo>
                        <a:pt x="9084" y="2914"/>
                        <a:pt x="9064" y="2854"/>
                        <a:pt x="9064" y="2794"/>
                      </a:cubicBezTo>
                      <a:cubicBezTo>
                        <a:pt x="9084" y="2733"/>
                        <a:pt x="9084" y="2673"/>
                        <a:pt x="9124" y="2613"/>
                      </a:cubicBezTo>
                      <a:cubicBezTo>
                        <a:pt x="9124" y="2593"/>
                        <a:pt x="9144" y="2552"/>
                        <a:pt x="9184" y="2532"/>
                      </a:cubicBezTo>
                      <a:cubicBezTo>
                        <a:pt x="9204" y="2492"/>
                        <a:pt x="9244" y="2472"/>
                        <a:pt x="9264" y="2452"/>
                      </a:cubicBezTo>
                      <a:lnTo>
                        <a:pt x="9244" y="2452"/>
                      </a:lnTo>
                      <a:lnTo>
                        <a:pt x="9224" y="2432"/>
                      </a:lnTo>
                      <a:lnTo>
                        <a:pt x="9204" y="2432"/>
                      </a:lnTo>
                      <a:lnTo>
                        <a:pt x="9345" y="2110"/>
                      </a:lnTo>
                      <a:close/>
                      <a:moveTo>
                        <a:pt x="6672" y="8179"/>
                      </a:moveTo>
                      <a:lnTo>
                        <a:pt x="6933" y="8360"/>
                      </a:lnTo>
                      <a:lnTo>
                        <a:pt x="6853" y="8420"/>
                      </a:lnTo>
                      <a:lnTo>
                        <a:pt x="6793" y="8500"/>
                      </a:lnTo>
                      <a:lnTo>
                        <a:pt x="6712" y="8581"/>
                      </a:lnTo>
                      <a:lnTo>
                        <a:pt x="6672" y="8661"/>
                      </a:lnTo>
                      <a:cubicBezTo>
                        <a:pt x="6652" y="8681"/>
                        <a:pt x="6652" y="8722"/>
                        <a:pt x="6652" y="8742"/>
                      </a:cubicBezTo>
                      <a:lnTo>
                        <a:pt x="6692" y="8802"/>
                      </a:lnTo>
                      <a:lnTo>
                        <a:pt x="6753" y="8822"/>
                      </a:lnTo>
                      <a:lnTo>
                        <a:pt x="6793" y="8782"/>
                      </a:lnTo>
                      <a:lnTo>
                        <a:pt x="6853" y="8722"/>
                      </a:lnTo>
                      <a:cubicBezTo>
                        <a:pt x="6893" y="8681"/>
                        <a:pt x="6913" y="8661"/>
                        <a:pt x="6933" y="8621"/>
                      </a:cubicBezTo>
                      <a:cubicBezTo>
                        <a:pt x="6974" y="8581"/>
                        <a:pt x="6994" y="8561"/>
                        <a:pt x="7034" y="8521"/>
                      </a:cubicBezTo>
                      <a:cubicBezTo>
                        <a:pt x="7054" y="8500"/>
                        <a:pt x="7074" y="8480"/>
                        <a:pt x="7114" y="8460"/>
                      </a:cubicBezTo>
                      <a:cubicBezTo>
                        <a:pt x="7134" y="8440"/>
                        <a:pt x="7175" y="8440"/>
                        <a:pt x="7215" y="8440"/>
                      </a:cubicBezTo>
                      <a:cubicBezTo>
                        <a:pt x="7255" y="8440"/>
                        <a:pt x="7295" y="8440"/>
                        <a:pt x="7335" y="8460"/>
                      </a:cubicBezTo>
                      <a:cubicBezTo>
                        <a:pt x="7376" y="8480"/>
                        <a:pt x="7416" y="8500"/>
                        <a:pt x="7436" y="8541"/>
                      </a:cubicBezTo>
                      <a:cubicBezTo>
                        <a:pt x="7456" y="8561"/>
                        <a:pt x="7476" y="8601"/>
                        <a:pt x="7476" y="8641"/>
                      </a:cubicBezTo>
                      <a:cubicBezTo>
                        <a:pt x="7476" y="8681"/>
                        <a:pt x="7476" y="8722"/>
                        <a:pt x="7476" y="8762"/>
                      </a:cubicBezTo>
                      <a:cubicBezTo>
                        <a:pt x="7456" y="8802"/>
                        <a:pt x="7456" y="8842"/>
                        <a:pt x="7436" y="8882"/>
                      </a:cubicBezTo>
                      <a:cubicBezTo>
                        <a:pt x="7416" y="8943"/>
                        <a:pt x="7376" y="8983"/>
                        <a:pt x="7355" y="9023"/>
                      </a:cubicBezTo>
                      <a:cubicBezTo>
                        <a:pt x="7335" y="9063"/>
                        <a:pt x="7295" y="9083"/>
                        <a:pt x="7275" y="9103"/>
                      </a:cubicBezTo>
                      <a:lnTo>
                        <a:pt x="7215" y="9144"/>
                      </a:lnTo>
                      <a:lnTo>
                        <a:pt x="7195" y="9164"/>
                      </a:lnTo>
                      <a:lnTo>
                        <a:pt x="7315" y="9244"/>
                      </a:lnTo>
                      <a:lnTo>
                        <a:pt x="7195" y="9365"/>
                      </a:lnTo>
                      <a:lnTo>
                        <a:pt x="6954" y="9164"/>
                      </a:lnTo>
                      <a:lnTo>
                        <a:pt x="7014" y="9123"/>
                      </a:lnTo>
                      <a:lnTo>
                        <a:pt x="7094" y="9063"/>
                      </a:lnTo>
                      <a:lnTo>
                        <a:pt x="7154" y="9023"/>
                      </a:lnTo>
                      <a:lnTo>
                        <a:pt x="7215" y="8963"/>
                      </a:lnTo>
                      <a:lnTo>
                        <a:pt x="7275" y="8882"/>
                      </a:lnTo>
                      <a:lnTo>
                        <a:pt x="7295" y="8842"/>
                      </a:lnTo>
                      <a:lnTo>
                        <a:pt x="7315" y="8802"/>
                      </a:lnTo>
                      <a:lnTo>
                        <a:pt x="7315" y="8762"/>
                      </a:lnTo>
                      <a:lnTo>
                        <a:pt x="7315" y="8742"/>
                      </a:lnTo>
                      <a:lnTo>
                        <a:pt x="7275" y="8722"/>
                      </a:lnTo>
                      <a:lnTo>
                        <a:pt x="7215" y="8701"/>
                      </a:lnTo>
                      <a:lnTo>
                        <a:pt x="7175" y="8742"/>
                      </a:lnTo>
                      <a:lnTo>
                        <a:pt x="7134" y="8782"/>
                      </a:lnTo>
                      <a:lnTo>
                        <a:pt x="7094" y="8822"/>
                      </a:lnTo>
                      <a:lnTo>
                        <a:pt x="7034" y="8882"/>
                      </a:lnTo>
                      <a:lnTo>
                        <a:pt x="6954" y="8943"/>
                      </a:lnTo>
                      <a:lnTo>
                        <a:pt x="6873" y="9003"/>
                      </a:lnTo>
                      <a:cubicBezTo>
                        <a:pt x="6853" y="9023"/>
                        <a:pt x="6813" y="9043"/>
                        <a:pt x="6793" y="9043"/>
                      </a:cubicBezTo>
                      <a:cubicBezTo>
                        <a:pt x="6753" y="9063"/>
                        <a:pt x="6733" y="9063"/>
                        <a:pt x="6692" y="9063"/>
                      </a:cubicBezTo>
                      <a:cubicBezTo>
                        <a:pt x="6652" y="9063"/>
                        <a:pt x="6632" y="9063"/>
                        <a:pt x="6592" y="9043"/>
                      </a:cubicBezTo>
                      <a:cubicBezTo>
                        <a:pt x="6552" y="9023"/>
                        <a:pt x="6532" y="9003"/>
                        <a:pt x="6511" y="8983"/>
                      </a:cubicBezTo>
                      <a:cubicBezTo>
                        <a:pt x="6491" y="8963"/>
                        <a:pt x="6471" y="8922"/>
                        <a:pt x="6451" y="8882"/>
                      </a:cubicBezTo>
                      <a:cubicBezTo>
                        <a:pt x="6451" y="8862"/>
                        <a:pt x="6431" y="8822"/>
                        <a:pt x="6431" y="8762"/>
                      </a:cubicBezTo>
                      <a:cubicBezTo>
                        <a:pt x="6451" y="8722"/>
                        <a:pt x="6451" y="8681"/>
                        <a:pt x="6471" y="8621"/>
                      </a:cubicBezTo>
                      <a:cubicBezTo>
                        <a:pt x="6491" y="8581"/>
                        <a:pt x="6532" y="8541"/>
                        <a:pt x="6552" y="8500"/>
                      </a:cubicBezTo>
                      <a:cubicBezTo>
                        <a:pt x="6572" y="8480"/>
                        <a:pt x="6612" y="8440"/>
                        <a:pt x="6632" y="8420"/>
                      </a:cubicBezTo>
                      <a:cubicBezTo>
                        <a:pt x="6652" y="8400"/>
                        <a:pt x="6692" y="8380"/>
                        <a:pt x="6712" y="8360"/>
                      </a:cubicBezTo>
                      <a:lnTo>
                        <a:pt x="6592" y="8300"/>
                      </a:lnTo>
                      <a:lnTo>
                        <a:pt x="6672" y="8179"/>
                      </a:lnTo>
                      <a:close/>
                      <a:moveTo>
                        <a:pt x="6069" y="0"/>
                      </a:moveTo>
                      <a:lnTo>
                        <a:pt x="1" y="5707"/>
                      </a:lnTo>
                      <a:cubicBezTo>
                        <a:pt x="101" y="5828"/>
                        <a:pt x="182" y="5989"/>
                        <a:pt x="202" y="6129"/>
                      </a:cubicBezTo>
                      <a:lnTo>
                        <a:pt x="242" y="6330"/>
                      </a:lnTo>
                      <a:lnTo>
                        <a:pt x="9827" y="11253"/>
                      </a:lnTo>
                      <a:lnTo>
                        <a:pt x="16418" y="5044"/>
                      </a:lnTo>
                      <a:lnTo>
                        <a:pt x="606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69"/>
                <p:cNvSpPr/>
                <p:nvPr/>
              </p:nvSpPr>
              <p:spPr>
                <a:xfrm>
                  <a:off x="928838" y="4411996"/>
                  <a:ext cx="44923" cy="52066"/>
                </a:xfrm>
                <a:custGeom>
                  <a:avLst/>
                  <a:gdLst/>
                  <a:ahLst/>
                  <a:cxnLst/>
                  <a:rect l="l" t="t" r="r" b="b"/>
                  <a:pathLst>
                    <a:path w="805" h="933" extrusionOk="0">
                      <a:moveTo>
                        <a:pt x="407" y="0"/>
                      </a:moveTo>
                      <a:cubicBezTo>
                        <a:pt x="377" y="0"/>
                        <a:pt x="345" y="14"/>
                        <a:pt x="302" y="28"/>
                      </a:cubicBezTo>
                      <a:cubicBezTo>
                        <a:pt x="262" y="28"/>
                        <a:pt x="222" y="69"/>
                        <a:pt x="182" y="109"/>
                      </a:cubicBezTo>
                      <a:cubicBezTo>
                        <a:pt x="141" y="169"/>
                        <a:pt x="101" y="229"/>
                        <a:pt x="61" y="310"/>
                      </a:cubicBezTo>
                      <a:cubicBezTo>
                        <a:pt x="41" y="390"/>
                        <a:pt x="21" y="450"/>
                        <a:pt x="1" y="511"/>
                      </a:cubicBezTo>
                      <a:cubicBezTo>
                        <a:pt x="1" y="571"/>
                        <a:pt x="1" y="631"/>
                        <a:pt x="21" y="671"/>
                      </a:cubicBezTo>
                      <a:cubicBezTo>
                        <a:pt x="41" y="732"/>
                        <a:pt x="61" y="772"/>
                        <a:pt x="101" y="812"/>
                      </a:cubicBezTo>
                      <a:cubicBezTo>
                        <a:pt x="121" y="852"/>
                        <a:pt x="161" y="872"/>
                        <a:pt x="222" y="893"/>
                      </a:cubicBezTo>
                      <a:cubicBezTo>
                        <a:pt x="262" y="913"/>
                        <a:pt x="322" y="933"/>
                        <a:pt x="362" y="933"/>
                      </a:cubicBezTo>
                      <a:cubicBezTo>
                        <a:pt x="403" y="933"/>
                        <a:pt x="463" y="913"/>
                        <a:pt x="503" y="893"/>
                      </a:cubicBezTo>
                      <a:cubicBezTo>
                        <a:pt x="543" y="872"/>
                        <a:pt x="583" y="852"/>
                        <a:pt x="624" y="792"/>
                      </a:cubicBezTo>
                      <a:cubicBezTo>
                        <a:pt x="664" y="752"/>
                        <a:pt x="704" y="692"/>
                        <a:pt x="744" y="611"/>
                      </a:cubicBezTo>
                      <a:cubicBezTo>
                        <a:pt x="784" y="551"/>
                        <a:pt x="805" y="471"/>
                        <a:pt x="805" y="410"/>
                      </a:cubicBezTo>
                      <a:cubicBezTo>
                        <a:pt x="805" y="350"/>
                        <a:pt x="805" y="290"/>
                        <a:pt x="784" y="249"/>
                      </a:cubicBezTo>
                      <a:cubicBezTo>
                        <a:pt x="764" y="189"/>
                        <a:pt x="744" y="149"/>
                        <a:pt x="704" y="129"/>
                      </a:cubicBezTo>
                      <a:cubicBezTo>
                        <a:pt x="684" y="89"/>
                        <a:pt x="644" y="69"/>
                        <a:pt x="583" y="49"/>
                      </a:cubicBezTo>
                      <a:cubicBezTo>
                        <a:pt x="543" y="28"/>
                        <a:pt x="503" y="8"/>
                        <a:pt x="443" y="8"/>
                      </a:cubicBezTo>
                      <a:cubicBezTo>
                        <a:pt x="431" y="2"/>
                        <a:pt x="419" y="0"/>
                        <a:pt x="407" y="0"/>
                      </a:cubicBezTo>
                      <a:close/>
                    </a:path>
                  </a:pathLst>
                </a:custGeom>
                <a:solidFill>
                  <a:srgbClr val="FF6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69"/>
                <p:cNvSpPr/>
                <p:nvPr/>
              </p:nvSpPr>
              <p:spPr>
                <a:xfrm>
                  <a:off x="1070136" y="4449441"/>
                  <a:ext cx="40459" cy="26954"/>
                </a:xfrm>
                <a:custGeom>
                  <a:avLst/>
                  <a:gdLst/>
                  <a:ahLst/>
                  <a:cxnLst/>
                  <a:rect l="l" t="t" r="r" b="b"/>
                  <a:pathLst>
                    <a:path w="725" h="483" extrusionOk="0">
                      <a:moveTo>
                        <a:pt x="121" y="0"/>
                      </a:moveTo>
                      <a:lnTo>
                        <a:pt x="61" y="41"/>
                      </a:lnTo>
                      <a:lnTo>
                        <a:pt x="21" y="81"/>
                      </a:lnTo>
                      <a:lnTo>
                        <a:pt x="1" y="161"/>
                      </a:lnTo>
                      <a:lnTo>
                        <a:pt x="41" y="222"/>
                      </a:lnTo>
                      <a:lnTo>
                        <a:pt x="81" y="302"/>
                      </a:lnTo>
                      <a:lnTo>
                        <a:pt x="161" y="342"/>
                      </a:lnTo>
                      <a:lnTo>
                        <a:pt x="222" y="402"/>
                      </a:lnTo>
                      <a:lnTo>
                        <a:pt x="302" y="422"/>
                      </a:lnTo>
                      <a:lnTo>
                        <a:pt x="362" y="463"/>
                      </a:lnTo>
                      <a:lnTo>
                        <a:pt x="443" y="483"/>
                      </a:lnTo>
                      <a:lnTo>
                        <a:pt x="604" y="483"/>
                      </a:lnTo>
                      <a:lnTo>
                        <a:pt x="664" y="443"/>
                      </a:lnTo>
                      <a:lnTo>
                        <a:pt x="724" y="382"/>
                      </a:lnTo>
                      <a:lnTo>
                        <a:pt x="724" y="322"/>
                      </a:lnTo>
                      <a:lnTo>
                        <a:pt x="704" y="242"/>
                      </a:lnTo>
                      <a:lnTo>
                        <a:pt x="664" y="201"/>
                      </a:lnTo>
                      <a:lnTo>
                        <a:pt x="583" y="141"/>
                      </a:lnTo>
                      <a:lnTo>
                        <a:pt x="523" y="101"/>
                      </a:lnTo>
                      <a:lnTo>
                        <a:pt x="463" y="81"/>
                      </a:lnTo>
                      <a:lnTo>
                        <a:pt x="382" y="41"/>
                      </a:lnTo>
                      <a:lnTo>
                        <a:pt x="302" y="21"/>
                      </a:lnTo>
                      <a:lnTo>
                        <a:pt x="202" y="0"/>
                      </a:lnTo>
                      <a:close/>
                    </a:path>
                  </a:pathLst>
                </a:custGeom>
                <a:solidFill>
                  <a:srgbClr val="FF6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69"/>
                <p:cNvSpPr/>
                <p:nvPr/>
              </p:nvSpPr>
              <p:spPr>
                <a:xfrm>
                  <a:off x="1041006" y="4527958"/>
                  <a:ext cx="14621" cy="3404"/>
                </a:xfrm>
                <a:custGeom>
                  <a:avLst/>
                  <a:gdLst/>
                  <a:ahLst/>
                  <a:cxnLst/>
                  <a:rect l="l" t="t" r="r" b="b"/>
                  <a:pathLst>
                    <a:path w="262" h="61" extrusionOk="0">
                      <a:moveTo>
                        <a:pt x="81" y="0"/>
                      </a:moveTo>
                      <a:lnTo>
                        <a:pt x="40" y="20"/>
                      </a:lnTo>
                      <a:lnTo>
                        <a:pt x="0" y="60"/>
                      </a:lnTo>
                      <a:lnTo>
                        <a:pt x="261" y="60"/>
                      </a:lnTo>
                      <a:lnTo>
                        <a:pt x="241" y="40"/>
                      </a:lnTo>
                      <a:lnTo>
                        <a:pt x="161" y="20"/>
                      </a:lnTo>
                      <a:lnTo>
                        <a:pt x="81" y="0"/>
                      </a:lnTo>
                      <a:close/>
                    </a:path>
                  </a:pathLst>
                </a:custGeom>
                <a:solidFill>
                  <a:srgbClr val="FF6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69"/>
                <p:cNvSpPr/>
                <p:nvPr/>
              </p:nvSpPr>
              <p:spPr>
                <a:xfrm>
                  <a:off x="854840" y="4245362"/>
                  <a:ext cx="379083" cy="286001"/>
                </a:xfrm>
                <a:custGeom>
                  <a:avLst/>
                  <a:gdLst/>
                  <a:ahLst/>
                  <a:cxnLst/>
                  <a:rect l="l" t="t" r="r" b="b"/>
                  <a:pathLst>
                    <a:path w="6793" h="5125" extrusionOk="0">
                      <a:moveTo>
                        <a:pt x="2733" y="362"/>
                      </a:moveTo>
                      <a:lnTo>
                        <a:pt x="2954" y="462"/>
                      </a:lnTo>
                      <a:lnTo>
                        <a:pt x="2814" y="784"/>
                      </a:lnTo>
                      <a:cubicBezTo>
                        <a:pt x="2874" y="824"/>
                        <a:pt x="2934" y="864"/>
                        <a:pt x="2995" y="884"/>
                      </a:cubicBezTo>
                      <a:cubicBezTo>
                        <a:pt x="3055" y="925"/>
                        <a:pt x="3115" y="945"/>
                        <a:pt x="3155" y="965"/>
                      </a:cubicBezTo>
                      <a:cubicBezTo>
                        <a:pt x="3196" y="985"/>
                        <a:pt x="3216" y="985"/>
                        <a:pt x="3236" y="985"/>
                      </a:cubicBezTo>
                      <a:lnTo>
                        <a:pt x="3316" y="985"/>
                      </a:lnTo>
                      <a:lnTo>
                        <a:pt x="3356" y="965"/>
                      </a:lnTo>
                      <a:lnTo>
                        <a:pt x="3396" y="904"/>
                      </a:lnTo>
                      <a:lnTo>
                        <a:pt x="3417" y="844"/>
                      </a:lnTo>
                      <a:lnTo>
                        <a:pt x="3417" y="764"/>
                      </a:lnTo>
                      <a:lnTo>
                        <a:pt x="3376" y="663"/>
                      </a:lnTo>
                      <a:lnTo>
                        <a:pt x="3336" y="583"/>
                      </a:lnTo>
                      <a:lnTo>
                        <a:pt x="3396" y="603"/>
                      </a:lnTo>
                      <a:lnTo>
                        <a:pt x="3477" y="623"/>
                      </a:lnTo>
                      <a:lnTo>
                        <a:pt x="3577" y="623"/>
                      </a:lnTo>
                      <a:cubicBezTo>
                        <a:pt x="3597" y="663"/>
                        <a:pt x="3597" y="704"/>
                        <a:pt x="3597" y="744"/>
                      </a:cubicBezTo>
                      <a:cubicBezTo>
                        <a:pt x="3597" y="784"/>
                        <a:pt x="3618" y="804"/>
                        <a:pt x="3597" y="844"/>
                      </a:cubicBezTo>
                      <a:lnTo>
                        <a:pt x="3597" y="925"/>
                      </a:lnTo>
                      <a:lnTo>
                        <a:pt x="3577" y="985"/>
                      </a:lnTo>
                      <a:cubicBezTo>
                        <a:pt x="3557" y="1045"/>
                        <a:pt x="3517" y="1085"/>
                        <a:pt x="3497" y="1105"/>
                      </a:cubicBezTo>
                      <a:cubicBezTo>
                        <a:pt x="3457" y="1146"/>
                        <a:pt x="3417" y="1166"/>
                        <a:pt x="3376" y="1166"/>
                      </a:cubicBezTo>
                      <a:cubicBezTo>
                        <a:pt x="3336" y="1186"/>
                        <a:pt x="3296" y="1186"/>
                        <a:pt x="3256" y="1186"/>
                      </a:cubicBezTo>
                      <a:cubicBezTo>
                        <a:pt x="3216" y="1186"/>
                        <a:pt x="3155" y="1166"/>
                        <a:pt x="3115" y="1166"/>
                      </a:cubicBezTo>
                      <a:cubicBezTo>
                        <a:pt x="3075" y="1146"/>
                        <a:pt x="3015" y="1126"/>
                        <a:pt x="2975" y="1105"/>
                      </a:cubicBezTo>
                      <a:cubicBezTo>
                        <a:pt x="2914" y="1085"/>
                        <a:pt x="2874" y="1065"/>
                        <a:pt x="2814" y="1045"/>
                      </a:cubicBezTo>
                      <a:lnTo>
                        <a:pt x="2774" y="1025"/>
                      </a:lnTo>
                      <a:lnTo>
                        <a:pt x="2733" y="1005"/>
                      </a:lnTo>
                      <a:lnTo>
                        <a:pt x="2673" y="1166"/>
                      </a:lnTo>
                      <a:lnTo>
                        <a:pt x="2492" y="1085"/>
                      </a:lnTo>
                      <a:lnTo>
                        <a:pt x="2553" y="904"/>
                      </a:lnTo>
                      <a:cubicBezTo>
                        <a:pt x="2512" y="884"/>
                        <a:pt x="2472" y="844"/>
                        <a:pt x="2432" y="824"/>
                      </a:cubicBezTo>
                      <a:cubicBezTo>
                        <a:pt x="2372" y="804"/>
                        <a:pt x="2331" y="784"/>
                        <a:pt x="2311" y="764"/>
                      </a:cubicBezTo>
                      <a:cubicBezTo>
                        <a:pt x="2271" y="744"/>
                        <a:pt x="2231" y="704"/>
                        <a:pt x="2191" y="683"/>
                      </a:cubicBezTo>
                      <a:lnTo>
                        <a:pt x="2311" y="462"/>
                      </a:lnTo>
                      <a:cubicBezTo>
                        <a:pt x="2331" y="483"/>
                        <a:pt x="2372" y="503"/>
                        <a:pt x="2412" y="523"/>
                      </a:cubicBezTo>
                      <a:cubicBezTo>
                        <a:pt x="2432" y="543"/>
                        <a:pt x="2472" y="563"/>
                        <a:pt x="2512" y="603"/>
                      </a:cubicBezTo>
                      <a:cubicBezTo>
                        <a:pt x="2553" y="623"/>
                        <a:pt x="2593" y="643"/>
                        <a:pt x="2633" y="683"/>
                      </a:cubicBezTo>
                      <a:lnTo>
                        <a:pt x="2733" y="362"/>
                      </a:lnTo>
                      <a:close/>
                      <a:moveTo>
                        <a:pt x="2211" y="1126"/>
                      </a:moveTo>
                      <a:lnTo>
                        <a:pt x="2251" y="1146"/>
                      </a:lnTo>
                      <a:lnTo>
                        <a:pt x="2291" y="1166"/>
                      </a:lnTo>
                      <a:lnTo>
                        <a:pt x="2311" y="1206"/>
                      </a:lnTo>
                      <a:lnTo>
                        <a:pt x="2311" y="1266"/>
                      </a:lnTo>
                      <a:lnTo>
                        <a:pt x="2291" y="1306"/>
                      </a:lnTo>
                      <a:lnTo>
                        <a:pt x="2271" y="1367"/>
                      </a:lnTo>
                      <a:lnTo>
                        <a:pt x="2231" y="1387"/>
                      </a:lnTo>
                      <a:lnTo>
                        <a:pt x="2191" y="1407"/>
                      </a:lnTo>
                      <a:lnTo>
                        <a:pt x="2151" y="1407"/>
                      </a:lnTo>
                      <a:lnTo>
                        <a:pt x="2110" y="1367"/>
                      </a:lnTo>
                      <a:lnTo>
                        <a:pt x="2090" y="1326"/>
                      </a:lnTo>
                      <a:lnTo>
                        <a:pt x="2090" y="1286"/>
                      </a:lnTo>
                      <a:lnTo>
                        <a:pt x="2090" y="1226"/>
                      </a:lnTo>
                      <a:lnTo>
                        <a:pt x="2131" y="1186"/>
                      </a:lnTo>
                      <a:lnTo>
                        <a:pt x="2171" y="1146"/>
                      </a:lnTo>
                      <a:lnTo>
                        <a:pt x="2211" y="1126"/>
                      </a:lnTo>
                      <a:close/>
                      <a:moveTo>
                        <a:pt x="4421" y="1688"/>
                      </a:moveTo>
                      <a:lnTo>
                        <a:pt x="4462" y="1708"/>
                      </a:lnTo>
                      <a:lnTo>
                        <a:pt x="4502" y="1728"/>
                      </a:lnTo>
                      <a:lnTo>
                        <a:pt x="4522" y="1769"/>
                      </a:lnTo>
                      <a:lnTo>
                        <a:pt x="4522" y="1809"/>
                      </a:lnTo>
                      <a:lnTo>
                        <a:pt x="4522" y="1869"/>
                      </a:lnTo>
                      <a:lnTo>
                        <a:pt x="4482" y="1929"/>
                      </a:lnTo>
                      <a:lnTo>
                        <a:pt x="4441" y="1949"/>
                      </a:lnTo>
                      <a:lnTo>
                        <a:pt x="4401" y="1970"/>
                      </a:lnTo>
                      <a:lnTo>
                        <a:pt x="4361" y="1949"/>
                      </a:lnTo>
                      <a:lnTo>
                        <a:pt x="4321" y="1929"/>
                      </a:lnTo>
                      <a:lnTo>
                        <a:pt x="4301" y="1889"/>
                      </a:lnTo>
                      <a:lnTo>
                        <a:pt x="4301" y="1829"/>
                      </a:lnTo>
                      <a:lnTo>
                        <a:pt x="4321" y="1789"/>
                      </a:lnTo>
                      <a:lnTo>
                        <a:pt x="4341" y="1728"/>
                      </a:lnTo>
                      <a:lnTo>
                        <a:pt x="4381" y="1708"/>
                      </a:lnTo>
                      <a:lnTo>
                        <a:pt x="4421" y="1688"/>
                      </a:lnTo>
                      <a:close/>
                      <a:moveTo>
                        <a:pt x="5285" y="764"/>
                      </a:moveTo>
                      <a:cubicBezTo>
                        <a:pt x="5326" y="764"/>
                        <a:pt x="5366" y="784"/>
                        <a:pt x="5426" y="804"/>
                      </a:cubicBezTo>
                      <a:lnTo>
                        <a:pt x="5466" y="824"/>
                      </a:lnTo>
                      <a:lnTo>
                        <a:pt x="5506" y="844"/>
                      </a:lnTo>
                      <a:lnTo>
                        <a:pt x="5547" y="884"/>
                      </a:lnTo>
                      <a:lnTo>
                        <a:pt x="5607" y="904"/>
                      </a:lnTo>
                      <a:lnTo>
                        <a:pt x="5687" y="945"/>
                      </a:lnTo>
                      <a:cubicBezTo>
                        <a:pt x="5707" y="965"/>
                        <a:pt x="5748" y="985"/>
                        <a:pt x="5788" y="1005"/>
                      </a:cubicBezTo>
                      <a:lnTo>
                        <a:pt x="5828" y="844"/>
                      </a:lnTo>
                      <a:lnTo>
                        <a:pt x="6029" y="965"/>
                      </a:lnTo>
                      <a:lnTo>
                        <a:pt x="5848" y="1326"/>
                      </a:lnTo>
                      <a:cubicBezTo>
                        <a:pt x="5788" y="1286"/>
                        <a:pt x="5728" y="1266"/>
                        <a:pt x="5687" y="1246"/>
                      </a:cubicBezTo>
                      <a:cubicBezTo>
                        <a:pt x="5627" y="1206"/>
                        <a:pt x="5607" y="1186"/>
                        <a:pt x="5567" y="1166"/>
                      </a:cubicBezTo>
                      <a:cubicBezTo>
                        <a:pt x="5527" y="1166"/>
                        <a:pt x="5506" y="1146"/>
                        <a:pt x="5486" y="1126"/>
                      </a:cubicBezTo>
                      <a:lnTo>
                        <a:pt x="5426" y="1105"/>
                      </a:lnTo>
                      <a:lnTo>
                        <a:pt x="5386" y="1085"/>
                      </a:lnTo>
                      <a:lnTo>
                        <a:pt x="5346" y="1065"/>
                      </a:lnTo>
                      <a:lnTo>
                        <a:pt x="5265" y="1025"/>
                      </a:lnTo>
                      <a:lnTo>
                        <a:pt x="5205" y="1025"/>
                      </a:lnTo>
                      <a:lnTo>
                        <a:pt x="5145" y="1045"/>
                      </a:lnTo>
                      <a:lnTo>
                        <a:pt x="5105" y="1085"/>
                      </a:lnTo>
                      <a:lnTo>
                        <a:pt x="5105" y="1146"/>
                      </a:lnTo>
                      <a:cubicBezTo>
                        <a:pt x="5105" y="1166"/>
                        <a:pt x="5105" y="1206"/>
                        <a:pt x="5105" y="1226"/>
                      </a:cubicBezTo>
                      <a:cubicBezTo>
                        <a:pt x="5125" y="1266"/>
                        <a:pt x="5145" y="1306"/>
                        <a:pt x="5165" y="1347"/>
                      </a:cubicBezTo>
                      <a:lnTo>
                        <a:pt x="5567" y="1548"/>
                      </a:lnTo>
                      <a:lnTo>
                        <a:pt x="5627" y="1387"/>
                      </a:lnTo>
                      <a:lnTo>
                        <a:pt x="5788" y="1487"/>
                      </a:lnTo>
                      <a:lnTo>
                        <a:pt x="5587" y="1970"/>
                      </a:lnTo>
                      <a:lnTo>
                        <a:pt x="5426" y="1909"/>
                      </a:lnTo>
                      <a:lnTo>
                        <a:pt x="5486" y="1748"/>
                      </a:lnTo>
                      <a:lnTo>
                        <a:pt x="4944" y="1527"/>
                      </a:lnTo>
                      <a:lnTo>
                        <a:pt x="4884" y="1688"/>
                      </a:lnTo>
                      <a:lnTo>
                        <a:pt x="4743" y="1608"/>
                      </a:lnTo>
                      <a:lnTo>
                        <a:pt x="4843" y="1186"/>
                      </a:lnTo>
                      <a:lnTo>
                        <a:pt x="5004" y="1266"/>
                      </a:lnTo>
                      <a:cubicBezTo>
                        <a:pt x="4984" y="1226"/>
                        <a:pt x="4984" y="1186"/>
                        <a:pt x="4984" y="1146"/>
                      </a:cubicBezTo>
                      <a:cubicBezTo>
                        <a:pt x="4984" y="1085"/>
                        <a:pt x="4984" y="1065"/>
                        <a:pt x="4984" y="1025"/>
                      </a:cubicBezTo>
                      <a:cubicBezTo>
                        <a:pt x="4984" y="985"/>
                        <a:pt x="4984" y="965"/>
                        <a:pt x="5004" y="925"/>
                      </a:cubicBezTo>
                      <a:cubicBezTo>
                        <a:pt x="5024" y="884"/>
                        <a:pt x="5044" y="844"/>
                        <a:pt x="5064" y="824"/>
                      </a:cubicBezTo>
                      <a:cubicBezTo>
                        <a:pt x="5105" y="784"/>
                        <a:pt x="5125" y="784"/>
                        <a:pt x="5165" y="764"/>
                      </a:cubicBezTo>
                      <a:close/>
                      <a:moveTo>
                        <a:pt x="2452" y="1226"/>
                      </a:moveTo>
                      <a:lnTo>
                        <a:pt x="3075" y="1568"/>
                      </a:lnTo>
                      <a:lnTo>
                        <a:pt x="3135" y="1367"/>
                      </a:lnTo>
                      <a:lnTo>
                        <a:pt x="3336" y="1487"/>
                      </a:lnTo>
                      <a:lnTo>
                        <a:pt x="3095" y="2010"/>
                      </a:lnTo>
                      <a:lnTo>
                        <a:pt x="2934" y="1970"/>
                      </a:lnTo>
                      <a:lnTo>
                        <a:pt x="3015" y="1748"/>
                      </a:lnTo>
                      <a:lnTo>
                        <a:pt x="2532" y="1527"/>
                      </a:lnTo>
                      <a:lnTo>
                        <a:pt x="2432" y="1748"/>
                      </a:lnTo>
                      <a:lnTo>
                        <a:pt x="2291" y="1688"/>
                      </a:lnTo>
                      <a:lnTo>
                        <a:pt x="2452" y="1226"/>
                      </a:lnTo>
                      <a:close/>
                      <a:moveTo>
                        <a:pt x="4662" y="1789"/>
                      </a:moveTo>
                      <a:lnTo>
                        <a:pt x="5285" y="2130"/>
                      </a:lnTo>
                      <a:lnTo>
                        <a:pt x="5346" y="1929"/>
                      </a:lnTo>
                      <a:lnTo>
                        <a:pt x="5547" y="2050"/>
                      </a:lnTo>
                      <a:lnTo>
                        <a:pt x="5306" y="2572"/>
                      </a:lnTo>
                      <a:lnTo>
                        <a:pt x="5145" y="2512"/>
                      </a:lnTo>
                      <a:lnTo>
                        <a:pt x="5225" y="2291"/>
                      </a:lnTo>
                      <a:lnTo>
                        <a:pt x="4743" y="2090"/>
                      </a:lnTo>
                      <a:lnTo>
                        <a:pt x="4642" y="2311"/>
                      </a:lnTo>
                      <a:lnTo>
                        <a:pt x="4502" y="2251"/>
                      </a:lnTo>
                      <a:lnTo>
                        <a:pt x="4662" y="1789"/>
                      </a:lnTo>
                      <a:close/>
                      <a:moveTo>
                        <a:pt x="2211" y="1728"/>
                      </a:moveTo>
                      <a:lnTo>
                        <a:pt x="2352" y="1789"/>
                      </a:lnTo>
                      <a:lnTo>
                        <a:pt x="2291" y="1949"/>
                      </a:lnTo>
                      <a:lnTo>
                        <a:pt x="2834" y="2191"/>
                      </a:lnTo>
                      <a:lnTo>
                        <a:pt x="2914" y="2050"/>
                      </a:lnTo>
                      <a:lnTo>
                        <a:pt x="3055" y="2110"/>
                      </a:lnTo>
                      <a:lnTo>
                        <a:pt x="2894" y="2492"/>
                      </a:lnTo>
                      <a:lnTo>
                        <a:pt x="2774" y="2432"/>
                      </a:lnTo>
                      <a:lnTo>
                        <a:pt x="2774" y="2432"/>
                      </a:lnTo>
                      <a:cubicBezTo>
                        <a:pt x="2774" y="2472"/>
                        <a:pt x="2794" y="2512"/>
                        <a:pt x="2794" y="2572"/>
                      </a:cubicBezTo>
                      <a:cubicBezTo>
                        <a:pt x="2794" y="2613"/>
                        <a:pt x="2794" y="2633"/>
                        <a:pt x="2794" y="2673"/>
                      </a:cubicBezTo>
                      <a:cubicBezTo>
                        <a:pt x="2794" y="2713"/>
                        <a:pt x="2774" y="2733"/>
                        <a:pt x="2774" y="2773"/>
                      </a:cubicBezTo>
                      <a:cubicBezTo>
                        <a:pt x="2753" y="2814"/>
                        <a:pt x="2733" y="2854"/>
                        <a:pt x="2693" y="2874"/>
                      </a:cubicBezTo>
                      <a:cubicBezTo>
                        <a:pt x="2673" y="2894"/>
                        <a:pt x="2653" y="2914"/>
                        <a:pt x="2613" y="2914"/>
                      </a:cubicBezTo>
                      <a:lnTo>
                        <a:pt x="2512" y="2914"/>
                      </a:lnTo>
                      <a:cubicBezTo>
                        <a:pt x="2472" y="2914"/>
                        <a:pt x="2432" y="2894"/>
                        <a:pt x="2392" y="2874"/>
                      </a:cubicBezTo>
                      <a:lnTo>
                        <a:pt x="2331" y="2854"/>
                      </a:lnTo>
                      <a:lnTo>
                        <a:pt x="2271" y="2814"/>
                      </a:lnTo>
                      <a:lnTo>
                        <a:pt x="2231" y="2793"/>
                      </a:lnTo>
                      <a:lnTo>
                        <a:pt x="2171" y="2773"/>
                      </a:lnTo>
                      <a:lnTo>
                        <a:pt x="2110" y="2713"/>
                      </a:lnTo>
                      <a:cubicBezTo>
                        <a:pt x="2070" y="2713"/>
                        <a:pt x="2050" y="2693"/>
                        <a:pt x="2010" y="2673"/>
                      </a:cubicBezTo>
                      <a:lnTo>
                        <a:pt x="1950" y="2814"/>
                      </a:lnTo>
                      <a:lnTo>
                        <a:pt x="1749" y="2713"/>
                      </a:lnTo>
                      <a:lnTo>
                        <a:pt x="1930" y="2371"/>
                      </a:lnTo>
                      <a:cubicBezTo>
                        <a:pt x="1990" y="2412"/>
                        <a:pt x="2030" y="2432"/>
                        <a:pt x="2090" y="2452"/>
                      </a:cubicBezTo>
                      <a:cubicBezTo>
                        <a:pt x="2131" y="2472"/>
                        <a:pt x="2171" y="2492"/>
                        <a:pt x="2191" y="2512"/>
                      </a:cubicBezTo>
                      <a:cubicBezTo>
                        <a:pt x="2231" y="2532"/>
                        <a:pt x="2251" y="2552"/>
                        <a:pt x="2271" y="2572"/>
                      </a:cubicBezTo>
                      <a:lnTo>
                        <a:pt x="2331" y="2592"/>
                      </a:lnTo>
                      <a:lnTo>
                        <a:pt x="2392" y="2613"/>
                      </a:lnTo>
                      <a:lnTo>
                        <a:pt x="2432" y="2633"/>
                      </a:lnTo>
                      <a:lnTo>
                        <a:pt x="2512" y="2673"/>
                      </a:lnTo>
                      <a:lnTo>
                        <a:pt x="2633" y="2673"/>
                      </a:lnTo>
                      <a:lnTo>
                        <a:pt x="2653" y="2613"/>
                      </a:lnTo>
                      <a:cubicBezTo>
                        <a:pt x="2673" y="2592"/>
                        <a:pt x="2673" y="2572"/>
                        <a:pt x="2673" y="2532"/>
                      </a:cubicBezTo>
                      <a:cubicBezTo>
                        <a:pt x="2673" y="2512"/>
                        <a:pt x="2653" y="2472"/>
                        <a:pt x="2633" y="2432"/>
                      </a:cubicBezTo>
                      <a:cubicBezTo>
                        <a:pt x="2633" y="2412"/>
                        <a:pt x="2593" y="2371"/>
                        <a:pt x="2553" y="2311"/>
                      </a:cubicBezTo>
                      <a:lnTo>
                        <a:pt x="2211" y="2130"/>
                      </a:lnTo>
                      <a:lnTo>
                        <a:pt x="2151" y="2311"/>
                      </a:lnTo>
                      <a:lnTo>
                        <a:pt x="1970" y="2211"/>
                      </a:lnTo>
                      <a:lnTo>
                        <a:pt x="2211" y="1728"/>
                      </a:lnTo>
                      <a:close/>
                      <a:moveTo>
                        <a:pt x="4401" y="2331"/>
                      </a:moveTo>
                      <a:lnTo>
                        <a:pt x="4602" y="2452"/>
                      </a:lnTo>
                      <a:lnTo>
                        <a:pt x="4522" y="2633"/>
                      </a:lnTo>
                      <a:lnTo>
                        <a:pt x="4562" y="2854"/>
                      </a:lnTo>
                      <a:lnTo>
                        <a:pt x="5044" y="2733"/>
                      </a:lnTo>
                      <a:lnTo>
                        <a:pt x="5084" y="2572"/>
                      </a:lnTo>
                      <a:lnTo>
                        <a:pt x="5265" y="2653"/>
                      </a:lnTo>
                      <a:lnTo>
                        <a:pt x="5145" y="2974"/>
                      </a:lnTo>
                      <a:lnTo>
                        <a:pt x="4622" y="3075"/>
                      </a:lnTo>
                      <a:lnTo>
                        <a:pt x="4642" y="3115"/>
                      </a:lnTo>
                      <a:lnTo>
                        <a:pt x="4843" y="3215"/>
                      </a:lnTo>
                      <a:lnTo>
                        <a:pt x="4884" y="3095"/>
                      </a:lnTo>
                      <a:lnTo>
                        <a:pt x="5044" y="3175"/>
                      </a:lnTo>
                      <a:lnTo>
                        <a:pt x="4843" y="3637"/>
                      </a:lnTo>
                      <a:lnTo>
                        <a:pt x="4703" y="3577"/>
                      </a:lnTo>
                      <a:lnTo>
                        <a:pt x="4743" y="3436"/>
                      </a:lnTo>
                      <a:lnTo>
                        <a:pt x="3859" y="3035"/>
                      </a:lnTo>
                      <a:lnTo>
                        <a:pt x="3778" y="3175"/>
                      </a:lnTo>
                      <a:lnTo>
                        <a:pt x="3638" y="3115"/>
                      </a:lnTo>
                      <a:lnTo>
                        <a:pt x="3798" y="2693"/>
                      </a:lnTo>
                      <a:lnTo>
                        <a:pt x="4462" y="3035"/>
                      </a:lnTo>
                      <a:lnTo>
                        <a:pt x="4321" y="2653"/>
                      </a:lnTo>
                      <a:lnTo>
                        <a:pt x="4401" y="2331"/>
                      </a:lnTo>
                      <a:close/>
                      <a:moveTo>
                        <a:pt x="1628" y="2793"/>
                      </a:moveTo>
                      <a:cubicBezTo>
                        <a:pt x="1688" y="2814"/>
                        <a:pt x="1749" y="2814"/>
                        <a:pt x="1789" y="2834"/>
                      </a:cubicBezTo>
                      <a:cubicBezTo>
                        <a:pt x="1849" y="2854"/>
                        <a:pt x="1909" y="2874"/>
                        <a:pt x="1970" y="2894"/>
                      </a:cubicBezTo>
                      <a:cubicBezTo>
                        <a:pt x="2050" y="2934"/>
                        <a:pt x="2131" y="2974"/>
                        <a:pt x="2191" y="3035"/>
                      </a:cubicBezTo>
                      <a:cubicBezTo>
                        <a:pt x="2271" y="3075"/>
                        <a:pt x="2311" y="3135"/>
                        <a:pt x="2352" y="3215"/>
                      </a:cubicBezTo>
                      <a:cubicBezTo>
                        <a:pt x="2392" y="3276"/>
                        <a:pt x="2412" y="3356"/>
                        <a:pt x="2432" y="3436"/>
                      </a:cubicBezTo>
                      <a:cubicBezTo>
                        <a:pt x="2432" y="3517"/>
                        <a:pt x="2412" y="3597"/>
                        <a:pt x="2392" y="3678"/>
                      </a:cubicBezTo>
                      <a:lnTo>
                        <a:pt x="2452" y="3698"/>
                      </a:lnTo>
                      <a:lnTo>
                        <a:pt x="2512" y="3698"/>
                      </a:lnTo>
                      <a:lnTo>
                        <a:pt x="2573" y="3678"/>
                      </a:lnTo>
                      <a:lnTo>
                        <a:pt x="2593" y="3678"/>
                      </a:lnTo>
                      <a:lnTo>
                        <a:pt x="2653" y="3597"/>
                      </a:lnTo>
                      <a:lnTo>
                        <a:pt x="2673" y="3557"/>
                      </a:lnTo>
                      <a:lnTo>
                        <a:pt x="2693" y="3497"/>
                      </a:lnTo>
                      <a:lnTo>
                        <a:pt x="2693" y="3416"/>
                      </a:lnTo>
                      <a:lnTo>
                        <a:pt x="2954" y="3477"/>
                      </a:lnTo>
                      <a:cubicBezTo>
                        <a:pt x="2934" y="3577"/>
                        <a:pt x="2934" y="3637"/>
                        <a:pt x="2914" y="3698"/>
                      </a:cubicBezTo>
                      <a:cubicBezTo>
                        <a:pt x="2894" y="3738"/>
                        <a:pt x="2874" y="3778"/>
                        <a:pt x="2834" y="3798"/>
                      </a:cubicBezTo>
                      <a:cubicBezTo>
                        <a:pt x="2814" y="3818"/>
                        <a:pt x="2774" y="3838"/>
                        <a:pt x="2753" y="3858"/>
                      </a:cubicBezTo>
                      <a:cubicBezTo>
                        <a:pt x="2713" y="3858"/>
                        <a:pt x="2673" y="3858"/>
                        <a:pt x="2653" y="3879"/>
                      </a:cubicBezTo>
                      <a:cubicBezTo>
                        <a:pt x="2613" y="3879"/>
                        <a:pt x="2573" y="3858"/>
                        <a:pt x="2532" y="3858"/>
                      </a:cubicBezTo>
                      <a:cubicBezTo>
                        <a:pt x="2512" y="3858"/>
                        <a:pt x="2472" y="3838"/>
                        <a:pt x="2432" y="3838"/>
                      </a:cubicBezTo>
                      <a:cubicBezTo>
                        <a:pt x="2412" y="3818"/>
                        <a:pt x="2372" y="3818"/>
                        <a:pt x="2352" y="3798"/>
                      </a:cubicBezTo>
                      <a:cubicBezTo>
                        <a:pt x="2291" y="3879"/>
                        <a:pt x="2251" y="3939"/>
                        <a:pt x="2171" y="3999"/>
                      </a:cubicBezTo>
                      <a:cubicBezTo>
                        <a:pt x="2110" y="4039"/>
                        <a:pt x="2050" y="4079"/>
                        <a:pt x="1970" y="4079"/>
                      </a:cubicBezTo>
                      <a:cubicBezTo>
                        <a:pt x="1930" y="4090"/>
                        <a:pt x="1889" y="4095"/>
                        <a:pt x="1849" y="4095"/>
                      </a:cubicBezTo>
                      <a:cubicBezTo>
                        <a:pt x="1809" y="4095"/>
                        <a:pt x="1769" y="4090"/>
                        <a:pt x="1729" y="4079"/>
                      </a:cubicBezTo>
                      <a:cubicBezTo>
                        <a:pt x="1648" y="4079"/>
                        <a:pt x="1568" y="4039"/>
                        <a:pt x="1487" y="3999"/>
                      </a:cubicBezTo>
                      <a:cubicBezTo>
                        <a:pt x="1407" y="3959"/>
                        <a:pt x="1327" y="3919"/>
                        <a:pt x="1246" y="3858"/>
                      </a:cubicBezTo>
                      <a:cubicBezTo>
                        <a:pt x="1186" y="3798"/>
                        <a:pt x="1126" y="3738"/>
                        <a:pt x="1086" y="3678"/>
                      </a:cubicBezTo>
                      <a:cubicBezTo>
                        <a:pt x="1065" y="3597"/>
                        <a:pt x="1045" y="3517"/>
                        <a:pt x="1025" y="3436"/>
                      </a:cubicBezTo>
                      <a:cubicBezTo>
                        <a:pt x="1025" y="3356"/>
                        <a:pt x="1045" y="3256"/>
                        <a:pt x="1086" y="3175"/>
                      </a:cubicBezTo>
                      <a:cubicBezTo>
                        <a:pt x="1126" y="3095"/>
                        <a:pt x="1166" y="3035"/>
                        <a:pt x="1206" y="2994"/>
                      </a:cubicBezTo>
                      <a:cubicBezTo>
                        <a:pt x="1246" y="2934"/>
                        <a:pt x="1287" y="2894"/>
                        <a:pt x="1327" y="2874"/>
                      </a:cubicBezTo>
                      <a:cubicBezTo>
                        <a:pt x="1367" y="2834"/>
                        <a:pt x="1427" y="2814"/>
                        <a:pt x="1467" y="2814"/>
                      </a:cubicBezTo>
                      <a:cubicBezTo>
                        <a:pt x="1528" y="2793"/>
                        <a:pt x="1568" y="2793"/>
                        <a:pt x="1628" y="2793"/>
                      </a:cubicBezTo>
                      <a:close/>
                      <a:moveTo>
                        <a:pt x="4110" y="3421"/>
                      </a:moveTo>
                      <a:cubicBezTo>
                        <a:pt x="4140" y="3421"/>
                        <a:pt x="4170" y="3426"/>
                        <a:pt x="4200" y="3436"/>
                      </a:cubicBezTo>
                      <a:cubicBezTo>
                        <a:pt x="4240" y="3436"/>
                        <a:pt x="4301" y="3457"/>
                        <a:pt x="4361" y="3477"/>
                      </a:cubicBezTo>
                      <a:cubicBezTo>
                        <a:pt x="4441" y="3517"/>
                        <a:pt x="4502" y="3557"/>
                        <a:pt x="4562" y="3597"/>
                      </a:cubicBezTo>
                      <a:cubicBezTo>
                        <a:pt x="4602" y="3657"/>
                        <a:pt x="4642" y="3698"/>
                        <a:pt x="4683" y="3758"/>
                      </a:cubicBezTo>
                      <a:cubicBezTo>
                        <a:pt x="4703" y="3818"/>
                        <a:pt x="4723" y="3879"/>
                        <a:pt x="4723" y="3939"/>
                      </a:cubicBezTo>
                      <a:cubicBezTo>
                        <a:pt x="4723" y="3999"/>
                        <a:pt x="4703" y="4079"/>
                        <a:pt x="4683" y="4140"/>
                      </a:cubicBezTo>
                      <a:cubicBezTo>
                        <a:pt x="4642" y="4200"/>
                        <a:pt x="4602" y="4260"/>
                        <a:pt x="4562" y="4280"/>
                      </a:cubicBezTo>
                      <a:cubicBezTo>
                        <a:pt x="4522" y="4321"/>
                        <a:pt x="4482" y="4341"/>
                        <a:pt x="4421" y="4361"/>
                      </a:cubicBezTo>
                      <a:cubicBezTo>
                        <a:pt x="4391" y="4371"/>
                        <a:pt x="4361" y="4376"/>
                        <a:pt x="4331" y="4376"/>
                      </a:cubicBezTo>
                      <a:cubicBezTo>
                        <a:pt x="4301" y="4376"/>
                        <a:pt x="4271" y="4371"/>
                        <a:pt x="4240" y="4361"/>
                      </a:cubicBezTo>
                      <a:cubicBezTo>
                        <a:pt x="4180" y="4361"/>
                        <a:pt x="4120" y="4341"/>
                        <a:pt x="4060" y="4321"/>
                      </a:cubicBezTo>
                      <a:cubicBezTo>
                        <a:pt x="3979" y="4280"/>
                        <a:pt x="3919" y="4240"/>
                        <a:pt x="3879" y="4180"/>
                      </a:cubicBezTo>
                      <a:cubicBezTo>
                        <a:pt x="3818" y="4140"/>
                        <a:pt x="3778" y="4079"/>
                        <a:pt x="3758" y="4019"/>
                      </a:cubicBezTo>
                      <a:cubicBezTo>
                        <a:pt x="3738" y="3959"/>
                        <a:pt x="3738" y="3899"/>
                        <a:pt x="3738" y="3838"/>
                      </a:cubicBezTo>
                      <a:cubicBezTo>
                        <a:pt x="3738" y="3778"/>
                        <a:pt x="3758" y="3718"/>
                        <a:pt x="3778" y="3657"/>
                      </a:cubicBezTo>
                      <a:cubicBezTo>
                        <a:pt x="3798" y="3597"/>
                        <a:pt x="3839" y="3537"/>
                        <a:pt x="3879" y="3497"/>
                      </a:cubicBezTo>
                      <a:cubicBezTo>
                        <a:pt x="3939" y="3457"/>
                        <a:pt x="3979" y="3436"/>
                        <a:pt x="4019" y="3436"/>
                      </a:cubicBezTo>
                      <a:cubicBezTo>
                        <a:pt x="4050" y="3426"/>
                        <a:pt x="4080" y="3421"/>
                        <a:pt x="4110" y="3421"/>
                      </a:cubicBezTo>
                      <a:close/>
                      <a:moveTo>
                        <a:pt x="3396" y="0"/>
                      </a:moveTo>
                      <a:cubicBezTo>
                        <a:pt x="1528" y="0"/>
                        <a:pt x="0" y="1146"/>
                        <a:pt x="0" y="2572"/>
                      </a:cubicBezTo>
                      <a:cubicBezTo>
                        <a:pt x="0" y="3919"/>
                        <a:pt x="1407" y="5044"/>
                        <a:pt x="3196" y="5124"/>
                      </a:cubicBezTo>
                      <a:lnTo>
                        <a:pt x="3196" y="5064"/>
                      </a:lnTo>
                      <a:lnTo>
                        <a:pt x="3216" y="4984"/>
                      </a:lnTo>
                      <a:cubicBezTo>
                        <a:pt x="3236" y="4944"/>
                        <a:pt x="3276" y="4903"/>
                        <a:pt x="3296" y="4863"/>
                      </a:cubicBezTo>
                      <a:cubicBezTo>
                        <a:pt x="3336" y="4843"/>
                        <a:pt x="3376" y="4823"/>
                        <a:pt x="3417" y="4823"/>
                      </a:cubicBezTo>
                      <a:cubicBezTo>
                        <a:pt x="3396" y="4783"/>
                        <a:pt x="3396" y="4743"/>
                        <a:pt x="3396" y="4702"/>
                      </a:cubicBezTo>
                      <a:cubicBezTo>
                        <a:pt x="3396" y="4662"/>
                        <a:pt x="3396" y="4642"/>
                        <a:pt x="3396" y="4622"/>
                      </a:cubicBezTo>
                      <a:lnTo>
                        <a:pt x="3417" y="4522"/>
                      </a:lnTo>
                      <a:cubicBezTo>
                        <a:pt x="3437" y="4481"/>
                        <a:pt x="3457" y="4441"/>
                        <a:pt x="3497" y="4421"/>
                      </a:cubicBezTo>
                      <a:cubicBezTo>
                        <a:pt x="3517" y="4401"/>
                        <a:pt x="3557" y="4381"/>
                        <a:pt x="3597" y="4361"/>
                      </a:cubicBezTo>
                      <a:lnTo>
                        <a:pt x="3718" y="4361"/>
                      </a:lnTo>
                      <a:cubicBezTo>
                        <a:pt x="3758" y="4381"/>
                        <a:pt x="3798" y="4381"/>
                        <a:pt x="3839" y="4401"/>
                      </a:cubicBezTo>
                      <a:lnTo>
                        <a:pt x="3899" y="4441"/>
                      </a:lnTo>
                      <a:lnTo>
                        <a:pt x="3939" y="4461"/>
                      </a:lnTo>
                      <a:lnTo>
                        <a:pt x="3979" y="4481"/>
                      </a:lnTo>
                      <a:lnTo>
                        <a:pt x="4040" y="4501"/>
                      </a:lnTo>
                      <a:lnTo>
                        <a:pt x="4100" y="4542"/>
                      </a:lnTo>
                      <a:cubicBezTo>
                        <a:pt x="4140" y="4562"/>
                        <a:pt x="4160" y="4582"/>
                        <a:pt x="4200" y="4602"/>
                      </a:cubicBezTo>
                      <a:lnTo>
                        <a:pt x="4261" y="4461"/>
                      </a:lnTo>
                      <a:lnTo>
                        <a:pt x="4441" y="4562"/>
                      </a:lnTo>
                      <a:lnTo>
                        <a:pt x="4281" y="4923"/>
                      </a:lnTo>
                      <a:cubicBezTo>
                        <a:pt x="4220" y="4883"/>
                        <a:pt x="4160" y="4863"/>
                        <a:pt x="4120" y="4823"/>
                      </a:cubicBezTo>
                      <a:cubicBezTo>
                        <a:pt x="4060" y="4803"/>
                        <a:pt x="4019" y="4783"/>
                        <a:pt x="3999" y="4763"/>
                      </a:cubicBezTo>
                      <a:cubicBezTo>
                        <a:pt x="3959" y="4743"/>
                        <a:pt x="3939" y="4723"/>
                        <a:pt x="3919" y="4723"/>
                      </a:cubicBezTo>
                      <a:lnTo>
                        <a:pt x="3859" y="4682"/>
                      </a:lnTo>
                      <a:lnTo>
                        <a:pt x="3818" y="4662"/>
                      </a:lnTo>
                      <a:lnTo>
                        <a:pt x="3778" y="4642"/>
                      </a:lnTo>
                      <a:lnTo>
                        <a:pt x="3698" y="4622"/>
                      </a:lnTo>
                      <a:lnTo>
                        <a:pt x="3618" y="4622"/>
                      </a:lnTo>
                      <a:lnTo>
                        <a:pt x="3577" y="4642"/>
                      </a:lnTo>
                      <a:lnTo>
                        <a:pt x="3537" y="4682"/>
                      </a:lnTo>
                      <a:lnTo>
                        <a:pt x="3537" y="4723"/>
                      </a:lnTo>
                      <a:lnTo>
                        <a:pt x="3537" y="4763"/>
                      </a:lnTo>
                      <a:lnTo>
                        <a:pt x="3537" y="4843"/>
                      </a:lnTo>
                      <a:cubicBezTo>
                        <a:pt x="3577" y="4843"/>
                        <a:pt x="3618" y="4863"/>
                        <a:pt x="3638" y="4863"/>
                      </a:cubicBezTo>
                      <a:lnTo>
                        <a:pt x="3698" y="4883"/>
                      </a:lnTo>
                      <a:lnTo>
                        <a:pt x="3738" y="4923"/>
                      </a:lnTo>
                      <a:lnTo>
                        <a:pt x="3778" y="4944"/>
                      </a:lnTo>
                      <a:lnTo>
                        <a:pt x="3839" y="4964"/>
                      </a:lnTo>
                      <a:lnTo>
                        <a:pt x="3899" y="5004"/>
                      </a:lnTo>
                      <a:cubicBezTo>
                        <a:pt x="3939" y="5024"/>
                        <a:pt x="3959" y="5044"/>
                        <a:pt x="3999" y="5064"/>
                      </a:cubicBezTo>
                      <a:lnTo>
                        <a:pt x="4060" y="4903"/>
                      </a:lnTo>
                      <a:lnTo>
                        <a:pt x="4240" y="5024"/>
                      </a:lnTo>
                      <a:lnTo>
                        <a:pt x="4240" y="5044"/>
                      </a:lnTo>
                      <a:cubicBezTo>
                        <a:pt x="5707" y="4763"/>
                        <a:pt x="6793" y="3758"/>
                        <a:pt x="6793" y="2572"/>
                      </a:cubicBezTo>
                      <a:cubicBezTo>
                        <a:pt x="6793" y="1849"/>
                        <a:pt x="6411" y="1226"/>
                        <a:pt x="5788" y="744"/>
                      </a:cubicBezTo>
                      <a:cubicBezTo>
                        <a:pt x="5728" y="744"/>
                        <a:pt x="5687" y="724"/>
                        <a:pt x="5627" y="704"/>
                      </a:cubicBezTo>
                      <a:cubicBezTo>
                        <a:pt x="5547" y="683"/>
                        <a:pt x="5506" y="643"/>
                        <a:pt x="5446" y="603"/>
                      </a:cubicBezTo>
                      <a:cubicBezTo>
                        <a:pt x="5406" y="563"/>
                        <a:pt x="5386" y="523"/>
                        <a:pt x="5366" y="483"/>
                      </a:cubicBezTo>
                      <a:cubicBezTo>
                        <a:pt x="4803" y="181"/>
                        <a:pt x="4120" y="0"/>
                        <a:pt x="3396" y="0"/>
                      </a:cubicBezTo>
                      <a:close/>
                    </a:path>
                  </a:pathLst>
                </a:custGeom>
                <a:solidFill>
                  <a:srgbClr val="F862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69"/>
                <p:cNvSpPr/>
                <p:nvPr/>
              </p:nvSpPr>
              <p:spPr>
                <a:xfrm>
                  <a:off x="912040" y="4401225"/>
                  <a:ext cx="107704" cy="72658"/>
                </a:xfrm>
                <a:custGeom>
                  <a:avLst/>
                  <a:gdLst/>
                  <a:ahLst/>
                  <a:cxnLst/>
                  <a:rect l="l" t="t" r="r" b="b"/>
                  <a:pathLst>
                    <a:path w="1930" h="1302" extrusionOk="0">
                      <a:moveTo>
                        <a:pt x="708" y="193"/>
                      </a:moveTo>
                      <a:cubicBezTo>
                        <a:pt x="720" y="193"/>
                        <a:pt x="732" y="195"/>
                        <a:pt x="744" y="201"/>
                      </a:cubicBezTo>
                      <a:cubicBezTo>
                        <a:pt x="804" y="201"/>
                        <a:pt x="844" y="221"/>
                        <a:pt x="884" y="242"/>
                      </a:cubicBezTo>
                      <a:cubicBezTo>
                        <a:pt x="945" y="262"/>
                        <a:pt x="985" y="282"/>
                        <a:pt x="1005" y="322"/>
                      </a:cubicBezTo>
                      <a:cubicBezTo>
                        <a:pt x="1045" y="342"/>
                        <a:pt x="1065" y="382"/>
                        <a:pt x="1085" y="442"/>
                      </a:cubicBezTo>
                      <a:cubicBezTo>
                        <a:pt x="1106" y="483"/>
                        <a:pt x="1106" y="543"/>
                        <a:pt x="1106" y="603"/>
                      </a:cubicBezTo>
                      <a:cubicBezTo>
                        <a:pt x="1106" y="664"/>
                        <a:pt x="1085" y="744"/>
                        <a:pt x="1045" y="804"/>
                      </a:cubicBezTo>
                      <a:cubicBezTo>
                        <a:pt x="1005" y="885"/>
                        <a:pt x="965" y="945"/>
                        <a:pt x="925" y="985"/>
                      </a:cubicBezTo>
                      <a:cubicBezTo>
                        <a:pt x="884" y="1045"/>
                        <a:pt x="844" y="1065"/>
                        <a:pt x="804" y="1086"/>
                      </a:cubicBezTo>
                      <a:cubicBezTo>
                        <a:pt x="764" y="1106"/>
                        <a:pt x="704" y="1126"/>
                        <a:pt x="663" y="1126"/>
                      </a:cubicBezTo>
                      <a:cubicBezTo>
                        <a:pt x="623" y="1126"/>
                        <a:pt x="563" y="1106"/>
                        <a:pt x="523" y="1086"/>
                      </a:cubicBezTo>
                      <a:cubicBezTo>
                        <a:pt x="462" y="1065"/>
                        <a:pt x="422" y="1045"/>
                        <a:pt x="402" y="1005"/>
                      </a:cubicBezTo>
                      <a:cubicBezTo>
                        <a:pt x="362" y="965"/>
                        <a:pt x="342" y="925"/>
                        <a:pt x="322" y="864"/>
                      </a:cubicBezTo>
                      <a:cubicBezTo>
                        <a:pt x="302" y="824"/>
                        <a:pt x="302" y="764"/>
                        <a:pt x="302" y="704"/>
                      </a:cubicBezTo>
                      <a:cubicBezTo>
                        <a:pt x="322" y="643"/>
                        <a:pt x="342" y="583"/>
                        <a:pt x="362" y="503"/>
                      </a:cubicBezTo>
                      <a:cubicBezTo>
                        <a:pt x="402" y="422"/>
                        <a:pt x="442" y="362"/>
                        <a:pt x="483" y="302"/>
                      </a:cubicBezTo>
                      <a:cubicBezTo>
                        <a:pt x="523" y="262"/>
                        <a:pt x="563" y="221"/>
                        <a:pt x="603" y="221"/>
                      </a:cubicBezTo>
                      <a:cubicBezTo>
                        <a:pt x="646" y="207"/>
                        <a:pt x="678" y="193"/>
                        <a:pt x="708" y="193"/>
                      </a:cubicBezTo>
                      <a:close/>
                      <a:moveTo>
                        <a:pt x="603" y="0"/>
                      </a:moveTo>
                      <a:cubicBezTo>
                        <a:pt x="543" y="0"/>
                        <a:pt x="503" y="0"/>
                        <a:pt x="442" y="21"/>
                      </a:cubicBezTo>
                      <a:cubicBezTo>
                        <a:pt x="402" y="21"/>
                        <a:pt x="342" y="41"/>
                        <a:pt x="302" y="81"/>
                      </a:cubicBezTo>
                      <a:cubicBezTo>
                        <a:pt x="262" y="101"/>
                        <a:pt x="221" y="141"/>
                        <a:pt x="181" y="201"/>
                      </a:cubicBezTo>
                      <a:cubicBezTo>
                        <a:pt x="141" y="242"/>
                        <a:pt x="101" y="302"/>
                        <a:pt x="61" y="382"/>
                      </a:cubicBezTo>
                      <a:cubicBezTo>
                        <a:pt x="20" y="463"/>
                        <a:pt x="0" y="563"/>
                        <a:pt x="0" y="643"/>
                      </a:cubicBezTo>
                      <a:cubicBezTo>
                        <a:pt x="20" y="724"/>
                        <a:pt x="40" y="804"/>
                        <a:pt x="61" y="885"/>
                      </a:cubicBezTo>
                      <a:cubicBezTo>
                        <a:pt x="101" y="945"/>
                        <a:pt x="161" y="1005"/>
                        <a:pt x="221" y="1065"/>
                      </a:cubicBezTo>
                      <a:cubicBezTo>
                        <a:pt x="302" y="1126"/>
                        <a:pt x="382" y="1166"/>
                        <a:pt x="462" y="1206"/>
                      </a:cubicBezTo>
                      <a:cubicBezTo>
                        <a:pt x="543" y="1246"/>
                        <a:pt x="623" y="1286"/>
                        <a:pt x="704" y="1286"/>
                      </a:cubicBezTo>
                      <a:cubicBezTo>
                        <a:pt x="744" y="1297"/>
                        <a:pt x="784" y="1302"/>
                        <a:pt x="824" y="1302"/>
                      </a:cubicBezTo>
                      <a:cubicBezTo>
                        <a:pt x="864" y="1302"/>
                        <a:pt x="905" y="1297"/>
                        <a:pt x="945" y="1286"/>
                      </a:cubicBezTo>
                      <a:cubicBezTo>
                        <a:pt x="1025" y="1286"/>
                        <a:pt x="1085" y="1246"/>
                        <a:pt x="1146" y="1206"/>
                      </a:cubicBezTo>
                      <a:cubicBezTo>
                        <a:pt x="1226" y="1146"/>
                        <a:pt x="1266" y="1086"/>
                        <a:pt x="1306" y="1005"/>
                      </a:cubicBezTo>
                      <a:cubicBezTo>
                        <a:pt x="1347" y="1025"/>
                        <a:pt x="1387" y="1025"/>
                        <a:pt x="1407" y="1045"/>
                      </a:cubicBezTo>
                      <a:cubicBezTo>
                        <a:pt x="1447" y="1045"/>
                        <a:pt x="1487" y="1065"/>
                        <a:pt x="1507" y="1065"/>
                      </a:cubicBezTo>
                      <a:cubicBezTo>
                        <a:pt x="1548" y="1065"/>
                        <a:pt x="1588" y="1086"/>
                        <a:pt x="1628" y="1086"/>
                      </a:cubicBezTo>
                      <a:cubicBezTo>
                        <a:pt x="1648" y="1065"/>
                        <a:pt x="1688" y="1065"/>
                        <a:pt x="1728" y="1065"/>
                      </a:cubicBezTo>
                      <a:cubicBezTo>
                        <a:pt x="1749" y="1045"/>
                        <a:pt x="1789" y="1025"/>
                        <a:pt x="1809" y="1005"/>
                      </a:cubicBezTo>
                      <a:cubicBezTo>
                        <a:pt x="1849" y="985"/>
                        <a:pt x="1869" y="945"/>
                        <a:pt x="1889" y="905"/>
                      </a:cubicBezTo>
                      <a:cubicBezTo>
                        <a:pt x="1909" y="844"/>
                        <a:pt x="1909" y="784"/>
                        <a:pt x="1929" y="684"/>
                      </a:cubicBezTo>
                      <a:lnTo>
                        <a:pt x="1668" y="623"/>
                      </a:lnTo>
                      <a:lnTo>
                        <a:pt x="1668" y="704"/>
                      </a:lnTo>
                      <a:lnTo>
                        <a:pt x="1648" y="764"/>
                      </a:lnTo>
                      <a:lnTo>
                        <a:pt x="1628" y="804"/>
                      </a:lnTo>
                      <a:lnTo>
                        <a:pt x="1568" y="885"/>
                      </a:lnTo>
                      <a:lnTo>
                        <a:pt x="1548" y="885"/>
                      </a:lnTo>
                      <a:lnTo>
                        <a:pt x="1487" y="905"/>
                      </a:lnTo>
                      <a:lnTo>
                        <a:pt x="1427" y="905"/>
                      </a:lnTo>
                      <a:lnTo>
                        <a:pt x="1367" y="885"/>
                      </a:lnTo>
                      <a:cubicBezTo>
                        <a:pt x="1387" y="804"/>
                        <a:pt x="1407" y="724"/>
                        <a:pt x="1407" y="643"/>
                      </a:cubicBezTo>
                      <a:cubicBezTo>
                        <a:pt x="1387" y="563"/>
                        <a:pt x="1367" y="483"/>
                        <a:pt x="1327" y="422"/>
                      </a:cubicBezTo>
                      <a:cubicBezTo>
                        <a:pt x="1286" y="342"/>
                        <a:pt x="1246" y="282"/>
                        <a:pt x="1166" y="242"/>
                      </a:cubicBezTo>
                      <a:cubicBezTo>
                        <a:pt x="1106" y="181"/>
                        <a:pt x="1025" y="141"/>
                        <a:pt x="945" y="101"/>
                      </a:cubicBezTo>
                      <a:cubicBezTo>
                        <a:pt x="884" y="81"/>
                        <a:pt x="824" y="61"/>
                        <a:pt x="764" y="41"/>
                      </a:cubicBezTo>
                      <a:cubicBezTo>
                        <a:pt x="724" y="21"/>
                        <a:pt x="663" y="21"/>
                        <a:pt x="6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69"/>
                <p:cNvSpPr/>
                <p:nvPr/>
              </p:nvSpPr>
              <p:spPr>
                <a:xfrm>
                  <a:off x="952387" y="4341793"/>
                  <a:ext cx="72937" cy="66185"/>
                </a:xfrm>
                <a:custGeom>
                  <a:avLst/>
                  <a:gdLst/>
                  <a:ahLst/>
                  <a:cxnLst/>
                  <a:rect l="l" t="t" r="r" b="b"/>
                  <a:pathLst>
                    <a:path w="1307" h="1186" extrusionOk="0">
                      <a:moveTo>
                        <a:pt x="463" y="0"/>
                      </a:moveTo>
                      <a:lnTo>
                        <a:pt x="222" y="483"/>
                      </a:lnTo>
                      <a:lnTo>
                        <a:pt x="403" y="583"/>
                      </a:lnTo>
                      <a:lnTo>
                        <a:pt x="463" y="402"/>
                      </a:lnTo>
                      <a:lnTo>
                        <a:pt x="805" y="583"/>
                      </a:lnTo>
                      <a:cubicBezTo>
                        <a:pt x="845" y="643"/>
                        <a:pt x="885" y="684"/>
                        <a:pt x="885" y="704"/>
                      </a:cubicBezTo>
                      <a:cubicBezTo>
                        <a:pt x="905" y="744"/>
                        <a:pt x="925" y="784"/>
                        <a:pt x="925" y="804"/>
                      </a:cubicBezTo>
                      <a:cubicBezTo>
                        <a:pt x="925" y="844"/>
                        <a:pt x="925" y="864"/>
                        <a:pt x="905" y="885"/>
                      </a:cubicBezTo>
                      <a:lnTo>
                        <a:pt x="885" y="945"/>
                      </a:lnTo>
                      <a:lnTo>
                        <a:pt x="764" y="945"/>
                      </a:lnTo>
                      <a:lnTo>
                        <a:pt x="684" y="905"/>
                      </a:lnTo>
                      <a:lnTo>
                        <a:pt x="644" y="885"/>
                      </a:lnTo>
                      <a:lnTo>
                        <a:pt x="583" y="864"/>
                      </a:lnTo>
                      <a:lnTo>
                        <a:pt x="523" y="844"/>
                      </a:lnTo>
                      <a:cubicBezTo>
                        <a:pt x="503" y="824"/>
                        <a:pt x="483" y="804"/>
                        <a:pt x="443" y="784"/>
                      </a:cubicBezTo>
                      <a:cubicBezTo>
                        <a:pt x="423" y="764"/>
                        <a:pt x="383" y="744"/>
                        <a:pt x="342" y="724"/>
                      </a:cubicBezTo>
                      <a:cubicBezTo>
                        <a:pt x="282" y="704"/>
                        <a:pt x="242" y="684"/>
                        <a:pt x="182" y="643"/>
                      </a:cubicBezTo>
                      <a:lnTo>
                        <a:pt x="1" y="985"/>
                      </a:lnTo>
                      <a:lnTo>
                        <a:pt x="202" y="1086"/>
                      </a:lnTo>
                      <a:lnTo>
                        <a:pt x="262" y="945"/>
                      </a:lnTo>
                      <a:cubicBezTo>
                        <a:pt x="302" y="965"/>
                        <a:pt x="322" y="985"/>
                        <a:pt x="362" y="985"/>
                      </a:cubicBezTo>
                      <a:lnTo>
                        <a:pt x="423" y="1045"/>
                      </a:lnTo>
                      <a:lnTo>
                        <a:pt x="483" y="1065"/>
                      </a:lnTo>
                      <a:lnTo>
                        <a:pt x="523" y="1086"/>
                      </a:lnTo>
                      <a:lnTo>
                        <a:pt x="583" y="1126"/>
                      </a:lnTo>
                      <a:lnTo>
                        <a:pt x="644" y="1146"/>
                      </a:lnTo>
                      <a:cubicBezTo>
                        <a:pt x="684" y="1166"/>
                        <a:pt x="724" y="1186"/>
                        <a:pt x="764" y="1186"/>
                      </a:cubicBezTo>
                      <a:lnTo>
                        <a:pt x="865" y="1186"/>
                      </a:lnTo>
                      <a:cubicBezTo>
                        <a:pt x="905" y="1186"/>
                        <a:pt x="925" y="1166"/>
                        <a:pt x="945" y="1146"/>
                      </a:cubicBezTo>
                      <a:cubicBezTo>
                        <a:pt x="985" y="1126"/>
                        <a:pt x="1005" y="1086"/>
                        <a:pt x="1026" y="1045"/>
                      </a:cubicBezTo>
                      <a:cubicBezTo>
                        <a:pt x="1026" y="1005"/>
                        <a:pt x="1046" y="985"/>
                        <a:pt x="1046" y="945"/>
                      </a:cubicBezTo>
                      <a:cubicBezTo>
                        <a:pt x="1046" y="905"/>
                        <a:pt x="1046" y="885"/>
                        <a:pt x="1046" y="844"/>
                      </a:cubicBezTo>
                      <a:cubicBezTo>
                        <a:pt x="1046" y="784"/>
                        <a:pt x="1026" y="744"/>
                        <a:pt x="1026" y="704"/>
                      </a:cubicBezTo>
                      <a:lnTo>
                        <a:pt x="1026" y="704"/>
                      </a:lnTo>
                      <a:lnTo>
                        <a:pt x="1146" y="764"/>
                      </a:lnTo>
                      <a:lnTo>
                        <a:pt x="1307" y="382"/>
                      </a:lnTo>
                      <a:lnTo>
                        <a:pt x="1166" y="322"/>
                      </a:lnTo>
                      <a:lnTo>
                        <a:pt x="1086" y="463"/>
                      </a:lnTo>
                      <a:lnTo>
                        <a:pt x="543" y="221"/>
                      </a:lnTo>
                      <a:lnTo>
                        <a:pt x="604" y="61"/>
                      </a:lnTo>
                      <a:lnTo>
                        <a:pt x="4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69"/>
                <p:cNvSpPr/>
                <p:nvPr/>
              </p:nvSpPr>
              <p:spPr>
                <a:xfrm>
                  <a:off x="971473" y="4308143"/>
                  <a:ext cx="12389" cy="15737"/>
                </a:xfrm>
                <a:custGeom>
                  <a:avLst/>
                  <a:gdLst/>
                  <a:ahLst/>
                  <a:cxnLst/>
                  <a:rect l="l" t="t" r="r" b="b"/>
                  <a:pathLst>
                    <a:path w="222" h="282" extrusionOk="0">
                      <a:moveTo>
                        <a:pt x="121" y="1"/>
                      </a:moveTo>
                      <a:lnTo>
                        <a:pt x="81" y="21"/>
                      </a:lnTo>
                      <a:lnTo>
                        <a:pt x="41" y="61"/>
                      </a:lnTo>
                      <a:lnTo>
                        <a:pt x="0" y="101"/>
                      </a:lnTo>
                      <a:lnTo>
                        <a:pt x="0" y="161"/>
                      </a:lnTo>
                      <a:lnTo>
                        <a:pt x="0" y="201"/>
                      </a:lnTo>
                      <a:lnTo>
                        <a:pt x="20" y="242"/>
                      </a:lnTo>
                      <a:lnTo>
                        <a:pt x="61" y="282"/>
                      </a:lnTo>
                      <a:lnTo>
                        <a:pt x="101" y="282"/>
                      </a:lnTo>
                      <a:lnTo>
                        <a:pt x="141" y="262"/>
                      </a:lnTo>
                      <a:lnTo>
                        <a:pt x="181" y="242"/>
                      </a:lnTo>
                      <a:lnTo>
                        <a:pt x="201" y="181"/>
                      </a:lnTo>
                      <a:lnTo>
                        <a:pt x="221" y="141"/>
                      </a:lnTo>
                      <a:lnTo>
                        <a:pt x="221" y="81"/>
                      </a:lnTo>
                      <a:lnTo>
                        <a:pt x="201" y="41"/>
                      </a:lnTo>
                      <a:lnTo>
                        <a:pt x="161" y="21"/>
                      </a:lnTo>
                      <a:lnTo>
                        <a:pt x="12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69"/>
                <p:cNvSpPr/>
                <p:nvPr/>
              </p:nvSpPr>
              <p:spPr>
                <a:xfrm>
                  <a:off x="982689" y="4313779"/>
                  <a:ext cx="58372" cy="43751"/>
                </a:xfrm>
                <a:custGeom>
                  <a:avLst/>
                  <a:gdLst/>
                  <a:ahLst/>
                  <a:cxnLst/>
                  <a:rect l="l" t="t" r="r" b="b"/>
                  <a:pathLst>
                    <a:path w="1046" h="784" extrusionOk="0">
                      <a:moveTo>
                        <a:pt x="161" y="0"/>
                      </a:moveTo>
                      <a:lnTo>
                        <a:pt x="0" y="462"/>
                      </a:lnTo>
                      <a:lnTo>
                        <a:pt x="141" y="522"/>
                      </a:lnTo>
                      <a:lnTo>
                        <a:pt x="241" y="301"/>
                      </a:lnTo>
                      <a:lnTo>
                        <a:pt x="724" y="522"/>
                      </a:lnTo>
                      <a:lnTo>
                        <a:pt x="643" y="744"/>
                      </a:lnTo>
                      <a:lnTo>
                        <a:pt x="804" y="784"/>
                      </a:lnTo>
                      <a:lnTo>
                        <a:pt x="1045" y="261"/>
                      </a:lnTo>
                      <a:lnTo>
                        <a:pt x="844" y="141"/>
                      </a:lnTo>
                      <a:lnTo>
                        <a:pt x="784" y="342"/>
                      </a:lnTo>
                      <a:lnTo>
                        <a:pt x="16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69"/>
                <p:cNvSpPr/>
                <p:nvPr/>
              </p:nvSpPr>
              <p:spPr>
                <a:xfrm>
                  <a:off x="1004007" y="4561553"/>
                  <a:ext cx="58372" cy="66241"/>
                </a:xfrm>
                <a:custGeom>
                  <a:avLst/>
                  <a:gdLst/>
                  <a:ahLst/>
                  <a:cxnLst/>
                  <a:rect l="l" t="t" r="r" b="b"/>
                  <a:pathLst>
                    <a:path w="1046" h="1187" extrusionOk="0">
                      <a:moveTo>
                        <a:pt x="241" y="1"/>
                      </a:moveTo>
                      <a:lnTo>
                        <a:pt x="161" y="122"/>
                      </a:lnTo>
                      <a:lnTo>
                        <a:pt x="281" y="182"/>
                      </a:lnTo>
                      <a:cubicBezTo>
                        <a:pt x="261" y="202"/>
                        <a:pt x="221" y="222"/>
                        <a:pt x="201" y="242"/>
                      </a:cubicBezTo>
                      <a:cubicBezTo>
                        <a:pt x="181" y="262"/>
                        <a:pt x="141" y="302"/>
                        <a:pt x="121" y="322"/>
                      </a:cubicBezTo>
                      <a:cubicBezTo>
                        <a:pt x="101" y="363"/>
                        <a:pt x="60" y="403"/>
                        <a:pt x="40" y="443"/>
                      </a:cubicBezTo>
                      <a:cubicBezTo>
                        <a:pt x="20" y="503"/>
                        <a:pt x="20" y="544"/>
                        <a:pt x="0" y="584"/>
                      </a:cubicBezTo>
                      <a:cubicBezTo>
                        <a:pt x="0" y="644"/>
                        <a:pt x="20" y="684"/>
                        <a:pt x="20" y="704"/>
                      </a:cubicBezTo>
                      <a:cubicBezTo>
                        <a:pt x="40" y="744"/>
                        <a:pt x="60" y="785"/>
                        <a:pt x="80" y="805"/>
                      </a:cubicBezTo>
                      <a:cubicBezTo>
                        <a:pt x="101" y="825"/>
                        <a:pt x="121" y="845"/>
                        <a:pt x="161" y="865"/>
                      </a:cubicBezTo>
                      <a:cubicBezTo>
                        <a:pt x="201" y="885"/>
                        <a:pt x="221" y="885"/>
                        <a:pt x="261" y="885"/>
                      </a:cubicBezTo>
                      <a:cubicBezTo>
                        <a:pt x="302" y="885"/>
                        <a:pt x="322" y="885"/>
                        <a:pt x="362" y="865"/>
                      </a:cubicBezTo>
                      <a:cubicBezTo>
                        <a:pt x="382" y="865"/>
                        <a:pt x="422" y="845"/>
                        <a:pt x="442" y="825"/>
                      </a:cubicBezTo>
                      <a:lnTo>
                        <a:pt x="523" y="765"/>
                      </a:lnTo>
                      <a:lnTo>
                        <a:pt x="603" y="704"/>
                      </a:lnTo>
                      <a:lnTo>
                        <a:pt x="663" y="644"/>
                      </a:lnTo>
                      <a:lnTo>
                        <a:pt x="703" y="604"/>
                      </a:lnTo>
                      <a:lnTo>
                        <a:pt x="744" y="564"/>
                      </a:lnTo>
                      <a:lnTo>
                        <a:pt x="784" y="523"/>
                      </a:lnTo>
                      <a:lnTo>
                        <a:pt x="844" y="544"/>
                      </a:lnTo>
                      <a:lnTo>
                        <a:pt x="884" y="564"/>
                      </a:lnTo>
                      <a:lnTo>
                        <a:pt x="884" y="584"/>
                      </a:lnTo>
                      <a:lnTo>
                        <a:pt x="884" y="624"/>
                      </a:lnTo>
                      <a:lnTo>
                        <a:pt x="864" y="664"/>
                      </a:lnTo>
                      <a:lnTo>
                        <a:pt x="844" y="704"/>
                      </a:lnTo>
                      <a:lnTo>
                        <a:pt x="784" y="785"/>
                      </a:lnTo>
                      <a:lnTo>
                        <a:pt x="723" y="845"/>
                      </a:lnTo>
                      <a:lnTo>
                        <a:pt x="663" y="885"/>
                      </a:lnTo>
                      <a:lnTo>
                        <a:pt x="583" y="945"/>
                      </a:lnTo>
                      <a:lnTo>
                        <a:pt x="523" y="986"/>
                      </a:lnTo>
                      <a:lnTo>
                        <a:pt x="764" y="1187"/>
                      </a:lnTo>
                      <a:lnTo>
                        <a:pt x="884" y="1066"/>
                      </a:lnTo>
                      <a:lnTo>
                        <a:pt x="764" y="986"/>
                      </a:lnTo>
                      <a:lnTo>
                        <a:pt x="784" y="966"/>
                      </a:lnTo>
                      <a:lnTo>
                        <a:pt x="844" y="925"/>
                      </a:lnTo>
                      <a:cubicBezTo>
                        <a:pt x="864" y="905"/>
                        <a:pt x="904" y="885"/>
                        <a:pt x="924" y="845"/>
                      </a:cubicBezTo>
                      <a:cubicBezTo>
                        <a:pt x="945" y="805"/>
                        <a:pt x="985" y="765"/>
                        <a:pt x="1005" y="704"/>
                      </a:cubicBezTo>
                      <a:cubicBezTo>
                        <a:pt x="1025" y="664"/>
                        <a:pt x="1025" y="624"/>
                        <a:pt x="1045" y="584"/>
                      </a:cubicBezTo>
                      <a:cubicBezTo>
                        <a:pt x="1045" y="544"/>
                        <a:pt x="1045" y="503"/>
                        <a:pt x="1045" y="463"/>
                      </a:cubicBezTo>
                      <a:cubicBezTo>
                        <a:pt x="1045" y="423"/>
                        <a:pt x="1025" y="383"/>
                        <a:pt x="1005" y="363"/>
                      </a:cubicBezTo>
                      <a:cubicBezTo>
                        <a:pt x="985" y="322"/>
                        <a:pt x="945" y="302"/>
                        <a:pt x="904" y="282"/>
                      </a:cubicBezTo>
                      <a:cubicBezTo>
                        <a:pt x="864" y="262"/>
                        <a:pt x="824" y="262"/>
                        <a:pt x="784" y="262"/>
                      </a:cubicBezTo>
                      <a:cubicBezTo>
                        <a:pt x="744" y="262"/>
                        <a:pt x="703" y="262"/>
                        <a:pt x="683" y="282"/>
                      </a:cubicBezTo>
                      <a:cubicBezTo>
                        <a:pt x="643" y="302"/>
                        <a:pt x="623" y="322"/>
                        <a:pt x="603" y="343"/>
                      </a:cubicBezTo>
                      <a:cubicBezTo>
                        <a:pt x="563" y="383"/>
                        <a:pt x="543" y="403"/>
                        <a:pt x="502" y="443"/>
                      </a:cubicBezTo>
                      <a:cubicBezTo>
                        <a:pt x="482" y="483"/>
                        <a:pt x="462" y="503"/>
                        <a:pt x="422" y="544"/>
                      </a:cubicBezTo>
                      <a:lnTo>
                        <a:pt x="362" y="604"/>
                      </a:lnTo>
                      <a:lnTo>
                        <a:pt x="322" y="644"/>
                      </a:lnTo>
                      <a:lnTo>
                        <a:pt x="261" y="624"/>
                      </a:lnTo>
                      <a:lnTo>
                        <a:pt x="221" y="564"/>
                      </a:lnTo>
                      <a:cubicBezTo>
                        <a:pt x="221" y="544"/>
                        <a:pt x="221" y="503"/>
                        <a:pt x="241" y="483"/>
                      </a:cubicBezTo>
                      <a:lnTo>
                        <a:pt x="281" y="403"/>
                      </a:lnTo>
                      <a:lnTo>
                        <a:pt x="362" y="322"/>
                      </a:lnTo>
                      <a:lnTo>
                        <a:pt x="422" y="242"/>
                      </a:lnTo>
                      <a:lnTo>
                        <a:pt x="502" y="182"/>
                      </a:lnTo>
                      <a:lnTo>
                        <a:pt x="2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69"/>
                <p:cNvSpPr/>
                <p:nvPr/>
              </p:nvSpPr>
              <p:spPr>
                <a:xfrm>
                  <a:off x="1021920" y="4488672"/>
                  <a:ext cx="80806" cy="89790"/>
                </a:xfrm>
                <a:custGeom>
                  <a:avLst/>
                  <a:gdLst/>
                  <a:ahLst/>
                  <a:cxnLst/>
                  <a:rect l="l" t="t" r="r" b="b"/>
                  <a:pathLst>
                    <a:path w="1448" h="1609" extrusionOk="0">
                      <a:moveTo>
                        <a:pt x="603" y="1"/>
                      </a:moveTo>
                      <a:cubicBezTo>
                        <a:pt x="563" y="21"/>
                        <a:pt x="523" y="41"/>
                        <a:pt x="503" y="61"/>
                      </a:cubicBezTo>
                      <a:cubicBezTo>
                        <a:pt x="463" y="81"/>
                        <a:pt x="443" y="121"/>
                        <a:pt x="423" y="162"/>
                      </a:cubicBezTo>
                      <a:lnTo>
                        <a:pt x="402" y="262"/>
                      </a:lnTo>
                      <a:cubicBezTo>
                        <a:pt x="402" y="282"/>
                        <a:pt x="402" y="302"/>
                        <a:pt x="402" y="342"/>
                      </a:cubicBezTo>
                      <a:cubicBezTo>
                        <a:pt x="402" y="383"/>
                        <a:pt x="402" y="423"/>
                        <a:pt x="423" y="463"/>
                      </a:cubicBezTo>
                      <a:cubicBezTo>
                        <a:pt x="382" y="463"/>
                        <a:pt x="342" y="483"/>
                        <a:pt x="302" y="503"/>
                      </a:cubicBezTo>
                      <a:cubicBezTo>
                        <a:pt x="282" y="543"/>
                        <a:pt x="242" y="584"/>
                        <a:pt x="222" y="624"/>
                      </a:cubicBezTo>
                      <a:lnTo>
                        <a:pt x="202" y="704"/>
                      </a:lnTo>
                      <a:lnTo>
                        <a:pt x="202" y="764"/>
                      </a:lnTo>
                      <a:lnTo>
                        <a:pt x="202" y="784"/>
                      </a:lnTo>
                      <a:cubicBezTo>
                        <a:pt x="202" y="805"/>
                        <a:pt x="202" y="845"/>
                        <a:pt x="222" y="885"/>
                      </a:cubicBezTo>
                      <a:lnTo>
                        <a:pt x="101" y="825"/>
                      </a:lnTo>
                      <a:lnTo>
                        <a:pt x="1" y="1247"/>
                      </a:lnTo>
                      <a:lnTo>
                        <a:pt x="141" y="1327"/>
                      </a:lnTo>
                      <a:lnTo>
                        <a:pt x="202" y="1166"/>
                      </a:lnTo>
                      <a:lnTo>
                        <a:pt x="744" y="1387"/>
                      </a:lnTo>
                      <a:lnTo>
                        <a:pt x="684" y="1548"/>
                      </a:lnTo>
                      <a:lnTo>
                        <a:pt x="845" y="1608"/>
                      </a:lnTo>
                      <a:lnTo>
                        <a:pt x="1046" y="1126"/>
                      </a:lnTo>
                      <a:lnTo>
                        <a:pt x="885" y="1026"/>
                      </a:lnTo>
                      <a:lnTo>
                        <a:pt x="824" y="1186"/>
                      </a:lnTo>
                      <a:lnTo>
                        <a:pt x="342" y="945"/>
                      </a:lnTo>
                      <a:lnTo>
                        <a:pt x="342" y="885"/>
                      </a:lnTo>
                      <a:lnTo>
                        <a:pt x="322" y="825"/>
                      </a:lnTo>
                      <a:lnTo>
                        <a:pt x="342" y="784"/>
                      </a:lnTo>
                      <a:lnTo>
                        <a:pt x="342" y="764"/>
                      </a:lnTo>
                      <a:lnTo>
                        <a:pt x="382" y="724"/>
                      </a:lnTo>
                      <a:lnTo>
                        <a:pt x="423" y="704"/>
                      </a:lnTo>
                      <a:lnTo>
                        <a:pt x="503" y="724"/>
                      </a:lnTo>
                      <a:lnTo>
                        <a:pt x="583" y="744"/>
                      </a:lnTo>
                      <a:lnTo>
                        <a:pt x="603" y="764"/>
                      </a:lnTo>
                      <a:lnTo>
                        <a:pt x="624" y="764"/>
                      </a:lnTo>
                      <a:lnTo>
                        <a:pt x="664" y="784"/>
                      </a:lnTo>
                      <a:lnTo>
                        <a:pt x="724" y="825"/>
                      </a:lnTo>
                      <a:cubicBezTo>
                        <a:pt x="744" y="825"/>
                        <a:pt x="764" y="845"/>
                        <a:pt x="804" y="865"/>
                      </a:cubicBezTo>
                      <a:cubicBezTo>
                        <a:pt x="824" y="885"/>
                        <a:pt x="865" y="905"/>
                        <a:pt x="925" y="925"/>
                      </a:cubicBezTo>
                      <a:cubicBezTo>
                        <a:pt x="965" y="945"/>
                        <a:pt x="1025" y="985"/>
                        <a:pt x="1086" y="1006"/>
                      </a:cubicBezTo>
                      <a:lnTo>
                        <a:pt x="1246" y="684"/>
                      </a:lnTo>
                      <a:lnTo>
                        <a:pt x="1246" y="664"/>
                      </a:lnTo>
                      <a:lnTo>
                        <a:pt x="1066" y="543"/>
                      </a:lnTo>
                      <a:lnTo>
                        <a:pt x="1005" y="704"/>
                      </a:lnTo>
                      <a:cubicBezTo>
                        <a:pt x="965" y="684"/>
                        <a:pt x="945" y="664"/>
                        <a:pt x="905" y="644"/>
                      </a:cubicBezTo>
                      <a:lnTo>
                        <a:pt x="845" y="604"/>
                      </a:lnTo>
                      <a:lnTo>
                        <a:pt x="784" y="584"/>
                      </a:lnTo>
                      <a:lnTo>
                        <a:pt x="744" y="563"/>
                      </a:lnTo>
                      <a:lnTo>
                        <a:pt x="704" y="523"/>
                      </a:lnTo>
                      <a:lnTo>
                        <a:pt x="644" y="503"/>
                      </a:lnTo>
                      <a:cubicBezTo>
                        <a:pt x="624" y="503"/>
                        <a:pt x="583" y="483"/>
                        <a:pt x="543" y="483"/>
                      </a:cubicBezTo>
                      <a:lnTo>
                        <a:pt x="543" y="403"/>
                      </a:lnTo>
                      <a:lnTo>
                        <a:pt x="543" y="363"/>
                      </a:lnTo>
                      <a:lnTo>
                        <a:pt x="543" y="322"/>
                      </a:lnTo>
                      <a:lnTo>
                        <a:pt x="583" y="282"/>
                      </a:lnTo>
                      <a:lnTo>
                        <a:pt x="624" y="262"/>
                      </a:lnTo>
                      <a:lnTo>
                        <a:pt x="704" y="262"/>
                      </a:lnTo>
                      <a:lnTo>
                        <a:pt x="784" y="282"/>
                      </a:lnTo>
                      <a:lnTo>
                        <a:pt x="824" y="302"/>
                      </a:lnTo>
                      <a:lnTo>
                        <a:pt x="865" y="322"/>
                      </a:lnTo>
                      <a:lnTo>
                        <a:pt x="925" y="363"/>
                      </a:lnTo>
                      <a:cubicBezTo>
                        <a:pt x="945" y="363"/>
                        <a:pt x="965" y="383"/>
                        <a:pt x="1005" y="403"/>
                      </a:cubicBezTo>
                      <a:cubicBezTo>
                        <a:pt x="1025" y="423"/>
                        <a:pt x="1066" y="443"/>
                        <a:pt x="1126" y="463"/>
                      </a:cubicBezTo>
                      <a:cubicBezTo>
                        <a:pt x="1166" y="503"/>
                        <a:pt x="1226" y="523"/>
                        <a:pt x="1287" y="563"/>
                      </a:cubicBezTo>
                      <a:lnTo>
                        <a:pt x="1447" y="202"/>
                      </a:lnTo>
                      <a:lnTo>
                        <a:pt x="1267" y="101"/>
                      </a:lnTo>
                      <a:lnTo>
                        <a:pt x="1206" y="242"/>
                      </a:lnTo>
                      <a:cubicBezTo>
                        <a:pt x="1166" y="222"/>
                        <a:pt x="1146" y="202"/>
                        <a:pt x="1106" y="182"/>
                      </a:cubicBezTo>
                      <a:lnTo>
                        <a:pt x="1046" y="141"/>
                      </a:lnTo>
                      <a:lnTo>
                        <a:pt x="985" y="121"/>
                      </a:lnTo>
                      <a:lnTo>
                        <a:pt x="945" y="101"/>
                      </a:lnTo>
                      <a:lnTo>
                        <a:pt x="905" y="81"/>
                      </a:lnTo>
                      <a:lnTo>
                        <a:pt x="845" y="41"/>
                      </a:lnTo>
                      <a:cubicBezTo>
                        <a:pt x="804" y="21"/>
                        <a:pt x="764" y="21"/>
                        <a:pt x="7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69"/>
                <p:cNvSpPr/>
                <p:nvPr/>
              </p:nvSpPr>
              <p:spPr>
                <a:xfrm>
                  <a:off x="1063439" y="4436271"/>
                  <a:ext cx="54968" cy="53294"/>
                </a:xfrm>
                <a:custGeom>
                  <a:avLst/>
                  <a:gdLst/>
                  <a:ahLst/>
                  <a:cxnLst/>
                  <a:rect l="l" t="t" r="r" b="b"/>
                  <a:pathLst>
                    <a:path w="985" h="955" extrusionOk="0">
                      <a:moveTo>
                        <a:pt x="322" y="236"/>
                      </a:moveTo>
                      <a:lnTo>
                        <a:pt x="422" y="257"/>
                      </a:lnTo>
                      <a:lnTo>
                        <a:pt x="502" y="277"/>
                      </a:lnTo>
                      <a:lnTo>
                        <a:pt x="583" y="317"/>
                      </a:lnTo>
                      <a:lnTo>
                        <a:pt x="643" y="337"/>
                      </a:lnTo>
                      <a:lnTo>
                        <a:pt x="703" y="377"/>
                      </a:lnTo>
                      <a:lnTo>
                        <a:pt x="784" y="437"/>
                      </a:lnTo>
                      <a:lnTo>
                        <a:pt x="824" y="478"/>
                      </a:lnTo>
                      <a:lnTo>
                        <a:pt x="844" y="558"/>
                      </a:lnTo>
                      <a:lnTo>
                        <a:pt x="844" y="618"/>
                      </a:lnTo>
                      <a:lnTo>
                        <a:pt x="784" y="679"/>
                      </a:lnTo>
                      <a:lnTo>
                        <a:pt x="724" y="719"/>
                      </a:lnTo>
                      <a:lnTo>
                        <a:pt x="563" y="719"/>
                      </a:lnTo>
                      <a:lnTo>
                        <a:pt x="482" y="699"/>
                      </a:lnTo>
                      <a:lnTo>
                        <a:pt x="422" y="658"/>
                      </a:lnTo>
                      <a:lnTo>
                        <a:pt x="342" y="638"/>
                      </a:lnTo>
                      <a:lnTo>
                        <a:pt x="281" y="578"/>
                      </a:lnTo>
                      <a:lnTo>
                        <a:pt x="201" y="538"/>
                      </a:lnTo>
                      <a:lnTo>
                        <a:pt x="161" y="458"/>
                      </a:lnTo>
                      <a:lnTo>
                        <a:pt x="121" y="397"/>
                      </a:lnTo>
                      <a:lnTo>
                        <a:pt x="141" y="317"/>
                      </a:lnTo>
                      <a:lnTo>
                        <a:pt x="181" y="277"/>
                      </a:lnTo>
                      <a:lnTo>
                        <a:pt x="241" y="236"/>
                      </a:lnTo>
                      <a:close/>
                      <a:moveTo>
                        <a:pt x="372" y="0"/>
                      </a:moveTo>
                      <a:cubicBezTo>
                        <a:pt x="342" y="0"/>
                        <a:pt x="312" y="5"/>
                        <a:pt x="281" y="15"/>
                      </a:cubicBezTo>
                      <a:cubicBezTo>
                        <a:pt x="241" y="15"/>
                        <a:pt x="201" y="36"/>
                        <a:pt x="141" y="76"/>
                      </a:cubicBezTo>
                      <a:cubicBezTo>
                        <a:pt x="101" y="116"/>
                        <a:pt x="60" y="176"/>
                        <a:pt x="40" y="236"/>
                      </a:cubicBezTo>
                      <a:cubicBezTo>
                        <a:pt x="20" y="297"/>
                        <a:pt x="0" y="357"/>
                        <a:pt x="0" y="417"/>
                      </a:cubicBezTo>
                      <a:cubicBezTo>
                        <a:pt x="0" y="478"/>
                        <a:pt x="0" y="538"/>
                        <a:pt x="20" y="598"/>
                      </a:cubicBezTo>
                      <a:cubicBezTo>
                        <a:pt x="40" y="658"/>
                        <a:pt x="80" y="719"/>
                        <a:pt x="141" y="759"/>
                      </a:cubicBezTo>
                      <a:cubicBezTo>
                        <a:pt x="181" y="819"/>
                        <a:pt x="241" y="859"/>
                        <a:pt x="322" y="900"/>
                      </a:cubicBezTo>
                      <a:cubicBezTo>
                        <a:pt x="382" y="920"/>
                        <a:pt x="442" y="940"/>
                        <a:pt x="502" y="940"/>
                      </a:cubicBezTo>
                      <a:cubicBezTo>
                        <a:pt x="533" y="950"/>
                        <a:pt x="563" y="955"/>
                        <a:pt x="593" y="955"/>
                      </a:cubicBezTo>
                      <a:cubicBezTo>
                        <a:pt x="623" y="955"/>
                        <a:pt x="653" y="950"/>
                        <a:pt x="683" y="940"/>
                      </a:cubicBezTo>
                      <a:cubicBezTo>
                        <a:pt x="744" y="920"/>
                        <a:pt x="784" y="900"/>
                        <a:pt x="824" y="859"/>
                      </a:cubicBezTo>
                      <a:cubicBezTo>
                        <a:pt x="864" y="839"/>
                        <a:pt x="904" y="779"/>
                        <a:pt x="945" y="719"/>
                      </a:cubicBezTo>
                      <a:cubicBezTo>
                        <a:pt x="965" y="658"/>
                        <a:pt x="985" y="578"/>
                        <a:pt x="985" y="518"/>
                      </a:cubicBezTo>
                      <a:cubicBezTo>
                        <a:pt x="985" y="458"/>
                        <a:pt x="965" y="397"/>
                        <a:pt x="945" y="337"/>
                      </a:cubicBezTo>
                      <a:cubicBezTo>
                        <a:pt x="904" y="277"/>
                        <a:pt x="864" y="236"/>
                        <a:pt x="824" y="176"/>
                      </a:cubicBezTo>
                      <a:cubicBezTo>
                        <a:pt x="764" y="136"/>
                        <a:pt x="703" y="96"/>
                        <a:pt x="623" y="56"/>
                      </a:cubicBezTo>
                      <a:cubicBezTo>
                        <a:pt x="563" y="36"/>
                        <a:pt x="502" y="15"/>
                        <a:pt x="462" y="15"/>
                      </a:cubicBezTo>
                      <a:cubicBezTo>
                        <a:pt x="432" y="5"/>
                        <a:pt x="402" y="0"/>
                        <a:pt x="3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69"/>
                <p:cNvSpPr/>
                <p:nvPr/>
              </p:nvSpPr>
              <p:spPr>
                <a:xfrm>
                  <a:off x="1057803" y="4375443"/>
                  <a:ext cx="90906" cy="72937"/>
                </a:xfrm>
                <a:custGeom>
                  <a:avLst/>
                  <a:gdLst/>
                  <a:ahLst/>
                  <a:cxnLst/>
                  <a:rect l="l" t="t" r="r" b="b"/>
                  <a:pathLst>
                    <a:path w="1629" h="1307" extrusionOk="0">
                      <a:moveTo>
                        <a:pt x="764" y="0"/>
                      </a:moveTo>
                      <a:lnTo>
                        <a:pt x="684" y="322"/>
                      </a:lnTo>
                      <a:lnTo>
                        <a:pt x="825" y="704"/>
                      </a:lnTo>
                      <a:lnTo>
                        <a:pt x="161" y="362"/>
                      </a:lnTo>
                      <a:lnTo>
                        <a:pt x="1" y="784"/>
                      </a:lnTo>
                      <a:lnTo>
                        <a:pt x="141" y="844"/>
                      </a:lnTo>
                      <a:lnTo>
                        <a:pt x="222" y="704"/>
                      </a:lnTo>
                      <a:lnTo>
                        <a:pt x="1106" y="1105"/>
                      </a:lnTo>
                      <a:lnTo>
                        <a:pt x="1066" y="1246"/>
                      </a:lnTo>
                      <a:lnTo>
                        <a:pt x="1206" y="1306"/>
                      </a:lnTo>
                      <a:lnTo>
                        <a:pt x="1407" y="844"/>
                      </a:lnTo>
                      <a:lnTo>
                        <a:pt x="1247" y="764"/>
                      </a:lnTo>
                      <a:lnTo>
                        <a:pt x="1206" y="884"/>
                      </a:lnTo>
                      <a:lnTo>
                        <a:pt x="1005" y="784"/>
                      </a:lnTo>
                      <a:lnTo>
                        <a:pt x="985" y="744"/>
                      </a:lnTo>
                      <a:lnTo>
                        <a:pt x="1508" y="643"/>
                      </a:lnTo>
                      <a:lnTo>
                        <a:pt x="1628" y="322"/>
                      </a:lnTo>
                      <a:lnTo>
                        <a:pt x="1447" y="241"/>
                      </a:lnTo>
                      <a:lnTo>
                        <a:pt x="1407" y="402"/>
                      </a:lnTo>
                      <a:lnTo>
                        <a:pt x="925" y="523"/>
                      </a:lnTo>
                      <a:lnTo>
                        <a:pt x="885" y="302"/>
                      </a:lnTo>
                      <a:lnTo>
                        <a:pt x="965" y="121"/>
                      </a:lnTo>
                      <a:lnTo>
                        <a:pt x="7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69"/>
                <p:cNvSpPr/>
                <p:nvPr/>
              </p:nvSpPr>
              <p:spPr>
                <a:xfrm>
                  <a:off x="1094802" y="4339561"/>
                  <a:ext cx="12389" cy="15737"/>
                </a:xfrm>
                <a:custGeom>
                  <a:avLst/>
                  <a:gdLst/>
                  <a:ahLst/>
                  <a:cxnLst/>
                  <a:rect l="l" t="t" r="r" b="b"/>
                  <a:pathLst>
                    <a:path w="222" h="282" extrusionOk="0">
                      <a:moveTo>
                        <a:pt x="121" y="0"/>
                      </a:moveTo>
                      <a:lnTo>
                        <a:pt x="81" y="20"/>
                      </a:lnTo>
                      <a:lnTo>
                        <a:pt x="41" y="40"/>
                      </a:lnTo>
                      <a:lnTo>
                        <a:pt x="21" y="101"/>
                      </a:lnTo>
                      <a:lnTo>
                        <a:pt x="1" y="141"/>
                      </a:lnTo>
                      <a:lnTo>
                        <a:pt x="1" y="201"/>
                      </a:lnTo>
                      <a:lnTo>
                        <a:pt x="21" y="241"/>
                      </a:lnTo>
                      <a:lnTo>
                        <a:pt x="61" y="261"/>
                      </a:lnTo>
                      <a:lnTo>
                        <a:pt x="101" y="282"/>
                      </a:lnTo>
                      <a:lnTo>
                        <a:pt x="141" y="261"/>
                      </a:lnTo>
                      <a:lnTo>
                        <a:pt x="182" y="241"/>
                      </a:lnTo>
                      <a:lnTo>
                        <a:pt x="222" y="181"/>
                      </a:lnTo>
                      <a:lnTo>
                        <a:pt x="222" y="121"/>
                      </a:lnTo>
                      <a:lnTo>
                        <a:pt x="222" y="81"/>
                      </a:lnTo>
                      <a:lnTo>
                        <a:pt x="202" y="40"/>
                      </a:lnTo>
                      <a:lnTo>
                        <a:pt x="162" y="20"/>
                      </a:lnTo>
                      <a:lnTo>
                        <a:pt x="12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69"/>
                <p:cNvSpPr/>
                <p:nvPr/>
              </p:nvSpPr>
              <p:spPr>
                <a:xfrm>
                  <a:off x="1106018" y="4345141"/>
                  <a:ext cx="58372" cy="43807"/>
                </a:xfrm>
                <a:custGeom>
                  <a:avLst/>
                  <a:gdLst/>
                  <a:ahLst/>
                  <a:cxnLst/>
                  <a:rect l="l" t="t" r="r" b="b"/>
                  <a:pathLst>
                    <a:path w="1046" h="785" extrusionOk="0">
                      <a:moveTo>
                        <a:pt x="161" y="1"/>
                      </a:moveTo>
                      <a:lnTo>
                        <a:pt x="1" y="463"/>
                      </a:lnTo>
                      <a:lnTo>
                        <a:pt x="141" y="523"/>
                      </a:lnTo>
                      <a:lnTo>
                        <a:pt x="242" y="302"/>
                      </a:lnTo>
                      <a:lnTo>
                        <a:pt x="724" y="503"/>
                      </a:lnTo>
                      <a:lnTo>
                        <a:pt x="644" y="724"/>
                      </a:lnTo>
                      <a:lnTo>
                        <a:pt x="805" y="784"/>
                      </a:lnTo>
                      <a:lnTo>
                        <a:pt x="1046" y="262"/>
                      </a:lnTo>
                      <a:lnTo>
                        <a:pt x="845" y="141"/>
                      </a:lnTo>
                      <a:lnTo>
                        <a:pt x="784" y="342"/>
                      </a:lnTo>
                      <a:lnTo>
                        <a:pt x="16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69"/>
                <p:cNvSpPr/>
                <p:nvPr/>
              </p:nvSpPr>
              <p:spPr>
                <a:xfrm>
                  <a:off x="1119467" y="4287941"/>
                  <a:ext cx="71821" cy="67357"/>
                </a:xfrm>
                <a:custGeom>
                  <a:avLst/>
                  <a:gdLst/>
                  <a:ahLst/>
                  <a:cxnLst/>
                  <a:rect l="l" t="t" r="r" b="b"/>
                  <a:pathLst>
                    <a:path w="1287" h="1207" extrusionOk="0">
                      <a:moveTo>
                        <a:pt x="423" y="1"/>
                      </a:moveTo>
                      <a:cubicBezTo>
                        <a:pt x="383" y="21"/>
                        <a:pt x="363" y="21"/>
                        <a:pt x="322" y="61"/>
                      </a:cubicBezTo>
                      <a:cubicBezTo>
                        <a:pt x="302" y="81"/>
                        <a:pt x="282" y="121"/>
                        <a:pt x="262" y="162"/>
                      </a:cubicBezTo>
                      <a:cubicBezTo>
                        <a:pt x="242" y="202"/>
                        <a:pt x="242" y="222"/>
                        <a:pt x="242" y="262"/>
                      </a:cubicBezTo>
                      <a:cubicBezTo>
                        <a:pt x="242" y="302"/>
                        <a:pt x="242" y="322"/>
                        <a:pt x="242" y="383"/>
                      </a:cubicBezTo>
                      <a:cubicBezTo>
                        <a:pt x="242" y="423"/>
                        <a:pt x="242" y="463"/>
                        <a:pt x="262" y="503"/>
                      </a:cubicBezTo>
                      <a:lnTo>
                        <a:pt x="101" y="423"/>
                      </a:lnTo>
                      <a:lnTo>
                        <a:pt x="1" y="845"/>
                      </a:lnTo>
                      <a:lnTo>
                        <a:pt x="142" y="925"/>
                      </a:lnTo>
                      <a:lnTo>
                        <a:pt x="202" y="764"/>
                      </a:lnTo>
                      <a:lnTo>
                        <a:pt x="744" y="985"/>
                      </a:lnTo>
                      <a:lnTo>
                        <a:pt x="684" y="1146"/>
                      </a:lnTo>
                      <a:lnTo>
                        <a:pt x="845" y="1207"/>
                      </a:lnTo>
                      <a:lnTo>
                        <a:pt x="1046" y="724"/>
                      </a:lnTo>
                      <a:lnTo>
                        <a:pt x="885" y="624"/>
                      </a:lnTo>
                      <a:lnTo>
                        <a:pt x="825" y="785"/>
                      </a:lnTo>
                      <a:lnTo>
                        <a:pt x="423" y="584"/>
                      </a:lnTo>
                      <a:cubicBezTo>
                        <a:pt x="403" y="543"/>
                        <a:pt x="383" y="503"/>
                        <a:pt x="363" y="463"/>
                      </a:cubicBezTo>
                      <a:cubicBezTo>
                        <a:pt x="363" y="443"/>
                        <a:pt x="363" y="403"/>
                        <a:pt x="363" y="383"/>
                      </a:cubicBezTo>
                      <a:lnTo>
                        <a:pt x="363" y="322"/>
                      </a:lnTo>
                      <a:lnTo>
                        <a:pt x="403" y="282"/>
                      </a:lnTo>
                      <a:lnTo>
                        <a:pt x="463" y="262"/>
                      </a:lnTo>
                      <a:lnTo>
                        <a:pt x="523" y="262"/>
                      </a:lnTo>
                      <a:lnTo>
                        <a:pt x="604" y="302"/>
                      </a:lnTo>
                      <a:lnTo>
                        <a:pt x="644" y="322"/>
                      </a:lnTo>
                      <a:lnTo>
                        <a:pt x="684" y="342"/>
                      </a:lnTo>
                      <a:lnTo>
                        <a:pt x="744" y="363"/>
                      </a:lnTo>
                      <a:cubicBezTo>
                        <a:pt x="764" y="383"/>
                        <a:pt x="785" y="403"/>
                        <a:pt x="825" y="403"/>
                      </a:cubicBezTo>
                      <a:cubicBezTo>
                        <a:pt x="865" y="423"/>
                        <a:pt x="885" y="443"/>
                        <a:pt x="945" y="483"/>
                      </a:cubicBezTo>
                      <a:cubicBezTo>
                        <a:pt x="986" y="503"/>
                        <a:pt x="1046" y="523"/>
                        <a:pt x="1106" y="563"/>
                      </a:cubicBezTo>
                      <a:lnTo>
                        <a:pt x="1287" y="202"/>
                      </a:lnTo>
                      <a:lnTo>
                        <a:pt x="1086" y="81"/>
                      </a:lnTo>
                      <a:lnTo>
                        <a:pt x="1046" y="242"/>
                      </a:lnTo>
                      <a:cubicBezTo>
                        <a:pt x="1006" y="222"/>
                        <a:pt x="965" y="202"/>
                        <a:pt x="945" y="182"/>
                      </a:cubicBezTo>
                      <a:lnTo>
                        <a:pt x="865" y="141"/>
                      </a:lnTo>
                      <a:lnTo>
                        <a:pt x="805" y="121"/>
                      </a:lnTo>
                      <a:lnTo>
                        <a:pt x="764" y="81"/>
                      </a:lnTo>
                      <a:lnTo>
                        <a:pt x="724" y="61"/>
                      </a:lnTo>
                      <a:lnTo>
                        <a:pt x="684" y="41"/>
                      </a:lnTo>
                      <a:cubicBezTo>
                        <a:pt x="624" y="21"/>
                        <a:pt x="584" y="1"/>
                        <a:pt x="5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69"/>
                <p:cNvSpPr/>
                <p:nvPr/>
              </p:nvSpPr>
              <p:spPr>
                <a:xfrm>
                  <a:off x="558795" y="4610941"/>
                  <a:ext cx="43807" cy="25838"/>
                </a:xfrm>
                <a:custGeom>
                  <a:avLst/>
                  <a:gdLst/>
                  <a:ahLst/>
                  <a:cxnLst/>
                  <a:rect l="l" t="t" r="r" b="b"/>
                  <a:pathLst>
                    <a:path w="785" h="463" extrusionOk="0">
                      <a:moveTo>
                        <a:pt x="603" y="0"/>
                      </a:moveTo>
                      <a:cubicBezTo>
                        <a:pt x="422" y="101"/>
                        <a:pt x="221" y="181"/>
                        <a:pt x="0" y="261"/>
                      </a:cubicBezTo>
                      <a:lnTo>
                        <a:pt x="20" y="382"/>
                      </a:lnTo>
                      <a:lnTo>
                        <a:pt x="784" y="462"/>
                      </a:lnTo>
                      <a:cubicBezTo>
                        <a:pt x="724" y="442"/>
                        <a:pt x="684" y="402"/>
                        <a:pt x="684" y="342"/>
                      </a:cubicBezTo>
                      <a:lnTo>
                        <a:pt x="603" y="0"/>
                      </a:lnTo>
                      <a:close/>
                    </a:path>
                  </a:pathLst>
                </a:custGeom>
                <a:solidFill>
                  <a:srgbClr val="C8A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69"/>
                <p:cNvSpPr/>
                <p:nvPr/>
              </p:nvSpPr>
              <p:spPr>
                <a:xfrm>
                  <a:off x="281779" y="4447209"/>
                  <a:ext cx="393704" cy="227629"/>
                </a:xfrm>
                <a:custGeom>
                  <a:avLst/>
                  <a:gdLst/>
                  <a:ahLst/>
                  <a:cxnLst/>
                  <a:rect l="l" t="t" r="r" b="b"/>
                  <a:pathLst>
                    <a:path w="7055" h="4079" extrusionOk="0">
                      <a:moveTo>
                        <a:pt x="1" y="1045"/>
                      </a:moveTo>
                      <a:cubicBezTo>
                        <a:pt x="1" y="1048"/>
                        <a:pt x="2" y="1050"/>
                        <a:pt x="2" y="1052"/>
                      </a:cubicBezTo>
                      <a:lnTo>
                        <a:pt x="2" y="1052"/>
                      </a:lnTo>
                      <a:lnTo>
                        <a:pt x="1" y="1045"/>
                      </a:lnTo>
                      <a:close/>
                      <a:moveTo>
                        <a:pt x="6713" y="0"/>
                      </a:moveTo>
                      <a:cubicBezTo>
                        <a:pt x="6853" y="905"/>
                        <a:pt x="5467" y="1849"/>
                        <a:pt x="3598" y="2130"/>
                      </a:cubicBezTo>
                      <a:cubicBezTo>
                        <a:pt x="3232" y="2190"/>
                        <a:pt x="2876" y="2218"/>
                        <a:pt x="2539" y="2218"/>
                      </a:cubicBezTo>
                      <a:cubicBezTo>
                        <a:pt x="1175" y="2218"/>
                        <a:pt x="121" y="1758"/>
                        <a:pt x="2" y="1052"/>
                      </a:cubicBezTo>
                      <a:lnTo>
                        <a:pt x="2" y="1052"/>
                      </a:lnTo>
                      <a:lnTo>
                        <a:pt x="182" y="2150"/>
                      </a:lnTo>
                      <a:lnTo>
                        <a:pt x="202" y="2371"/>
                      </a:lnTo>
                      <a:lnTo>
                        <a:pt x="222" y="2412"/>
                      </a:lnTo>
                      <a:lnTo>
                        <a:pt x="282" y="2894"/>
                      </a:lnTo>
                      <a:lnTo>
                        <a:pt x="302" y="2934"/>
                      </a:lnTo>
                      <a:cubicBezTo>
                        <a:pt x="343" y="3155"/>
                        <a:pt x="463" y="3336"/>
                        <a:pt x="684" y="3497"/>
                      </a:cubicBezTo>
                      <a:lnTo>
                        <a:pt x="744" y="3517"/>
                      </a:lnTo>
                      <a:cubicBezTo>
                        <a:pt x="765" y="3497"/>
                        <a:pt x="785" y="3477"/>
                        <a:pt x="785" y="3437"/>
                      </a:cubicBezTo>
                      <a:lnTo>
                        <a:pt x="724" y="3075"/>
                      </a:lnTo>
                      <a:lnTo>
                        <a:pt x="724" y="3075"/>
                      </a:lnTo>
                      <a:cubicBezTo>
                        <a:pt x="885" y="3175"/>
                        <a:pt x="1086" y="3276"/>
                        <a:pt x="1307" y="3336"/>
                      </a:cubicBezTo>
                      <a:cubicBezTo>
                        <a:pt x="1387" y="3376"/>
                        <a:pt x="1468" y="3396"/>
                        <a:pt x="1548" y="3416"/>
                      </a:cubicBezTo>
                      <a:lnTo>
                        <a:pt x="1588" y="3758"/>
                      </a:lnTo>
                      <a:cubicBezTo>
                        <a:pt x="1588" y="3858"/>
                        <a:pt x="1669" y="3939"/>
                        <a:pt x="1769" y="3959"/>
                      </a:cubicBezTo>
                      <a:cubicBezTo>
                        <a:pt x="2105" y="4037"/>
                        <a:pt x="2485" y="4078"/>
                        <a:pt x="2891" y="4078"/>
                      </a:cubicBezTo>
                      <a:cubicBezTo>
                        <a:pt x="3214" y="4078"/>
                        <a:pt x="3553" y="4053"/>
                        <a:pt x="3899" y="3999"/>
                      </a:cubicBezTo>
                      <a:cubicBezTo>
                        <a:pt x="4161" y="3959"/>
                        <a:pt x="4402" y="3899"/>
                        <a:pt x="4643" y="3838"/>
                      </a:cubicBezTo>
                      <a:cubicBezTo>
                        <a:pt x="4743" y="3818"/>
                        <a:pt x="4804" y="3698"/>
                        <a:pt x="4784" y="3597"/>
                      </a:cubicBezTo>
                      <a:lnTo>
                        <a:pt x="4703" y="3276"/>
                      </a:lnTo>
                      <a:cubicBezTo>
                        <a:pt x="4804" y="3256"/>
                        <a:pt x="4884" y="3215"/>
                        <a:pt x="4964" y="3195"/>
                      </a:cubicBezTo>
                      <a:cubicBezTo>
                        <a:pt x="5185" y="3115"/>
                        <a:pt x="5386" y="3035"/>
                        <a:pt x="5567" y="2934"/>
                      </a:cubicBezTo>
                      <a:lnTo>
                        <a:pt x="5648" y="3276"/>
                      </a:lnTo>
                      <a:cubicBezTo>
                        <a:pt x="5648" y="3336"/>
                        <a:pt x="5688" y="3376"/>
                        <a:pt x="5748" y="3396"/>
                      </a:cubicBezTo>
                      <a:lnTo>
                        <a:pt x="5828" y="3376"/>
                      </a:lnTo>
                      <a:cubicBezTo>
                        <a:pt x="6592" y="2974"/>
                        <a:pt x="7054" y="2432"/>
                        <a:pt x="7014" y="1909"/>
                      </a:cubicBezTo>
                      <a:lnTo>
                        <a:pt x="6994" y="1869"/>
                      </a:lnTo>
                      <a:lnTo>
                        <a:pt x="6954" y="1608"/>
                      </a:lnTo>
                      <a:lnTo>
                        <a:pt x="6793" y="543"/>
                      </a:lnTo>
                      <a:lnTo>
                        <a:pt x="6753" y="201"/>
                      </a:lnTo>
                      <a:lnTo>
                        <a:pt x="6713" y="0"/>
                      </a:lnTo>
                      <a:close/>
                    </a:path>
                  </a:pathLst>
                </a:custGeom>
                <a:solidFill>
                  <a:srgbClr val="DCC6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69"/>
                <p:cNvSpPr/>
                <p:nvPr/>
              </p:nvSpPr>
              <p:spPr>
                <a:xfrm>
                  <a:off x="273966" y="4381861"/>
                  <a:ext cx="390300" cy="189179"/>
                </a:xfrm>
                <a:custGeom>
                  <a:avLst/>
                  <a:gdLst/>
                  <a:ahLst/>
                  <a:cxnLst/>
                  <a:rect l="l" t="t" r="r" b="b"/>
                  <a:pathLst>
                    <a:path w="6994" h="3390" extrusionOk="0">
                      <a:moveTo>
                        <a:pt x="4021" y="597"/>
                      </a:moveTo>
                      <a:cubicBezTo>
                        <a:pt x="4920" y="597"/>
                        <a:pt x="5622" y="883"/>
                        <a:pt x="5687" y="1352"/>
                      </a:cubicBezTo>
                      <a:cubicBezTo>
                        <a:pt x="5707" y="1412"/>
                        <a:pt x="5707" y="1473"/>
                        <a:pt x="5687" y="1533"/>
                      </a:cubicBezTo>
                      <a:cubicBezTo>
                        <a:pt x="5587" y="2055"/>
                        <a:pt x="4743" y="2578"/>
                        <a:pt x="3658" y="2739"/>
                      </a:cubicBezTo>
                      <a:cubicBezTo>
                        <a:pt x="3419" y="2776"/>
                        <a:pt x="3187" y="2794"/>
                        <a:pt x="2967" y="2794"/>
                      </a:cubicBezTo>
                      <a:cubicBezTo>
                        <a:pt x="2243" y="2794"/>
                        <a:pt x="1654" y="2600"/>
                        <a:pt x="1407" y="2277"/>
                      </a:cubicBezTo>
                      <a:cubicBezTo>
                        <a:pt x="1367" y="2196"/>
                        <a:pt x="1327" y="2116"/>
                        <a:pt x="1306" y="2035"/>
                      </a:cubicBezTo>
                      <a:cubicBezTo>
                        <a:pt x="1226" y="1453"/>
                        <a:pt x="2130" y="830"/>
                        <a:pt x="3336" y="649"/>
                      </a:cubicBezTo>
                      <a:cubicBezTo>
                        <a:pt x="3572" y="613"/>
                        <a:pt x="3802" y="597"/>
                        <a:pt x="4021" y="597"/>
                      </a:cubicBezTo>
                      <a:close/>
                      <a:moveTo>
                        <a:pt x="4283" y="0"/>
                      </a:moveTo>
                      <a:cubicBezTo>
                        <a:pt x="3954" y="0"/>
                        <a:pt x="3608" y="27"/>
                        <a:pt x="3256" y="86"/>
                      </a:cubicBezTo>
                      <a:cubicBezTo>
                        <a:pt x="1407" y="368"/>
                        <a:pt x="0" y="1332"/>
                        <a:pt x="141" y="2216"/>
                      </a:cubicBezTo>
                      <a:cubicBezTo>
                        <a:pt x="254" y="2926"/>
                        <a:pt x="1311" y="3389"/>
                        <a:pt x="2679" y="3389"/>
                      </a:cubicBezTo>
                      <a:cubicBezTo>
                        <a:pt x="3016" y="3389"/>
                        <a:pt x="3372" y="3361"/>
                        <a:pt x="3738" y="3301"/>
                      </a:cubicBezTo>
                      <a:cubicBezTo>
                        <a:pt x="5607" y="3020"/>
                        <a:pt x="6993" y="2076"/>
                        <a:pt x="6853" y="1171"/>
                      </a:cubicBezTo>
                      <a:cubicBezTo>
                        <a:pt x="6833" y="1031"/>
                        <a:pt x="6752" y="870"/>
                        <a:pt x="6652" y="749"/>
                      </a:cubicBezTo>
                      <a:cubicBezTo>
                        <a:pt x="6431" y="468"/>
                        <a:pt x="6029" y="267"/>
                        <a:pt x="5526" y="146"/>
                      </a:cubicBezTo>
                      <a:cubicBezTo>
                        <a:pt x="5164" y="53"/>
                        <a:pt x="4740" y="0"/>
                        <a:pt x="4283" y="0"/>
                      </a:cubicBezTo>
                      <a:close/>
                    </a:path>
                  </a:pathLst>
                </a:custGeom>
                <a:solidFill>
                  <a:srgbClr val="EFE1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69"/>
                <p:cNvSpPr/>
                <p:nvPr/>
              </p:nvSpPr>
              <p:spPr>
                <a:xfrm>
                  <a:off x="342383" y="4415121"/>
                  <a:ext cx="250118" cy="93808"/>
                </a:xfrm>
                <a:custGeom>
                  <a:avLst/>
                  <a:gdLst/>
                  <a:ahLst/>
                  <a:cxnLst/>
                  <a:rect l="l" t="t" r="r" b="b"/>
                  <a:pathLst>
                    <a:path w="4482" h="1681" extrusionOk="0">
                      <a:moveTo>
                        <a:pt x="2795" y="1"/>
                      </a:moveTo>
                      <a:cubicBezTo>
                        <a:pt x="2576" y="1"/>
                        <a:pt x="2346" y="17"/>
                        <a:pt x="2110" y="53"/>
                      </a:cubicBezTo>
                      <a:cubicBezTo>
                        <a:pt x="904" y="234"/>
                        <a:pt x="0" y="857"/>
                        <a:pt x="80" y="1439"/>
                      </a:cubicBezTo>
                      <a:cubicBezTo>
                        <a:pt x="101" y="1520"/>
                        <a:pt x="141" y="1600"/>
                        <a:pt x="181" y="1681"/>
                      </a:cubicBezTo>
                      <a:cubicBezTo>
                        <a:pt x="281" y="1158"/>
                        <a:pt x="1125" y="636"/>
                        <a:pt x="2211" y="475"/>
                      </a:cubicBezTo>
                      <a:cubicBezTo>
                        <a:pt x="2449" y="437"/>
                        <a:pt x="2682" y="420"/>
                        <a:pt x="2903" y="420"/>
                      </a:cubicBezTo>
                      <a:cubicBezTo>
                        <a:pt x="3632" y="420"/>
                        <a:pt x="4230" y="613"/>
                        <a:pt x="4461" y="937"/>
                      </a:cubicBezTo>
                      <a:cubicBezTo>
                        <a:pt x="4481" y="877"/>
                        <a:pt x="4481" y="816"/>
                        <a:pt x="4461" y="756"/>
                      </a:cubicBezTo>
                      <a:cubicBezTo>
                        <a:pt x="4396" y="287"/>
                        <a:pt x="3694" y="1"/>
                        <a:pt x="2795" y="1"/>
                      </a:cubicBezTo>
                      <a:close/>
                    </a:path>
                  </a:pathLst>
                </a:custGeom>
                <a:solidFill>
                  <a:srgbClr val="C8A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69"/>
                <p:cNvSpPr/>
                <p:nvPr/>
              </p:nvSpPr>
              <p:spPr>
                <a:xfrm>
                  <a:off x="352428" y="4438503"/>
                  <a:ext cx="238957" cy="99277"/>
                </a:xfrm>
                <a:custGeom>
                  <a:avLst/>
                  <a:gdLst/>
                  <a:ahLst/>
                  <a:cxnLst/>
                  <a:rect l="l" t="t" r="r" b="b"/>
                  <a:pathLst>
                    <a:path w="4282" h="1779" extrusionOk="0">
                      <a:moveTo>
                        <a:pt x="2723" y="1"/>
                      </a:moveTo>
                      <a:cubicBezTo>
                        <a:pt x="2502" y="1"/>
                        <a:pt x="2269" y="18"/>
                        <a:pt x="2031" y="56"/>
                      </a:cubicBezTo>
                      <a:cubicBezTo>
                        <a:pt x="945" y="217"/>
                        <a:pt x="101" y="739"/>
                        <a:pt x="1" y="1262"/>
                      </a:cubicBezTo>
                      <a:cubicBezTo>
                        <a:pt x="248" y="1585"/>
                        <a:pt x="837" y="1779"/>
                        <a:pt x="1561" y="1779"/>
                      </a:cubicBezTo>
                      <a:cubicBezTo>
                        <a:pt x="1781" y="1779"/>
                        <a:pt x="2013" y="1761"/>
                        <a:pt x="2252" y="1724"/>
                      </a:cubicBezTo>
                      <a:cubicBezTo>
                        <a:pt x="3337" y="1563"/>
                        <a:pt x="4181" y="1040"/>
                        <a:pt x="4281" y="518"/>
                      </a:cubicBezTo>
                      <a:cubicBezTo>
                        <a:pt x="4050" y="194"/>
                        <a:pt x="3452" y="1"/>
                        <a:pt x="2723" y="1"/>
                      </a:cubicBezTo>
                      <a:close/>
                    </a:path>
                  </a:pathLst>
                </a:custGeom>
                <a:solidFill>
                  <a:srgbClr val="DCC6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19" name="Google Shape;2219;p69"/>
              <p:cNvSpPr/>
              <p:nvPr/>
            </p:nvSpPr>
            <p:spPr>
              <a:xfrm>
                <a:off x="3394481" y="4277840"/>
                <a:ext cx="66241" cy="32590"/>
              </a:xfrm>
              <a:custGeom>
                <a:avLst/>
                <a:gdLst/>
                <a:ahLst/>
                <a:cxnLst/>
                <a:rect l="l" t="t" r="r" b="b"/>
                <a:pathLst>
                  <a:path w="1187" h="584" extrusionOk="0">
                    <a:moveTo>
                      <a:pt x="1" y="1"/>
                    </a:moveTo>
                    <a:lnTo>
                      <a:pt x="1186" y="584"/>
                    </a:lnTo>
                    <a:lnTo>
                      <a:pt x="1" y="1"/>
                    </a:lnTo>
                    <a:close/>
                  </a:path>
                </a:pathLst>
              </a:custGeom>
              <a:solidFill>
                <a:srgbClr val="AF8F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0" name="Google Shape;2220;p69"/>
            <p:cNvSpPr/>
            <p:nvPr/>
          </p:nvSpPr>
          <p:spPr>
            <a:xfrm>
              <a:off x="3394481" y="4277840"/>
              <a:ext cx="66241" cy="32590"/>
            </a:xfrm>
            <a:custGeom>
              <a:avLst/>
              <a:gdLst/>
              <a:ahLst/>
              <a:cxnLst/>
              <a:rect l="l" t="t" r="r" b="b"/>
              <a:pathLst>
                <a:path w="1187" h="584" extrusionOk="0">
                  <a:moveTo>
                    <a:pt x="1186" y="584"/>
                  </a:moveTo>
                  <a:lnTo>
                    <a:pt x="1" y="1"/>
                  </a:lnTo>
                  <a:lnTo>
                    <a:pt x="1186" y="584"/>
                  </a:lnTo>
                  <a:close/>
                </a:path>
              </a:pathLst>
            </a:custGeom>
            <a:solidFill>
              <a:srgbClr val="D4C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69"/>
            <p:cNvSpPr/>
            <p:nvPr/>
          </p:nvSpPr>
          <p:spPr>
            <a:xfrm>
              <a:off x="3142186" y="4245362"/>
              <a:ext cx="35938" cy="28070"/>
            </a:xfrm>
            <a:custGeom>
              <a:avLst/>
              <a:gdLst/>
              <a:ahLst/>
              <a:cxnLst/>
              <a:rect l="l" t="t" r="r" b="b"/>
              <a:pathLst>
                <a:path w="644" h="503" extrusionOk="0">
                  <a:moveTo>
                    <a:pt x="161" y="0"/>
                  </a:moveTo>
                  <a:cubicBezTo>
                    <a:pt x="121" y="20"/>
                    <a:pt x="81" y="40"/>
                    <a:pt x="61" y="61"/>
                  </a:cubicBezTo>
                  <a:lnTo>
                    <a:pt x="0" y="141"/>
                  </a:lnTo>
                  <a:lnTo>
                    <a:pt x="0" y="221"/>
                  </a:lnTo>
                  <a:lnTo>
                    <a:pt x="20" y="282"/>
                  </a:lnTo>
                  <a:lnTo>
                    <a:pt x="61" y="342"/>
                  </a:lnTo>
                  <a:lnTo>
                    <a:pt x="121" y="382"/>
                  </a:lnTo>
                  <a:lnTo>
                    <a:pt x="181" y="422"/>
                  </a:lnTo>
                  <a:lnTo>
                    <a:pt x="242" y="462"/>
                  </a:lnTo>
                  <a:lnTo>
                    <a:pt x="302" y="483"/>
                  </a:lnTo>
                  <a:lnTo>
                    <a:pt x="382" y="503"/>
                  </a:lnTo>
                  <a:lnTo>
                    <a:pt x="523" y="503"/>
                  </a:lnTo>
                  <a:lnTo>
                    <a:pt x="603" y="483"/>
                  </a:lnTo>
                  <a:lnTo>
                    <a:pt x="643" y="422"/>
                  </a:lnTo>
                  <a:lnTo>
                    <a:pt x="643" y="382"/>
                  </a:lnTo>
                  <a:lnTo>
                    <a:pt x="643" y="342"/>
                  </a:lnTo>
                  <a:lnTo>
                    <a:pt x="623" y="282"/>
                  </a:lnTo>
                  <a:lnTo>
                    <a:pt x="603" y="221"/>
                  </a:lnTo>
                  <a:cubicBezTo>
                    <a:pt x="543" y="201"/>
                    <a:pt x="523" y="181"/>
                    <a:pt x="483" y="161"/>
                  </a:cubicBezTo>
                  <a:cubicBezTo>
                    <a:pt x="442" y="141"/>
                    <a:pt x="402" y="141"/>
                    <a:pt x="362" y="121"/>
                  </a:cubicBezTo>
                  <a:cubicBezTo>
                    <a:pt x="342" y="101"/>
                    <a:pt x="302" y="81"/>
                    <a:pt x="262" y="61"/>
                  </a:cubicBezTo>
                  <a:cubicBezTo>
                    <a:pt x="221" y="40"/>
                    <a:pt x="181" y="20"/>
                    <a:pt x="161" y="0"/>
                  </a:cubicBezTo>
                  <a:close/>
                </a:path>
              </a:pathLst>
            </a:custGeom>
            <a:solidFill>
              <a:srgbClr val="C6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69"/>
            <p:cNvSpPr/>
            <p:nvPr/>
          </p:nvSpPr>
          <p:spPr>
            <a:xfrm>
              <a:off x="2958253" y="4265508"/>
              <a:ext cx="79690" cy="46039"/>
            </a:xfrm>
            <a:custGeom>
              <a:avLst/>
              <a:gdLst/>
              <a:ahLst/>
              <a:cxnLst/>
              <a:rect l="l" t="t" r="r" b="b"/>
              <a:pathLst>
                <a:path w="1428" h="825" extrusionOk="0">
                  <a:moveTo>
                    <a:pt x="543" y="1"/>
                  </a:moveTo>
                  <a:lnTo>
                    <a:pt x="443" y="322"/>
                  </a:lnTo>
                  <a:cubicBezTo>
                    <a:pt x="403" y="282"/>
                    <a:pt x="363" y="262"/>
                    <a:pt x="322" y="242"/>
                  </a:cubicBezTo>
                  <a:cubicBezTo>
                    <a:pt x="282" y="202"/>
                    <a:pt x="242" y="182"/>
                    <a:pt x="222" y="162"/>
                  </a:cubicBezTo>
                  <a:cubicBezTo>
                    <a:pt x="182" y="142"/>
                    <a:pt x="141" y="122"/>
                    <a:pt x="121" y="101"/>
                  </a:cubicBezTo>
                  <a:lnTo>
                    <a:pt x="1" y="322"/>
                  </a:lnTo>
                  <a:cubicBezTo>
                    <a:pt x="41" y="343"/>
                    <a:pt x="81" y="383"/>
                    <a:pt x="121" y="403"/>
                  </a:cubicBezTo>
                  <a:cubicBezTo>
                    <a:pt x="141" y="423"/>
                    <a:pt x="182" y="443"/>
                    <a:pt x="242" y="463"/>
                  </a:cubicBezTo>
                  <a:cubicBezTo>
                    <a:pt x="282" y="483"/>
                    <a:pt x="322" y="523"/>
                    <a:pt x="363" y="543"/>
                  </a:cubicBezTo>
                  <a:lnTo>
                    <a:pt x="302" y="724"/>
                  </a:lnTo>
                  <a:lnTo>
                    <a:pt x="483" y="805"/>
                  </a:lnTo>
                  <a:lnTo>
                    <a:pt x="543" y="644"/>
                  </a:lnTo>
                  <a:lnTo>
                    <a:pt x="584" y="664"/>
                  </a:lnTo>
                  <a:lnTo>
                    <a:pt x="624" y="684"/>
                  </a:lnTo>
                  <a:cubicBezTo>
                    <a:pt x="684" y="704"/>
                    <a:pt x="724" y="724"/>
                    <a:pt x="785" y="744"/>
                  </a:cubicBezTo>
                  <a:cubicBezTo>
                    <a:pt x="825" y="765"/>
                    <a:pt x="885" y="785"/>
                    <a:pt x="925" y="805"/>
                  </a:cubicBezTo>
                  <a:cubicBezTo>
                    <a:pt x="965" y="805"/>
                    <a:pt x="1026" y="825"/>
                    <a:pt x="1066" y="825"/>
                  </a:cubicBezTo>
                  <a:cubicBezTo>
                    <a:pt x="1106" y="825"/>
                    <a:pt x="1146" y="825"/>
                    <a:pt x="1186" y="805"/>
                  </a:cubicBezTo>
                  <a:cubicBezTo>
                    <a:pt x="1227" y="805"/>
                    <a:pt x="1267" y="785"/>
                    <a:pt x="1307" y="744"/>
                  </a:cubicBezTo>
                  <a:cubicBezTo>
                    <a:pt x="1327" y="724"/>
                    <a:pt x="1367" y="684"/>
                    <a:pt x="1387" y="624"/>
                  </a:cubicBezTo>
                  <a:lnTo>
                    <a:pt x="1407" y="564"/>
                  </a:lnTo>
                  <a:lnTo>
                    <a:pt x="1407" y="483"/>
                  </a:lnTo>
                  <a:cubicBezTo>
                    <a:pt x="1428" y="443"/>
                    <a:pt x="1407" y="423"/>
                    <a:pt x="1407" y="383"/>
                  </a:cubicBezTo>
                  <a:cubicBezTo>
                    <a:pt x="1407" y="343"/>
                    <a:pt x="1407" y="302"/>
                    <a:pt x="1387" y="262"/>
                  </a:cubicBezTo>
                  <a:lnTo>
                    <a:pt x="1287" y="262"/>
                  </a:lnTo>
                  <a:lnTo>
                    <a:pt x="1206" y="242"/>
                  </a:lnTo>
                  <a:lnTo>
                    <a:pt x="1146" y="222"/>
                  </a:lnTo>
                  <a:lnTo>
                    <a:pt x="1186" y="302"/>
                  </a:lnTo>
                  <a:lnTo>
                    <a:pt x="1227" y="403"/>
                  </a:lnTo>
                  <a:lnTo>
                    <a:pt x="1227" y="483"/>
                  </a:lnTo>
                  <a:lnTo>
                    <a:pt x="1206" y="543"/>
                  </a:lnTo>
                  <a:lnTo>
                    <a:pt x="1166" y="604"/>
                  </a:lnTo>
                  <a:lnTo>
                    <a:pt x="1126" y="624"/>
                  </a:lnTo>
                  <a:lnTo>
                    <a:pt x="1046" y="624"/>
                  </a:lnTo>
                  <a:cubicBezTo>
                    <a:pt x="1026" y="624"/>
                    <a:pt x="1006" y="624"/>
                    <a:pt x="965" y="604"/>
                  </a:cubicBezTo>
                  <a:cubicBezTo>
                    <a:pt x="925" y="584"/>
                    <a:pt x="865" y="564"/>
                    <a:pt x="805" y="523"/>
                  </a:cubicBezTo>
                  <a:cubicBezTo>
                    <a:pt x="744" y="503"/>
                    <a:pt x="684" y="463"/>
                    <a:pt x="624" y="423"/>
                  </a:cubicBezTo>
                  <a:lnTo>
                    <a:pt x="764" y="101"/>
                  </a:lnTo>
                  <a:lnTo>
                    <a:pt x="54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69"/>
            <p:cNvSpPr/>
            <p:nvPr/>
          </p:nvSpPr>
          <p:spPr>
            <a:xfrm>
              <a:off x="3132086" y="4222928"/>
              <a:ext cx="69589" cy="74053"/>
            </a:xfrm>
            <a:custGeom>
              <a:avLst/>
              <a:gdLst/>
              <a:ahLst/>
              <a:cxnLst/>
              <a:rect l="l" t="t" r="r" b="b"/>
              <a:pathLst>
                <a:path w="1247" h="1327" extrusionOk="0">
                  <a:moveTo>
                    <a:pt x="342" y="402"/>
                  </a:moveTo>
                  <a:cubicBezTo>
                    <a:pt x="362" y="422"/>
                    <a:pt x="402" y="442"/>
                    <a:pt x="443" y="463"/>
                  </a:cubicBezTo>
                  <a:cubicBezTo>
                    <a:pt x="483" y="483"/>
                    <a:pt x="523" y="503"/>
                    <a:pt x="543" y="523"/>
                  </a:cubicBezTo>
                  <a:cubicBezTo>
                    <a:pt x="583" y="543"/>
                    <a:pt x="623" y="543"/>
                    <a:pt x="664" y="563"/>
                  </a:cubicBezTo>
                  <a:cubicBezTo>
                    <a:pt x="704" y="583"/>
                    <a:pt x="724" y="603"/>
                    <a:pt x="764" y="623"/>
                  </a:cubicBezTo>
                  <a:cubicBezTo>
                    <a:pt x="804" y="643"/>
                    <a:pt x="804" y="663"/>
                    <a:pt x="804" y="684"/>
                  </a:cubicBezTo>
                  <a:lnTo>
                    <a:pt x="824" y="744"/>
                  </a:lnTo>
                  <a:lnTo>
                    <a:pt x="824" y="784"/>
                  </a:lnTo>
                  <a:lnTo>
                    <a:pt x="824" y="824"/>
                  </a:lnTo>
                  <a:lnTo>
                    <a:pt x="784" y="885"/>
                  </a:lnTo>
                  <a:lnTo>
                    <a:pt x="704" y="905"/>
                  </a:lnTo>
                  <a:lnTo>
                    <a:pt x="563" y="905"/>
                  </a:lnTo>
                  <a:lnTo>
                    <a:pt x="483" y="885"/>
                  </a:lnTo>
                  <a:lnTo>
                    <a:pt x="423" y="864"/>
                  </a:lnTo>
                  <a:lnTo>
                    <a:pt x="362" y="824"/>
                  </a:lnTo>
                  <a:lnTo>
                    <a:pt x="302" y="784"/>
                  </a:lnTo>
                  <a:lnTo>
                    <a:pt x="242" y="744"/>
                  </a:lnTo>
                  <a:lnTo>
                    <a:pt x="201" y="684"/>
                  </a:lnTo>
                  <a:lnTo>
                    <a:pt x="181" y="623"/>
                  </a:lnTo>
                  <a:lnTo>
                    <a:pt x="181" y="543"/>
                  </a:lnTo>
                  <a:lnTo>
                    <a:pt x="242" y="463"/>
                  </a:lnTo>
                  <a:cubicBezTo>
                    <a:pt x="262" y="442"/>
                    <a:pt x="302" y="422"/>
                    <a:pt x="342" y="402"/>
                  </a:cubicBezTo>
                  <a:close/>
                  <a:moveTo>
                    <a:pt x="282" y="0"/>
                  </a:moveTo>
                  <a:lnTo>
                    <a:pt x="141" y="322"/>
                  </a:lnTo>
                  <a:lnTo>
                    <a:pt x="161" y="322"/>
                  </a:lnTo>
                  <a:lnTo>
                    <a:pt x="181" y="342"/>
                  </a:lnTo>
                  <a:lnTo>
                    <a:pt x="201" y="342"/>
                  </a:lnTo>
                  <a:cubicBezTo>
                    <a:pt x="181" y="362"/>
                    <a:pt x="141" y="382"/>
                    <a:pt x="121" y="422"/>
                  </a:cubicBezTo>
                  <a:cubicBezTo>
                    <a:pt x="81" y="442"/>
                    <a:pt x="61" y="483"/>
                    <a:pt x="61" y="503"/>
                  </a:cubicBezTo>
                  <a:cubicBezTo>
                    <a:pt x="21" y="563"/>
                    <a:pt x="21" y="623"/>
                    <a:pt x="1" y="684"/>
                  </a:cubicBezTo>
                  <a:cubicBezTo>
                    <a:pt x="1" y="744"/>
                    <a:pt x="21" y="804"/>
                    <a:pt x="41" y="864"/>
                  </a:cubicBezTo>
                  <a:lnTo>
                    <a:pt x="61" y="885"/>
                  </a:lnTo>
                  <a:cubicBezTo>
                    <a:pt x="81" y="925"/>
                    <a:pt x="101" y="965"/>
                    <a:pt x="141" y="1005"/>
                  </a:cubicBezTo>
                  <a:cubicBezTo>
                    <a:pt x="201" y="1045"/>
                    <a:pt x="242" y="1085"/>
                    <a:pt x="322" y="1106"/>
                  </a:cubicBezTo>
                  <a:cubicBezTo>
                    <a:pt x="382" y="1126"/>
                    <a:pt x="423" y="1146"/>
                    <a:pt x="483" y="1146"/>
                  </a:cubicBezTo>
                  <a:cubicBezTo>
                    <a:pt x="523" y="1156"/>
                    <a:pt x="553" y="1161"/>
                    <a:pt x="581" y="1161"/>
                  </a:cubicBezTo>
                  <a:cubicBezTo>
                    <a:pt x="608" y="1161"/>
                    <a:pt x="634" y="1156"/>
                    <a:pt x="664" y="1146"/>
                  </a:cubicBezTo>
                  <a:cubicBezTo>
                    <a:pt x="724" y="1146"/>
                    <a:pt x="764" y="1106"/>
                    <a:pt x="804" y="1085"/>
                  </a:cubicBezTo>
                  <a:cubicBezTo>
                    <a:pt x="845" y="1045"/>
                    <a:pt x="885" y="1005"/>
                    <a:pt x="905" y="945"/>
                  </a:cubicBezTo>
                  <a:cubicBezTo>
                    <a:pt x="925" y="905"/>
                    <a:pt x="925" y="885"/>
                    <a:pt x="925" y="844"/>
                  </a:cubicBezTo>
                  <a:cubicBezTo>
                    <a:pt x="945" y="804"/>
                    <a:pt x="945" y="764"/>
                    <a:pt x="945" y="724"/>
                  </a:cubicBezTo>
                  <a:lnTo>
                    <a:pt x="1005" y="784"/>
                  </a:lnTo>
                  <a:lnTo>
                    <a:pt x="1066" y="864"/>
                  </a:lnTo>
                  <a:lnTo>
                    <a:pt x="1086" y="945"/>
                  </a:lnTo>
                  <a:lnTo>
                    <a:pt x="1066" y="1025"/>
                  </a:lnTo>
                  <a:lnTo>
                    <a:pt x="1025" y="1065"/>
                  </a:lnTo>
                  <a:lnTo>
                    <a:pt x="985" y="1126"/>
                  </a:lnTo>
                  <a:lnTo>
                    <a:pt x="925" y="1166"/>
                  </a:lnTo>
                  <a:lnTo>
                    <a:pt x="845" y="1186"/>
                  </a:lnTo>
                  <a:lnTo>
                    <a:pt x="985" y="1327"/>
                  </a:lnTo>
                  <a:cubicBezTo>
                    <a:pt x="1025" y="1286"/>
                    <a:pt x="1066" y="1266"/>
                    <a:pt x="1106" y="1226"/>
                  </a:cubicBezTo>
                  <a:cubicBezTo>
                    <a:pt x="1146" y="1186"/>
                    <a:pt x="1166" y="1146"/>
                    <a:pt x="1186" y="1106"/>
                  </a:cubicBezTo>
                  <a:cubicBezTo>
                    <a:pt x="1206" y="1025"/>
                    <a:pt x="1226" y="965"/>
                    <a:pt x="1226" y="905"/>
                  </a:cubicBezTo>
                  <a:cubicBezTo>
                    <a:pt x="1246" y="844"/>
                    <a:pt x="1226" y="784"/>
                    <a:pt x="1206" y="724"/>
                  </a:cubicBezTo>
                  <a:cubicBezTo>
                    <a:pt x="1186" y="663"/>
                    <a:pt x="1166" y="603"/>
                    <a:pt x="1106" y="563"/>
                  </a:cubicBezTo>
                  <a:cubicBezTo>
                    <a:pt x="1066" y="503"/>
                    <a:pt x="1005" y="463"/>
                    <a:pt x="945" y="442"/>
                  </a:cubicBezTo>
                  <a:cubicBezTo>
                    <a:pt x="885" y="402"/>
                    <a:pt x="845" y="382"/>
                    <a:pt x="804" y="362"/>
                  </a:cubicBezTo>
                  <a:cubicBezTo>
                    <a:pt x="744" y="342"/>
                    <a:pt x="704" y="322"/>
                    <a:pt x="664" y="302"/>
                  </a:cubicBezTo>
                  <a:cubicBezTo>
                    <a:pt x="603" y="282"/>
                    <a:pt x="563" y="262"/>
                    <a:pt x="503" y="241"/>
                  </a:cubicBezTo>
                  <a:cubicBezTo>
                    <a:pt x="463" y="221"/>
                    <a:pt x="423" y="201"/>
                    <a:pt x="362" y="181"/>
                  </a:cubicBezTo>
                  <a:lnTo>
                    <a:pt x="402" y="61"/>
                  </a:lnTo>
                  <a:lnTo>
                    <a:pt x="2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4" name="Google Shape;2224;p69"/>
          <p:cNvGrpSpPr/>
          <p:nvPr/>
        </p:nvGrpSpPr>
        <p:grpSpPr>
          <a:xfrm>
            <a:off x="293454" y="548482"/>
            <a:ext cx="2093761" cy="3801582"/>
            <a:chOff x="293454" y="548482"/>
            <a:chExt cx="2093761" cy="3801582"/>
          </a:xfrm>
        </p:grpSpPr>
        <p:grpSp>
          <p:nvGrpSpPr>
            <p:cNvPr id="2225" name="Google Shape;2225;p69"/>
            <p:cNvGrpSpPr/>
            <p:nvPr/>
          </p:nvGrpSpPr>
          <p:grpSpPr>
            <a:xfrm>
              <a:off x="293454" y="548482"/>
              <a:ext cx="2093761" cy="3801582"/>
              <a:chOff x="293454" y="548482"/>
              <a:chExt cx="2093761" cy="3801582"/>
            </a:xfrm>
          </p:grpSpPr>
          <p:sp>
            <p:nvSpPr>
              <p:cNvPr id="2226" name="Google Shape;2226;p69"/>
              <p:cNvSpPr/>
              <p:nvPr/>
            </p:nvSpPr>
            <p:spPr>
              <a:xfrm>
                <a:off x="2007325" y="2348500"/>
                <a:ext cx="118500" cy="63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27" name="Google Shape;2227;p69"/>
              <p:cNvGrpSpPr/>
              <p:nvPr/>
            </p:nvGrpSpPr>
            <p:grpSpPr>
              <a:xfrm>
                <a:off x="293454" y="548482"/>
                <a:ext cx="2093761" cy="3801582"/>
                <a:chOff x="1589346" y="1133396"/>
                <a:chExt cx="1752835" cy="3182838"/>
              </a:xfrm>
            </p:grpSpPr>
            <p:sp>
              <p:nvSpPr>
                <p:cNvPr id="2228" name="Google Shape;2228;p69"/>
                <p:cNvSpPr/>
                <p:nvPr/>
              </p:nvSpPr>
              <p:spPr>
                <a:xfrm>
                  <a:off x="3170524" y="1762598"/>
                  <a:ext cx="5636" cy="23606"/>
                </a:xfrm>
                <a:custGeom>
                  <a:avLst/>
                  <a:gdLst/>
                  <a:ahLst/>
                  <a:cxnLst/>
                  <a:rect l="l" t="t" r="r" b="b"/>
                  <a:pathLst>
                    <a:path w="101" h="423" extrusionOk="0">
                      <a:moveTo>
                        <a:pt x="101" y="0"/>
                      </a:moveTo>
                      <a:lnTo>
                        <a:pt x="0" y="422"/>
                      </a:lnTo>
                      <a:cubicBezTo>
                        <a:pt x="41" y="282"/>
                        <a:pt x="81" y="121"/>
                        <a:pt x="101" y="0"/>
                      </a:cubicBezTo>
                      <a:close/>
                    </a:path>
                  </a:pathLst>
                </a:custGeom>
                <a:solidFill>
                  <a:srgbClr val="E7BC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69"/>
                <p:cNvSpPr/>
                <p:nvPr/>
              </p:nvSpPr>
              <p:spPr>
                <a:xfrm>
                  <a:off x="3031458" y="1770410"/>
                  <a:ext cx="86442" cy="146656"/>
                </a:xfrm>
                <a:custGeom>
                  <a:avLst/>
                  <a:gdLst/>
                  <a:ahLst/>
                  <a:cxnLst/>
                  <a:rect l="l" t="t" r="r" b="b"/>
                  <a:pathLst>
                    <a:path w="1549" h="2628" extrusionOk="0">
                      <a:moveTo>
                        <a:pt x="1" y="1"/>
                      </a:moveTo>
                      <a:cubicBezTo>
                        <a:pt x="1" y="1"/>
                        <a:pt x="262" y="302"/>
                        <a:pt x="543" y="845"/>
                      </a:cubicBezTo>
                      <a:cubicBezTo>
                        <a:pt x="684" y="1146"/>
                        <a:pt x="805" y="1488"/>
                        <a:pt x="865" y="1830"/>
                      </a:cubicBezTo>
                      <a:cubicBezTo>
                        <a:pt x="905" y="2051"/>
                        <a:pt x="945" y="2231"/>
                        <a:pt x="985" y="2352"/>
                      </a:cubicBezTo>
                      <a:cubicBezTo>
                        <a:pt x="1055" y="2534"/>
                        <a:pt x="1135" y="2628"/>
                        <a:pt x="1231" y="2628"/>
                      </a:cubicBezTo>
                      <a:cubicBezTo>
                        <a:pt x="1273" y="2628"/>
                        <a:pt x="1318" y="2610"/>
                        <a:pt x="1367" y="2573"/>
                      </a:cubicBezTo>
                      <a:cubicBezTo>
                        <a:pt x="1468" y="2493"/>
                        <a:pt x="1528" y="2412"/>
                        <a:pt x="1548" y="2312"/>
                      </a:cubicBezTo>
                      <a:lnTo>
                        <a:pt x="1548" y="2272"/>
                      </a:lnTo>
                      <a:lnTo>
                        <a:pt x="1548" y="2252"/>
                      </a:lnTo>
                      <a:lnTo>
                        <a:pt x="1548" y="2171"/>
                      </a:lnTo>
                      <a:lnTo>
                        <a:pt x="1548" y="1468"/>
                      </a:lnTo>
                      <a:lnTo>
                        <a:pt x="1407" y="1588"/>
                      </a:lnTo>
                      <a:lnTo>
                        <a:pt x="1307" y="966"/>
                      </a:lnTo>
                      <a:lnTo>
                        <a:pt x="1227" y="1146"/>
                      </a:lnTo>
                      <a:cubicBezTo>
                        <a:pt x="825" y="483"/>
                        <a:pt x="1" y="1"/>
                        <a:pt x="1" y="1"/>
                      </a:cubicBezTo>
                      <a:close/>
                    </a:path>
                  </a:pathLst>
                </a:custGeom>
                <a:solidFill>
                  <a:srgbClr val="664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30" name="Google Shape;2230;p69"/>
                <p:cNvGrpSpPr/>
                <p:nvPr/>
              </p:nvGrpSpPr>
              <p:grpSpPr>
                <a:xfrm>
                  <a:off x="1589346" y="1133396"/>
                  <a:ext cx="1752835" cy="3182838"/>
                  <a:chOff x="1246875" y="2158650"/>
                  <a:chExt cx="785250" cy="1425875"/>
                </a:xfrm>
              </p:grpSpPr>
              <p:sp>
                <p:nvSpPr>
                  <p:cNvPr id="2231" name="Google Shape;2231;p69"/>
                  <p:cNvSpPr/>
                  <p:nvPr/>
                </p:nvSpPr>
                <p:spPr>
                  <a:xfrm>
                    <a:off x="1692475" y="2600275"/>
                    <a:ext cx="20625" cy="109550"/>
                  </a:xfrm>
                  <a:custGeom>
                    <a:avLst/>
                    <a:gdLst/>
                    <a:ahLst/>
                    <a:cxnLst/>
                    <a:rect l="l" t="t" r="r" b="b"/>
                    <a:pathLst>
                      <a:path w="825" h="4382" extrusionOk="0">
                        <a:moveTo>
                          <a:pt x="825" y="0"/>
                        </a:moveTo>
                        <a:lnTo>
                          <a:pt x="825" y="0"/>
                        </a:lnTo>
                        <a:cubicBezTo>
                          <a:pt x="503" y="322"/>
                          <a:pt x="222" y="664"/>
                          <a:pt x="21" y="1065"/>
                        </a:cubicBezTo>
                        <a:cubicBezTo>
                          <a:pt x="121" y="1126"/>
                          <a:pt x="202" y="1186"/>
                          <a:pt x="302" y="1246"/>
                        </a:cubicBezTo>
                        <a:cubicBezTo>
                          <a:pt x="202" y="1729"/>
                          <a:pt x="101" y="2090"/>
                          <a:pt x="1" y="2372"/>
                        </a:cubicBezTo>
                        <a:lnTo>
                          <a:pt x="543" y="4381"/>
                        </a:lnTo>
                        <a:lnTo>
                          <a:pt x="825" y="0"/>
                        </a:lnTo>
                        <a:close/>
                      </a:path>
                    </a:pathLst>
                  </a:custGeom>
                  <a:solidFill>
                    <a:srgbClr val="EACE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69"/>
                  <p:cNvSpPr/>
                  <p:nvPr/>
                </p:nvSpPr>
                <p:spPr>
                  <a:xfrm>
                    <a:off x="1573925" y="3357850"/>
                    <a:ext cx="273325" cy="106100"/>
                  </a:xfrm>
                  <a:custGeom>
                    <a:avLst/>
                    <a:gdLst/>
                    <a:ahLst/>
                    <a:cxnLst/>
                    <a:rect l="l" t="t" r="r" b="b"/>
                    <a:pathLst>
                      <a:path w="10933" h="4244" extrusionOk="0">
                        <a:moveTo>
                          <a:pt x="5848" y="0"/>
                        </a:moveTo>
                        <a:cubicBezTo>
                          <a:pt x="4994" y="316"/>
                          <a:pt x="4249" y="387"/>
                          <a:pt x="3764" y="387"/>
                        </a:cubicBezTo>
                        <a:cubicBezTo>
                          <a:pt x="3415" y="387"/>
                          <a:pt x="3201" y="350"/>
                          <a:pt x="3175" y="342"/>
                        </a:cubicBezTo>
                        <a:cubicBezTo>
                          <a:pt x="3131" y="344"/>
                          <a:pt x="3087" y="345"/>
                          <a:pt x="3042" y="345"/>
                        </a:cubicBezTo>
                        <a:cubicBezTo>
                          <a:pt x="2561" y="345"/>
                          <a:pt x="2058" y="246"/>
                          <a:pt x="1487" y="81"/>
                        </a:cubicBezTo>
                        <a:cubicBezTo>
                          <a:pt x="965" y="1307"/>
                          <a:pt x="0" y="2251"/>
                          <a:pt x="0" y="2251"/>
                        </a:cubicBezTo>
                        <a:cubicBezTo>
                          <a:pt x="161" y="2492"/>
                          <a:pt x="322" y="2693"/>
                          <a:pt x="503" y="2914"/>
                        </a:cubicBezTo>
                        <a:cubicBezTo>
                          <a:pt x="636" y="2906"/>
                          <a:pt x="769" y="2901"/>
                          <a:pt x="905" y="2901"/>
                        </a:cubicBezTo>
                        <a:cubicBezTo>
                          <a:pt x="1098" y="2901"/>
                          <a:pt x="1296" y="2911"/>
                          <a:pt x="1508" y="2934"/>
                        </a:cubicBezTo>
                        <a:cubicBezTo>
                          <a:pt x="3115" y="3095"/>
                          <a:pt x="4783" y="3979"/>
                          <a:pt x="6672" y="4200"/>
                        </a:cubicBezTo>
                        <a:cubicBezTo>
                          <a:pt x="6920" y="4230"/>
                          <a:pt x="7170" y="4243"/>
                          <a:pt x="7418" y="4243"/>
                        </a:cubicBezTo>
                        <a:cubicBezTo>
                          <a:pt x="9038" y="4243"/>
                          <a:pt x="10557" y="3671"/>
                          <a:pt x="10731" y="3236"/>
                        </a:cubicBezTo>
                        <a:cubicBezTo>
                          <a:pt x="10932" y="2733"/>
                          <a:pt x="10430" y="1889"/>
                          <a:pt x="9324" y="1729"/>
                        </a:cubicBezTo>
                        <a:cubicBezTo>
                          <a:pt x="8882" y="1668"/>
                          <a:pt x="7717" y="1166"/>
                          <a:pt x="6451" y="402"/>
                        </a:cubicBezTo>
                        <a:cubicBezTo>
                          <a:pt x="6250" y="282"/>
                          <a:pt x="6049" y="141"/>
                          <a:pt x="5848" y="0"/>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69"/>
                  <p:cNvSpPr/>
                  <p:nvPr/>
                </p:nvSpPr>
                <p:spPr>
                  <a:xfrm>
                    <a:off x="1653300" y="3152875"/>
                    <a:ext cx="253725" cy="214650"/>
                  </a:xfrm>
                  <a:custGeom>
                    <a:avLst/>
                    <a:gdLst/>
                    <a:ahLst/>
                    <a:cxnLst/>
                    <a:rect l="l" t="t" r="r" b="b"/>
                    <a:pathLst>
                      <a:path w="10149" h="8586" extrusionOk="0">
                        <a:moveTo>
                          <a:pt x="10148" y="1"/>
                        </a:moveTo>
                        <a:lnTo>
                          <a:pt x="8380" y="1347"/>
                        </a:lnTo>
                        <a:cubicBezTo>
                          <a:pt x="6993" y="2633"/>
                          <a:pt x="5446" y="4160"/>
                          <a:pt x="4180" y="5868"/>
                        </a:cubicBezTo>
                        <a:cubicBezTo>
                          <a:pt x="2412" y="7858"/>
                          <a:pt x="1287" y="8521"/>
                          <a:pt x="0" y="8541"/>
                        </a:cubicBezTo>
                        <a:cubicBezTo>
                          <a:pt x="26" y="8549"/>
                          <a:pt x="240" y="8586"/>
                          <a:pt x="589" y="8586"/>
                        </a:cubicBezTo>
                        <a:cubicBezTo>
                          <a:pt x="1074" y="8586"/>
                          <a:pt x="1819" y="8515"/>
                          <a:pt x="2673" y="8199"/>
                        </a:cubicBezTo>
                        <a:cubicBezTo>
                          <a:pt x="3216" y="7998"/>
                          <a:pt x="3818" y="7697"/>
                          <a:pt x="4421" y="7215"/>
                        </a:cubicBezTo>
                        <a:cubicBezTo>
                          <a:pt x="5788" y="6150"/>
                          <a:pt x="7154" y="3779"/>
                          <a:pt x="8641" y="1789"/>
                        </a:cubicBezTo>
                        <a:cubicBezTo>
                          <a:pt x="8963" y="1367"/>
                          <a:pt x="9284" y="965"/>
                          <a:pt x="9606" y="584"/>
                        </a:cubicBezTo>
                        <a:cubicBezTo>
                          <a:pt x="9787" y="383"/>
                          <a:pt x="9968" y="182"/>
                          <a:pt x="10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69"/>
                  <p:cNvSpPr/>
                  <p:nvPr/>
                </p:nvSpPr>
                <p:spPr>
                  <a:xfrm>
                    <a:off x="1366950" y="3393025"/>
                    <a:ext cx="411975" cy="191500"/>
                  </a:xfrm>
                  <a:custGeom>
                    <a:avLst/>
                    <a:gdLst/>
                    <a:ahLst/>
                    <a:cxnLst/>
                    <a:rect l="l" t="t" r="r" b="b"/>
                    <a:pathLst>
                      <a:path w="16479" h="7660" extrusionOk="0">
                        <a:moveTo>
                          <a:pt x="2814" y="0"/>
                        </a:moveTo>
                        <a:cubicBezTo>
                          <a:pt x="2794" y="121"/>
                          <a:pt x="2753" y="221"/>
                          <a:pt x="2713" y="342"/>
                        </a:cubicBezTo>
                        <a:cubicBezTo>
                          <a:pt x="2552" y="764"/>
                          <a:pt x="2372" y="1166"/>
                          <a:pt x="2150" y="1507"/>
                        </a:cubicBezTo>
                        <a:cubicBezTo>
                          <a:pt x="1387" y="2693"/>
                          <a:pt x="0" y="4742"/>
                          <a:pt x="1688" y="5727"/>
                        </a:cubicBezTo>
                        <a:cubicBezTo>
                          <a:pt x="2465" y="6171"/>
                          <a:pt x="3135" y="6274"/>
                          <a:pt x="3803" y="6274"/>
                        </a:cubicBezTo>
                        <a:cubicBezTo>
                          <a:pt x="4386" y="6274"/>
                          <a:pt x="4968" y="6195"/>
                          <a:pt x="5617" y="6195"/>
                        </a:cubicBezTo>
                        <a:cubicBezTo>
                          <a:pt x="5839" y="6195"/>
                          <a:pt x="6069" y="6205"/>
                          <a:pt x="6310" y="6229"/>
                        </a:cubicBezTo>
                        <a:cubicBezTo>
                          <a:pt x="8078" y="6390"/>
                          <a:pt x="9907" y="7375"/>
                          <a:pt x="11957" y="7616"/>
                        </a:cubicBezTo>
                        <a:cubicBezTo>
                          <a:pt x="12212" y="7646"/>
                          <a:pt x="12454" y="7659"/>
                          <a:pt x="12686" y="7659"/>
                        </a:cubicBezTo>
                        <a:cubicBezTo>
                          <a:pt x="14314" y="7659"/>
                          <a:pt x="15353" y="6988"/>
                          <a:pt x="15775" y="6672"/>
                        </a:cubicBezTo>
                        <a:cubicBezTo>
                          <a:pt x="16277" y="6310"/>
                          <a:pt x="16478" y="5586"/>
                          <a:pt x="16056" y="5205"/>
                        </a:cubicBezTo>
                        <a:cubicBezTo>
                          <a:pt x="12941" y="4622"/>
                          <a:pt x="10329" y="3316"/>
                          <a:pt x="8782" y="1507"/>
                        </a:cubicBezTo>
                        <a:cubicBezTo>
                          <a:pt x="8601" y="1286"/>
                          <a:pt x="8440" y="1085"/>
                          <a:pt x="8279" y="844"/>
                        </a:cubicBezTo>
                        <a:cubicBezTo>
                          <a:pt x="8279" y="844"/>
                          <a:pt x="7888" y="871"/>
                          <a:pt x="7302" y="871"/>
                        </a:cubicBezTo>
                        <a:cubicBezTo>
                          <a:pt x="6061" y="871"/>
                          <a:pt x="3946" y="751"/>
                          <a:pt x="2814" y="0"/>
                        </a:cubicBezTo>
                        <a:close/>
                      </a:path>
                    </a:pathLst>
                  </a:custGeom>
                  <a:solidFill>
                    <a:srgbClr val="E7BC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69"/>
                  <p:cNvSpPr/>
                  <p:nvPr/>
                </p:nvSpPr>
                <p:spPr>
                  <a:xfrm>
                    <a:off x="1435775" y="3349800"/>
                    <a:ext cx="175350" cy="65000"/>
                  </a:xfrm>
                  <a:custGeom>
                    <a:avLst/>
                    <a:gdLst/>
                    <a:ahLst/>
                    <a:cxnLst/>
                    <a:rect l="l" t="t" r="r" b="b"/>
                    <a:pathLst>
                      <a:path w="7014" h="2600" extrusionOk="0">
                        <a:moveTo>
                          <a:pt x="5044" y="1"/>
                        </a:moveTo>
                        <a:cubicBezTo>
                          <a:pt x="4863" y="101"/>
                          <a:pt x="4642" y="222"/>
                          <a:pt x="4421" y="322"/>
                        </a:cubicBezTo>
                        <a:cubicBezTo>
                          <a:pt x="4281" y="383"/>
                          <a:pt x="4160" y="443"/>
                          <a:pt x="4019" y="503"/>
                        </a:cubicBezTo>
                        <a:cubicBezTo>
                          <a:pt x="3409" y="732"/>
                          <a:pt x="2672" y="907"/>
                          <a:pt x="1808" y="907"/>
                        </a:cubicBezTo>
                        <a:cubicBezTo>
                          <a:pt x="1762" y="907"/>
                          <a:pt x="1715" y="906"/>
                          <a:pt x="1668" y="905"/>
                        </a:cubicBezTo>
                        <a:cubicBezTo>
                          <a:pt x="1579" y="909"/>
                          <a:pt x="1490" y="910"/>
                          <a:pt x="1399" y="910"/>
                        </a:cubicBezTo>
                        <a:cubicBezTo>
                          <a:pt x="981" y="910"/>
                          <a:pt x="551" y="874"/>
                          <a:pt x="121" y="825"/>
                        </a:cubicBezTo>
                        <a:cubicBezTo>
                          <a:pt x="41" y="1106"/>
                          <a:pt x="0" y="1387"/>
                          <a:pt x="20" y="1709"/>
                        </a:cubicBezTo>
                        <a:lnTo>
                          <a:pt x="61" y="1729"/>
                        </a:lnTo>
                        <a:cubicBezTo>
                          <a:pt x="1193" y="2480"/>
                          <a:pt x="3308" y="2600"/>
                          <a:pt x="4549" y="2600"/>
                        </a:cubicBezTo>
                        <a:cubicBezTo>
                          <a:pt x="5135" y="2600"/>
                          <a:pt x="5526" y="2573"/>
                          <a:pt x="5526" y="2573"/>
                        </a:cubicBezTo>
                        <a:cubicBezTo>
                          <a:pt x="5526" y="2573"/>
                          <a:pt x="6491" y="1629"/>
                          <a:pt x="7013" y="403"/>
                        </a:cubicBezTo>
                        <a:cubicBezTo>
                          <a:pt x="6210" y="282"/>
                          <a:pt x="5567" y="142"/>
                          <a:pt x="5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69"/>
                  <p:cNvSpPr/>
                  <p:nvPr/>
                </p:nvSpPr>
                <p:spPr>
                  <a:xfrm>
                    <a:off x="1626175" y="2452075"/>
                    <a:ext cx="122600" cy="174850"/>
                  </a:xfrm>
                  <a:custGeom>
                    <a:avLst/>
                    <a:gdLst/>
                    <a:ahLst/>
                    <a:cxnLst/>
                    <a:rect l="l" t="t" r="r" b="b"/>
                    <a:pathLst>
                      <a:path w="4904" h="6994" extrusionOk="0">
                        <a:moveTo>
                          <a:pt x="4059" y="0"/>
                        </a:moveTo>
                        <a:cubicBezTo>
                          <a:pt x="3999" y="623"/>
                          <a:pt x="3497" y="1266"/>
                          <a:pt x="3035" y="1367"/>
                        </a:cubicBezTo>
                        <a:cubicBezTo>
                          <a:pt x="2957" y="1385"/>
                          <a:pt x="2876" y="1394"/>
                          <a:pt x="2794" y="1394"/>
                        </a:cubicBezTo>
                        <a:cubicBezTo>
                          <a:pt x="2516" y="1394"/>
                          <a:pt x="2227" y="1292"/>
                          <a:pt x="2010" y="1106"/>
                        </a:cubicBezTo>
                        <a:cubicBezTo>
                          <a:pt x="1327" y="1668"/>
                          <a:pt x="563" y="1970"/>
                          <a:pt x="0" y="2131"/>
                        </a:cubicBezTo>
                        <a:cubicBezTo>
                          <a:pt x="161" y="2914"/>
                          <a:pt x="884" y="5728"/>
                          <a:pt x="2673" y="6993"/>
                        </a:cubicBezTo>
                        <a:cubicBezTo>
                          <a:pt x="2874" y="6592"/>
                          <a:pt x="3155" y="6250"/>
                          <a:pt x="3477" y="5928"/>
                        </a:cubicBezTo>
                        <a:cubicBezTo>
                          <a:pt x="3838" y="5587"/>
                          <a:pt x="4260" y="5285"/>
                          <a:pt x="4682" y="5044"/>
                        </a:cubicBezTo>
                        <a:cubicBezTo>
                          <a:pt x="4421" y="4060"/>
                          <a:pt x="4240" y="2914"/>
                          <a:pt x="4260" y="1950"/>
                        </a:cubicBezTo>
                        <a:cubicBezTo>
                          <a:pt x="4260" y="1287"/>
                          <a:pt x="4542" y="603"/>
                          <a:pt x="4903" y="21"/>
                        </a:cubicBezTo>
                        <a:lnTo>
                          <a:pt x="4903" y="21"/>
                        </a:lnTo>
                        <a:cubicBezTo>
                          <a:pt x="4768" y="50"/>
                          <a:pt x="4639" y="61"/>
                          <a:pt x="4524" y="61"/>
                        </a:cubicBezTo>
                        <a:cubicBezTo>
                          <a:pt x="4250" y="61"/>
                          <a:pt x="4059" y="0"/>
                          <a:pt x="4059" y="0"/>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69"/>
                  <p:cNvSpPr/>
                  <p:nvPr/>
                </p:nvSpPr>
                <p:spPr>
                  <a:xfrm>
                    <a:off x="1732175" y="2358800"/>
                    <a:ext cx="222575" cy="269625"/>
                  </a:xfrm>
                  <a:custGeom>
                    <a:avLst/>
                    <a:gdLst/>
                    <a:ahLst/>
                    <a:cxnLst/>
                    <a:rect l="l" t="t" r="r" b="b"/>
                    <a:pathLst>
                      <a:path w="8903" h="10785" extrusionOk="0">
                        <a:moveTo>
                          <a:pt x="3012" y="1002"/>
                        </a:moveTo>
                        <a:cubicBezTo>
                          <a:pt x="3113" y="1002"/>
                          <a:pt x="3202" y="1026"/>
                          <a:pt x="3276" y="1079"/>
                        </a:cubicBezTo>
                        <a:cubicBezTo>
                          <a:pt x="3999" y="1561"/>
                          <a:pt x="3095" y="3229"/>
                          <a:pt x="3095" y="3229"/>
                        </a:cubicBezTo>
                        <a:lnTo>
                          <a:pt x="2773" y="3289"/>
                        </a:lnTo>
                        <a:cubicBezTo>
                          <a:pt x="2773" y="3289"/>
                          <a:pt x="2861" y="2922"/>
                          <a:pt x="2464" y="2922"/>
                        </a:cubicBezTo>
                        <a:cubicBezTo>
                          <a:pt x="2436" y="2922"/>
                          <a:pt x="2405" y="2924"/>
                          <a:pt x="2372" y="2928"/>
                        </a:cubicBezTo>
                        <a:cubicBezTo>
                          <a:pt x="1869" y="2968"/>
                          <a:pt x="2090" y="3490"/>
                          <a:pt x="2090" y="3490"/>
                        </a:cubicBezTo>
                        <a:lnTo>
                          <a:pt x="1487" y="3731"/>
                        </a:lnTo>
                        <a:cubicBezTo>
                          <a:pt x="498" y="2778"/>
                          <a:pt x="2151" y="1002"/>
                          <a:pt x="3012" y="1002"/>
                        </a:cubicBezTo>
                        <a:close/>
                        <a:moveTo>
                          <a:pt x="5265" y="4997"/>
                        </a:moveTo>
                        <a:lnTo>
                          <a:pt x="5265" y="4997"/>
                        </a:lnTo>
                        <a:cubicBezTo>
                          <a:pt x="5627" y="5118"/>
                          <a:pt x="6652" y="6103"/>
                          <a:pt x="6391" y="6384"/>
                        </a:cubicBezTo>
                        <a:cubicBezTo>
                          <a:pt x="6327" y="6480"/>
                          <a:pt x="5782" y="6879"/>
                          <a:pt x="5459" y="6879"/>
                        </a:cubicBezTo>
                        <a:cubicBezTo>
                          <a:pt x="5375" y="6879"/>
                          <a:pt x="5307" y="6852"/>
                          <a:pt x="5265" y="6786"/>
                        </a:cubicBezTo>
                        <a:cubicBezTo>
                          <a:pt x="5084" y="6505"/>
                          <a:pt x="5366" y="6143"/>
                          <a:pt x="5707" y="5841"/>
                        </a:cubicBezTo>
                        <a:lnTo>
                          <a:pt x="5265" y="4997"/>
                        </a:lnTo>
                        <a:close/>
                        <a:moveTo>
                          <a:pt x="4944" y="8092"/>
                        </a:moveTo>
                        <a:cubicBezTo>
                          <a:pt x="4904" y="8193"/>
                          <a:pt x="4843" y="8273"/>
                          <a:pt x="4803" y="8353"/>
                        </a:cubicBezTo>
                        <a:cubicBezTo>
                          <a:pt x="4803" y="8373"/>
                          <a:pt x="4783" y="8414"/>
                          <a:pt x="4763" y="8454"/>
                        </a:cubicBezTo>
                        <a:cubicBezTo>
                          <a:pt x="4763" y="8474"/>
                          <a:pt x="4743" y="8494"/>
                          <a:pt x="4743" y="8534"/>
                        </a:cubicBezTo>
                        <a:cubicBezTo>
                          <a:pt x="4743" y="8594"/>
                          <a:pt x="4743" y="8655"/>
                          <a:pt x="4763" y="8715"/>
                        </a:cubicBezTo>
                        <a:cubicBezTo>
                          <a:pt x="4763" y="8795"/>
                          <a:pt x="4803" y="8876"/>
                          <a:pt x="4843" y="8996"/>
                        </a:cubicBezTo>
                        <a:cubicBezTo>
                          <a:pt x="4723" y="8976"/>
                          <a:pt x="4622" y="8916"/>
                          <a:pt x="4562" y="8836"/>
                        </a:cubicBezTo>
                        <a:cubicBezTo>
                          <a:pt x="4522" y="8795"/>
                          <a:pt x="4502" y="8735"/>
                          <a:pt x="4482" y="8675"/>
                        </a:cubicBezTo>
                        <a:cubicBezTo>
                          <a:pt x="4461" y="8615"/>
                          <a:pt x="4441" y="8554"/>
                          <a:pt x="4461" y="8494"/>
                        </a:cubicBezTo>
                        <a:cubicBezTo>
                          <a:pt x="4461" y="8434"/>
                          <a:pt x="4502" y="8353"/>
                          <a:pt x="4522" y="8313"/>
                        </a:cubicBezTo>
                        <a:cubicBezTo>
                          <a:pt x="4562" y="8273"/>
                          <a:pt x="4602" y="8213"/>
                          <a:pt x="4642" y="8193"/>
                        </a:cubicBezTo>
                        <a:cubicBezTo>
                          <a:pt x="4743" y="8132"/>
                          <a:pt x="4843" y="8092"/>
                          <a:pt x="4944" y="8092"/>
                        </a:cubicBezTo>
                        <a:close/>
                        <a:moveTo>
                          <a:pt x="3268" y="1"/>
                        </a:moveTo>
                        <a:cubicBezTo>
                          <a:pt x="2848" y="1"/>
                          <a:pt x="2335" y="285"/>
                          <a:pt x="1869" y="697"/>
                        </a:cubicBezTo>
                        <a:cubicBezTo>
                          <a:pt x="965" y="1521"/>
                          <a:pt x="241" y="2867"/>
                          <a:pt x="684" y="3752"/>
                        </a:cubicBezTo>
                        <a:lnTo>
                          <a:pt x="663" y="3752"/>
                        </a:lnTo>
                        <a:cubicBezTo>
                          <a:pt x="302" y="4334"/>
                          <a:pt x="20" y="5018"/>
                          <a:pt x="20" y="5681"/>
                        </a:cubicBezTo>
                        <a:cubicBezTo>
                          <a:pt x="0" y="6645"/>
                          <a:pt x="181" y="7791"/>
                          <a:pt x="442" y="8775"/>
                        </a:cubicBezTo>
                        <a:cubicBezTo>
                          <a:pt x="764" y="9901"/>
                          <a:pt x="1206" y="10785"/>
                          <a:pt x="1668" y="10785"/>
                        </a:cubicBezTo>
                        <a:cubicBezTo>
                          <a:pt x="2050" y="10765"/>
                          <a:pt x="2733" y="10423"/>
                          <a:pt x="3356" y="10021"/>
                        </a:cubicBezTo>
                        <a:lnTo>
                          <a:pt x="3376" y="10041"/>
                        </a:lnTo>
                        <a:cubicBezTo>
                          <a:pt x="3446" y="10063"/>
                          <a:pt x="3508" y="10073"/>
                          <a:pt x="3561" y="10073"/>
                        </a:cubicBezTo>
                        <a:cubicBezTo>
                          <a:pt x="3706" y="10073"/>
                          <a:pt x="3789" y="9998"/>
                          <a:pt x="3818" y="9881"/>
                        </a:cubicBezTo>
                        <a:lnTo>
                          <a:pt x="3758" y="9840"/>
                        </a:lnTo>
                        <a:cubicBezTo>
                          <a:pt x="3678" y="9599"/>
                          <a:pt x="3617" y="9378"/>
                          <a:pt x="3577" y="9177"/>
                        </a:cubicBezTo>
                        <a:cubicBezTo>
                          <a:pt x="3557" y="8956"/>
                          <a:pt x="3537" y="8735"/>
                          <a:pt x="3497" y="8534"/>
                        </a:cubicBezTo>
                        <a:lnTo>
                          <a:pt x="3477" y="8454"/>
                        </a:lnTo>
                        <a:lnTo>
                          <a:pt x="3457" y="8393"/>
                        </a:lnTo>
                        <a:lnTo>
                          <a:pt x="3437" y="8313"/>
                        </a:lnTo>
                        <a:lnTo>
                          <a:pt x="3416" y="8253"/>
                        </a:lnTo>
                        <a:cubicBezTo>
                          <a:pt x="3356" y="8172"/>
                          <a:pt x="3296" y="8092"/>
                          <a:pt x="3195" y="8032"/>
                        </a:cubicBezTo>
                        <a:cubicBezTo>
                          <a:pt x="3040" y="7915"/>
                          <a:pt x="2846" y="7855"/>
                          <a:pt x="2633" y="7815"/>
                        </a:cubicBezTo>
                        <a:lnTo>
                          <a:pt x="2633" y="7815"/>
                        </a:lnTo>
                        <a:cubicBezTo>
                          <a:pt x="2729" y="7831"/>
                          <a:pt x="2840" y="7834"/>
                          <a:pt x="2934" y="7871"/>
                        </a:cubicBezTo>
                        <a:cubicBezTo>
                          <a:pt x="3035" y="7891"/>
                          <a:pt x="3135" y="7931"/>
                          <a:pt x="3236" y="7971"/>
                        </a:cubicBezTo>
                        <a:cubicBezTo>
                          <a:pt x="3336" y="8032"/>
                          <a:pt x="3437" y="8092"/>
                          <a:pt x="3497" y="8193"/>
                        </a:cubicBezTo>
                        <a:lnTo>
                          <a:pt x="3537" y="8273"/>
                        </a:lnTo>
                        <a:lnTo>
                          <a:pt x="3577" y="8353"/>
                        </a:lnTo>
                        <a:lnTo>
                          <a:pt x="3617" y="8414"/>
                        </a:lnTo>
                        <a:lnTo>
                          <a:pt x="3638" y="8494"/>
                        </a:lnTo>
                        <a:cubicBezTo>
                          <a:pt x="3718" y="8715"/>
                          <a:pt x="3738" y="8936"/>
                          <a:pt x="3798" y="9137"/>
                        </a:cubicBezTo>
                        <a:cubicBezTo>
                          <a:pt x="3838" y="9318"/>
                          <a:pt x="3919" y="9519"/>
                          <a:pt x="4019" y="9700"/>
                        </a:cubicBezTo>
                        <a:lnTo>
                          <a:pt x="4039" y="9760"/>
                        </a:lnTo>
                        <a:cubicBezTo>
                          <a:pt x="4095" y="9782"/>
                          <a:pt x="4143" y="9791"/>
                          <a:pt x="4185" y="9791"/>
                        </a:cubicBezTo>
                        <a:cubicBezTo>
                          <a:pt x="4493" y="9791"/>
                          <a:pt x="4461" y="9278"/>
                          <a:pt x="4461" y="9278"/>
                        </a:cubicBezTo>
                        <a:cubicBezTo>
                          <a:pt x="4522" y="9237"/>
                          <a:pt x="4562" y="9197"/>
                          <a:pt x="4622" y="9157"/>
                        </a:cubicBezTo>
                        <a:cubicBezTo>
                          <a:pt x="4682" y="9107"/>
                          <a:pt x="4753" y="9082"/>
                          <a:pt x="4823" y="9082"/>
                        </a:cubicBezTo>
                        <a:cubicBezTo>
                          <a:pt x="4893" y="9082"/>
                          <a:pt x="4964" y="9107"/>
                          <a:pt x="5024" y="9157"/>
                        </a:cubicBezTo>
                        <a:cubicBezTo>
                          <a:pt x="5225" y="9278"/>
                          <a:pt x="5547" y="9438"/>
                          <a:pt x="5969" y="9499"/>
                        </a:cubicBezTo>
                        <a:cubicBezTo>
                          <a:pt x="5980" y="9500"/>
                          <a:pt x="5991" y="9500"/>
                          <a:pt x="6002" y="9500"/>
                        </a:cubicBezTo>
                        <a:cubicBezTo>
                          <a:pt x="6210" y="9500"/>
                          <a:pt x="6390" y="9327"/>
                          <a:pt x="6370" y="9117"/>
                        </a:cubicBezTo>
                        <a:cubicBezTo>
                          <a:pt x="6350" y="8715"/>
                          <a:pt x="6350" y="8353"/>
                          <a:pt x="6391" y="8032"/>
                        </a:cubicBezTo>
                        <a:cubicBezTo>
                          <a:pt x="6411" y="7931"/>
                          <a:pt x="6431" y="7851"/>
                          <a:pt x="6431" y="7771"/>
                        </a:cubicBezTo>
                        <a:cubicBezTo>
                          <a:pt x="6551" y="7168"/>
                          <a:pt x="6732" y="6706"/>
                          <a:pt x="6933" y="6364"/>
                        </a:cubicBezTo>
                        <a:cubicBezTo>
                          <a:pt x="7074" y="6123"/>
                          <a:pt x="7214" y="5942"/>
                          <a:pt x="7315" y="5841"/>
                        </a:cubicBezTo>
                        <a:cubicBezTo>
                          <a:pt x="7335" y="5801"/>
                          <a:pt x="7375" y="5781"/>
                          <a:pt x="7415" y="5761"/>
                        </a:cubicBezTo>
                        <a:cubicBezTo>
                          <a:pt x="7375" y="5640"/>
                          <a:pt x="7335" y="5460"/>
                          <a:pt x="7295" y="5239"/>
                        </a:cubicBezTo>
                        <a:cubicBezTo>
                          <a:pt x="7235" y="4897"/>
                          <a:pt x="7114" y="4555"/>
                          <a:pt x="6973" y="4254"/>
                        </a:cubicBezTo>
                        <a:cubicBezTo>
                          <a:pt x="6692" y="3711"/>
                          <a:pt x="6431" y="3410"/>
                          <a:pt x="6431" y="3410"/>
                        </a:cubicBezTo>
                        <a:lnTo>
                          <a:pt x="6431" y="3410"/>
                        </a:lnTo>
                        <a:cubicBezTo>
                          <a:pt x="6431" y="3410"/>
                          <a:pt x="7255" y="3892"/>
                          <a:pt x="7657" y="4555"/>
                        </a:cubicBezTo>
                        <a:lnTo>
                          <a:pt x="7737" y="4375"/>
                        </a:lnTo>
                        <a:lnTo>
                          <a:pt x="7837" y="4997"/>
                        </a:lnTo>
                        <a:lnTo>
                          <a:pt x="7978" y="4877"/>
                        </a:lnTo>
                        <a:lnTo>
                          <a:pt x="7978" y="5580"/>
                        </a:lnTo>
                        <a:lnTo>
                          <a:pt x="7978" y="5661"/>
                        </a:lnTo>
                        <a:cubicBezTo>
                          <a:pt x="8018" y="5661"/>
                          <a:pt x="8058" y="5620"/>
                          <a:pt x="8079" y="5600"/>
                        </a:cubicBezTo>
                        <a:cubicBezTo>
                          <a:pt x="8400" y="5239"/>
                          <a:pt x="8701" y="4435"/>
                          <a:pt x="8902" y="3691"/>
                        </a:cubicBezTo>
                        <a:lnTo>
                          <a:pt x="8902" y="3691"/>
                        </a:lnTo>
                        <a:cubicBezTo>
                          <a:pt x="8902" y="3691"/>
                          <a:pt x="8854" y="3708"/>
                          <a:pt x="8792" y="3708"/>
                        </a:cubicBezTo>
                        <a:cubicBezTo>
                          <a:pt x="8689" y="3708"/>
                          <a:pt x="8546" y="3661"/>
                          <a:pt x="8521" y="3410"/>
                        </a:cubicBezTo>
                        <a:cubicBezTo>
                          <a:pt x="8362" y="3535"/>
                          <a:pt x="8149" y="3589"/>
                          <a:pt x="7908" y="3589"/>
                        </a:cubicBezTo>
                        <a:cubicBezTo>
                          <a:pt x="6990" y="3589"/>
                          <a:pt x="5673" y="2801"/>
                          <a:pt x="5466" y="2164"/>
                        </a:cubicBezTo>
                        <a:cubicBezTo>
                          <a:pt x="5330" y="3069"/>
                          <a:pt x="4908" y="3369"/>
                          <a:pt x="4537" y="3369"/>
                        </a:cubicBezTo>
                        <a:cubicBezTo>
                          <a:pt x="4248" y="3369"/>
                          <a:pt x="3989" y="3188"/>
                          <a:pt x="3919" y="2968"/>
                        </a:cubicBezTo>
                        <a:cubicBezTo>
                          <a:pt x="3838" y="3129"/>
                          <a:pt x="3778" y="3269"/>
                          <a:pt x="3678" y="3410"/>
                        </a:cubicBezTo>
                        <a:cubicBezTo>
                          <a:pt x="3718" y="3149"/>
                          <a:pt x="3758" y="2908"/>
                          <a:pt x="3818" y="2646"/>
                        </a:cubicBezTo>
                        <a:cubicBezTo>
                          <a:pt x="3859" y="2405"/>
                          <a:pt x="3899" y="2164"/>
                          <a:pt x="3959" y="1923"/>
                        </a:cubicBezTo>
                        <a:cubicBezTo>
                          <a:pt x="3999" y="1682"/>
                          <a:pt x="4039" y="1441"/>
                          <a:pt x="4060" y="1200"/>
                        </a:cubicBezTo>
                        <a:cubicBezTo>
                          <a:pt x="4060" y="1079"/>
                          <a:pt x="4060" y="958"/>
                          <a:pt x="4060" y="838"/>
                        </a:cubicBezTo>
                        <a:cubicBezTo>
                          <a:pt x="4060" y="717"/>
                          <a:pt x="4039" y="597"/>
                          <a:pt x="3999" y="456"/>
                        </a:cubicBezTo>
                        <a:cubicBezTo>
                          <a:pt x="3899" y="215"/>
                          <a:pt x="3718" y="54"/>
                          <a:pt x="3416" y="14"/>
                        </a:cubicBezTo>
                        <a:cubicBezTo>
                          <a:pt x="3368" y="5"/>
                          <a:pt x="3319" y="1"/>
                          <a:pt x="3268" y="1"/>
                        </a:cubicBezTo>
                        <a:close/>
                      </a:path>
                    </a:pathLst>
                  </a:custGeom>
                  <a:solidFill>
                    <a:srgbClr val="E7BC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69"/>
                  <p:cNvSpPr/>
                  <p:nvPr/>
                </p:nvSpPr>
                <p:spPr>
                  <a:xfrm>
                    <a:off x="1859275" y="2483725"/>
                    <a:ext cx="39200" cy="47075"/>
                  </a:xfrm>
                  <a:custGeom>
                    <a:avLst/>
                    <a:gdLst/>
                    <a:ahLst/>
                    <a:cxnLst/>
                    <a:rect l="l" t="t" r="r" b="b"/>
                    <a:pathLst>
                      <a:path w="1568" h="1883" extrusionOk="0">
                        <a:moveTo>
                          <a:pt x="181" y="0"/>
                        </a:moveTo>
                        <a:lnTo>
                          <a:pt x="623" y="844"/>
                        </a:lnTo>
                        <a:cubicBezTo>
                          <a:pt x="282" y="1146"/>
                          <a:pt x="0" y="1508"/>
                          <a:pt x="181" y="1789"/>
                        </a:cubicBezTo>
                        <a:cubicBezTo>
                          <a:pt x="223" y="1855"/>
                          <a:pt x="291" y="1882"/>
                          <a:pt x="375" y="1882"/>
                        </a:cubicBezTo>
                        <a:cubicBezTo>
                          <a:pt x="698" y="1882"/>
                          <a:pt x="1243" y="1483"/>
                          <a:pt x="1307" y="1387"/>
                        </a:cubicBezTo>
                        <a:cubicBezTo>
                          <a:pt x="1568" y="1106"/>
                          <a:pt x="543" y="121"/>
                          <a:pt x="181" y="0"/>
                        </a:cubicBezTo>
                        <a:close/>
                      </a:path>
                    </a:pathLst>
                  </a:custGeom>
                  <a:solidFill>
                    <a:srgbClr val="3A2E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69"/>
                  <p:cNvSpPr/>
                  <p:nvPr/>
                </p:nvSpPr>
                <p:spPr>
                  <a:xfrm>
                    <a:off x="1625175" y="2180800"/>
                    <a:ext cx="165300" cy="306150"/>
                  </a:xfrm>
                  <a:custGeom>
                    <a:avLst/>
                    <a:gdLst/>
                    <a:ahLst/>
                    <a:cxnLst/>
                    <a:rect l="l" t="t" r="r" b="b"/>
                    <a:pathLst>
                      <a:path w="6612" h="12246" extrusionOk="0">
                        <a:moveTo>
                          <a:pt x="2532" y="0"/>
                        </a:moveTo>
                        <a:cubicBezTo>
                          <a:pt x="2211" y="442"/>
                          <a:pt x="2090" y="1025"/>
                          <a:pt x="2251" y="1588"/>
                        </a:cubicBezTo>
                        <a:lnTo>
                          <a:pt x="2251" y="1608"/>
                        </a:lnTo>
                        <a:cubicBezTo>
                          <a:pt x="1849" y="1809"/>
                          <a:pt x="1447" y="2030"/>
                          <a:pt x="1186" y="2392"/>
                        </a:cubicBezTo>
                        <a:cubicBezTo>
                          <a:pt x="945" y="2753"/>
                          <a:pt x="864" y="3296"/>
                          <a:pt x="1146" y="3637"/>
                        </a:cubicBezTo>
                        <a:cubicBezTo>
                          <a:pt x="583" y="3838"/>
                          <a:pt x="141" y="4381"/>
                          <a:pt x="60" y="4984"/>
                        </a:cubicBezTo>
                        <a:cubicBezTo>
                          <a:pt x="0" y="5587"/>
                          <a:pt x="322" y="6210"/>
                          <a:pt x="824" y="6531"/>
                        </a:cubicBezTo>
                        <a:cubicBezTo>
                          <a:pt x="462" y="6993"/>
                          <a:pt x="382" y="7656"/>
                          <a:pt x="643" y="8199"/>
                        </a:cubicBezTo>
                        <a:cubicBezTo>
                          <a:pt x="884" y="8721"/>
                          <a:pt x="1447" y="9103"/>
                          <a:pt x="2050" y="9103"/>
                        </a:cubicBezTo>
                        <a:cubicBezTo>
                          <a:pt x="2030" y="9204"/>
                          <a:pt x="2050" y="9304"/>
                          <a:pt x="2110" y="9385"/>
                        </a:cubicBezTo>
                        <a:cubicBezTo>
                          <a:pt x="1708" y="9746"/>
                          <a:pt x="1527" y="10389"/>
                          <a:pt x="1588" y="10972"/>
                        </a:cubicBezTo>
                        <a:cubicBezTo>
                          <a:pt x="1608" y="11233"/>
                          <a:pt x="1688" y="11495"/>
                          <a:pt x="1829" y="11716"/>
                        </a:cubicBezTo>
                        <a:cubicBezTo>
                          <a:pt x="1889" y="11796"/>
                          <a:pt x="1969" y="11896"/>
                          <a:pt x="2050" y="11957"/>
                        </a:cubicBezTo>
                        <a:cubicBezTo>
                          <a:pt x="2267" y="12143"/>
                          <a:pt x="2556" y="12245"/>
                          <a:pt x="2834" y="12245"/>
                        </a:cubicBezTo>
                        <a:cubicBezTo>
                          <a:pt x="2916" y="12245"/>
                          <a:pt x="2997" y="12236"/>
                          <a:pt x="3075" y="12218"/>
                        </a:cubicBezTo>
                        <a:cubicBezTo>
                          <a:pt x="3537" y="12117"/>
                          <a:pt x="4039" y="11474"/>
                          <a:pt x="4099" y="10851"/>
                        </a:cubicBezTo>
                        <a:cubicBezTo>
                          <a:pt x="4099" y="10851"/>
                          <a:pt x="4290" y="10912"/>
                          <a:pt x="4564" y="10912"/>
                        </a:cubicBezTo>
                        <a:cubicBezTo>
                          <a:pt x="4679" y="10912"/>
                          <a:pt x="4808" y="10901"/>
                          <a:pt x="4943" y="10872"/>
                        </a:cubicBezTo>
                        <a:lnTo>
                          <a:pt x="4964" y="10872"/>
                        </a:lnTo>
                        <a:cubicBezTo>
                          <a:pt x="4521" y="9987"/>
                          <a:pt x="5245" y="8641"/>
                          <a:pt x="6149" y="7817"/>
                        </a:cubicBezTo>
                        <a:cubicBezTo>
                          <a:pt x="6169" y="7516"/>
                          <a:pt x="6270" y="7214"/>
                          <a:pt x="6611" y="7054"/>
                        </a:cubicBezTo>
                        <a:cubicBezTo>
                          <a:pt x="6109" y="6973"/>
                          <a:pt x="5888" y="6330"/>
                          <a:pt x="6250" y="5968"/>
                        </a:cubicBezTo>
                        <a:lnTo>
                          <a:pt x="6250" y="5968"/>
                        </a:lnTo>
                        <a:cubicBezTo>
                          <a:pt x="6027" y="6191"/>
                          <a:pt x="5751" y="6277"/>
                          <a:pt x="5473" y="6277"/>
                        </a:cubicBezTo>
                        <a:cubicBezTo>
                          <a:pt x="5300" y="6277"/>
                          <a:pt x="5126" y="6244"/>
                          <a:pt x="4964" y="6189"/>
                        </a:cubicBezTo>
                        <a:lnTo>
                          <a:pt x="4964" y="6189"/>
                        </a:lnTo>
                        <a:cubicBezTo>
                          <a:pt x="5024" y="6330"/>
                          <a:pt x="4883" y="6471"/>
                          <a:pt x="4883" y="6551"/>
                        </a:cubicBezTo>
                        <a:cubicBezTo>
                          <a:pt x="4727" y="6733"/>
                          <a:pt x="4534" y="6811"/>
                          <a:pt x="4340" y="6811"/>
                        </a:cubicBezTo>
                        <a:cubicBezTo>
                          <a:pt x="4085" y="6811"/>
                          <a:pt x="3829" y="6676"/>
                          <a:pt x="3657" y="6471"/>
                        </a:cubicBezTo>
                        <a:cubicBezTo>
                          <a:pt x="3376" y="6049"/>
                          <a:pt x="3517" y="5466"/>
                          <a:pt x="3959" y="5185"/>
                        </a:cubicBezTo>
                        <a:cubicBezTo>
                          <a:pt x="3436" y="4381"/>
                          <a:pt x="3738" y="3175"/>
                          <a:pt x="4662" y="2814"/>
                        </a:cubicBezTo>
                        <a:cubicBezTo>
                          <a:pt x="4019" y="2814"/>
                          <a:pt x="3296" y="2593"/>
                          <a:pt x="2934" y="2010"/>
                        </a:cubicBezTo>
                        <a:cubicBezTo>
                          <a:pt x="2552" y="1367"/>
                          <a:pt x="2432" y="663"/>
                          <a:pt x="2532" y="0"/>
                        </a:cubicBezTo>
                        <a:close/>
                      </a:path>
                    </a:pathLst>
                  </a:custGeom>
                  <a:solidFill>
                    <a:srgbClr val="4C2D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69"/>
                  <p:cNvSpPr/>
                  <p:nvPr/>
                </p:nvSpPr>
                <p:spPr>
                  <a:xfrm>
                    <a:off x="1830125" y="2389275"/>
                    <a:ext cx="130150" cy="62250"/>
                  </a:xfrm>
                  <a:custGeom>
                    <a:avLst/>
                    <a:gdLst/>
                    <a:ahLst/>
                    <a:cxnLst/>
                    <a:rect l="l" t="t" r="r" b="b"/>
                    <a:pathLst>
                      <a:path w="5206" h="2490" extrusionOk="0">
                        <a:moveTo>
                          <a:pt x="1347" y="1"/>
                        </a:moveTo>
                        <a:cubicBezTo>
                          <a:pt x="1267" y="342"/>
                          <a:pt x="1166" y="704"/>
                          <a:pt x="1066" y="1046"/>
                        </a:cubicBezTo>
                        <a:cubicBezTo>
                          <a:pt x="1006" y="1247"/>
                          <a:pt x="925" y="1468"/>
                          <a:pt x="764" y="1628"/>
                        </a:cubicBezTo>
                        <a:cubicBezTo>
                          <a:pt x="649" y="1760"/>
                          <a:pt x="479" y="1865"/>
                          <a:pt x="300" y="1865"/>
                        </a:cubicBezTo>
                        <a:cubicBezTo>
                          <a:pt x="261" y="1865"/>
                          <a:pt x="221" y="1860"/>
                          <a:pt x="182" y="1849"/>
                        </a:cubicBezTo>
                        <a:cubicBezTo>
                          <a:pt x="101" y="1849"/>
                          <a:pt x="41" y="1809"/>
                          <a:pt x="1" y="1749"/>
                        </a:cubicBezTo>
                        <a:lnTo>
                          <a:pt x="1" y="1749"/>
                        </a:lnTo>
                        <a:cubicBezTo>
                          <a:pt x="71" y="1969"/>
                          <a:pt x="330" y="2150"/>
                          <a:pt x="619" y="2150"/>
                        </a:cubicBezTo>
                        <a:cubicBezTo>
                          <a:pt x="990" y="2150"/>
                          <a:pt x="1412" y="1850"/>
                          <a:pt x="1548" y="945"/>
                        </a:cubicBezTo>
                        <a:cubicBezTo>
                          <a:pt x="1755" y="1582"/>
                          <a:pt x="3072" y="2370"/>
                          <a:pt x="3990" y="2370"/>
                        </a:cubicBezTo>
                        <a:cubicBezTo>
                          <a:pt x="4231" y="2370"/>
                          <a:pt x="4444" y="2316"/>
                          <a:pt x="4603" y="2191"/>
                        </a:cubicBezTo>
                        <a:cubicBezTo>
                          <a:pt x="4628" y="2442"/>
                          <a:pt x="4771" y="2489"/>
                          <a:pt x="4874" y="2489"/>
                        </a:cubicBezTo>
                        <a:cubicBezTo>
                          <a:pt x="4936" y="2489"/>
                          <a:pt x="4984" y="2472"/>
                          <a:pt x="4984" y="2472"/>
                        </a:cubicBezTo>
                        <a:lnTo>
                          <a:pt x="5105" y="2050"/>
                        </a:lnTo>
                        <a:lnTo>
                          <a:pt x="5205" y="1729"/>
                        </a:lnTo>
                        <a:cubicBezTo>
                          <a:pt x="5004" y="1588"/>
                          <a:pt x="4804" y="1427"/>
                          <a:pt x="4603" y="1287"/>
                        </a:cubicBezTo>
                        <a:lnTo>
                          <a:pt x="4603" y="1287"/>
                        </a:lnTo>
                        <a:cubicBezTo>
                          <a:pt x="4663" y="1508"/>
                          <a:pt x="4502" y="1729"/>
                          <a:pt x="4301" y="1809"/>
                        </a:cubicBezTo>
                        <a:cubicBezTo>
                          <a:pt x="4221" y="1841"/>
                          <a:pt x="4137" y="1854"/>
                          <a:pt x="4053" y="1854"/>
                        </a:cubicBezTo>
                        <a:cubicBezTo>
                          <a:pt x="3927" y="1854"/>
                          <a:pt x="3799" y="1825"/>
                          <a:pt x="3678" y="1789"/>
                        </a:cubicBezTo>
                        <a:cubicBezTo>
                          <a:pt x="2734" y="1528"/>
                          <a:pt x="1890" y="885"/>
                          <a:pt x="1347" y="1"/>
                        </a:cubicBezTo>
                        <a:close/>
                      </a:path>
                    </a:pathLst>
                  </a:custGeom>
                  <a:solidFill>
                    <a:srgbClr val="DBA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69"/>
                  <p:cNvSpPr/>
                  <p:nvPr/>
                </p:nvSpPr>
                <p:spPr>
                  <a:xfrm>
                    <a:off x="1685950" y="2158650"/>
                    <a:ext cx="346175" cy="285400"/>
                  </a:xfrm>
                  <a:custGeom>
                    <a:avLst/>
                    <a:gdLst/>
                    <a:ahLst/>
                    <a:cxnLst/>
                    <a:rect l="l" t="t" r="r" b="b"/>
                    <a:pathLst>
                      <a:path w="13847" h="11416" extrusionOk="0">
                        <a:moveTo>
                          <a:pt x="6948" y="1"/>
                        </a:moveTo>
                        <a:cubicBezTo>
                          <a:pt x="6917" y="1"/>
                          <a:pt x="6885" y="1"/>
                          <a:pt x="6853" y="2"/>
                        </a:cubicBezTo>
                        <a:cubicBezTo>
                          <a:pt x="6732" y="2"/>
                          <a:pt x="6592" y="2"/>
                          <a:pt x="6471" y="22"/>
                        </a:cubicBezTo>
                        <a:cubicBezTo>
                          <a:pt x="6331" y="42"/>
                          <a:pt x="6190" y="62"/>
                          <a:pt x="6049" y="82"/>
                        </a:cubicBezTo>
                        <a:cubicBezTo>
                          <a:pt x="5929" y="123"/>
                          <a:pt x="5788" y="163"/>
                          <a:pt x="5687" y="223"/>
                        </a:cubicBezTo>
                        <a:cubicBezTo>
                          <a:pt x="5607" y="243"/>
                          <a:pt x="5547" y="283"/>
                          <a:pt x="5487" y="344"/>
                        </a:cubicBezTo>
                        <a:cubicBezTo>
                          <a:pt x="5349" y="462"/>
                          <a:pt x="5250" y="675"/>
                          <a:pt x="5302" y="873"/>
                        </a:cubicBezTo>
                        <a:lnTo>
                          <a:pt x="5302" y="873"/>
                        </a:lnTo>
                        <a:cubicBezTo>
                          <a:pt x="5279" y="799"/>
                          <a:pt x="5223" y="742"/>
                          <a:pt x="5185" y="685"/>
                        </a:cubicBezTo>
                        <a:cubicBezTo>
                          <a:pt x="5024" y="525"/>
                          <a:pt x="4803" y="424"/>
                          <a:pt x="4602" y="364"/>
                        </a:cubicBezTo>
                        <a:cubicBezTo>
                          <a:pt x="4369" y="262"/>
                          <a:pt x="4114" y="191"/>
                          <a:pt x="3861" y="191"/>
                        </a:cubicBezTo>
                        <a:cubicBezTo>
                          <a:pt x="3766" y="191"/>
                          <a:pt x="3671" y="201"/>
                          <a:pt x="3578" y="223"/>
                        </a:cubicBezTo>
                        <a:cubicBezTo>
                          <a:pt x="3296" y="304"/>
                          <a:pt x="3055" y="525"/>
                          <a:pt x="3015" y="806"/>
                        </a:cubicBezTo>
                        <a:cubicBezTo>
                          <a:pt x="2934" y="625"/>
                          <a:pt x="2754" y="424"/>
                          <a:pt x="2653" y="364"/>
                        </a:cubicBezTo>
                        <a:cubicBezTo>
                          <a:pt x="2512" y="283"/>
                          <a:pt x="2352" y="203"/>
                          <a:pt x="2171" y="163"/>
                        </a:cubicBezTo>
                        <a:cubicBezTo>
                          <a:pt x="2034" y="110"/>
                          <a:pt x="1881" y="80"/>
                          <a:pt x="1700" y="80"/>
                        </a:cubicBezTo>
                        <a:cubicBezTo>
                          <a:pt x="1535" y="80"/>
                          <a:pt x="1347" y="105"/>
                          <a:pt x="1126" y="163"/>
                        </a:cubicBezTo>
                        <a:cubicBezTo>
                          <a:pt x="704" y="263"/>
                          <a:pt x="342" y="545"/>
                          <a:pt x="101" y="886"/>
                        </a:cubicBezTo>
                        <a:cubicBezTo>
                          <a:pt x="1" y="1549"/>
                          <a:pt x="121" y="2253"/>
                          <a:pt x="503" y="2896"/>
                        </a:cubicBezTo>
                        <a:cubicBezTo>
                          <a:pt x="865" y="3479"/>
                          <a:pt x="1588" y="3700"/>
                          <a:pt x="2231" y="3700"/>
                        </a:cubicBezTo>
                        <a:cubicBezTo>
                          <a:pt x="1307" y="4061"/>
                          <a:pt x="1005" y="5267"/>
                          <a:pt x="1528" y="6071"/>
                        </a:cubicBezTo>
                        <a:cubicBezTo>
                          <a:pt x="1086" y="6352"/>
                          <a:pt x="945" y="6935"/>
                          <a:pt x="1226" y="7357"/>
                        </a:cubicBezTo>
                        <a:cubicBezTo>
                          <a:pt x="1398" y="7562"/>
                          <a:pt x="1654" y="7697"/>
                          <a:pt x="1909" y="7697"/>
                        </a:cubicBezTo>
                        <a:cubicBezTo>
                          <a:pt x="2103" y="7697"/>
                          <a:pt x="2296" y="7619"/>
                          <a:pt x="2452" y="7437"/>
                        </a:cubicBezTo>
                        <a:cubicBezTo>
                          <a:pt x="2452" y="7357"/>
                          <a:pt x="2593" y="7216"/>
                          <a:pt x="2533" y="7075"/>
                        </a:cubicBezTo>
                        <a:lnTo>
                          <a:pt x="2533" y="7075"/>
                        </a:lnTo>
                        <a:cubicBezTo>
                          <a:pt x="2695" y="7130"/>
                          <a:pt x="2869" y="7163"/>
                          <a:pt x="3042" y="7163"/>
                        </a:cubicBezTo>
                        <a:cubicBezTo>
                          <a:pt x="3320" y="7163"/>
                          <a:pt x="3596" y="7077"/>
                          <a:pt x="3819" y="6854"/>
                        </a:cubicBezTo>
                        <a:lnTo>
                          <a:pt x="3819" y="6854"/>
                        </a:lnTo>
                        <a:cubicBezTo>
                          <a:pt x="3457" y="7216"/>
                          <a:pt x="3678" y="7859"/>
                          <a:pt x="4180" y="7940"/>
                        </a:cubicBezTo>
                        <a:cubicBezTo>
                          <a:pt x="3839" y="8100"/>
                          <a:pt x="3738" y="8402"/>
                          <a:pt x="3718" y="8703"/>
                        </a:cubicBezTo>
                        <a:cubicBezTo>
                          <a:pt x="4184" y="8291"/>
                          <a:pt x="4697" y="8007"/>
                          <a:pt x="5117" y="8007"/>
                        </a:cubicBezTo>
                        <a:cubicBezTo>
                          <a:pt x="5168" y="8007"/>
                          <a:pt x="5217" y="8011"/>
                          <a:pt x="5265" y="8020"/>
                        </a:cubicBezTo>
                        <a:cubicBezTo>
                          <a:pt x="5567" y="8060"/>
                          <a:pt x="5748" y="8221"/>
                          <a:pt x="5848" y="8462"/>
                        </a:cubicBezTo>
                        <a:cubicBezTo>
                          <a:pt x="5949" y="8563"/>
                          <a:pt x="6009" y="8683"/>
                          <a:pt x="6049" y="8804"/>
                        </a:cubicBezTo>
                        <a:cubicBezTo>
                          <a:pt x="6089" y="8944"/>
                          <a:pt x="6109" y="9065"/>
                          <a:pt x="6130" y="9206"/>
                        </a:cubicBezTo>
                        <a:cubicBezTo>
                          <a:pt x="6150" y="9467"/>
                          <a:pt x="6130" y="9728"/>
                          <a:pt x="6089" y="9969"/>
                        </a:cubicBezTo>
                        <a:cubicBezTo>
                          <a:pt x="6029" y="10230"/>
                          <a:pt x="5969" y="10472"/>
                          <a:pt x="5868" y="10713"/>
                        </a:cubicBezTo>
                        <a:cubicBezTo>
                          <a:pt x="5848" y="10813"/>
                          <a:pt x="5808" y="10894"/>
                          <a:pt x="5768" y="10974"/>
                        </a:cubicBezTo>
                        <a:cubicBezTo>
                          <a:pt x="5808" y="11034"/>
                          <a:pt x="5868" y="11074"/>
                          <a:pt x="5949" y="11074"/>
                        </a:cubicBezTo>
                        <a:cubicBezTo>
                          <a:pt x="5988" y="11085"/>
                          <a:pt x="6028" y="11090"/>
                          <a:pt x="6067" y="11090"/>
                        </a:cubicBezTo>
                        <a:cubicBezTo>
                          <a:pt x="6246" y="11090"/>
                          <a:pt x="6416" y="10985"/>
                          <a:pt x="6531" y="10853"/>
                        </a:cubicBezTo>
                        <a:cubicBezTo>
                          <a:pt x="6692" y="10693"/>
                          <a:pt x="6773" y="10472"/>
                          <a:pt x="6833" y="10271"/>
                        </a:cubicBezTo>
                        <a:cubicBezTo>
                          <a:pt x="6933" y="9929"/>
                          <a:pt x="7034" y="9567"/>
                          <a:pt x="7114" y="9226"/>
                        </a:cubicBezTo>
                        <a:cubicBezTo>
                          <a:pt x="7657" y="10110"/>
                          <a:pt x="8501" y="10753"/>
                          <a:pt x="9445" y="11014"/>
                        </a:cubicBezTo>
                        <a:cubicBezTo>
                          <a:pt x="9566" y="11050"/>
                          <a:pt x="9694" y="11079"/>
                          <a:pt x="9820" y="11079"/>
                        </a:cubicBezTo>
                        <a:cubicBezTo>
                          <a:pt x="9904" y="11079"/>
                          <a:pt x="9988" y="11066"/>
                          <a:pt x="10068" y="11034"/>
                        </a:cubicBezTo>
                        <a:cubicBezTo>
                          <a:pt x="10269" y="10954"/>
                          <a:pt x="10430" y="10733"/>
                          <a:pt x="10370" y="10512"/>
                        </a:cubicBezTo>
                        <a:lnTo>
                          <a:pt x="10370" y="10512"/>
                        </a:lnTo>
                        <a:cubicBezTo>
                          <a:pt x="10571" y="10652"/>
                          <a:pt x="10771" y="10813"/>
                          <a:pt x="10972" y="10954"/>
                        </a:cubicBezTo>
                        <a:cubicBezTo>
                          <a:pt x="11274" y="11135"/>
                          <a:pt x="11575" y="11295"/>
                          <a:pt x="11917" y="11376"/>
                        </a:cubicBezTo>
                        <a:cubicBezTo>
                          <a:pt x="12058" y="11416"/>
                          <a:pt x="12198" y="11416"/>
                          <a:pt x="12339" y="11416"/>
                        </a:cubicBezTo>
                        <a:cubicBezTo>
                          <a:pt x="12781" y="11416"/>
                          <a:pt x="13243" y="11215"/>
                          <a:pt x="13484" y="10813"/>
                        </a:cubicBezTo>
                        <a:cubicBezTo>
                          <a:pt x="13786" y="10371"/>
                          <a:pt x="13766" y="9748"/>
                          <a:pt x="13645" y="9185"/>
                        </a:cubicBezTo>
                        <a:cubicBezTo>
                          <a:pt x="13565" y="8824"/>
                          <a:pt x="13404" y="8422"/>
                          <a:pt x="13062" y="8321"/>
                        </a:cubicBezTo>
                        <a:cubicBezTo>
                          <a:pt x="13364" y="8281"/>
                          <a:pt x="13605" y="8020"/>
                          <a:pt x="13725" y="7739"/>
                        </a:cubicBezTo>
                        <a:cubicBezTo>
                          <a:pt x="13846" y="7437"/>
                          <a:pt x="13846" y="7096"/>
                          <a:pt x="13806" y="6774"/>
                        </a:cubicBezTo>
                        <a:cubicBezTo>
                          <a:pt x="13685" y="6031"/>
                          <a:pt x="13283" y="5367"/>
                          <a:pt x="12721" y="4945"/>
                        </a:cubicBezTo>
                        <a:cubicBezTo>
                          <a:pt x="12701" y="4825"/>
                          <a:pt x="12681" y="4684"/>
                          <a:pt x="12640" y="4564"/>
                        </a:cubicBezTo>
                        <a:cubicBezTo>
                          <a:pt x="12600" y="4443"/>
                          <a:pt x="12580" y="4323"/>
                          <a:pt x="12520" y="4222"/>
                        </a:cubicBezTo>
                        <a:cubicBezTo>
                          <a:pt x="12450" y="4029"/>
                          <a:pt x="12287" y="3805"/>
                          <a:pt x="12087" y="3805"/>
                        </a:cubicBezTo>
                        <a:cubicBezTo>
                          <a:pt x="12058" y="3805"/>
                          <a:pt x="12028" y="3810"/>
                          <a:pt x="11997" y="3820"/>
                        </a:cubicBezTo>
                        <a:cubicBezTo>
                          <a:pt x="12218" y="3519"/>
                          <a:pt x="12198" y="3117"/>
                          <a:pt x="12058" y="2775"/>
                        </a:cubicBezTo>
                        <a:cubicBezTo>
                          <a:pt x="12017" y="2675"/>
                          <a:pt x="11957" y="2574"/>
                          <a:pt x="11897" y="2474"/>
                        </a:cubicBezTo>
                        <a:cubicBezTo>
                          <a:pt x="11776" y="2253"/>
                          <a:pt x="11595" y="2072"/>
                          <a:pt x="11435" y="1891"/>
                        </a:cubicBezTo>
                        <a:cubicBezTo>
                          <a:pt x="11303" y="1730"/>
                          <a:pt x="11097" y="1580"/>
                          <a:pt x="10917" y="1580"/>
                        </a:cubicBezTo>
                        <a:cubicBezTo>
                          <a:pt x="10849" y="1580"/>
                          <a:pt x="10786" y="1601"/>
                          <a:pt x="10731" y="1650"/>
                        </a:cubicBezTo>
                        <a:cubicBezTo>
                          <a:pt x="10671" y="1509"/>
                          <a:pt x="10611" y="1348"/>
                          <a:pt x="10530" y="1208"/>
                        </a:cubicBezTo>
                        <a:cubicBezTo>
                          <a:pt x="10229" y="705"/>
                          <a:pt x="9686" y="344"/>
                          <a:pt x="9104" y="283"/>
                        </a:cubicBezTo>
                        <a:cubicBezTo>
                          <a:pt x="9074" y="279"/>
                          <a:pt x="9043" y="277"/>
                          <a:pt x="9012" y="277"/>
                        </a:cubicBezTo>
                        <a:cubicBezTo>
                          <a:pt x="8770" y="277"/>
                          <a:pt x="8508" y="411"/>
                          <a:pt x="8561" y="625"/>
                        </a:cubicBezTo>
                        <a:cubicBezTo>
                          <a:pt x="8160" y="186"/>
                          <a:pt x="7559" y="1"/>
                          <a:pt x="6948" y="1"/>
                        </a:cubicBezTo>
                        <a:close/>
                      </a:path>
                    </a:pathLst>
                  </a:custGeom>
                  <a:solidFill>
                    <a:srgbClr val="664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69"/>
                  <p:cNvSpPr/>
                  <p:nvPr/>
                </p:nvSpPr>
                <p:spPr>
                  <a:xfrm>
                    <a:off x="1843200" y="2561100"/>
                    <a:ext cx="12575" cy="22625"/>
                  </a:xfrm>
                  <a:custGeom>
                    <a:avLst/>
                    <a:gdLst/>
                    <a:ahLst/>
                    <a:cxnLst/>
                    <a:rect l="l" t="t" r="r" b="b"/>
                    <a:pathLst>
                      <a:path w="503" h="905" extrusionOk="0">
                        <a:moveTo>
                          <a:pt x="503" y="0"/>
                        </a:moveTo>
                        <a:cubicBezTo>
                          <a:pt x="402" y="0"/>
                          <a:pt x="302" y="40"/>
                          <a:pt x="201" y="101"/>
                        </a:cubicBezTo>
                        <a:cubicBezTo>
                          <a:pt x="161" y="121"/>
                          <a:pt x="121" y="181"/>
                          <a:pt x="81" y="221"/>
                        </a:cubicBezTo>
                        <a:cubicBezTo>
                          <a:pt x="61" y="261"/>
                          <a:pt x="20" y="342"/>
                          <a:pt x="20" y="402"/>
                        </a:cubicBezTo>
                        <a:cubicBezTo>
                          <a:pt x="0" y="462"/>
                          <a:pt x="20" y="523"/>
                          <a:pt x="41" y="583"/>
                        </a:cubicBezTo>
                        <a:cubicBezTo>
                          <a:pt x="61" y="643"/>
                          <a:pt x="81" y="703"/>
                          <a:pt x="121" y="744"/>
                        </a:cubicBezTo>
                        <a:cubicBezTo>
                          <a:pt x="181" y="824"/>
                          <a:pt x="282" y="884"/>
                          <a:pt x="402" y="904"/>
                        </a:cubicBezTo>
                        <a:cubicBezTo>
                          <a:pt x="362" y="784"/>
                          <a:pt x="322" y="703"/>
                          <a:pt x="322" y="623"/>
                        </a:cubicBezTo>
                        <a:cubicBezTo>
                          <a:pt x="302" y="563"/>
                          <a:pt x="302" y="502"/>
                          <a:pt x="302" y="442"/>
                        </a:cubicBezTo>
                        <a:cubicBezTo>
                          <a:pt x="302" y="402"/>
                          <a:pt x="322" y="382"/>
                          <a:pt x="322" y="362"/>
                        </a:cubicBezTo>
                        <a:cubicBezTo>
                          <a:pt x="342" y="322"/>
                          <a:pt x="362" y="281"/>
                          <a:pt x="362" y="261"/>
                        </a:cubicBezTo>
                        <a:cubicBezTo>
                          <a:pt x="402" y="181"/>
                          <a:pt x="463" y="101"/>
                          <a:pt x="503" y="0"/>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69"/>
                  <p:cNvSpPr/>
                  <p:nvPr/>
                </p:nvSpPr>
                <p:spPr>
                  <a:xfrm>
                    <a:off x="1797475" y="2554050"/>
                    <a:ext cx="35700" cy="52600"/>
                  </a:xfrm>
                  <a:custGeom>
                    <a:avLst/>
                    <a:gdLst/>
                    <a:ahLst/>
                    <a:cxnLst/>
                    <a:rect l="l" t="t" r="r" b="b"/>
                    <a:pathLst>
                      <a:path w="1428" h="2104" extrusionOk="0">
                        <a:moveTo>
                          <a:pt x="1" y="1"/>
                        </a:moveTo>
                        <a:cubicBezTo>
                          <a:pt x="7" y="2"/>
                          <a:pt x="14" y="3"/>
                          <a:pt x="21" y="5"/>
                        </a:cubicBezTo>
                        <a:lnTo>
                          <a:pt x="21" y="5"/>
                        </a:lnTo>
                        <a:cubicBezTo>
                          <a:pt x="14" y="3"/>
                          <a:pt x="7" y="2"/>
                          <a:pt x="1" y="1"/>
                        </a:cubicBezTo>
                        <a:close/>
                        <a:moveTo>
                          <a:pt x="21" y="5"/>
                        </a:moveTo>
                        <a:cubicBezTo>
                          <a:pt x="234" y="45"/>
                          <a:pt x="428" y="105"/>
                          <a:pt x="583" y="222"/>
                        </a:cubicBezTo>
                        <a:cubicBezTo>
                          <a:pt x="684" y="282"/>
                          <a:pt x="744" y="362"/>
                          <a:pt x="804" y="443"/>
                        </a:cubicBezTo>
                        <a:lnTo>
                          <a:pt x="825" y="503"/>
                        </a:lnTo>
                        <a:lnTo>
                          <a:pt x="845" y="583"/>
                        </a:lnTo>
                        <a:lnTo>
                          <a:pt x="865" y="644"/>
                        </a:lnTo>
                        <a:lnTo>
                          <a:pt x="885" y="724"/>
                        </a:lnTo>
                        <a:cubicBezTo>
                          <a:pt x="925" y="925"/>
                          <a:pt x="945" y="1146"/>
                          <a:pt x="965" y="1367"/>
                        </a:cubicBezTo>
                        <a:cubicBezTo>
                          <a:pt x="1005" y="1568"/>
                          <a:pt x="1066" y="1789"/>
                          <a:pt x="1146" y="2010"/>
                        </a:cubicBezTo>
                        <a:cubicBezTo>
                          <a:pt x="1166" y="2050"/>
                          <a:pt x="1186" y="2071"/>
                          <a:pt x="1206" y="2071"/>
                        </a:cubicBezTo>
                        <a:cubicBezTo>
                          <a:pt x="1230" y="2094"/>
                          <a:pt x="1260" y="2104"/>
                          <a:pt x="1290" y="2104"/>
                        </a:cubicBezTo>
                        <a:cubicBezTo>
                          <a:pt x="1310" y="2104"/>
                          <a:pt x="1330" y="2099"/>
                          <a:pt x="1347" y="2091"/>
                        </a:cubicBezTo>
                        <a:cubicBezTo>
                          <a:pt x="1387" y="2050"/>
                          <a:pt x="1427" y="2010"/>
                          <a:pt x="1427" y="1950"/>
                        </a:cubicBezTo>
                        <a:lnTo>
                          <a:pt x="1407" y="1890"/>
                        </a:lnTo>
                        <a:cubicBezTo>
                          <a:pt x="1307" y="1709"/>
                          <a:pt x="1226" y="1508"/>
                          <a:pt x="1186" y="1327"/>
                        </a:cubicBezTo>
                        <a:cubicBezTo>
                          <a:pt x="1126" y="1126"/>
                          <a:pt x="1106" y="905"/>
                          <a:pt x="1026" y="684"/>
                        </a:cubicBezTo>
                        <a:lnTo>
                          <a:pt x="1005" y="604"/>
                        </a:lnTo>
                        <a:lnTo>
                          <a:pt x="965" y="543"/>
                        </a:lnTo>
                        <a:lnTo>
                          <a:pt x="925" y="463"/>
                        </a:lnTo>
                        <a:lnTo>
                          <a:pt x="885" y="383"/>
                        </a:lnTo>
                        <a:cubicBezTo>
                          <a:pt x="825" y="282"/>
                          <a:pt x="724" y="222"/>
                          <a:pt x="624" y="161"/>
                        </a:cubicBezTo>
                        <a:cubicBezTo>
                          <a:pt x="523" y="121"/>
                          <a:pt x="423" y="81"/>
                          <a:pt x="322" y="61"/>
                        </a:cubicBezTo>
                        <a:cubicBezTo>
                          <a:pt x="228" y="24"/>
                          <a:pt x="117" y="21"/>
                          <a:pt x="21" y="5"/>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69"/>
                  <p:cNvSpPr/>
                  <p:nvPr/>
                </p:nvSpPr>
                <p:spPr>
                  <a:xfrm>
                    <a:off x="1744600" y="2383850"/>
                    <a:ext cx="87575" cy="68250"/>
                  </a:xfrm>
                  <a:custGeom>
                    <a:avLst/>
                    <a:gdLst/>
                    <a:ahLst/>
                    <a:cxnLst/>
                    <a:rect l="l" t="t" r="r" b="b"/>
                    <a:pathLst>
                      <a:path w="3503" h="2730" extrusionOk="0">
                        <a:moveTo>
                          <a:pt x="2515" y="0"/>
                        </a:moveTo>
                        <a:cubicBezTo>
                          <a:pt x="1654" y="0"/>
                          <a:pt x="1" y="1776"/>
                          <a:pt x="990" y="2729"/>
                        </a:cubicBezTo>
                        <a:lnTo>
                          <a:pt x="1593" y="2488"/>
                        </a:lnTo>
                        <a:cubicBezTo>
                          <a:pt x="1593" y="2488"/>
                          <a:pt x="1372" y="1966"/>
                          <a:pt x="1875" y="1926"/>
                        </a:cubicBezTo>
                        <a:cubicBezTo>
                          <a:pt x="1908" y="1922"/>
                          <a:pt x="1939" y="1920"/>
                          <a:pt x="1967" y="1920"/>
                        </a:cubicBezTo>
                        <a:cubicBezTo>
                          <a:pt x="2364" y="1920"/>
                          <a:pt x="2276" y="2287"/>
                          <a:pt x="2276" y="2287"/>
                        </a:cubicBezTo>
                        <a:lnTo>
                          <a:pt x="2598" y="2227"/>
                        </a:lnTo>
                        <a:cubicBezTo>
                          <a:pt x="2598" y="2227"/>
                          <a:pt x="3502" y="559"/>
                          <a:pt x="2779" y="77"/>
                        </a:cubicBezTo>
                        <a:cubicBezTo>
                          <a:pt x="2705" y="24"/>
                          <a:pt x="2616" y="0"/>
                          <a:pt x="2515" y="0"/>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69"/>
                  <p:cNvSpPr/>
                  <p:nvPr/>
                </p:nvSpPr>
                <p:spPr>
                  <a:xfrm>
                    <a:off x="1400600" y="3163925"/>
                    <a:ext cx="286375" cy="198500"/>
                  </a:xfrm>
                  <a:custGeom>
                    <a:avLst/>
                    <a:gdLst/>
                    <a:ahLst/>
                    <a:cxnLst/>
                    <a:rect l="l" t="t" r="r" b="b"/>
                    <a:pathLst>
                      <a:path w="11455" h="7940" extrusionOk="0">
                        <a:moveTo>
                          <a:pt x="6331" y="1"/>
                        </a:moveTo>
                        <a:cubicBezTo>
                          <a:pt x="5889" y="563"/>
                          <a:pt x="5205" y="1026"/>
                          <a:pt x="4140" y="1227"/>
                        </a:cubicBezTo>
                        <a:cubicBezTo>
                          <a:pt x="1548" y="1689"/>
                          <a:pt x="1267" y="2774"/>
                          <a:pt x="1" y="3718"/>
                        </a:cubicBezTo>
                        <a:cubicBezTo>
                          <a:pt x="438" y="5288"/>
                          <a:pt x="1701" y="7939"/>
                          <a:pt x="5305" y="7939"/>
                        </a:cubicBezTo>
                        <a:cubicBezTo>
                          <a:pt x="5345" y="7939"/>
                          <a:pt x="5386" y="7939"/>
                          <a:pt x="5426" y="7938"/>
                        </a:cubicBezTo>
                        <a:cubicBezTo>
                          <a:pt x="5567" y="7878"/>
                          <a:pt x="5688" y="7818"/>
                          <a:pt x="5828" y="7757"/>
                        </a:cubicBezTo>
                        <a:cubicBezTo>
                          <a:pt x="6632" y="7135"/>
                          <a:pt x="7335" y="6411"/>
                          <a:pt x="7998" y="5647"/>
                        </a:cubicBezTo>
                        <a:cubicBezTo>
                          <a:pt x="8662" y="4884"/>
                          <a:pt x="9264" y="4080"/>
                          <a:pt x="9887" y="3276"/>
                        </a:cubicBezTo>
                        <a:lnTo>
                          <a:pt x="10792" y="2051"/>
                        </a:lnTo>
                        <a:cubicBezTo>
                          <a:pt x="10952" y="1850"/>
                          <a:pt x="11093" y="1649"/>
                          <a:pt x="11254" y="1448"/>
                        </a:cubicBezTo>
                        <a:lnTo>
                          <a:pt x="11455" y="1186"/>
                        </a:lnTo>
                        <a:cubicBezTo>
                          <a:pt x="8481" y="1066"/>
                          <a:pt x="7034" y="483"/>
                          <a:pt x="63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69"/>
                  <p:cNvSpPr/>
                  <p:nvPr/>
                </p:nvSpPr>
                <p:spPr>
                  <a:xfrm>
                    <a:off x="1477475" y="3362375"/>
                    <a:ext cx="58800" cy="10100"/>
                  </a:xfrm>
                  <a:custGeom>
                    <a:avLst/>
                    <a:gdLst/>
                    <a:ahLst/>
                    <a:cxnLst/>
                    <a:rect l="l" t="t" r="r" b="b"/>
                    <a:pathLst>
                      <a:path w="2352" h="404" extrusionOk="0">
                        <a:moveTo>
                          <a:pt x="2351" y="0"/>
                        </a:moveTo>
                        <a:cubicBezTo>
                          <a:pt x="1688" y="241"/>
                          <a:pt x="884" y="382"/>
                          <a:pt x="0" y="402"/>
                        </a:cubicBezTo>
                        <a:cubicBezTo>
                          <a:pt x="47" y="403"/>
                          <a:pt x="94" y="404"/>
                          <a:pt x="140" y="404"/>
                        </a:cubicBezTo>
                        <a:cubicBezTo>
                          <a:pt x="1004" y="404"/>
                          <a:pt x="1741" y="229"/>
                          <a:pt x="2351" y="0"/>
                        </a:cubicBez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69"/>
                  <p:cNvSpPr/>
                  <p:nvPr/>
                </p:nvSpPr>
                <p:spPr>
                  <a:xfrm>
                    <a:off x="1669875" y="2659550"/>
                    <a:ext cx="55300" cy="181375"/>
                  </a:xfrm>
                  <a:custGeom>
                    <a:avLst/>
                    <a:gdLst/>
                    <a:ahLst/>
                    <a:cxnLst/>
                    <a:rect l="l" t="t" r="r" b="b"/>
                    <a:pathLst>
                      <a:path w="2212" h="7255" extrusionOk="0">
                        <a:moveTo>
                          <a:pt x="905" y="1"/>
                        </a:moveTo>
                        <a:cubicBezTo>
                          <a:pt x="724" y="543"/>
                          <a:pt x="543" y="724"/>
                          <a:pt x="543" y="724"/>
                        </a:cubicBezTo>
                        <a:lnTo>
                          <a:pt x="1" y="7255"/>
                        </a:lnTo>
                        <a:cubicBezTo>
                          <a:pt x="1" y="7255"/>
                          <a:pt x="865" y="5949"/>
                          <a:pt x="2211" y="4823"/>
                        </a:cubicBezTo>
                        <a:lnTo>
                          <a:pt x="1447" y="2010"/>
                        </a:lnTo>
                        <a:lnTo>
                          <a:pt x="905" y="1"/>
                        </a:ln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69"/>
                  <p:cNvSpPr/>
                  <p:nvPr/>
                </p:nvSpPr>
                <p:spPr>
                  <a:xfrm>
                    <a:off x="1267975" y="3120725"/>
                    <a:ext cx="463225" cy="251850"/>
                  </a:xfrm>
                  <a:custGeom>
                    <a:avLst/>
                    <a:gdLst/>
                    <a:ahLst/>
                    <a:cxnLst/>
                    <a:rect l="l" t="t" r="r" b="b"/>
                    <a:pathLst>
                      <a:path w="18529" h="10074" extrusionOk="0">
                        <a:moveTo>
                          <a:pt x="11053" y="1"/>
                        </a:moveTo>
                        <a:cubicBezTo>
                          <a:pt x="10621" y="73"/>
                          <a:pt x="10078" y="144"/>
                          <a:pt x="9594" y="144"/>
                        </a:cubicBezTo>
                        <a:cubicBezTo>
                          <a:pt x="9537" y="144"/>
                          <a:pt x="9480" y="143"/>
                          <a:pt x="9425" y="141"/>
                        </a:cubicBezTo>
                        <a:cubicBezTo>
                          <a:pt x="9325" y="302"/>
                          <a:pt x="9244" y="463"/>
                          <a:pt x="9144" y="624"/>
                        </a:cubicBezTo>
                        <a:cubicBezTo>
                          <a:pt x="8862" y="1086"/>
                          <a:pt x="8561" y="1528"/>
                          <a:pt x="8159" y="1849"/>
                        </a:cubicBezTo>
                        <a:cubicBezTo>
                          <a:pt x="7134" y="2673"/>
                          <a:pt x="5607" y="2653"/>
                          <a:pt x="4562" y="3477"/>
                        </a:cubicBezTo>
                        <a:cubicBezTo>
                          <a:pt x="3778" y="4100"/>
                          <a:pt x="3437" y="4703"/>
                          <a:pt x="2533" y="5125"/>
                        </a:cubicBezTo>
                        <a:cubicBezTo>
                          <a:pt x="2214" y="5280"/>
                          <a:pt x="1898" y="5337"/>
                          <a:pt x="1578" y="5337"/>
                        </a:cubicBezTo>
                        <a:cubicBezTo>
                          <a:pt x="1072" y="5337"/>
                          <a:pt x="555" y="5196"/>
                          <a:pt x="1" y="5085"/>
                        </a:cubicBezTo>
                        <a:lnTo>
                          <a:pt x="1" y="5085"/>
                        </a:lnTo>
                        <a:cubicBezTo>
                          <a:pt x="1186" y="8179"/>
                          <a:pt x="4140" y="9646"/>
                          <a:pt x="6833" y="9988"/>
                        </a:cubicBezTo>
                        <a:cubicBezTo>
                          <a:pt x="7263" y="10037"/>
                          <a:pt x="7693" y="10073"/>
                          <a:pt x="8111" y="10073"/>
                        </a:cubicBezTo>
                        <a:cubicBezTo>
                          <a:pt x="8202" y="10073"/>
                          <a:pt x="8291" y="10072"/>
                          <a:pt x="8380" y="10068"/>
                        </a:cubicBezTo>
                        <a:cubicBezTo>
                          <a:pt x="9264" y="10048"/>
                          <a:pt x="10068" y="9907"/>
                          <a:pt x="10731" y="9666"/>
                        </a:cubicBezTo>
                        <a:lnTo>
                          <a:pt x="10731" y="9666"/>
                        </a:lnTo>
                        <a:cubicBezTo>
                          <a:pt x="10691" y="9667"/>
                          <a:pt x="10650" y="9667"/>
                          <a:pt x="10610" y="9667"/>
                        </a:cubicBezTo>
                        <a:cubicBezTo>
                          <a:pt x="7006" y="9667"/>
                          <a:pt x="5743" y="7016"/>
                          <a:pt x="5306" y="5446"/>
                        </a:cubicBezTo>
                        <a:cubicBezTo>
                          <a:pt x="6572" y="4502"/>
                          <a:pt x="6853" y="3417"/>
                          <a:pt x="9445" y="2955"/>
                        </a:cubicBezTo>
                        <a:cubicBezTo>
                          <a:pt x="10510" y="2754"/>
                          <a:pt x="11194" y="2291"/>
                          <a:pt x="11636" y="1729"/>
                        </a:cubicBezTo>
                        <a:cubicBezTo>
                          <a:pt x="12339" y="2211"/>
                          <a:pt x="13786" y="2794"/>
                          <a:pt x="16760" y="2914"/>
                        </a:cubicBezTo>
                        <a:lnTo>
                          <a:pt x="17021" y="2573"/>
                        </a:lnTo>
                        <a:cubicBezTo>
                          <a:pt x="17523" y="1950"/>
                          <a:pt x="18026" y="1347"/>
                          <a:pt x="18528" y="744"/>
                        </a:cubicBezTo>
                        <a:cubicBezTo>
                          <a:pt x="15956" y="563"/>
                          <a:pt x="13062" y="302"/>
                          <a:pt x="11053"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69"/>
                  <p:cNvSpPr/>
                  <p:nvPr/>
                </p:nvSpPr>
                <p:spPr>
                  <a:xfrm>
                    <a:off x="1246875" y="2509350"/>
                    <a:ext cx="436600" cy="744800"/>
                  </a:xfrm>
                  <a:custGeom>
                    <a:avLst/>
                    <a:gdLst/>
                    <a:ahLst/>
                    <a:cxnLst/>
                    <a:rect l="l" t="t" r="r" b="b"/>
                    <a:pathLst>
                      <a:path w="17464" h="29792" extrusionOk="0">
                        <a:moveTo>
                          <a:pt x="9626" y="2311"/>
                        </a:moveTo>
                        <a:lnTo>
                          <a:pt x="9626" y="2311"/>
                        </a:lnTo>
                        <a:cubicBezTo>
                          <a:pt x="9365" y="2613"/>
                          <a:pt x="9164" y="2934"/>
                          <a:pt x="9003" y="3276"/>
                        </a:cubicBezTo>
                        <a:cubicBezTo>
                          <a:pt x="8822" y="3617"/>
                          <a:pt x="8702" y="3959"/>
                          <a:pt x="8581" y="4321"/>
                        </a:cubicBezTo>
                        <a:cubicBezTo>
                          <a:pt x="8521" y="4502"/>
                          <a:pt x="8481" y="4682"/>
                          <a:pt x="8420" y="4883"/>
                        </a:cubicBezTo>
                        <a:cubicBezTo>
                          <a:pt x="8400" y="4964"/>
                          <a:pt x="8380" y="5064"/>
                          <a:pt x="8360" y="5145"/>
                        </a:cubicBezTo>
                        <a:lnTo>
                          <a:pt x="8280" y="5426"/>
                        </a:lnTo>
                        <a:cubicBezTo>
                          <a:pt x="8179" y="5808"/>
                          <a:pt x="8099" y="6169"/>
                          <a:pt x="8019" y="6551"/>
                        </a:cubicBezTo>
                        <a:cubicBezTo>
                          <a:pt x="7938" y="6913"/>
                          <a:pt x="7878" y="7295"/>
                          <a:pt x="7818" y="7677"/>
                        </a:cubicBezTo>
                        <a:cubicBezTo>
                          <a:pt x="7797" y="7857"/>
                          <a:pt x="7757" y="8038"/>
                          <a:pt x="7737" y="8239"/>
                        </a:cubicBezTo>
                        <a:cubicBezTo>
                          <a:pt x="7717" y="8340"/>
                          <a:pt x="7717" y="8420"/>
                          <a:pt x="7697" y="8520"/>
                        </a:cubicBezTo>
                        <a:cubicBezTo>
                          <a:pt x="7677" y="8621"/>
                          <a:pt x="7677" y="8701"/>
                          <a:pt x="7657" y="8802"/>
                        </a:cubicBezTo>
                        <a:cubicBezTo>
                          <a:pt x="7617" y="9184"/>
                          <a:pt x="7576" y="9565"/>
                          <a:pt x="7556" y="9947"/>
                        </a:cubicBezTo>
                        <a:cubicBezTo>
                          <a:pt x="7516" y="10349"/>
                          <a:pt x="7496" y="10731"/>
                          <a:pt x="7456" y="11113"/>
                        </a:cubicBezTo>
                        <a:cubicBezTo>
                          <a:pt x="7275" y="10349"/>
                          <a:pt x="7215" y="9565"/>
                          <a:pt x="7215" y="8782"/>
                        </a:cubicBezTo>
                        <a:cubicBezTo>
                          <a:pt x="7215" y="8380"/>
                          <a:pt x="7235" y="7998"/>
                          <a:pt x="7275" y="7596"/>
                        </a:cubicBezTo>
                        <a:cubicBezTo>
                          <a:pt x="7295" y="7395"/>
                          <a:pt x="7335" y="7214"/>
                          <a:pt x="7355" y="7013"/>
                        </a:cubicBezTo>
                        <a:cubicBezTo>
                          <a:pt x="7396" y="6812"/>
                          <a:pt x="7416" y="6632"/>
                          <a:pt x="7456" y="6431"/>
                        </a:cubicBezTo>
                        <a:cubicBezTo>
                          <a:pt x="7496" y="6230"/>
                          <a:pt x="7556" y="6049"/>
                          <a:pt x="7597" y="5848"/>
                        </a:cubicBezTo>
                        <a:cubicBezTo>
                          <a:pt x="7617" y="5747"/>
                          <a:pt x="7637" y="5667"/>
                          <a:pt x="7677" y="5567"/>
                        </a:cubicBezTo>
                        <a:cubicBezTo>
                          <a:pt x="7697" y="5466"/>
                          <a:pt x="7717" y="5366"/>
                          <a:pt x="7757" y="5285"/>
                        </a:cubicBezTo>
                        <a:lnTo>
                          <a:pt x="7838" y="5004"/>
                        </a:lnTo>
                        <a:cubicBezTo>
                          <a:pt x="7878" y="4903"/>
                          <a:pt x="7918" y="4823"/>
                          <a:pt x="7938" y="4723"/>
                        </a:cubicBezTo>
                        <a:cubicBezTo>
                          <a:pt x="8019" y="4542"/>
                          <a:pt x="8079" y="4341"/>
                          <a:pt x="8159" y="4160"/>
                        </a:cubicBezTo>
                        <a:cubicBezTo>
                          <a:pt x="8320" y="3798"/>
                          <a:pt x="8521" y="3457"/>
                          <a:pt x="8762" y="3115"/>
                        </a:cubicBezTo>
                        <a:cubicBezTo>
                          <a:pt x="8863" y="2954"/>
                          <a:pt x="9003" y="2814"/>
                          <a:pt x="9144" y="2673"/>
                        </a:cubicBezTo>
                        <a:lnTo>
                          <a:pt x="9204" y="2613"/>
                        </a:lnTo>
                        <a:lnTo>
                          <a:pt x="9264" y="2572"/>
                        </a:lnTo>
                        <a:cubicBezTo>
                          <a:pt x="9305" y="2532"/>
                          <a:pt x="9345" y="2512"/>
                          <a:pt x="9385" y="2472"/>
                        </a:cubicBezTo>
                        <a:cubicBezTo>
                          <a:pt x="9445" y="2412"/>
                          <a:pt x="9546" y="2371"/>
                          <a:pt x="9626" y="2311"/>
                        </a:cubicBezTo>
                        <a:close/>
                        <a:moveTo>
                          <a:pt x="12259" y="2311"/>
                        </a:moveTo>
                        <a:lnTo>
                          <a:pt x="12259" y="2311"/>
                        </a:lnTo>
                        <a:cubicBezTo>
                          <a:pt x="12500" y="2371"/>
                          <a:pt x="12721" y="2472"/>
                          <a:pt x="12922" y="2593"/>
                        </a:cubicBezTo>
                        <a:cubicBezTo>
                          <a:pt x="13143" y="2713"/>
                          <a:pt x="13324" y="2854"/>
                          <a:pt x="13504" y="3015"/>
                        </a:cubicBezTo>
                        <a:cubicBezTo>
                          <a:pt x="13685" y="3175"/>
                          <a:pt x="13866" y="3356"/>
                          <a:pt x="14007" y="3537"/>
                        </a:cubicBezTo>
                        <a:cubicBezTo>
                          <a:pt x="14087" y="3637"/>
                          <a:pt x="14168" y="3738"/>
                          <a:pt x="14228" y="3838"/>
                        </a:cubicBezTo>
                        <a:cubicBezTo>
                          <a:pt x="14268" y="3879"/>
                          <a:pt x="14308" y="3919"/>
                          <a:pt x="14348" y="3979"/>
                        </a:cubicBezTo>
                        <a:lnTo>
                          <a:pt x="14449" y="4120"/>
                        </a:lnTo>
                        <a:cubicBezTo>
                          <a:pt x="14569" y="4341"/>
                          <a:pt x="14690" y="4542"/>
                          <a:pt x="14811" y="4763"/>
                        </a:cubicBezTo>
                        <a:cubicBezTo>
                          <a:pt x="14911" y="4964"/>
                          <a:pt x="15032" y="5185"/>
                          <a:pt x="15132" y="5406"/>
                        </a:cubicBezTo>
                        <a:cubicBezTo>
                          <a:pt x="15233" y="5627"/>
                          <a:pt x="15313" y="5848"/>
                          <a:pt x="15413" y="6069"/>
                        </a:cubicBezTo>
                        <a:cubicBezTo>
                          <a:pt x="15494" y="6290"/>
                          <a:pt x="15574" y="6511"/>
                          <a:pt x="15634" y="6752"/>
                        </a:cubicBezTo>
                        <a:cubicBezTo>
                          <a:pt x="15775" y="7214"/>
                          <a:pt x="15876" y="7697"/>
                          <a:pt x="15936" y="8179"/>
                        </a:cubicBezTo>
                        <a:cubicBezTo>
                          <a:pt x="15976" y="8661"/>
                          <a:pt x="15996" y="9143"/>
                          <a:pt x="15996" y="9606"/>
                        </a:cubicBezTo>
                        <a:cubicBezTo>
                          <a:pt x="15976" y="10570"/>
                          <a:pt x="15856" y="11515"/>
                          <a:pt x="15675" y="12459"/>
                        </a:cubicBezTo>
                        <a:cubicBezTo>
                          <a:pt x="15655" y="11495"/>
                          <a:pt x="15675" y="10550"/>
                          <a:pt x="15634" y="9626"/>
                        </a:cubicBezTo>
                        <a:cubicBezTo>
                          <a:pt x="15594" y="8681"/>
                          <a:pt x="15474" y="7757"/>
                          <a:pt x="15213" y="6873"/>
                        </a:cubicBezTo>
                        <a:cubicBezTo>
                          <a:pt x="15072" y="6431"/>
                          <a:pt x="14911" y="6009"/>
                          <a:pt x="14730" y="5567"/>
                        </a:cubicBezTo>
                        <a:cubicBezTo>
                          <a:pt x="14549" y="5145"/>
                          <a:pt x="14348" y="4723"/>
                          <a:pt x="14127" y="4321"/>
                        </a:cubicBezTo>
                        <a:cubicBezTo>
                          <a:pt x="14027" y="4100"/>
                          <a:pt x="13906" y="3919"/>
                          <a:pt x="13786" y="3718"/>
                        </a:cubicBezTo>
                        <a:cubicBezTo>
                          <a:pt x="13645" y="3517"/>
                          <a:pt x="13504" y="3336"/>
                          <a:pt x="13364" y="3175"/>
                        </a:cubicBezTo>
                        <a:cubicBezTo>
                          <a:pt x="13203" y="2994"/>
                          <a:pt x="13042" y="2834"/>
                          <a:pt x="12861" y="2693"/>
                        </a:cubicBezTo>
                        <a:cubicBezTo>
                          <a:pt x="12681" y="2552"/>
                          <a:pt x="12480" y="2412"/>
                          <a:pt x="12259" y="2311"/>
                        </a:cubicBezTo>
                        <a:close/>
                        <a:moveTo>
                          <a:pt x="13605" y="0"/>
                        </a:moveTo>
                        <a:cubicBezTo>
                          <a:pt x="12821" y="20"/>
                          <a:pt x="12078" y="141"/>
                          <a:pt x="11394" y="362"/>
                        </a:cubicBezTo>
                        <a:cubicBezTo>
                          <a:pt x="11194" y="422"/>
                          <a:pt x="10993" y="503"/>
                          <a:pt x="10792" y="563"/>
                        </a:cubicBezTo>
                        <a:cubicBezTo>
                          <a:pt x="9948" y="905"/>
                          <a:pt x="9184" y="1367"/>
                          <a:pt x="8481" y="1949"/>
                        </a:cubicBezTo>
                        <a:cubicBezTo>
                          <a:pt x="7697" y="2593"/>
                          <a:pt x="6974" y="3356"/>
                          <a:pt x="6331" y="4220"/>
                        </a:cubicBezTo>
                        <a:cubicBezTo>
                          <a:pt x="5366" y="5526"/>
                          <a:pt x="4562" y="7033"/>
                          <a:pt x="3859" y="8661"/>
                        </a:cubicBezTo>
                        <a:cubicBezTo>
                          <a:pt x="3638" y="9204"/>
                          <a:pt x="3417" y="9746"/>
                          <a:pt x="3216" y="10289"/>
                        </a:cubicBezTo>
                        <a:cubicBezTo>
                          <a:pt x="3055" y="10731"/>
                          <a:pt x="2914" y="11153"/>
                          <a:pt x="2774" y="11595"/>
                        </a:cubicBezTo>
                        <a:cubicBezTo>
                          <a:pt x="1528" y="15373"/>
                          <a:pt x="845" y="19352"/>
                          <a:pt x="463" y="22245"/>
                        </a:cubicBezTo>
                        <a:cubicBezTo>
                          <a:pt x="423" y="22627"/>
                          <a:pt x="382" y="22989"/>
                          <a:pt x="342" y="23330"/>
                        </a:cubicBezTo>
                        <a:cubicBezTo>
                          <a:pt x="302" y="23592"/>
                          <a:pt x="282" y="23833"/>
                          <a:pt x="262" y="24054"/>
                        </a:cubicBezTo>
                        <a:cubicBezTo>
                          <a:pt x="222" y="24355"/>
                          <a:pt x="202" y="24616"/>
                          <a:pt x="181" y="24858"/>
                        </a:cubicBezTo>
                        <a:cubicBezTo>
                          <a:pt x="161" y="25038"/>
                          <a:pt x="141" y="25219"/>
                          <a:pt x="141" y="25380"/>
                        </a:cubicBezTo>
                        <a:cubicBezTo>
                          <a:pt x="101" y="25802"/>
                          <a:pt x="81" y="26103"/>
                          <a:pt x="61" y="26304"/>
                        </a:cubicBezTo>
                        <a:cubicBezTo>
                          <a:pt x="61" y="26425"/>
                          <a:pt x="61" y="26485"/>
                          <a:pt x="61" y="26485"/>
                        </a:cubicBezTo>
                        <a:cubicBezTo>
                          <a:pt x="41" y="26706"/>
                          <a:pt x="21" y="26947"/>
                          <a:pt x="21" y="27168"/>
                        </a:cubicBezTo>
                        <a:cubicBezTo>
                          <a:pt x="1" y="28274"/>
                          <a:pt x="181" y="29359"/>
                          <a:pt x="845" y="29540"/>
                        </a:cubicBezTo>
                        <a:cubicBezTo>
                          <a:pt x="1399" y="29651"/>
                          <a:pt x="1916" y="29792"/>
                          <a:pt x="2422" y="29792"/>
                        </a:cubicBezTo>
                        <a:cubicBezTo>
                          <a:pt x="2742" y="29792"/>
                          <a:pt x="3058" y="29735"/>
                          <a:pt x="3377" y="29580"/>
                        </a:cubicBezTo>
                        <a:cubicBezTo>
                          <a:pt x="4281" y="29158"/>
                          <a:pt x="4622" y="28555"/>
                          <a:pt x="5406" y="27932"/>
                        </a:cubicBezTo>
                        <a:cubicBezTo>
                          <a:pt x="6451" y="27108"/>
                          <a:pt x="7978" y="27128"/>
                          <a:pt x="9003" y="26304"/>
                        </a:cubicBezTo>
                        <a:cubicBezTo>
                          <a:pt x="9405" y="25983"/>
                          <a:pt x="9706" y="25541"/>
                          <a:pt x="9988" y="25079"/>
                        </a:cubicBezTo>
                        <a:lnTo>
                          <a:pt x="9988" y="25079"/>
                        </a:lnTo>
                        <a:cubicBezTo>
                          <a:pt x="9988" y="25079"/>
                          <a:pt x="9669" y="25173"/>
                          <a:pt x="9288" y="25173"/>
                        </a:cubicBezTo>
                        <a:cubicBezTo>
                          <a:pt x="8823" y="25173"/>
                          <a:pt x="8266" y="25033"/>
                          <a:pt x="8079" y="24415"/>
                        </a:cubicBezTo>
                        <a:cubicBezTo>
                          <a:pt x="7757" y="23310"/>
                          <a:pt x="8360" y="22406"/>
                          <a:pt x="8360" y="22406"/>
                        </a:cubicBezTo>
                        <a:lnTo>
                          <a:pt x="7556" y="11816"/>
                        </a:lnTo>
                        <a:lnTo>
                          <a:pt x="8420" y="12097"/>
                        </a:lnTo>
                        <a:lnTo>
                          <a:pt x="8501" y="12117"/>
                        </a:lnTo>
                        <a:cubicBezTo>
                          <a:pt x="9994" y="12476"/>
                          <a:pt x="12348" y="12681"/>
                          <a:pt x="14061" y="12681"/>
                        </a:cubicBezTo>
                        <a:cubicBezTo>
                          <a:pt x="14747" y="12681"/>
                          <a:pt x="15330" y="12649"/>
                          <a:pt x="15715" y="12580"/>
                        </a:cubicBezTo>
                        <a:lnTo>
                          <a:pt x="15715" y="12580"/>
                        </a:lnTo>
                        <a:cubicBezTo>
                          <a:pt x="15675" y="12881"/>
                          <a:pt x="15614" y="13243"/>
                          <a:pt x="15554" y="13705"/>
                        </a:cubicBezTo>
                        <a:cubicBezTo>
                          <a:pt x="15434" y="14549"/>
                          <a:pt x="15293" y="15453"/>
                          <a:pt x="15132" y="16418"/>
                        </a:cubicBezTo>
                        <a:cubicBezTo>
                          <a:pt x="15534" y="15875"/>
                          <a:pt x="16056" y="15232"/>
                          <a:pt x="16679" y="14549"/>
                        </a:cubicBezTo>
                        <a:cubicBezTo>
                          <a:pt x="16720" y="14489"/>
                          <a:pt x="16760" y="14448"/>
                          <a:pt x="16800" y="14408"/>
                        </a:cubicBezTo>
                        <a:lnTo>
                          <a:pt x="16921" y="13263"/>
                        </a:lnTo>
                        <a:lnTo>
                          <a:pt x="17463" y="6732"/>
                        </a:lnTo>
                        <a:cubicBezTo>
                          <a:pt x="17463" y="6732"/>
                          <a:pt x="13967" y="3095"/>
                          <a:pt x="13605"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69"/>
                  <p:cNvSpPr/>
                  <p:nvPr/>
                </p:nvSpPr>
                <p:spPr>
                  <a:xfrm>
                    <a:off x="1496550" y="3124250"/>
                    <a:ext cx="7075" cy="12075"/>
                  </a:xfrm>
                  <a:custGeom>
                    <a:avLst/>
                    <a:gdLst/>
                    <a:ahLst/>
                    <a:cxnLst/>
                    <a:rect l="l" t="t" r="r" b="b"/>
                    <a:pathLst>
                      <a:path w="283" h="483" extrusionOk="0">
                        <a:moveTo>
                          <a:pt x="282" y="0"/>
                        </a:moveTo>
                        <a:lnTo>
                          <a:pt x="282" y="0"/>
                        </a:lnTo>
                        <a:cubicBezTo>
                          <a:pt x="232" y="81"/>
                          <a:pt x="187" y="161"/>
                          <a:pt x="141" y="241"/>
                        </a:cubicBezTo>
                        <a:lnTo>
                          <a:pt x="282" y="0"/>
                        </a:lnTo>
                        <a:close/>
                        <a:moveTo>
                          <a:pt x="141" y="241"/>
                        </a:moveTo>
                        <a:lnTo>
                          <a:pt x="1" y="483"/>
                        </a:lnTo>
                        <a:cubicBezTo>
                          <a:pt x="51" y="402"/>
                          <a:pt x="96" y="322"/>
                          <a:pt x="141" y="241"/>
                        </a:cubicBezTo>
                        <a:close/>
                      </a:path>
                    </a:pathLst>
                  </a:custGeom>
                  <a:solidFill>
                    <a:srgbClr val="FF6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69"/>
                  <p:cNvSpPr/>
                  <p:nvPr/>
                </p:nvSpPr>
                <p:spPr>
                  <a:xfrm>
                    <a:off x="1824100" y="2370200"/>
                    <a:ext cx="15600" cy="73850"/>
                  </a:xfrm>
                  <a:custGeom>
                    <a:avLst/>
                    <a:gdLst/>
                    <a:ahLst/>
                    <a:cxnLst/>
                    <a:rect l="l" t="t" r="r" b="b"/>
                    <a:pathLst>
                      <a:path w="624" h="2954" extrusionOk="0">
                        <a:moveTo>
                          <a:pt x="322" y="0"/>
                        </a:moveTo>
                        <a:lnTo>
                          <a:pt x="322" y="0"/>
                        </a:lnTo>
                        <a:cubicBezTo>
                          <a:pt x="362" y="141"/>
                          <a:pt x="383" y="261"/>
                          <a:pt x="383" y="382"/>
                        </a:cubicBezTo>
                        <a:cubicBezTo>
                          <a:pt x="383" y="502"/>
                          <a:pt x="383" y="623"/>
                          <a:pt x="383" y="744"/>
                        </a:cubicBezTo>
                        <a:cubicBezTo>
                          <a:pt x="362" y="985"/>
                          <a:pt x="322" y="1226"/>
                          <a:pt x="282" y="1467"/>
                        </a:cubicBezTo>
                        <a:cubicBezTo>
                          <a:pt x="222" y="1708"/>
                          <a:pt x="182" y="1949"/>
                          <a:pt x="141" y="2190"/>
                        </a:cubicBezTo>
                        <a:cubicBezTo>
                          <a:pt x="81" y="2452"/>
                          <a:pt x="41" y="2693"/>
                          <a:pt x="1" y="2954"/>
                        </a:cubicBezTo>
                        <a:cubicBezTo>
                          <a:pt x="101" y="2813"/>
                          <a:pt x="161" y="2673"/>
                          <a:pt x="242" y="2512"/>
                        </a:cubicBezTo>
                        <a:cubicBezTo>
                          <a:pt x="282" y="2432"/>
                          <a:pt x="322" y="2351"/>
                          <a:pt x="342" y="2251"/>
                        </a:cubicBezTo>
                        <a:cubicBezTo>
                          <a:pt x="443" y="2010"/>
                          <a:pt x="503" y="1768"/>
                          <a:pt x="563" y="1507"/>
                        </a:cubicBezTo>
                        <a:cubicBezTo>
                          <a:pt x="604" y="1266"/>
                          <a:pt x="624" y="1005"/>
                          <a:pt x="604" y="744"/>
                        </a:cubicBezTo>
                        <a:cubicBezTo>
                          <a:pt x="583" y="603"/>
                          <a:pt x="563" y="482"/>
                          <a:pt x="523" y="342"/>
                        </a:cubicBezTo>
                        <a:cubicBezTo>
                          <a:pt x="483" y="221"/>
                          <a:pt x="423" y="101"/>
                          <a:pt x="322" y="0"/>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69"/>
                  <p:cNvSpPr/>
                  <p:nvPr/>
                </p:nvSpPr>
                <p:spPr>
                  <a:xfrm>
                    <a:off x="1666875" y="2740525"/>
                    <a:ext cx="300925" cy="129050"/>
                  </a:xfrm>
                  <a:custGeom>
                    <a:avLst/>
                    <a:gdLst/>
                    <a:ahLst/>
                    <a:cxnLst/>
                    <a:rect l="l" t="t" r="r" b="b"/>
                    <a:pathLst>
                      <a:path w="12037" h="5162" extrusionOk="0">
                        <a:moveTo>
                          <a:pt x="6106" y="1"/>
                        </a:moveTo>
                        <a:cubicBezTo>
                          <a:pt x="4662" y="1"/>
                          <a:pt x="3351" y="750"/>
                          <a:pt x="2331" y="1584"/>
                        </a:cubicBezTo>
                        <a:cubicBezTo>
                          <a:pt x="985" y="2710"/>
                          <a:pt x="121" y="4016"/>
                          <a:pt x="121" y="4016"/>
                        </a:cubicBezTo>
                        <a:lnTo>
                          <a:pt x="0" y="5161"/>
                        </a:lnTo>
                        <a:cubicBezTo>
                          <a:pt x="1708" y="3292"/>
                          <a:pt x="3999" y="1323"/>
                          <a:pt x="6169" y="1203"/>
                        </a:cubicBezTo>
                        <a:cubicBezTo>
                          <a:pt x="6242" y="1199"/>
                          <a:pt x="6314" y="1198"/>
                          <a:pt x="6386" y="1198"/>
                        </a:cubicBezTo>
                        <a:cubicBezTo>
                          <a:pt x="8479" y="1198"/>
                          <a:pt x="10209" y="2595"/>
                          <a:pt x="11394" y="4518"/>
                        </a:cubicBezTo>
                        <a:lnTo>
                          <a:pt x="12037" y="4619"/>
                        </a:lnTo>
                        <a:cubicBezTo>
                          <a:pt x="11615" y="2951"/>
                          <a:pt x="9666" y="278"/>
                          <a:pt x="6471" y="17"/>
                        </a:cubicBezTo>
                        <a:cubicBezTo>
                          <a:pt x="6348" y="6"/>
                          <a:pt x="6227" y="1"/>
                          <a:pt x="6106"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69"/>
                  <p:cNvSpPr/>
                  <p:nvPr/>
                </p:nvSpPr>
                <p:spPr>
                  <a:xfrm>
                    <a:off x="1658825" y="2770450"/>
                    <a:ext cx="336625" cy="281975"/>
                  </a:xfrm>
                  <a:custGeom>
                    <a:avLst/>
                    <a:gdLst/>
                    <a:ahLst/>
                    <a:cxnLst/>
                    <a:rect l="l" t="t" r="r" b="b"/>
                    <a:pathLst>
                      <a:path w="13465" h="11279" extrusionOk="0">
                        <a:moveTo>
                          <a:pt x="6708" y="1"/>
                        </a:moveTo>
                        <a:cubicBezTo>
                          <a:pt x="6636" y="1"/>
                          <a:pt x="6564" y="2"/>
                          <a:pt x="6491" y="6"/>
                        </a:cubicBezTo>
                        <a:cubicBezTo>
                          <a:pt x="4321" y="126"/>
                          <a:pt x="2030" y="2095"/>
                          <a:pt x="322" y="3964"/>
                        </a:cubicBezTo>
                        <a:cubicBezTo>
                          <a:pt x="282" y="4004"/>
                          <a:pt x="242" y="4045"/>
                          <a:pt x="201" y="4105"/>
                        </a:cubicBezTo>
                        <a:cubicBezTo>
                          <a:pt x="0" y="7380"/>
                          <a:pt x="1025" y="8425"/>
                          <a:pt x="1528" y="8626"/>
                        </a:cubicBezTo>
                        <a:cubicBezTo>
                          <a:pt x="2653" y="9048"/>
                          <a:pt x="3959" y="9531"/>
                          <a:pt x="5185" y="9953"/>
                        </a:cubicBezTo>
                        <a:cubicBezTo>
                          <a:pt x="5245" y="9832"/>
                          <a:pt x="5285" y="9731"/>
                          <a:pt x="5346" y="9611"/>
                        </a:cubicBezTo>
                        <a:cubicBezTo>
                          <a:pt x="5506" y="9169"/>
                          <a:pt x="5667" y="8727"/>
                          <a:pt x="5788" y="8265"/>
                        </a:cubicBezTo>
                        <a:cubicBezTo>
                          <a:pt x="5928" y="7802"/>
                          <a:pt x="6009" y="7340"/>
                          <a:pt x="6069" y="6858"/>
                        </a:cubicBezTo>
                        <a:cubicBezTo>
                          <a:pt x="6190" y="7320"/>
                          <a:pt x="6190" y="7843"/>
                          <a:pt x="6129" y="8325"/>
                        </a:cubicBezTo>
                        <a:cubicBezTo>
                          <a:pt x="6069" y="8827"/>
                          <a:pt x="5928" y="9309"/>
                          <a:pt x="5748" y="9772"/>
                        </a:cubicBezTo>
                        <a:cubicBezTo>
                          <a:pt x="5687" y="9872"/>
                          <a:pt x="5647" y="9993"/>
                          <a:pt x="5607" y="10093"/>
                        </a:cubicBezTo>
                        <a:cubicBezTo>
                          <a:pt x="5687" y="10133"/>
                          <a:pt x="5768" y="10153"/>
                          <a:pt x="5848" y="10194"/>
                        </a:cubicBezTo>
                        <a:lnTo>
                          <a:pt x="5908" y="10113"/>
                        </a:lnTo>
                        <a:cubicBezTo>
                          <a:pt x="6150" y="9792"/>
                          <a:pt x="6431" y="9510"/>
                          <a:pt x="6712" y="9269"/>
                        </a:cubicBezTo>
                        <a:cubicBezTo>
                          <a:pt x="7014" y="9008"/>
                          <a:pt x="7335" y="8787"/>
                          <a:pt x="7677" y="8626"/>
                        </a:cubicBezTo>
                        <a:lnTo>
                          <a:pt x="7677" y="8626"/>
                        </a:lnTo>
                        <a:cubicBezTo>
                          <a:pt x="7436" y="8928"/>
                          <a:pt x="7194" y="9209"/>
                          <a:pt x="6953" y="9510"/>
                        </a:cubicBezTo>
                        <a:cubicBezTo>
                          <a:pt x="6732" y="9772"/>
                          <a:pt x="6511" y="10053"/>
                          <a:pt x="6290" y="10334"/>
                        </a:cubicBezTo>
                        <a:cubicBezTo>
                          <a:pt x="6391" y="10375"/>
                          <a:pt x="6491" y="10395"/>
                          <a:pt x="6592" y="10435"/>
                        </a:cubicBezTo>
                        <a:cubicBezTo>
                          <a:pt x="6893" y="10133"/>
                          <a:pt x="7235" y="9852"/>
                          <a:pt x="7637" y="9671"/>
                        </a:cubicBezTo>
                        <a:cubicBezTo>
                          <a:pt x="7976" y="9509"/>
                          <a:pt x="8355" y="9413"/>
                          <a:pt x="8732" y="9413"/>
                        </a:cubicBezTo>
                        <a:cubicBezTo>
                          <a:pt x="8822" y="9413"/>
                          <a:pt x="8913" y="9418"/>
                          <a:pt x="9003" y="9430"/>
                        </a:cubicBezTo>
                        <a:cubicBezTo>
                          <a:pt x="8561" y="9551"/>
                          <a:pt x="8159" y="9711"/>
                          <a:pt x="7797" y="9953"/>
                        </a:cubicBezTo>
                        <a:cubicBezTo>
                          <a:pt x="7516" y="10133"/>
                          <a:pt x="7275" y="10354"/>
                          <a:pt x="7034" y="10575"/>
                        </a:cubicBezTo>
                        <a:cubicBezTo>
                          <a:pt x="8340" y="10997"/>
                          <a:pt x="9405" y="11279"/>
                          <a:pt x="9867" y="11279"/>
                        </a:cubicBezTo>
                        <a:cubicBezTo>
                          <a:pt x="11575" y="11239"/>
                          <a:pt x="13464" y="9229"/>
                          <a:pt x="13464" y="9229"/>
                        </a:cubicBezTo>
                        <a:lnTo>
                          <a:pt x="11394" y="7943"/>
                        </a:lnTo>
                        <a:cubicBezTo>
                          <a:pt x="11257" y="7950"/>
                          <a:pt x="11126" y="7953"/>
                          <a:pt x="10999" y="7953"/>
                        </a:cubicBezTo>
                        <a:cubicBezTo>
                          <a:pt x="7355" y="7953"/>
                          <a:pt x="7918" y="5250"/>
                          <a:pt x="7918" y="5250"/>
                        </a:cubicBezTo>
                        <a:lnTo>
                          <a:pt x="7918" y="5250"/>
                        </a:lnTo>
                        <a:lnTo>
                          <a:pt x="9485" y="5371"/>
                        </a:lnTo>
                        <a:cubicBezTo>
                          <a:pt x="7757" y="4447"/>
                          <a:pt x="8521" y="2919"/>
                          <a:pt x="8521" y="2919"/>
                        </a:cubicBezTo>
                        <a:lnTo>
                          <a:pt x="9465" y="2919"/>
                        </a:lnTo>
                        <a:lnTo>
                          <a:pt x="11716" y="3321"/>
                        </a:lnTo>
                        <a:cubicBezTo>
                          <a:pt x="10531" y="1398"/>
                          <a:pt x="8801" y="1"/>
                          <a:pt x="67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69"/>
                  <p:cNvSpPr/>
                  <p:nvPr/>
                </p:nvSpPr>
                <p:spPr>
                  <a:xfrm>
                    <a:off x="1625175" y="2873050"/>
                    <a:ext cx="38700" cy="46750"/>
                  </a:xfrm>
                  <a:custGeom>
                    <a:avLst/>
                    <a:gdLst/>
                    <a:ahLst/>
                    <a:cxnLst/>
                    <a:rect l="l" t="t" r="r" b="b"/>
                    <a:pathLst>
                      <a:path w="1548" h="1870" extrusionOk="0">
                        <a:moveTo>
                          <a:pt x="1547" y="1"/>
                        </a:moveTo>
                        <a:cubicBezTo>
                          <a:pt x="924" y="684"/>
                          <a:pt x="402" y="1327"/>
                          <a:pt x="0" y="1870"/>
                        </a:cubicBezTo>
                        <a:lnTo>
                          <a:pt x="0" y="1870"/>
                        </a:lnTo>
                        <a:cubicBezTo>
                          <a:pt x="0" y="1870"/>
                          <a:pt x="523" y="1187"/>
                          <a:pt x="1547" y="1"/>
                        </a:cubicBezTo>
                        <a:close/>
                      </a:path>
                    </a:pathLst>
                  </a:custGeom>
                  <a:solidFill>
                    <a:srgbClr val="4E4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69"/>
                  <p:cNvSpPr/>
                  <p:nvPr/>
                </p:nvSpPr>
                <p:spPr>
                  <a:xfrm>
                    <a:off x="1546300" y="3186550"/>
                    <a:ext cx="316525" cy="179925"/>
                  </a:xfrm>
                  <a:custGeom>
                    <a:avLst/>
                    <a:gdLst/>
                    <a:ahLst/>
                    <a:cxnLst/>
                    <a:rect l="l" t="t" r="r" b="b"/>
                    <a:pathLst>
                      <a:path w="12661" h="7197" extrusionOk="0">
                        <a:moveTo>
                          <a:pt x="12660" y="0"/>
                        </a:moveTo>
                        <a:lnTo>
                          <a:pt x="12660" y="0"/>
                        </a:lnTo>
                        <a:cubicBezTo>
                          <a:pt x="12660" y="0"/>
                          <a:pt x="11916" y="80"/>
                          <a:pt x="7335" y="322"/>
                        </a:cubicBezTo>
                        <a:lnTo>
                          <a:pt x="7154" y="322"/>
                        </a:lnTo>
                        <a:cubicBezTo>
                          <a:pt x="7054" y="563"/>
                          <a:pt x="6953" y="824"/>
                          <a:pt x="6873" y="1085"/>
                        </a:cubicBezTo>
                        <a:lnTo>
                          <a:pt x="6812" y="1286"/>
                        </a:lnTo>
                        <a:cubicBezTo>
                          <a:pt x="6792" y="1346"/>
                          <a:pt x="6772" y="1407"/>
                          <a:pt x="6752" y="1467"/>
                        </a:cubicBezTo>
                        <a:cubicBezTo>
                          <a:pt x="6712" y="1588"/>
                          <a:pt x="6692" y="1728"/>
                          <a:pt x="6652" y="1849"/>
                        </a:cubicBezTo>
                        <a:cubicBezTo>
                          <a:pt x="6632" y="1989"/>
                          <a:pt x="6591" y="2110"/>
                          <a:pt x="6571" y="2251"/>
                        </a:cubicBezTo>
                        <a:cubicBezTo>
                          <a:pt x="6551" y="2371"/>
                          <a:pt x="6531" y="2512"/>
                          <a:pt x="6511" y="2653"/>
                        </a:cubicBezTo>
                        <a:cubicBezTo>
                          <a:pt x="6451" y="2371"/>
                          <a:pt x="6431" y="2110"/>
                          <a:pt x="6451" y="1829"/>
                        </a:cubicBezTo>
                        <a:cubicBezTo>
                          <a:pt x="6451" y="1688"/>
                          <a:pt x="6451" y="1547"/>
                          <a:pt x="6471" y="1407"/>
                        </a:cubicBezTo>
                        <a:cubicBezTo>
                          <a:pt x="6491" y="1266"/>
                          <a:pt x="6511" y="1146"/>
                          <a:pt x="6551" y="1005"/>
                        </a:cubicBezTo>
                        <a:cubicBezTo>
                          <a:pt x="6591" y="764"/>
                          <a:pt x="6652" y="543"/>
                          <a:pt x="6712" y="322"/>
                        </a:cubicBezTo>
                        <a:cubicBezTo>
                          <a:pt x="6491" y="322"/>
                          <a:pt x="6270" y="322"/>
                          <a:pt x="6069" y="302"/>
                        </a:cubicBezTo>
                        <a:cubicBezTo>
                          <a:pt x="5808" y="663"/>
                          <a:pt x="5546" y="1025"/>
                          <a:pt x="5305" y="1387"/>
                        </a:cubicBezTo>
                        <a:cubicBezTo>
                          <a:pt x="5004" y="1809"/>
                          <a:pt x="4702" y="2231"/>
                          <a:pt x="4401" y="2633"/>
                        </a:cubicBezTo>
                        <a:cubicBezTo>
                          <a:pt x="3778" y="3436"/>
                          <a:pt x="3135" y="4240"/>
                          <a:pt x="2412" y="4984"/>
                        </a:cubicBezTo>
                        <a:cubicBezTo>
                          <a:pt x="2231" y="5164"/>
                          <a:pt x="2050" y="5345"/>
                          <a:pt x="1869" y="5506"/>
                        </a:cubicBezTo>
                        <a:cubicBezTo>
                          <a:pt x="1668" y="5687"/>
                          <a:pt x="1467" y="5848"/>
                          <a:pt x="1266" y="6008"/>
                        </a:cubicBezTo>
                        <a:cubicBezTo>
                          <a:pt x="1065" y="6169"/>
                          <a:pt x="864" y="6330"/>
                          <a:pt x="663" y="6471"/>
                        </a:cubicBezTo>
                        <a:cubicBezTo>
                          <a:pt x="442" y="6611"/>
                          <a:pt x="221" y="6732"/>
                          <a:pt x="0" y="6852"/>
                        </a:cubicBezTo>
                        <a:cubicBezTo>
                          <a:pt x="221" y="6752"/>
                          <a:pt x="442" y="6631"/>
                          <a:pt x="623" y="6531"/>
                        </a:cubicBezTo>
                        <a:cubicBezTo>
                          <a:pt x="1146" y="6672"/>
                          <a:pt x="1789" y="6812"/>
                          <a:pt x="2592" y="6933"/>
                        </a:cubicBezTo>
                        <a:cubicBezTo>
                          <a:pt x="3163" y="7098"/>
                          <a:pt x="3666" y="7197"/>
                          <a:pt x="4147" y="7197"/>
                        </a:cubicBezTo>
                        <a:cubicBezTo>
                          <a:pt x="4192" y="7197"/>
                          <a:pt x="4236" y="7196"/>
                          <a:pt x="4280" y="7194"/>
                        </a:cubicBezTo>
                        <a:cubicBezTo>
                          <a:pt x="5567" y="7174"/>
                          <a:pt x="6692" y="6511"/>
                          <a:pt x="8460" y="4521"/>
                        </a:cubicBezTo>
                        <a:cubicBezTo>
                          <a:pt x="9726" y="2813"/>
                          <a:pt x="11273" y="1286"/>
                          <a:pt x="126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69"/>
                  <p:cNvSpPr/>
                  <p:nvPr/>
                </p:nvSpPr>
                <p:spPr>
                  <a:xfrm>
                    <a:off x="1611100" y="2873050"/>
                    <a:ext cx="177350" cy="170350"/>
                  </a:xfrm>
                  <a:custGeom>
                    <a:avLst/>
                    <a:gdLst/>
                    <a:ahLst/>
                    <a:cxnLst/>
                    <a:rect l="l" t="t" r="r" b="b"/>
                    <a:pathLst>
                      <a:path w="7094" h="6814" extrusionOk="0">
                        <a:moveTo>
                          <a:pt x="2110" y="1"/>
                        </a:moveTo>
                        <a:lnTo>
                          <a:pt x="2110" y="1"/>
                        </a:lnTo>
                        <a:cubicBezTo>
                          <a:pt x="1086" y="1187"/>
                          <a:pt x="563" y="1870"/>
                          <a:pt x="563" y="1870"/>
                        </a:cubicBezTo>
                        <a:cubicBezTo>
                          <a:pt x="402" y="2875"/>
                          <a:pt x="201" y="3960"/>
                          <a:pt x="0" y="5125"/>
                        </a:cubicBezTo>
                        <a:cubicBezTo>
                          <a:pt x="0" y="5125"/>
                          <a:pt x="1749" y="5427"/>
                          <a:pt x="6672" y="6813"/>
                        </a:cubicBezTo>
                        <a:cubicBezTo>
                          <a:pt x="6833" y="6492"/>
                          <a:pt x="6973" y="6170"/>
                          <a:pt x="7094" y="5849"/>
                        </a:cubicBezTo>
                        <a:cubicBezTo>
                          <a:pt x="5868" y="5427"/>
                          <a:pt x="4562" y="4944"/>
                          <a:pt x="3437" y="4522"/>
                        </a:cubicBezTo>
                        <a:cubicBezTo>
                          <a:pt x="2934" y="4321"/>
                          <a:pt x="1909" y="3276"/>
                          <a:pt x="2110"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69"/>
                  <p:cNvSpPr/>
                  <p:nvPr/>
                </p:nvSpPr>
                <p:spPr>
                  <a:xfrm>
                    <a:off x="1816575" y="3001175"/>
                    <a:ext cx="178875" cy="78875"/>
                  </a:xfrm>
                  <a:custGeom>
                    <a:avLst/>
                    <a:gdLst/>
                    <a:ahLst/>
                    <a:cxnLst/>
                    <a:rect l="l" t="t" r="r" b="b"/>
                    <a:pathLst>
                      <a:path w="7155" h="3155" extrusionOk="0">
                        <a:moveTo>
                          <a:pt x="7154" y="0"/>
                        </a:moveTo>
                        <a:cubicBezTo>
                          <a:pt x="7154" y="0"/>
                          <a:pt x="5265" y="2010"/>
                          <a:pt x="3557" y="2050"/>
                        </a:cubicBezTo>
                        <a:cubicBezTo>
                          <a:pt x="3095" y="2050"/>
                          <a:pt x="2030" y="1768"/>
                          <a:pt x="724" y="1346"/>
                        </a:cubicBezTo>
                        <a:cubicBezTo>
                          <a:pt x="643" y="1427"/>
                          <a:pt x="583" y="1487"/>
                          <a:pt x="503" y="1568"/>
                        </a:cubicBezTo>
                        <a:cubicBezTo>
                          <a:pt x="342" y="1748"/>
                          <a:pt x="181" y="1949"/>
                          <a:pt x="0" y="2150"/>
                        </a:cubicBezTo>
                        <a:cubicBezTo>
                          <a:pt x="1025" y="2452"/>
                          <a:pt x="2150" y="2773"/>
                          <a:pt x="3396" y="3155"/>
                        </a:cubicBezTo>
                        <a:cubicBezTo>
                          <a:pt x="4100" y="3034"/>
                          <a:pt x="5386" y="2753"/>
                          <a:pt x="5788" y="2211"/>
                        </a:cubicBezTo>
                        <a:cubicBezTo>
                          <a:pt x="6350" y="1447"/>
                          <a:pt x="7154" y="0"/>
                          <a:pt x="7154"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69"/>
                  <p:cNvSpPr/>
                  <p:nvPr/>
                </p:nvSpPr>
                <p:spPr>
                  <a:xfrm>
                    <a:off x="1725150" y="3140325"/>
                    <a:ext cx="190400" cy="54275"/>
                  </a:xfrm>
                  <a:custGeom>
                    <a:avLst/>
                    <a:gdLst/>
                    <a:ahLst/>
                    <a:cxnLst/>
                    <a:rect l="l" t="t" r="r" b="b"/>
                    <a:pathLst>
                      <a:path w="7616" h="2171" extrusionOk="0">
                        <a:moveTo>
                          <a:pt x="965" y="0"/>
                        </a:moveTo>
                        <a:cubicBezTo>
                          <a:pt x="904" y="121"/>
                          <a:pt x="844" y="242"/>
                          <a:pt x="784" y="362"/>
                        </a:cubicBezTo>
                        <a:lnTo>
                          <a:pt x="703" y="543"/>
                        </a:lnTo>
                        <a:lnTo>
                          <a:pt x="603" y="724"/>
                        </a:lnTo>
                        <a:lnTo>
                          <a:pt x="442" y="1086"/>
                        </a:lnTo>
                        <a:lnTo>
                          <a:pt x="281" y="1447"/>
                        </a:lnTo>
                        <a:cubicBezTo>
                          <a:pt x="181" y="1688"/>
                          <a:pt x="80" y="1929"/>
                          <a:pt x="0" y="2171"/>
                        </a:cubicBezTo>
                        <a:lnTo>
                          <a:pt x="181" y="2171"/>
                        </a:lnTo>
                        <a:cubicBezTo>
                          <a:pt x="4763" y="1929"/>
                          <a:pt x="5506" y="1849"/>
                          <a:pt x="5506" y="1849"/>
                        </a:cubicBezTo>
                        <a:lnTo>
                          <a:pt x="7274" y="503"/>
                        </a:lnTo>
                        <a:lnTo>
                          <a:pt x="7616" y="242"/>
                        </a:lnTo>
                        <a:cubicBezTo>
                          <a:pt x="7194" y="242"/>
                          <a:pt x="6732" y="201"/>
                          <a:pt x="6189" y="121"/>
                        </a:cubicBezTo>
                        <a:cubicBezTo>
                          <a:pt x="6022" y="154"/>
                          <a:pt x="5671" y="170"/>
                          <a:pt x="5183" y="170"/>
                        </a:cubicBezTo>
                        <a:cubicBezTo>
                          <a:pt x="4207" y="170"/>
                          <a:pt x="2679" y="108"/>
                          <a:pt x="965"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69"/>
                  <p:cNvSpPr/>
                  <p:nvPr/>
                </p:nvSpPr>
                <p:spPr>
                  <a:xfrm>
                    <a:off x="1698000" y="3139325"/>
                    <a:ext cx="41725" cy="55275"/>
                  </a:xfrm>
                  <a:custGeom>
                    <a:avLst/>
                    <a:gdLst/>
                    <a:ahLst/>
                    <a:cxnLst/>
                    <a:rect l="l" t="t" r="r" b="b"/>
                    <a:pathLst>
                      <a:path w="1669" h="2211" extrusionOk="0">
                        <a:moveTo>
                          <a:pt x="1468" y="0"/>
                        </a:moveTo>
                        <a:cubicBezTo>
                          <a:pt x="1026" y="704"/>
                          <a:pt x="564" y="1367"/>
                          <a:pt x="101" y="2030"/>
                        </a:cubicBezTo>
                        <a:cubicBezTo>
                          <a:pt x="61" y="2090"/>
                          <a:pt x="41" y="2150"/>
                          <a:pt x="1" y="2191"/>
                        </a:cubicBezTo>
                        <a:cubicBezTo>
                          <a:pt x="202" y="2211"/>
                          <a:pt x="423" y="2211"/>
                          <a:pt x="644" y="2211"/>
                        </a:cubicBezTo>
                        <a:cubicBezTo>
                          <a:pt x="744" y="1909"/>
                          <a:pt x="845" y="1608"/>
                          <a:pt x="965" y="1326"/>
                        </a:cubicBezTo>
                        <a:lnTo>
                          <a:pt x="1146" y="945"/>
                        </a:lnTo>
                        <a:cubicBezTo>
                          <a:pt x="1207" y="824"/>
                          <a:pt x="1267" y="704"/>
                          <a:pt x="1327" y="583"/>
                        </a:cubicBezTo>
                        <a:lnTo>
                          <a:pt x="1428" y="402"/>
                        </a:lnTo>
                        <a:cubicBezTo>
                          <a:pt x="1468" y="342"/>
                          <a:pt x="1508" y="282"/>
                          <a:pt x="1528" y="221"/>
                        </a:cubicBezTo>
                        <a:cubicBezTo>
                          <a:pt x="1568" y="161"/>
                          <a:pt x="1629" y="81"/>
                          <a:pt x="1669" y="20"/>
                        </a:cubicBezTo>
                        <a:cubicBezTo>
                          <a:pt x="1588" y="20"/>
                          <a:pt x="1528" y="20"/>
                          <a:pt x="14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69"/>
                  <p:cNvSpPr/>
                  <p:nvPr/>
                </p:nvSpPr>
                <p:spPr>
                  <a:xfrm>
                    <a:off x="1786425" y="3022775"/>
                    <a:ext cx="18625" cy="24625"/>
                  </a:xfrm>
                  <a:custGeom>
                    <a:avLst/>
                    <a:gdLst/>
                    <a:ahLst/>
                    <a:cxnLst/>
                    <a:rect l="l" t="t" r="r" b="b"/>
                    <a:pathLst>
                      <a:path w="745" h="985" extrusionOk="0">
                        <a:moveTo>
                          <a:pt x="503" y="0"/>
                        </a:moveTo>
                        <a:cubicBezTo>
                          <a:pt x="342" y="322"/>
                          <a:pt x="181" y="623"/>
                          <a:pt x="1" y="925"/>
                        </a:cubicBezTo>
                        <a:cubicBezTo>
                          <a:pt x="61" y="945"/>
                          <a:pt x="121" y="965"/>
                          <a:pt x="181" y="985"/>
                        </a:cubicBezTo>
                        <a:cubicBezTo>
                          <a:pt x="342" y="663"/>
                          <a:pt x="523" y="362"/>
                          <a:pt x="744" y="101"/>
                        </a:cubicBezTo>
                        <a:cubicBezTo>
                          <a:pt x="664" y="60"/>
                          <a:pt x="583" y="40"/>
                          <a:pt x="5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69"/>
                  <p:cNvSpPr/>
                  <p:nvPr/>
                </p:nvSpPr>
                <p:spPr>
                  <a:xfrm>
                    <a:off x="1799500" y="3028800"/>
                    <a:ext cx="24125" cy="23125"/>
                  </a:xfrm>
                  <a:custGeom>
                    <a:avLst/>
                    <a:gdLst/>
                    <a:ahLst/>
                    <a:cxnLst/>
                    <a:rect l="l" t="t" r="r" b="b"/>
                    <a:pathLst>
                      <a:path w="965" h="925" extrusionOk="0">
                        <a:moveTo>
                          <a:pt x="663" y="0"/>
                        </a:moveTo>
                        <a:lnTo>
                          <a:pt x="623" y="41"/>
                        </a:lnTo>
                        <a:cubicBezTo>
                          <a:pt x="422" y="302"/>
                          <a:pt x="201" y="563"/>
                          <a:pt x="0" y="844"/>
                        </a:cubicBezTo>
                        <a:cubicBezTo>
                          <a:pt x="80" y="864"/>
                          <a:pt x="181" y="885"/>
                          <a:pt x="261" y="925"/>
                        </a:cubicBezTo>
                        <a:cubicBezTo>
                          <a:pt x="442" y="663"/>
                          <a:pt x="663" y="402"/>
                          <a:pt x="884" y="161"/>
                        </a:cubicBezTo>
                        <a:lnTo>
                          <a:pt x="965" y="101"/>
                        </a:lnTo>
                        <a:cubicBezTo>
                          <a:pt x="864" y="61"/>
                          <a:pt x="764" y="41"/>
                          <a:pt x="6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69"/>
                  <p:cNvSpPr/>
                  <p:nvPr/>
                </p:nvSpPr>
                <p:spPr>
                  <a:xfrm>
                    <a:off x="1546300" y="3139325"/>
                    <a:ext cx="188400" cy="218550"/>
                  </a:xfrm>
                  <a:custGeom>
                    <a:avLst/>
                    <a:gdLst/>
                    <a:ahLst/>
                    <a:cxnLst/>
                    <a:rect l="l" t="t" r="r" b="b"/>
                    <a:pathLst>
                      <a:path w="7536" h="8742" extrusionOk="0">
                        <a:moveTo>
                          <a:pt x="7395" y="0"/>
                        </a:moveTo>
                        <a:cubicBezTo>
                          <a:pt x="6893" y="603"/>
                          <a:pt x="6390" y="1206"/>
                          <a:pt x="5888" y="1829"/>
                        </a:cubicBezTo>
                        <a:lnTo>
                          <a:pt x="5627" y="2170"/>
                        </a:lnTo>
                        <a:lnTo>
                          <a:pt x="5426" y="2432"/>
                        </a:lnTo>
                        <a:cubicBezTo>
                          <a:pt x="5265" y="2633"/>
                          <a:pt x="5124" y="2834"/>
                          <a:pt x="4964" y="3035"/>
                        </a:cubicBezTo>
                        <a:lnTo>
                          <a:pt x="4059" y="4260"/>
                        </a:lnTo>
                        <a:cubicBezTo>
                          <a:pt x="3436" y="5064"/>
                          <a:pt x="2834" y="5868"/>
                          <a:pt x="2170" y="6631"/>
                        </a:cubicBezTo>
                        <a:cubicBezTo>
                          <a:pt x="1507" y="7395"/>
                          <a:pt x="804" y="8119"/>
                          <a:pt x="0" y="8741"/>
                        </a:cubicBezTo>
                        <a:cubicBezTo>
                          <a:pt x="221" y="8621"/>
                          <a:pt x="442" y="8500"/>
                          <a:pt x="663" y="8360"/>
                        </a:cubicBezTo>
                        <a:cubicBezTo>
                          <a:pt x="864" y="8219"/>
                          <a:pt x="1065" y="8058"/>
                          <a:pt x="1266" y="7897"/>
                        </a:cubicBezTo>
                        <a:cubicBezTo>
                          <a:pt x="1467" y="7737"/>
                          <a:pt x="1668" y="7576"/>
                          <a:pt x="1869" y="7395"/>
                        </a:cubicBezTo>
                        <a:cubicBezTo>
                          <a:pt x="2050" y="7234"/>
                          <a:pt x="2231" y="7053"/>
                          <a:pt x="2412" y="6873"/>
                        </a:cubicBezTo>
                        <a:cubicBezTo>
                          <a:pt x="3135" y="6129"/>
                          <a:pt x="3778" y="5325"/>
                          <a:pt x="4401" y="4522"/>
                        </a:cubicBezTo>
                        <a:cubicBezTo>
                          <a:pt x="4702" y="4120"/>
                          <a:pt x="5004" y="3698"/>
                          <a:pt x="5305" y="3276"/>
                        </a:cubicBezTo>
                        <a:cubicBezTo>
                          <a:pt x="5546" y="2914"/>
                          <a:pt x="5808" y="2552"/>
                          <a:pt x="6069" y="2191"/>
                        </a:cubicBezTo>
                        <a:cubicBezTo>
                          <a:pt x="6109" y="2150"/>
                          <a:pt x="6129" y="2090"/>
                          <a:pt x="6169" y="2030"/>
                        </a:cubicBezTo>
                        <a:cubicBezTo>
                          <a:pt x="6632" y="1367"/>
                          <a:pt x="7094" y="704"/>
                          <a:pt x="7536"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69"/>
                  <p:cNvSpPr/>
                  <p:nvPr/>
                </p:nvSpPr>
                <p:spPr>
                  <a:xfrm>
                    <a:off x="1707050" y="3139825"/>
                    <a:ext cx="42225" cy="113050"/>
                  </a:xfrm>
                  <a:custGeom>
                    <a:avLst/>
                    <a:gdLst/>
                    <a:ahLst/>
                    <a:cxnLst/>
                    <a:rect l="l" t="t" r="r" b="b"/>
                    <a:pathLst>
                      <a:path w="1689" h="4522" extrusionOk="0">
                        <a:moveTo>
                          <a:pt x="1307" y="0"/>
                        </a:moveTo>
                        <a:cubicBezTo>
                          <a:pt x="1267" y="61"/>
                          <a:pt x="1206" y="141"/>
                          <a:pt x="1166" y="201"/>
                        </a:cubicBezTo>
                        <a:cubicBezTo>
                          <a:pt x="1146" y="262"/>
                          <a:pt x="1106" y="322"/>
                          <a:pt x="1066" y="382"/>
                        </a:cubicBezTo>
                        <a:lnTo>
                          <a:pt x="965" y="563"/>
                        </a:lnTo>
                        <a:cubicBezTo>
                          <a:pt x="905" y="684"/>
                          <a:pt x="845" y="804"/>
                          <a:pt x="784" y="925"/>
                        </a:cubicBezTo>
                        <a:lnTo>
                          <a:pt x="603" y="1306"/>
                        </a:lnTo>
                        <a:cubicBezTo>
                          <a:pt x="483" y="1588"/>
                          <a:pt x="382" y="1889"/>
                          <a:pt x="282" y="2191"/>
                        </a:cubicBezTo>
                        <a:cubicBezTo>
                          <a:pt x="222" y="2412"/>
                          <a:pt x="161" y="2633"/>
                          <a:pt x="121" y="2874"/>
                        </a:cubicBezTo>
                        <a:cubicBezTo>
                          <a:pt x="81" y="3015"/>
                          <a:pt x="61" y="3135"/>
                          <a:pt x="41" y="3276"/>
                        </a:cubicBezTo>
                        <a:cubicBezTo>
                          <a:pt x="21" y="3416"/>
                          <a:pt x="21" y="3557"/>
                          <a:pt x="21" y="3698"/>
                        </a:cubicBezTo>
                        <a:cubicBezTo>
                          <a:pt x="1" y="3979"/>
                          <a:pt x="21" y="4240"/>
                          <a:pt x="81" y="4522"/>
                        </a:cubicBezTo>
                        <a:cubicBezTo>
                          <a:pt x="101" y="4381"/>
                          <a:pt x="121" y="4240"/>
                          <a:pt x="141" y="4120"/>
                        </a:cubicBezTo>
                        <a:cubicBezTo>
                          <a:pt x="161" y="3979"/>
                          <a:pt x="202" y="3858"/>
                          <a:pt x="222" y="3718"/>
                        </a:cubicBezTo>
                        <a:cubicBezTo>
                          <a:pt x="262" y="3597"/>
                          <a:pt x="282" y="3457"/>
                          <a:pt x="322" y="3336"/>
                        </a:cubicBezTo>
                        <a:cubicBezTo>
                          <a:pt x="342" y="3276"/>
                          <a:pt x="362" y="3215"/>
                          <a:pt x="382" y="3155"/>
                        </a:cubicBezTo>
                        <a:lnTo>
                          <a:pt x="443" y="2954"/>
                        </a:lnTo>
                        <a:cubicBezTo>
                          <a:pt x="523" y="2693"/>
                          <a:pt x="624" y="2432"/>
                          <a:pt x="724" y="2191"/>
                        </a:cubicBezTo>
                        <a:cubicBezTo>
                          <a:pt x="804" y="1949"/>
                          <a:pt x="905" y="1708"/>
                          <a:pt x="1005" y="1467"/>
                        </a:cubicBezTo>
                        <a:lnTo>
                          <a:pt x="1166" y="1106"/>
                        </a:lnTo>
                        <a:lnTo>
                          <a:pt x="1327" y="744"/>
                        </a:lnTo>
                        <a:lnTo>
                          <a:pt x="1427" y="563"/>
                        </a:lnTo>
                        <a:lnTo>
                          <a:pt x="1508" y="382"/>
                        </a:lnTo>
                        <a:cubicBezTo>
                          <a:pt x="1568" y="262"/>
                          <a:pt x="1628" y="141"/>
                          <a:pt x="1689" y="20"/>
                        </a:cubicBezTo>
                        <a:cubicBezTo>
                          <a:pt x="1548" y="20"/>
                          <a:pt x="1427" y="0"/>
                          <a:pt x="1307"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69"/>
                  <p:cNvSpPr/>
                  <p:nvPr/>
                </p:nvSpPr>
                <p:spPr>
                  <a:xfrm>
                    <a:off x="1777875" y="2941875"/>
                    <a:ext cx="35700" cy="104025"/>
                  </a:xfrm>
                  <a:custGeom>
                    <a:avLst/>
                    <a:gdLst/>
                    <a:ahLst/>
                    <a:cxnLst/>
                    <a:rect l="l" t="t" r="r" b="b"/>
                    <a:pathLst>
                      <a:path w="1428" h="4161" extrusionOk="0">
                        <a:moveTo>
                          <a:pt x="1307" y="1"/>
                        </a:moveTo>
                        <a:cubicBezTo>
                          <a:pt x="1247" y="483"/>
                          <a:pt x="1166" y="945"/>
                          <a:pt x="1026" y="1408"/>
                        </a:cubicBezTo>
                        <a:cubicBezTo>
                          <a:pt x="905" y="1870"/>
                          <a:pt x="744" y="2312"/>
                          <a:pt x="584" y="2754"/>
                        </a:cubicBezTo>
                        <a:cubicBezTo>
                          <a:pt x="523" y="2874"/>
                          <a:pt x="483" y="2975"/>
                          <a:pt x="423" y="3096"/>
                        </a:cubicBezTo>
                        <a:cubicBezTo>
                          <a:pt x="302" y="3417"/>
                          <a:pt x="162" y="3739"/>
                          <a:pt x="1" y="4060"/>
                        </a:cubicBezTo>
                        <a:cubicBezTo>
                          <a:pt x="122" y="4100"/>
                          <a:pt x="222" y="4140"/>
                          <a:pt x="343" y="4161"/>
                        </a:cubicBezTo>
                        <a:cubicBezTo>
                          <a:pt x="523" y="3859"/>
                          <a:pt x="684" y="3558"/>
                          <a:pt x="845" y="3236"/>
                        </a:cubicBezTo>
                        <a:cubicBezTo>
                          <a:pt x="885" y="3136"/>
                          <a:pt x="925" y="3015"/>
                          <a:pt x="986" y="2915"/>
                        </a:cubicBezTo>
                        <a:cubicBezTo>
                          <a:pt x="1166" y="2452"/>
                          <a:pt x="1307" y="1970"/>
                          <a:pt x="1367" y="1468"/>
                        </a:cubicBezTo>
                        <a:cubicBezTo>
                          <a:pt x="1428" y="986"/>
                          <a:pt x="1428" y="463"/>
                          <a:pt x="1307"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69"/>
                  <p:cNvSpPr/>
                  <p:nvPr/>
                </p:nvSpPr>
                <p:spPr>
                  <a:xfrm>
                    <a:off x="1790950" y="2986100"/>
                    <a:ext cx="59800" cy="63825"/>
                  </a:xfrm>
                  <a:custGeom>
                    <a:avLst/>
                    <a:gdLst/>
                    <a:ahLst/>
                    <a:cxnLst/>
                    <a:rect l="l" t="t" r="r" b="b"/>
                    <a:pathLst>
                      <a:path w="2392" h="2553" extrusionOk="0">
                        <a:moveTo>
                          <a:pt x="2392" y="0"/>
                        </a:moveTo>
                        <a:lnTo>
                          <a:pt x="2392" y="0"/>
                        </a:lnTo>
                        <a:cubicBezTo>
                          <a:pt x="2050" y="161"/>
                          <a:pt x="1729" y="382"/>
                          <a:pt x="1427" y="643"/>
                        </a:cubicBezTo>
                        <a:cubicBezTo>
                          <a:pt x="1146" y="884"/>
                          <a:pt x="865" y="1166"/>
                          <a:pt x="623" y="1487"/>
                        </a:cubicBezTo>
                        <a:lnTo>
                          <a:pt x="563" y="1568"/>
                        </a:lnTo>
                        <a:cubicBezTo>
                          <a:pt x="342" y="1829"/>
                          <a:pt x="161" y="2130"/>
                          <a:pt x="0" y="2452"/>
                        </a:cubicBezTo>
                        <a:cubicBezTo>
                          <a:pt x="121" y="2472"/>
                          <a:pt x="221" y="2512"/>
                          <a:pt x="342" y="2552"/>
                        </a:cubicBezTo>
                        <a:cubicBezTo>
                          <a:pt x="543" y="2271"/>
                          <a:pt x="764" y="2010"/>
                          <a:pt x="965" y="1749"/>
                        </a:cubicBezTo>
                        <a:lnTo>
                          <a:pt x="1005" y="1708"/>
                        </a:lnTo>
                        <a:cubicBezTo>
                          <a:pt x="1226" y="1427"/>
                          <a:pt x="1447" y="1146"/>
                          <a:pt x="1668" y="884"/>
                        </a:cubicBezTo>
                        <a:cubicBezTo>
                          <a:pt x="1909" y="583"/>
                          <a:pt x="2151" y="302"/>
                          <a:pt x="2392"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69"/>
                  <p:cNvSpPr/>
                  <p:nvPr/>
                </p:nvSpPr>
                <p:spPr>
                  <a:xfrm>
                    <a:off x="1806025" y="3005750"/>
                    <a:ext cx="77900" cy="49200"/>
                  </a:xfrm>
                  <a:custGeom>
                    <a:avLst/>
                    <a:gdLst/>
                    <a:ahLst/>
                    <a:cxnLst/>
                    <a:rect l="l" t="t" r="r" b="b"/>
                    <a:pathLst>
                      <a:path w="3116" h="1968" extrusionOk="0">
                        <a:moveTo>
                          <a:pt x="2844" y="1"/>
                        </a:moveTo>
                        <a:cubicBezTo>
                          <a:pt x="2467" y="1"/>
                          <a:pt x="2088" y="97"/>
                          <a:pt x="1749" y="259"/>
                        </a:cubicBezTo>
                        <a:cubicBezTo>
                          <a:pt x="1347" y="440"/>
                          <a:pt x="1005" y="721"/>
                          <a:pt x="704" y="1023"/>
                        </a:cubicBezTo>
                        <a:lnTo>
                          <a:pt x="623" y="1083"/>
                        </a:lnTo>
                        <a:cubicBezTo>
                          <a:pt x="402" y="1324"/>
                          <a:pt x="181" y="1585"/>
                          <a:pt x="0" y="1847"/>
                        </a:cubicBezTo>
                        <a:cubicBezTo>
                          <a:pt x="141" y="1887"/>
                          <a:pt x="282" y="1927"/>
                          <a:pt x="422" y="1967"/>
                        </a:cubicBezTo>
                        <a:cubicBezTo>
                          <a:pt x="603" y="1766"/>
                          <a:pt x="764" y="1565"/>
                          <a:pt x="925" y="1385"/>
                        </a:cubicBezTo>
                        <a:cubicBezTo>
                          <a:pt x="1005" y="1304"/>
                          <a:pt x="1065" y="1244"/>
                          <a:pt x="1146" y="1163"/>
                        </a:cubicBezTo>
                        <a:cubicBezTo>
                          <a:pt x="1387" y="942"/>
                          <a:pt x="1628" y="721"/>
                          <a:pt x="1909" y="541"/>
                        </a:cubicBezTo>
                        <a:cubicBezTo>
                          <a:pt x="2271" y="299"/>
                          <a:pt x="2673" y="139"/>
                          <a:pt x="3115" y="18"/>
                        </a:cubicBezTo>
                        <a:cubicBezTo>
                          <a:pt x="3025" y="6"/>
                          <a:pt x="2934" y="1"/>
                          <a:pt x="2844"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69"/>
                  <p:cNvSpPr/>
                  <p:nvPr/>
                </p:nvSpPr>
                <p:spPr>
                  <a:xfrm>
                    <a:off x="1435775" y="2804750"/>
                    <a:ext cx="67350" cy="333925"/>
                  </a:xfrm>
                  <a:custGeom>
                    <a:avLst/>
                    <a:gdLst/>
                    <a:ahLst/>
                    <a:cxnLst/>
                    <a:rect l="l" t="t" r="r" b="b"/>
                    <a:pathLst>
                      <a:path w="2694" h="13357" extrusionOk="0">
                        <a:moveTo>
                          <a:pt x="0" y="0"/>
                        </a:moveTo>
                        <a:lnTo>
                          <a:pt x="804" y="10590"/>
                        </a:lnTo>
                        <a:cubicBezTo>
                          <a:pt x="804" y="10590"/>
                          <a:pt x="201" y="11494"/>
                          <a:pt x="523" y="12599"/>
                        </a:cubicBezTo>
                        <a:cubicBezTo>
                          <a:pt x="710" y="13217"/>
                          <a:pt x="1267" y="13357"/>
                          <a:pt x="1732" y="13357"/>
                        </a:cubicBezTo>
                        <a:cubicBezTo>
                          <a:pt x="2113" y="13357"/>
                          <a:pt x="2432" y="13263"/>
                          <a:pt x="2432" y="13263"/>
                        </a:cubicBezTo>
                        <a:lnTo>
                          <a:pt x="2693" y="12780"/>
                        </a:lnTo>
                        <a:cubicBezTo>
                          <a:pt x="2150" y="12760"/>
                          <a:pt x="1708" y="12640"/>
                          <a:pt x="1568" y="12358"/>
                        </a:cubicBezTo>
                        <a:cubicBezTo>
                          <a:pt x="1266" y="11776"/>
                          <a:pt x="1467" y="10972"/>
                          <a:pt x="1628" y="10510"/>
                        </a:cubicBezTo>
                        <a:cubicBezTo>
                          <a:pt x="1487" y="9264"/>
                          <a:pt x="1307" y="7294"/>
                          <a:pt x="1206" y="5064"/>
                        </a:cubicBezTo>
                        <a:lnTo>
                          <a:pt x="945" y="301"/>
                        </a:lnTo>
                        <a:lnTo>
                          <a:pt x="864" y="281"/>
                        </a:lnTo>
                        <a:lnTo>
                          <a:pt x="0" y="0"/>
                        </a:ln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69"/>
                  <p:cNvSpPr/>
                  <p:nvPr/>
                </p:nvSpPr>
                <p:spPr>
                  <a:xfrm>
                    <a:off x="1465925" y="2851175"/>
                    <a:ext cx="546100" cy="295200"/>
                  </a:xfrm>
                  <a:custGeom>
                    <a:avLst/>
                    <a:gdLst/>
                    <a:ahLst/>
                    <a:cxnLst/>
                    <a:rect l="l" t="t" r="r" b="b"/>
                    <a:pathLst>
                      <a:path w="21844" h="11808" extrusionOk="0">
                        <a:moveTo>
                          <a:pt x="5867" y="5658"/>
                        </a:moveTo>
                        <a:lnTo>
                          <a:pt x="5867" y="5658"/>
                        </a:lnTo>
                        <a:cubicBezTo>
                          <a:pt x="5866" y="5663"/>
                          <a:pt x="5865" y="5668"/>
                          <a:pt x="5864" y="5673"/>
                        </a:cubicBezTo>
                        <a:lnTo>
                          <a:pt x="5864" y="5673"/>
                        </a:lnTo>
                        <a:cubicBezTo>
                          <a:pt x="5865" y="5668"/>
                          <a:pt x="5867" y="5663"/>
                          <a:pt x="5868" y="5659"/>
                        </a:cubicBezTo>
                        <a:cubicBezTo>
                          <a:pt x="5868" y="5659"/>
                          <a:pt x="5867" y="5658"/>
                          <a:pt x="5867" y="5658"/>
                        </a:cubicBezTo>
                        <a:close/>
                        <a:moveTo>
                          <a:pt x="5864" y="5673"/>
                        </a:moveTo>
                        <a:lnTo>
                          <a:pt x="5864" y="5673"/>
                        </a:lnTo>
                        <a:cubicBezTo>
                          <a:pt x="5845" y="5753"/>
                          <a:pt x="5826" y="5868"/>
                          <a:pt x="5807" y="6000"/>
                        </a:cubicBezTo>
                        <a:cubicBezTo>
                          <a:pt x="5826" y="5891"/>
                          <a:pt x="5845" y="5782"/>
                          <a:pt x="5864" y="5673"/>
                        </a:cubicBezTo>
                        <a:close/>
                        <a:moveTo>
                          <a:pt x="6090" y="1"/>
                        </a:moveTo>
                        <a:cubicBezTo>
                          <a:pt x="2019" y="1"/>
                          <a:pt x="0" y="3227"/>
                          <a:pt x="0" y="3227"/>
                        </a:cubicBezTo>
                        <a:cubicBezTo>
                          <a:pt x="101" y="5437"/>
                          <a:pt x="281" y="7407"/>
                          <a:pt x="422" y="8653"/>
                        </a:cubicBezTo>
                        <a:cubicBezTo>
                          <a:pt x="261" y="9115"/>
                          <a:pt x="60" y="9919"/>
                          <a:pt x="362" y="10501"/>
                        </a:cubicBezTo>
                        <a:cubicBezTo>
                          <a:pt x="502" y="10783"/>
                          <a:pt x="944" y="10903"/>
                          <a:pt x="1487" y="10923"/>
                        </a:cubicBezTo>
                        <a:cubicBezTo>
                          <a:pt x="1544" y="10925"/>
                          <a:pt x="1603" y="10926"/>
                          <a:pt x="1661" y="10926"/>
                        </a:cubicBezTo>
                        <a:cubicBezTo>
                          <a:pt x="2160" y="10926"/>
                          <a:pt x="2703" y="10855"/>
                          <a:pt x="3135" y="10783"/>
                        </a:cubicBezTo>
                        <a:cubicBezTo>
                          <a:pt x="5144" y="11084"/>
                          <a:pt x="8038" y="11345"/>
                          <a:pt x="10610" y="11526"/>
                        </a:cubicBezTo>
                        <a:lnTo>
                          <a:pt x="10751" y="11526"/>
                        </a:lnTo>
                        <a:cubicBezTo>
                          <a:pt x="10811" y="11546"/>
                          <a:pt x="10871" y="11546"/>
                          <a:pt x="10952" y="11546"/>
                        </a:cubicBezTo>
                        <a:cubicBezTo>
                          <a:pt x="11072" y="11546"/>
                          <a:pt x="11193" y="11566"/>
                          <a:pt x="11334" y="11566"/>
                        </a:cubicBezTo>
                        <a:cubicBezTo>
                          <a:pt x="13048" y="11674"/>
                          <a:pt x="14576" y="11736"/>
                          <a:pt x="15552" y="11736"/>
                        </a:cubicBezTo>
                        <a:cubicBezTo>
                          <a:pt x="16040" y="11736"/>
                          <a:pt x="16391" y="11720"/>
                          <a:pt x="16558" y="11687"/>
                        </a:cubicBezTo>
                        <a:cubicBezTo>
                          <a:pt x="17101" y="11767"/>
                          <a:pt x="17563" y="11808"/>
                          <a:pt x="17985" y="11808"/>
                        </a:cubicBezTo>
                        <a:cubicBezTo>
                          <a:pt x="18849" y="11787"/>
                          <a:pt x="19532" y="11627"/>
                          <a:pt x="20035" y="11345"/>
                        </a:cubicBezTo>
                        <a:cubicBezTo>
                          <a:pt x="20416" y="11144"/>
                          <a:pt x="20718" y="10883"/>
                          <a:pt x="20939" y="10602"/>
                        </a:cubicBezTo>
                        <a:cubicBezTo>
                          <a:pt x="21100" y="10401"/>
                          <a:pt x="21240" y="10180"/>
                          <a:pt x="21341" y="9939"/>
                        </a:cubicBezTo>
                        <a:cubicBezTo>
                          <a:pt x="21502" y="9597"/>
                          <a:pt x="21622" y="9235"/>
                          <a:pt x="21682" y="8894"/>
                        </a:cubicBezTo>
                        <a:cubicBezTo>
                          <a:pt x="21783" y="8291"/>
                          <a:pt x="21783" y="7768"/>
                          <a:pt x="21803" y="7487"/>
                        </a:cubicBezTo>
                        <a:cubicBezTo>
                          <a:pt x="21843" y="6422"/>
                          <a:pt x="21180" y="6000"/>
                          <a:pt x="21180" y="6000"/>
                        </a:cubicBezTo>
                        <a:cubicBezTo>
                          <a:pt x="21180" y="6000"/>
                          <a:pt x="20376" y="7447"/>
                          <a:pt x="19814" y="8211"/>
                        </a:cubicBezTo>
                        <a:cubicBezTo>
                          <a:pt x="19412" y="8753"/>
                          <a:pt x="18126" y="9034"/>
                          <a:pt x="17422" y="9155"/>
                        </a:cubicBezTo>
                        <a:cubicBezTo>
                          <a:pt x="16176" y="8773"/>
                          <a:pt x="15051" y="8452"/>
                          <a:pt x="14026" y="8150"/>
                        </a:cubicBezTo>
                        <a:cubicBezTo>
                          <a:pt x="13886" y="8110"/>
                          <a:pt x="13745" y="8070"/>
                          <a:pt x="13604" y="8030"/>
                        </a:cubicBezTo>
                        <a:cubicBezTo>
                          <a:pt x="13524" y="7990"/>
                          <a:pt x="13423" y="7969"/>
                          <a:pt x="13343" y="7949"/>
                        </a:cubicBezTo>
                        <a:cubicBezTo>
                          <a:pt x="13222" y="7909"/>
                          <a:pt x="13122" y="7869"/>
                          <a:pt x="13001" y="7849"/>
                        </a:cubicBezTo>
                        <a:cubicBezTo>
                          <a:pt x="12941" y="7829"/>
                          <a:pt x="12881" y="7809"/>
                          <a:pt x="12821" y="7789"/>
                        </a:cubicBezTo>
                        <a:cubicBezTo>
                          <a:pt x="12700" y="7768"/>
                          <a:pt x="12600" y="7728"/>
                          <a:pt x="12479" y="7688"/>
                        </a:cubicBezTo>
                        <a:cubicBezTo>
                          <a:pt x="7556" y="6302"/>
                          <a:pt x="5807" y="6000"/>
                          <a:pt x="5807" y="6000"/>
                        </a:cubicBezTo>
                        <a:cubicBezTo>
                          <a:pt x="3858" y="6462"/>
                          <a:pt x="3054" y="8150"/>
                          <a:pt x="3054" y="8150"/>
                        </a:cubicBezTo>
                        <a:cubicBezTo>
                          <a:pt x="3259" y="5930"/>
                          <a:pt x="4338" y="5525"/>
                          <a:pt x="5099" y="5525"/>
                        </a:cubicBezTo>
                        <a:cubicBezTo>
                          <a:pt x="5522" y="5525"/>
                          <a:pt x="5847" y="5650"/>
                          <a:pt x="5867" y="5658"/>
                        </a:cubicBezTo>
                        <a:lnTo>
                          <a:pt x="5867" y="5658"/>
                        </a:lnTo>
                        <a:cubicBezTo>
                          <a:pt x="6048" y="4622"/>
                          <a:pt x="6225" y="3651"/>
                          <a:pt x="6370" y="2745"/>
                        </a:cubicBezTo>
                        <a:cubicBezTo>
                          <a:pt x="6531" y="1780"/>
                          <a:pt x="6672" y="876"/>
                          <a:pt x="6792" y="32"/>
                        </a:cubicBezTo>
                        <a:cubicBezTo>
                          <a:pt x="6552" y="11"/>
                          <a:pt x="6318" y="1"/>
                          <a:pt x="6090" y="1"/>
                        </a:cubicBezTo>
                        <a:close/>
                      </a:path>
                    </a:pathLst>
                  </a:custGeom>
                  <a:solidFill>
                    <a:srgbClr val="E7BC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69"/>
                  <p:cNvSpPr/>
                  <p:nvPr/>
                </p:nvSpPr>
                <p:spPr>
                  <a:xfrm>
                    <a:off x="1459375" y="2812275"/>
                    <a:ext cx="180375" cy="119100"/>
                  </a:xfrm>
                  <a:custGeom>
                    <a:avLst/>
                    <a:gdLst/>
                    <a:ahLst/>
                    <a:cxnLst/>
                    <a:rect l="l" t="t" r="r" b="b"/>
                    <a:pathLst>
                      <a:path w="7215" h="4764" extrusionOk="0">
                        <a:moveTo>
                          <a:pt x="1" y="0"/>
                        </a:moveTo>
                        <a:lnTo>
                          <a:pt x="262" y="4763"/>
                        </a:lnTo>
                        <a:cubicBezTo>
                          <a:pt x="262" y="4763"/>
                          <a:pt x="262" y="4763"/>
                          <a:pt x="262" y="4763"/>
                        </a:cubicBezTo>
                        <a:cubicBezTo>
                          <a:pt x="274" y="4763"/>
                          <a:pt x="2293" y="1557"/>
                          <a:pt x="6352" y="1557"/>
                        </a:cubicBezTo>
                        <a:cubicBezTo>
                          <a:pt x="6580" y="1557"/>
                          <a:pt x="6814" y="1567"/>
                          <a:pt x="7054" y="1588"/>
                        </a:cubicBezTo>
                        <a:cubicBezTo>
                          <a:pt x="7114" y="1126"/>
                          <a:pt x="7175" y="764"/>
                          <a:pt x="7215" y="463"/>
                        </a:cubicBezTo>
                        <a:lnTo>
                          <a:pt x="7215" y="463"/>
                        </a:lnTo>
                        <a:cubicBezTo>
                          <a:pt x="6830" y="532"/>
                          <a:pt x="6247" y="564"/>
                          <a:pt x="5561" y="564"/>
                        </a:cubicBezTo>
                        <a:cubicBezTo>
                          <a:pt x="3848" y="564"/>
                          <a:pt x="1494" y="359"/>
                          <a:pt x="1" y="0"/>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69"/>
                  <p:cNvSpPr/>
                  <p:nvPr/>
                </p:nvSpPr>
                <p:spPr>
                  <a:xfrm>
                    <a:off x="1586975" y="2500300"/>
                    <a:ext cx="113075" cy="177375"/>
                  </a:xfrm>
                  <a:custGeom>
                    <a:avLst/>
                    <a:gdLst/>
                    <a:ahLst/>
                    <a:cxnLst/>
                    <a:rect l="l" t="t" r="r" b="b"/>
                    <a:pathLst>
                      <a:path w="4523" h="7095" extrusionOk="0">
                        <a:moveTo>
                          <a:pt x="1528" y="1"/>
                        </a:moveTo>
                        <a:lnTo>
                          <a:pt x="142" y="322"/>
                        </a:lnTo>
                        <a:lnTo>
                          <a:pt x="1" y="362"/>
                        </a:lnTo>
                        <a:cubicBezTo>
                          <a:pt x="363" y="3457"/>
                          <a:pt x="3859" y="7094"/>
                          <a:pt x="3859" y="7094"/>
                        </a:cubicBezTo>
                        <a:cubicBezTo>
                          <a:pt x="3859" y="7094"/>
                          <a:pt x="4040" y="6913"/>
                          <a:pt x="4221" y="6371"/>
                        </a:cubicBezTo>
                        <a:cubicBezTo>
                          <a:pt x="4321" y="6089"/>
                          <a:pt x="4422" y="5728"/>
                          <a:pt x="4522" y="5245"/>
                        </a:cubicBezTo>
                        <a:cubicBezTo>
                          <a:pt x="4422" y="5185"/>
                          <a:pt x="4341" y="5125"/>
                          <a:pt x="4241" y="5064"/>
                        </a:cubicBezTo>
                        <a:cubicBezTo>
                          <a:pt x="2452" y="3799"/>
                          <a:pt x="1729" y="985"/>
                          <a:pt x="1568" y="202"/>
                        </a:cubicBezTo>
                        <a:cubicBezTo>
                          <a:pt x="1528" y="81"/>
                          <a:pt x="1528" y="1"/>
                          <a:pt x="1528"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69"/>
                  <p:cNvSpPr/>
                  <p:nvPr/>
                </p:nvSpPr>
                <p:spPr>
                  <a:xfrm>
                    <a:off x="1553325" y="2567125"/>
                    <a:ext cx="93475" cy="253725"/>
                  </a:xfrm>
                  <a:custGeom>
                    <a:avLst/>
                    <a:gdLst/>
                    <a:ahLst/>
                    <a:cxnLst/>
                    <a:rect l="l" t="t" r="r" b="b"/>
                    <a:pathLst>
                      <a:path w="3739" h="10149" extrusionOk="0">
                        <a:moveTo>
                          <a:pt x="1" y="0"/>
                        </a:moveTo>
                        <a:lnTo>
                          <a:pt x="1" y="0"/>
                        </a:lnTo>
                        <a:cubicBezTo>
                          <a:pt x="222" y="101"/>
                          <a:pt x="423" y="241"/>
                          <a:pt x="603" y="382"/>
                        </a:cubicBezTo>
                        <a:cubicBezTo>
                          <a:pt x="784" y="523"/>
                          <a:pt x="945" y="683"/>
                          <a:pt x="1106" y="864"/>
                        </a:cubicBezTo>
                        <a:cubicBezTo>
                          <a:pt x="1246" y="1025"/>
                          <a:pt x="1387" y="1206"/>
                          <a:pt x="1528" y="1407"/>
                        </a:cubicBezTo>
                        <a:cubicBezTo>
                          <a:pt x="1648" y="1608"/>
                          <a:pt x="1769" y="1789"/>
                          <a:pt x="1869" y="2010"/>
                        </a:cubicBezTo>
                        <a:cubicBezTo>
                          <a:pt x="2090" y="2412"/>
                          <a:pt x="2291" y="2834"/>
                          <a:pt x="2472" y="3256"/>
                        </a:cubicBezTo>
                        <a:cubicBezTo>
                          <a:pt x="2653" y="3698"/>
                          <a:pt x="2814" y="4120"/>
                          <a:pt x="2955" y="4562"/>
                        </a:cubicBezTo>
                        <a:cubicBezTo>
                          <a:pt x="3216" y="5446"/>
                          <a:pt x="3336" y="6370"/>
                          <a:pt x="3376" y="7315"/>
                        </a:cubicBezTo>
                        <a:cubicBezTo>
                          <a:pt x="3417" y="8239"/>
                          <a:pt x="3397" y="9184"/>
                          <a:pt x="3417" y="10148"/>
                        </a:cubicBezTo>
                        <a:cubicBezTo>
                          <a:pt x="3598" y="9204"/>
                          <a:pt x="3718" y="8259"/>
                          <a:pt x="3738" y="7295"/>
                        </a:cubicBezTo>
                        <a:cubicBezTo>
                          <a:pt x="3738" y="6832"/>
                          <a:pt x="3718" y="6350"/>
                          <a:pt x="3678" y="5868"/>
                        </a:cubicBezTo>
                        <a:cubicBezTo>
                          <a:pt x="3618" y="5386"/>
                          <a:pt x="3517" y="4903"/>
                          <a:pt x="3376" y="4441"/>
                        </a:cubicBezTo>
                        <a:cubicBezTo>
                          <a:pt x="3316" y="4200"/>
                          <a:pt x="3236" y="3979"/>
                          <a:pt x="3155" y="3758"/>
                        </a:cubicBezTo>
                        <a:cubicBezTo>
                          <a:pt x="3055" y="3537"/>
                          <a:pt x="2975" y="3316"/>
                          <a:pt x="2874" y="3095"/>
                        </a:cubicBezTo>
                        <a:cubicBezTo>
                          <a:pt x="2774" y="2874"/>
                          <a:pt x="2653" y="2653"/>
                          <a:pt x="2553" y="2452"/>
                        </a:cubicBezTo>
                        <a:cubicBezTo>
                          <a:pt x="2432" y="2231"/>
                          <a:pt x="2311" y="2030"/>
                          <a:pt x="2191" y="1809"/>
                        </a:cubicBezTo>
                        <a:lnTo>
                          <a:pt x="2090" y="1668"/>
                        </a:lnTo>
                        <a:cubicBezTo>
                          <a:pt x="2050" y="1608"/>
                          <a:pt x="2010" y="1568"/>
                          <a:pt x="1970" y="1527"/>
                        </a:cubicBezTo>
                        <a:cubicBezTo>
                          <a:pt x="1910" y="1427"/>
                          <a:pt x="1829" y="1326"/>
                          <a:pt x="1749" y="1226"/>
                        </a:cubicBezTo>
                        <a:cubicBezTo>
                          <a:pt x="1608" y="1045"/>
                          <a:pt x="1427" y="864"/>
                          <a:pt x="1246" y="704"/>
                        </a:cubicBezTo>
                        <a:cubicBezTo>
                          <a:pt x="1066" y="543"/>
                          <a:pt x="885" y="402"/>
                          <a:pt x="664" y="282"/>
                        </a:cubicBezTo>
                        <a:cubicBezTo>
                          <a:pt x="463" y="161"/>
                          <a:pt x="242" y="60"/>
                          <a:pt x="1" y="0"/>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69"/>
                  <p:cNvSpPr/>
                  <p:nvPr/>
                </p:nvSpPr>
                <p:spPr>
                  <a:xfrm>
                    <a:off x="1427225" y="2567125"/>
                    <a:ext cx="60325" cy="220050"/>
                  </a:xfrm>
                  <a:custGeom>
                    <a:avLst/>
                    <a:gdLst/>
                    <a:ahLst/>
                    <a:cxnLst/>
                    <a:rect l="l" t="t" r="r" b="b"/>
                    <a:pathLst>
                      <a:path w="2413" h="8802" extrusionOk="0">
                        <a:moveTo>
                          <a:pt x="2412" y="0"/>
                        </a:moveTo>
                        <a:lnTo>
                          <a:pt x="2412" y="0"/>
                        </a:lnTo>
                        <a:cubicBezTo>
                          <a:pt x="2332" y="60"/>
                          <a:pt x="2231" y="101"/>
                          <a:pt x="2171" y="161"/>
                        </a:cubicBezTo>
                        <a:cubicBezTo>
                          <a:pt x="2131" y="201"/>
                          <a:pt x="2091" y="221"/>
                          <a:pt x="2050" y="261"/>
                        </a:cubicBezTo>
                        <a:lnTo>
                          <a:pt x="1990" y="302"/>
                        </a:lnTo>
                        <a:lnTo>
                          <a:pt x="1930" y="362"/>
                        </a:lnTo>
                        <a:cubicBezTo>
                          <a:pt x="1789" y="503"/>
                          <a:pt x="1649" y="643"/>
                          <a:pt x="1548" y="804"/>
                        </a:cubicBezTo>
                        <a:cubicBezTo>
                          <a:pt x="1307" y="1146"/>
                          <a:pt x="1106" y="1487"/>
                          <a:pt x="945" y="1849"/>
                        </a:cubicBezTo>
                        <a:cubicBezTo>
                          <a:pt x="865" y="2030"/>
                          <a:pt x="805" y="2231"/>
                          <a:pt x="724" y="2412"/>
                        </a:cubicBezTo>
                        <a:cubicBezTo>
                          <a:pt x="704" y="2512"/>
                          <a:pt x="664" y="2592"/>
                          <a:pt x="624" y="2693"/>
                        </a:cubicBezTo>
                        <a:lnTo>
                          <a:pt x="543" y="2974"/>
                        </a:lnTo>
                        <a:cubicBezTo>
                          <a:pt x="503" y="3055"/>
                          <a:pt x="483" y="3155"/>
                          <a:pt x="463" y="3256"/>
                        </a:cubicBezTo>
                        <a:cubicBezTo>
                          <a:pt x="423" y="3356"/>
                          <a:pt x="403" y="3436"/>
                          <a:pt x="383" y="3537"/>
                        </a:cubicBezTo>
                        <a:cubicBezTo>
                          <a:pt x="342" y="3738"/>
                          <a:pt x="282" y="3919"/>
                          <a:pt x="242" y="4120"/>
                        </a:cubicBezTo>
                        <a:cubicBezTo>
                          <a:pt x="202" y="4321"/>
                          <a:pt x="182" y="4501"/>
                          <a:pt x="141" y="4702"/>
                        </a:cubicBezTo>
                        <a:cubicBezTo>
                          <a:pt x="121" y="4903"/>
                          <a:pt x="81" y="5084"/>
                          <a:pt x="61" y="5285"/>
                        </a:cubicBezTo>
                        <a:cubicBezTo>
                          <a:pt x="21" y="5687"/>
                          <a:pt x="1" y="6069"/>
                          <a:pt x="1" y="6471"/>
                        </a:cubicBezTo>
                        <a:cubicBezTo>
                          <a:pt x="1" y="7254"/>
                          <a:pt x="61" y="8038"/>
                          <a:pt x="242" y="8802"/>
                        </a:cubicBezTo>
                        <a:cubicBezTo>
                          <a:pt x="282" y="8420"/>
                          <a:pt x="302" y="8038"/>
                          <a:pt x="342" y="7636"/>
                        </a:cubicBezTo>
                        <a:cubicBezTo>
                          <a:pt x="362" y="7254"/>
                          <a:pt x="403" y="6873"/>
                          <a:pt x="443" y="6491"/>
                        </a:cubicBezTo>
                        <a:cubicBezTo>
                          <a:pt x="463" y="6390"/>
                          <a:pt x="463" y="6310"/>
                          <a:pt x="483" y="6209"/>
                        </a:cubicBezTo>
                        <a:cubicBezTo>
                          <a:pt x="503" y="6109"/>
                          <a:pt x="503" y="6029"/>
                          <a:pt x="523" y="5928"/>
                        </a:cubicBezTo>
                        <a:cubicBezTo>
                          <a:pt x="543" y="5727"/>
                          <a:pt x="583" y="5546"/>
                          <a:pt x="604" y="5366"/>
                        </a:cubicBezTo>
                        <a:cubicBezTo>
                          <a:pt x="664" y="4984"/>
                          <a:pt x="724" y="4602"/>
                          <a:pt x="805" y="4240"/>
                        </a:cubicBezTo>
                        <a:cubicBezTo>
                          <a:pt x="885" y="3858"/>
                          <a:pt x="965" y="3497"/>
                          <a:pt x="1066" y="3115"/>
                        </a:cubicBezTo>
                        <a:lnTo>
                          <a:pt x="1146" y="2834"/>
                        </a:lnTo>
                        <a:cubicBezTo>
                          <a:pt x="1166" y="2753"/>
                          <a:pt x="1186" y="2653"/>
                          <a:pt x="1206" y="2572"/>
                        </a:cubicBezTo>
                        <a:cubicBezTo>
                          <a:pt x="1267" y="2371"/>
                          <a:pt x="1307" y="2191"/>
                          <a:pt x="1367" y="2010"/>
                        </a:cubicBezTo>
                        <a:cubicBezTo>
                          <a:pt x="1488" y="1648"/>
                          <a:pt x="1608" y="1306"/>
                          <a:pt x="1789" y="965"/>
                        </a:cubicBezTo>
                        <a:cubicBezTo>
                          <a:pt x="1950" y="623"/>
                          <a:pt x="2151" y="302"/>
                          <a:pt x="2412" y="0"/>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69"/>
                  <p:cNvSpPr/>
                  <p:nvPr/>
                </p:nvSpPr>
                <p:spPr>
                  <a:xfrm>
                    <a:off x="1542275" y="2989275"/>
                    <a:ext cx="70350" cy="65675"/>
                  </a:xfrm>
                  <a:custGeom>
                    <a:avLst/>
                    <a:gdLst/>
                    <a:ahLst/>
                    <a:cxnLst/>
                    <a:rect l="l" t="t" r="r" b="b"/>
                    <a:pathLst>
                      <a:path w="2814" h="2627" extrusionOk="0">
                        <a:moveTo>
                          <a:pt x="2045" y="1"/>
                        </a:moveTo>
                        <a:cubicBezTo>
                          <a:pt x="1284" y="1"/>
                          <a:pt x="205" y="406"/>
                          <a:pt x="0" y="2626"/>
                        </a:cubicBezTo>
                        <a:cubicBezTo>
                          <a:pt x="0" y="2626"/>
                          <a:pt x="804" y="938"/>
                          <a:pt x="2753" y="476"/>
                        </a:cubicBezTo>
                        <a:cubicBezTo>
                          <a:pt x="2774" y="335"/>
                          <a:pt x="2794" y="215"/>
                          <a:pt x="2814" y="135"/>
                        </a:cubicBezTo>
                        <a:cubicBezTo>
                          <a:pt x="2814" y="135"/>
                          <a:pt x="2482" y="1"/>
                          <a:pt x="2045" y="1"/>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69"/>
                  <p:cNvSpPr/>
                  <p:nvPr/>
                </p:nvSpPr>
                <p:spPr>
                  <a:xfrm>
                    <a:off x="1612600" y="2990625"/>
                    <a:ext cx="25" cy="1525"/>
                  </a:xfrm>
                  <a:custGeom>
                    <a:avLst/>
                    <a:gdLst/>
                    <a:ahLst/>
                    <a:cxnLst/>
                    <a:rect l="l" t="t" r="r" b="b"/>
                    <a:pathLst>
                      <a:path w="1" h="61" extrusionOk="0">
                        <a:moveTo>
                          <a:pt x="1" y="60"/>
                        </a:moveTo>
                        <a:lnTo>
                          <a:pt x="1" y="0"/>
                        </a:lnTo>
                        <a:lnTo>
                          <a:pt x="1" y="60"/>
                        </a:ln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69"/>
                  <p:cNvSpPr/>
                  <p:nvPr/>
                </p:nvSpPr>
                <p:spPr>
                  <a:xfrm>
                    <a:off x="1612600" y="2989100"/>
                    <a:ext cx="525" cy="1550"/>
                  </a:xfrm>
                  <a:custGeom>
                    <a:avLst/>
                    <a:gdLst/>
                    <a:ahLst/>
                    <a:cxnLst/>
                    <a:rect l="l" t="t" r="r" b="b"/>
                    <a:pathLst>
                      <a:path w="21" h="62" extrusionOk="0">
                        <a:moveTo>
                          <a:pt x="1" y="61"/>
                        </a:moveTo>
                        <a:lnTo>
                          <a:pt x="21" y="1"/>
                        </a:lnTo>
                        <a:lnTo>
                          <a:pt x="1" y="61"/>
                        </a:ln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69"/>
                  <p:cNvSpPr/>
                  <p:nvPr/>
                </p:nvSpPr>
                <p:spPr>
                  <a:xfrm>
                    <a:off x="1612600" y="2992125"/>
                    <a:ext cx="25" cy="525"/>
                  </a:xfrm>
                  <a:custGeom>
                    <a:avLst/>
                    <a:gdLst/>
                    <a:ahLst/>
                    <a:cxnLst/>
                    <a:rect l="l" t="t" r="r" b="b"/>
                    <a:pathLst>
                      <a:path w="1" h="21" extrusionOk="0">
                        <a:moveTo>
                          <a:pt x="1" y="0"/>
                        </a:moveTo>
                        <a:lnTo>
                          <a:pt x="1" y="21"/>
                        </a:lnTo>
                        <a:lnTo>
                          <a:pt x="1" y="0"/>
                        </a:ln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69"/>
                  <p:cNvSpPr/>
                  <p:nvPr/>
                </p:nvSpPr>
                <p:spPr>
                  <a:xfrm>
                    <a:off x="1842675" y="2843425"/>
                    <a:ext cx="152775" cy="157775"/>
                  </a:xfrm>
                  <a:custGeom>
                    <a:avLst/>
                    <a:gdLst/>
                    <a:ahLst/>
                    <a:cxnLst/>
                    <a:rect l="l" t="t" r="r" b="b"/>
                    <a:pathLst>
                      <a:path w="6111" h="6311" extrusionOk="0">
                        <a:moveTo>
                          <a:pt x="1167" y="0"/>
                        </a:moveTo>
                        <a:cubicBezTo>
                          <a:pt x="1167" y="0"/>
                          <a:pt x="403" y="1528"/>
                          <a:pt x="2131" y="2452"/>
                        </a:cubicBezTo>
                        <a:lnTo>
                          <a:pt x="564" y="2331"/>
                        </a:lnTo>
                        <a:lnTo>
                          <a:pt x="564" y="2331"/>
                        </a:lnTo>
                        <a:cubicBezTo>
                          <a:pt x="564" y="2331"/>
                          <a:pt x="1" y="5034"/>
                          <a:pt x="3645" y="5034"/>
                        </a:cubicBezTo>
                        <a:cubicBezTo>
                          <a:pt x="3772" y="5034"/>
                          <a:pt x="3903" y="5031"/>
                          <a:pt x="4040" y="5024"/>
                        </a:cubicBezTo>
                        <a:lnTo>
                          <a:pt x="6110" y="6310"/>
                        </a:lnTo>
                        <a:lnTo>
                          <a:pt x="6110" y="5808"/>
                        </a:lnTo>
                        <a:lnTo>
                          <a:pt x="4302" y="4321"/>
                        </a:lnTo>
                        <a:cubicBezTo>
                          <a:pt x="4302" y="4321"/>
                          <a:pt x="4166" y="4333"/>
                          <a:pt x="3954" y="4333"/>
                        </a:cubicBezTo>
                        <a:cubicBezTo>
                          <a:pt x="3230" y="4333"/>
                          <a:pt x="1622" y="4189"/>
                          <a:pt x="1528" y="2914"/>
                        </a:cubicBezTo>
                        <a:lnTo>
                          <a:pt x="1528" y="2914"/>
                        </a:lnTo>
                        <a:cubicBezTo>
                          <a:pt x="1569" y="2934"/>
                          <a:pt x="1609" y="2934"/>
                          <a:pt x="1629" y="2934"/>
                        </a:cubicBezTo>
                        <a:lnTo>
                          <a:pt x="1749" y="2934"/>
                        </a:lnTo>
                        <a:lnTo>
                          <a:pt x="1810" y="2954"/>
                        </a:lnTo>
                        <a:lnTo>
                          <a:pt x="2111" y="2974"/>
                        </a:lnTo>
                        <a:lnTo>
                          <a:pt x="2151" y="2974"/>
                        </a:lnTo>
                        <a:lnTo>
                          <a:pt x="2433" y="2994"/>
                        </a:lnTo>
                        <a:cubicBezTo>
                          <a:pt x="2473" y="2994"/>
                          <a:pt x="2513" y="2994"/>
                          <a:pt x="2553" y="3015"/>
                        </a:cubicBezTo>
                        <a:lnTo>
                          <a:pt x="2975" y="3035"/>
                        </a:lnTo>
                        <a:lnTo>
                          <a:pt x="4302" y="3135"/>
                        </a:lnTo>
                        <a:cubicBezTo>
                          <a:pt x="4302" y="3135"/>
                          <a:pt x="1508" y="2171"/>
                          <a:pt x="1669" y="824"/>
                        </a:cubicBezTo>
                        <a:cubicBezTo>
                          <a:pt x="1790" y="603"/>
                          <a:pt x="1870" y="463"/>
                          <a:pt x="1950" y="342"/>
                        </a:cubicBezTo>
                        <a:lnTo>
                          <a:pt x="2111"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78" name="Google Shape;2278;p69"/>
                <p:cNvSpPr/>
                <p:nvPr/>
              </p:nvSpPr>
              <p:spPr>
                <a:xfrm>
                  <a:off x="3003444" y="2661951"/>
                  <a:ext cx="328636" cy="324115"/>
                </a:xfrm>
                <a:custGeom>
                  <a:avLst/>
                  <a:gdLst/>
                  <a:ahLst/>
                  <a:cxnLst/>
                  <a:rect l="l" t="t" r="r" b="b"/>
                  <a:pathLst>
                    <a:path w="5889" h="5808" extrusionOk="0">
                      <a:moveTo>
                        <a:pt x="322" y="563"/>
                      </a:moveTo>
                      <a:lnTo>
                        <a:pt x="1708" y="985"/>
                      </a:lnTo>
                      <a:cubicBezTo>
                        <a:pt x="1708" y="985"/>
                        <a:pt x="1668" y="1568"/>
                        <a:pt x="1327" y="1568"/>
                      </a:cubicBezTo>
                      <a:cubicBezTo>
                        <a:pt x="1313" y="1569"/>
                        <a:pt x="1300" y="1569"/>
                        <a:pt x="1285" y="1569"/>
                      </a:cubicBezTo>
                      <a:cubicBezTo>
                        <a:pt x="953" y="1569"/>
                        <a:pt x="355" y="1343"/>
                        <a:pt x="201" y="784"/>
                      </a:cubicBezTo>
                      <a:lnTo>
                        <a:pt x="322" y="563"/>
                      </a:lnTo>
                      <a:close/>
                      <a:moveTo>
                        <a:pt x="623" y="0"/>
                      </a:moveTo>
                      <a:lnTo>
                        <a:pt x="1909" y="241"/>
                      </a:lnTo>
                      <a:cubicBezTo>
                        <a:pt x="1819" y="528"/>
                        <a:pt x="1601" y="619"/>
                        <a:pt x="1360" y="619"/>
                      </a:cubicBezTo>
                      <a:cubicBezTo>
                        <a:pt x="958" y="619"/>
                        <a:pt x="493" y="367"/>
                        <a:pt x="442" y="342"/>
                      </a:cubicBezTo>
                      <a:cubicBezTo>
                        <a:pt x="362" y="463"/>
                        <a:pt x="282" y="603"/>
                        <a:pt x="161" y="824"/>
                      </a:cubicBezTo>
                      <a:cubicBezTo>
                        <a:pt x="0" y="2171"/>
                        <a:pt x="2794" y="3135"/>
                        <a:pt x="2794" y="3135"/>
                      </a:cubicBezTo>
                      <a:lnTo>
                        <a:pt x="1467" y="3035"/>
                      </a:lnTo>
                      <a:lnTo>
                        <a:pt x="1467" y="3035"/>
                      </a:lnTo>
                      <a:cubicBezTo>
                        <a:pt x="1467" y="3035"/>
                        <a:pt x="1588" y="3557"/>
                        <a:pt x="1266" y="3617"/>
                      </a:cubicBezTo>
                      <a:cubicBezTo>
                        <a:pt x="1240" y="3621"/>
                        <a:pt x="1211" y="3622"/>
                        <a:pt x="1179" y="3622"/>
                      </a:cubicBezTo>
                      <a:cubicBezTo>
                        <a:pt x="827" y="3622"/>
                        <a:pt x="195" y="3414"/>
                        <a:pt x="121" y="2934"/>
                      </a:cubicBezTo>
                      <a:cubicBezTo>
                        <a:pt x="101" y="2934"/>
                        <a:pt x="61" y="2934"/>
                        <a:pt x="20" y="2914"/>
                      </a:cubicBezTo>
                      <a:lnTo>
                        <a:pt x="20" y="2914"/>
                      </a:lnTo>
                      <a:cubicBezTo>
                        <a:pt x="114" y="4189"/>
                        <a:pt x="1722" y="4333"/>
                        <a:pt x="2446" y="4333"/>
                      </a:cubicBezTo>
                      <a:cubicBezTo>
                        <a:pt x="2658" y="4333"/>
                        <a:pt x="2794" y="4321"/>
                        <a:pt x="2794" y="4321"/>
                      </a:cubicBezTo>
                      <a:lnTo>
                        <a:pt x="4582" y="5808"/>
                      </a:lnTo>
                      <a:cubicBezTo>
                        <a:pt x="4703" y="5747"/>
                        <a:pt x="5667" y="5084"/>
                        <a:pt x="5788" y="4381"/>
                      </a:cubicBezTo>
                      <a:cubicBezTo>
                        <a:pt x="5888" y="3638"/>
                        <a:pt x="4120" y="643"/>
                        <a:pt x="4039" y="603"/>
                      </a:cubicBezTo>
                      <a:lnTo>
                        <a:pt x="3497" y="503"/>
                      </a:lnTo>
                      <a:lnTo>
                        <a:pt x="2854" y="402"/>
                      </a:lnTo>
                      <a:lnTo>
                        <a:pt x="623" y="0"/>
                      </a:ln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69"/>
                <p:cNvSpPr/>
                <p:nvPr/>
              </p:nvSpPr>
              <p:spPr>
                <a:xfrm>
                  <a:off x="3037095" y="2827915"/>
                  <a:ext cx="2288" cy="56"/>
                </a:xfrm>
                <a:custGeom>
                  <a:avLst/>
                  <a:gdLst/>
                  <a:ahLst/>
                  <a:cxnLst/>
                  <a:rect l="l" t="t" r="r" b="b"/>
                  <a:pathLst>
                    <a:path w="41" h="1" extrusionOk="0">
                      <a:moveTo>
                        <a:pt x="0" y="0"/>
                      </a:moveTo>
                      <a:lnTo>
                        <a:pt x="40" y="0"/>
                      </a:lnTo>
                      <a:lnTo>
                        <a:pt x="0" y="0"/>
                      </a:ln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69"/>
                <p:cNvSpPr/>
                <p:nvPr/>
              </p:nvSpPr>
              <p:spPr>
                <a:xfrm>
                  <a:off x="3016893" y="2825683"/>
                  <a:ext cx="3404" cy="1172"/>
                </a:xfrm>
                <a:custGeom>
                  <a:avLst/>
                  <a:gdLst/>
                  <a:ahLst/>
                  <a:cxnLst/>
                  <a:rect l="l" t="t" r="r" b="b"/>
                  <a:pathLst>
                    <a:path w="61" h="21" extrusionOk="0">
                      <a:moveTo>
                        <a:pt x="0" y="0"/>
                      </a:moveTo>
                      <a:lnTo>
                        <a:pt x="61" y="20"/>
                      </a:lnTo>
                      <a:lnTo>
                        <a:pt x="0" y="0"/>
                      </a:ln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69"/>
                <p:cNvSpPr/>
                <p:nvPr/>
              </p:nvSpPr>
              <p:spPr>
                <a:xfrm>
                  <a:off x="3055008" y="2829031"/>
                  <a:ext cx="6808" cy="1172"/>
                </a:xfrm>
                <a:custGeom>
                  <a:avLst/>
                  <a:gdLst/>
                  <a:ahLst/>
                  <a:cxnLst/>
                  <a:rect l="l" t="t" r="r" b="b"/>
                  <a:pathLst>
                    <a:path w="122" h="21" extrusionOk="0">
                      <a:moveTo>
                        <a:pt x="1" y="0"/>
                      </a:moveTo>
                      <a:lnTo>
                        <a:pt x="121" y="21"/>
                      </a:lnTo>
                      <a:cubicBezTo>
                        <a:pt x="81" y="0"/>
                        <a:pt x="41" y="0"/>
                        <a:pt x="1" y="0"/>
                      </a:cubicBezTo>
                      <a:close/>
                    </a:path>
                  </a:pathLst>
                </a:custGeom>
                <a:solidFill>
                  <a:srgbClr val="C69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69"/>
                <p:cNvSpPr/>
                <p:nvPr/>
              </p:nvSpPr>
              <p:spPr>
                <a:xfrm>
                  <a:off x="3026994" y="2663067"/>
                  <a:ext cx="83038" cy="33483"/>
                </a:xfrm>
                <a:custGeom>
                  <a:avLst/>
                  <a:gdLst/>
                  <a:ahLst/>
                  <a:cxnLst/>
                  <a:rect l="l" t="t" r="r" b="b"/>
                  <a:pathLst>
                    <a:path w="1488" h="600" extrusionOk="0">
                      <a:moveTo>
                        <a:pt x="201" y="0"/>
                      </a:moveTo>
                      <a:lnTo>
                        <a:pt x="0" y="322"/>
                      </a:lnTo>
                      <a:cubicBezTo>
                        <a:pt x="63" y="347"/>
                        <a:pt x="533" y="599"/>
                        <a:pt x="936" y="599"/>
                      </a:cubicBezTo>
                      <a:cubicBezTo>
                        <a:pt x="1179" y="599"/>
                        <a:pt x="1397" y="508"/>
                        <a:pt x="1487" y="221"/>
                      </a:cubicBezTo>
                      <a:lnTo>
                        <a:pt x="201" y="0"/>
                      </a:lnTo>
                      <a:close/>
                    </a:path>
                  </a:pathLst>
                </a:custGeom>
                <a:solidFill>
                  <a:srgbClr val="B579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69"/>
                <p:cNvSpPr/>
                <p:nvPr/>
              </p:nvSpPr>
              <p:spPr>
                <a:xfrm>
                  <a:off x="3014661" y="2693369"/>
                  <a:ext cx="84154" cy="56140"/>
                </a:xfrm>
                <a:custGeom>
                  <a:avLst/>
                  <a:gdLst/>
                  <a:ahLst/>
                  <a:cxnLst/>
                  <a:rect l="l" t="t" r="r" b="b"/>
                  <a:pathLst>
                    <a:path w="1508" h="1006" extrusionOk="0">
                      <a:moveTo>
                        <a:pt x="121" y="0"/>
                      </a:moveTo>
                      <a:lnTo>
                        <a:pt x="0" y="221"/>
                      </a:lnTo>
                      <a:cubicBezTo>
                        <a:pt x="154" y="780"/>
                        <a:pt x="752" y="1006"/>
                        <a:pt x="1084" y="1006"/>
                      </a:cubicBezTo>
                      <a:cubicBezTo>
                        <a:pt x="1099" y="1006"/>
                        <a:pt x="1112" y="1006"/>
                        <a:pt x="1126" y="1005"/>
                      </a:cubicBezTo>
                      <a:cubicBezTo>
                        <a:pt x="1467" y="1005"/>
                        <a:pt x="1507" y="422"/>
                        <a:pt x="1507" y="422"/>
                      </a:cubicBezTo>
                      <a:lnTo>
                        <a:pt x="121" y="0"/>
                      </a:lnTo>
                      <a:close/>
                    </a:path>
                  </a:pathLst>
                </a:custGeom>
                <a:solidFill>
                  <a:srgbClr val="B579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69"/>
                <p:cNvSpPr/>
                <p:nvPr/>
              </p:nvSpPr>
              <p:spPr>
                <a:xfrm>
                  <a:off x="3010141" y="2825683"/>
                  <a:ext cx="81922" cy="38450"/>
                </a:xfrm>
                <a:custGeom>
                  <a:avLst/>
                  <a:gdLst/>
                  <a:ahLst/>
                  <a:cxnLst/>
                  <a:rect l="l" t="t" r="r" b="b"/>
                  <a:pathLst>
                    <a:path w="1468" h="689" extrusionOk="0">
                      <a:moveTo>
                        <a:pt x="1" y="0"/>
                      </a:moveTo>
                      <a:cubicBezTo>
                        <a:pt x="75" y="480"/>
                        <a:pt x="707" y="688"/>
                        <a:pt x="1059" y="688"/>
                      </a:cubicBezTo>
                      <a:cubicBezTo>
                        <a:pt x="1091" y="688"/>
                        <a:pt x="1120" y="687"/>
                        <a:pt x="1146" y="683"/>
                      </a:cubicBezTo>
                      <a:cubicBezTo>
                        <a:pt x="1468" y="623"/>
                        <a:pt x="1347" y="101"/>
                        <a:pt x="1347" y="101"/>
                      </a:cubicBezTo>
                      <a:lnTo>
                        <a:pt x="925" y="81"/>
                      </a:lnTo>
                      <a:lnTo>
                        <a:pt x="805" y="60"/>
                      </a:lnTo>
                      <a:lnTo>
                        <a:pt x="523" y="40"/>
                      </a:lnTo>
                      <a:lnTo>
                        <a:pt x="483" y="40"/>
                      </a:lnTo>
                      <a:lnTo>
                        <a:pt x="182" y="20"/>
                      </a:lnTo>
                      <a:lnTo>
                        <a:pt x="121" y="0"/>
                      </a:lnTo>
                      <a:close/>
                    </a:path>
                  </a:pathLst>
                </a:custGeom>
                <a:solidFill>
                  <a:srgbClr val="B579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85" name="Google Shape;2285;p69"/>
            <p:cNvSpPr/>
            <p:nvPr/>
          </p:nvSpPr>
          <p:spPr>
            <a:xfrm>
              <a:off x="816125" y="3757975"/>
              <a:ext cx="290100" cy="408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75"/>
        <p:cNvGrpSpPr/>
        <p:nvPr/>
      </p:nvGrpSpPr>
      <p:grpSpPr>
        <a:xfrm>
          <a:off x="0" y="0"/>
          <a:ext cx="0" cy="0"/>
          <a:chOff x="0" y="0"/>
          <a:chExt cx="0" cy="0"/>
        </a:xfrm>
      </p:grpSpPr>
      <p:pic>
        <p:nvPicPr>
          <p:cNvPr id="1876" name="Google Shape;1876;p63"/>
          <p:cNvPicPr preferRelativeResize="0"/>
          <p:nvPr/>
        </p:nvPicPr>
        <p:blipFill rotWithShape="1">
          <a:blip r:embed="rId3">
            <a:alphaModFix/>
          </a:blip>
          <a:srcRect l="57" t="218" r="3880" b="268"/>
          <a:stretch/>
        </p:blipFill>
        <p:spPr>
          <a:xfrm>
            <a:off x="4787850" y="289725"/>
            <a:ext cx="4388777" cy="4546376"/>
          </a:xfrm>
          <a:prstGeom prst="rect">
            <a:avLst/>
          </a:prstGeom>
          <a:noFill/>
          <a:ln>
            <a:noFill/>
          </a:ln>
        </p:spPr>
      </p:pic>
      <p:sp>
        <p:nvSpPr>
          <p:cNvPr id="1877" name="Google Shape;1877;p63"/>
          <p:cNvSpPr txBox="1">
            <a:spLocks noGrp="1"/>
          </p:cNvSpPr>
          <p:nvPr>
            <p:ph type="title"/>
          </p:nvPr>
        </p:nvSpPr>
        <p:spPr>
          <a:xfrm>
            <a:off x="499125" y="1111094"/>
            <a:ext cx="3945653" cy="2917186"/>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Clr>
                <a:schemeClr val="dk1"/>
              </a:buClr>
              <a:buSzPts val="1100"/>
              <a:buFont typeface="Arial"/>
              <a:buNone/>
            </a:pPr>
            <a:r>
              <a:rPr lang="es-ES" sz="1800" dirty="0">
                <a:solidFill>
                  <a:schemeClr val="accent2"/>
                </a:solidFill>
              </a:rPr>
              <a:t>La población analizada destaca por su carácter </a:t>
            </a:r>
            <a:r>
              <a:rPr lang="es-ES" sz="1800" dirty="0">
                <a:solidFill>
                  <a:srgbClr val="FF0000"/>
                </a:solidFill>
              </a:rPr>
              <a:t>pluripatológico</a:t>
            </a:r>
            <a:r>
              <a:rPr lang="es-ES" sz="1800" dirty="0">
                <a:solidFill>
                  <a:schemeClr val="accent2"/>
                </a:solidFill>
              </a:rPr>
              <a:t>, principalmente con tasas elevadas de </a:t>
            </a:r>
            <a:r>
              <a:rPr lang="es-ES" sz="1800" dirty="0">
                <a:solidFill>
                  <a:srgbClr val="4E312C"/>
                </a:solidFill>
              </a:rPr>
              <a:t>factores de riesgo</a:t>
            </a:r>
            <a:r>
              <a:rPr lang="es-ES" sz="1800" dirty="0">
                <a:solidFill>
                  <a:srgbClr val="FF0000"/>
                </a:solidFill>
              </a:rPr>
              <a:t> cardiovascular </a:t>
            </a:r>
            <a:r>
              <a:rPr lang="es-ES" sz="1800" dirty="0">
                <a:solidFill>
                  <a:schemeClr val="accent2"/>
                </a:solidFill>
              </a:rPr>
              <a:t>y </a:t>
            </a:r>
            <a:r>
              <a:rPr lang="es-ES" sz="1800" dirty="0">
                <a:solidFill>
                  <a:srgbClr val="FF0000"/>
                </a:solidFill>
              </a:rPr>
              <a:t>síndrome metabólico</a:t>
            </a:r>
            <a:r>
              <a:rPr lang="es-ES" sz="1800" dirty="0">
                <a:solidFill>
                  <a:schemeClr val="accent2"/>
                </a:solidFill>
              </a:rPr>
              <a:t>, así como una alta prevalencia de </a:t>
            </a:r>
            <a:r>
              <a:rPr lang="es-ES" sz="1800" dirty="0">
                <a:solidFill>
                  <a:srgbClr val="FF0000"/>
                </a:solidFill>
              </a:rPr>
              <a:t>patología psiquiátrica </a:t>
            </a:r>
            <a:r>
              <a:rPr lang="es-ES" sz="1800" dirty="0" smtClean="0">
                <a:solidFill>
                  <a:srgbClr val="FF0000"/>
                </a:solidFill>
              </a:rPr>
              <a:t>asociada</a:t>
            </a:r>
            <a:endParaRPr lang="es-ES" sz="1800" dirty="0">
              <a:solidFill>
                <a:schemeClr val="accent2"/>
              </a:solidFill>
            </a:endParaRPr>
          </a:p>
        </p:txBody>
      </p:sp>
      <p:grpSp>
        <p:nvGrpSpPr>
          <p:cNvPr id="4" name="Google Shape;1879;p63">
            <a:extLst>
              <a:ext uri="{FF2B5EF4-FFF2-40B4-BE49-F238E27FC236}">
                <a16:creationId xmlns:a16="http://schemas.microsoft.com/office/drawing/2014/main" id="{54712B63-9726-820B-D65F-800E1A96A7B4}"/>
              </a:ext>
            </a:extLst>
          </p:cNvPr>
          <p:cNvGrpSpPr/>
          <p:nvPr/>
        </p:nvGrpSpPr>
        <p:grpSpPr>
          <a:xfrm>
            <a:off x="271317" y="408525"/>
            <a:ext cx="702519" cy="702569"/>
            <a:chOff x="6168250" y="3029500"/>
            <a:chExt cx="355400" cy="355425"/>
          </a:xfrm>
        </p:grpSpPr>
        <p:sp>
          <p:nvSpPr>
            <p:cNvPr id="5" name="Google Shape;1880;p63">
              <a:extLst>
                <a:ext uri="{FF2B5EF4-FFF2-40B4-BE49-F238E27FC236}">
                  <a16:creationId xmlns:a16="http://schemas.microsoft.com/office/drawing/2014/main" id="{154DABAA-F62A-40F2-3C0C-14205B83E517}"/>
                </a:ext>
              </a:extLst>
            </p:cNvPr>
            <p:cNvSpPr/>
            <p:nvPr/>
          </p:nvSpPr>
          <p:spPr>
            <a:xfrm>
              <a:off x="6368625" y="3148600"/>
              <a:ext cx="73750" cy="57100"/>
            </a:xfrm>
            <a:custGeom>
              <a:avLst/>
              <a:gdLst/>
              <a:ahLst/>
              <a:cxnLst/>
              <a:rect l="l" t="t" r="r" b="b"/>
              <a:pathLst>
                <a:path w="2950" h="2284" extrusionOk="0">
                  <a:moveTo>
                    <a:pt x="2269" y="0"/>
                  </a:moveTo>
                  <a:lnTo>
                    <a:pt x="530" y="832"/>
                  </a:lnTo>
                  <a:cubicBezTo>
                    <a:pt x="151" y="983"/>
                    <a:pt x="0" y="1437"/>
                    <a:pt x="151" y="1815"/>
                  </a:cubicBezTo>
                  <a:cubicBezTo>
                    <a:pt x="261" y="2089"/>
                    <a:pt x="569" y="2284"/>
                    <a:pt x="875" y="2284"/>
                  </a:cubicBezTo>
                  <a:cubicBezTo>
                    <a:pt x="990" y="2284"/>
                    <a:pt x="1106" y="2255"/>
                    <a:pt x="1210" y="2193"/>
                  </a:cubicBezTo>
                  <a:lnTo>
                    <a:pt x="2949" y="1361"/>
                  </a:lnTo>
                  <a:cubicBezTo>
                    <a:pt x="2647" y="1286"/>
                    <a:pt x="2344" y="1134"/>
                    <a:pt x="2193" y="832"/>
                  </a:cubicBezTo>
                  <a:cubicBezTo>
                    <a:pt x="2042" y="530"/>
                    <a:pt x="2117" y="227"/>
                    <a:pt x="2269" y="0"/>
                  </a:cubicBezTo>
                  <a:close/>
                </a:path>
              </a:pathLst>
            </a:custGeom>
            <a:solidFill>
              <a:srgbClr val="C67D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881;p63">
              <a:extLst>
                <a:ext uri="{FF2B5EF4-FFF2-40B4-BE49-F238E27FC236}">
                  <a16:creationId xmlns:a16="http://schemas.microsoft.com/office/drawing/2014/main" id="{C2CCB770-BF0F-0B5E-4A9B-1E7B82D9D48A}"/>
                </a:ext>
              </a:extLst>
            </p:cNvPr>
            <p:cNvSpPr/>
            <p:nvPr/>
          </p:nvSpPr>
          <p:spPr>
            <a:xfrm>
              <a:off x="6414000" y="3144450"/>
              <a:ext cx="43500" cy="38675"/>
            </a:xfrm>
            <a:custGeom>
              <a:avLst/>
              <a:gdLst/>
              <a:ahLst/>
              <a:cxnLst/>
              <a:rect l="l" t="t" r="r" b="b"/>
              <a:pathLst>
                <a:path w="1740" h="1547" extrusionOk="0">
                  <a:moveTo>
                    <a:pt x="852" y="0"/>
                  </a:moveTo>
                  <a:cubicBezTo>
                    <a:pt x="743" y="0"/>
                    <a:pt x="633" y="28"/>
                    <a:pt x="529" y="91"/>
                  </a:cubicBezTo>
                  <a:lnTo>
                    <a:pt x="454" y="91"/>
                  </a:lnTo>
                  <a:cubicBezTo>
                    <a:pt x="151" y="317"/>
                    <a:pt x="0" y="771"/>
                    <a:pt x="227" y="1149"/>
                  </a:cubicBezTo>
                  <a:cubicBezTo>
                    <a:pt x="352" y="1400"/>
                    <a:pt x="633" y="1547"/>
                    <a:pt x="898" y="1547"/>
                  </a:cubicBezTo>
                  <a:cubicBezTo>
                    <a:pt x="953" y="1547"/>
                    <a:pt x="1007" y="1540"/>
                    <a:pt x="1059" y="1527"/>
                  </a:cubicBezTo>
                  <a:lnTo>
                    <a:pt x="1210" y="1452"/>
                  </a:lnTo>
                  <a:cubicBezTo>
                    <a:pt x="1588" y="1300"/>
                    <a:pt x="1739" y="847"/>
                    <a:pt x="1588" y="469"/>
                  </a:cubicBezTo>
                  <a:cubicBezTo>
                    <a:pt x="1424" y="195"/>
                    <a:pt x="1140" y="0"/>
                    <a:pt x="852" y="0"/>
                  </a:cubicBezTo>
                  <a:close/>
                </a:path>
              </a:pathLst>
            </a:custGeom>
            <a:solidFill>
              <a:srgbClr val="F9CF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882;p63">
              <a:extLst>
                <a:ext uri="{FF2B5EF4-FFF2-40B4-BE49-F238E27FC236}">
                  <a16:creationId xmlns:a16="http://schemas.microsoft.com/office/drawing/2014/main" id="{C5D49A0E-D0D0-6C3A-7090-27AD31C92608}"/>
                </a:ext>
              </a:extLst>
            </p:cNvPr>
            <p:cNvSpPr/>
            <p:nvPr/>
          </p:nvSpPr>
          <p:spPr>
            <a:xfrm>
              <a:off x="6236300" y="3235550"/>
              <a:ext cx="28375" cy="33575"/>
            </a:xfrm>
            <a:custGeom>
              <a:avLst/>
              <a:gdLst/>
              <a:ahLst/>
              <a:cxnLst/>
              <a:rect l="l" t="t" r="r" b="b"/>
              <a:pathLst>
                <a:path w="1135" h="1343" extrusionOk="0">
                  <a:moveTo>
                    <a:pt x="1134" y="1210"/>
                  </a:moveTo>
                  <a:lnTo>
                    <a:pt x="1134" y="1210"/>
                  </a:lnTo>
                  <a:cubicBezTo>
                    <a:pt x="1123" y="1217"/>
                    <a:pt x="1111" y="1224"/>
                    <a:pt x="1099" y="1230"/>
                  </a:cubicBezTo>
                  <a:lnTo>
                    <a:pt x="1099" y="1230"/>
                  </a:lnTo>
                  <a:cubicBezTo>
                    <a:pt x="1111" y="1228"/>
                    <a:pt x="1123" y="1222"/>
                    <a:pt x="1134" y="1210"/>
                  </a:cubicBezTo>
                  <a:close/>
                  <a:moveTo>
                    <a:pt x="529" y="1"/>
                  </a:moveTo>
                  <a:cubicBezTo>
                    <a:pt x="151" y="152"/>
                    <a:pt x="0" y="757"/>
                    <a:pt x="0" y="1059"/>
                  </a:cubicBezTo>
                  <a:cubicBezTo>
                    <a:pt x="92" y="1242"/>
                    <a:pt x="350" y="1342"/>
                    <a:pt x="623" y="1342"/>
                  </a:cubicBezTo>
                  <a:cubicBezTo>
                    <a:pt x="787" y="1342"/>
                    <a:pt x="957" y="1306"/>
                    <a:pt x="1099" y="1230"/>
                  </a:cubicBezTo>
                  <a:lnTo>
                    <a:pt x="1099" y="1230"/>
                  </a:lnTo>
                  <a:cubicBezTo>
                    <a:pt x="1096" y="1231"/>
                    <a:pt x="1094" y="1231"/>
                    <a:pt x="1091" y="1231"/>
                  </a:cubicBezTo>
                  <a:cubicBezTo>
                    <a:pt x="1030" y="1231"/>
                    <a:pt x="969" y="1120"/>
                    <a:pt x="908" y="1059"/>
                  </a:cubicBezTo>
                  <a:cubicBezTo>
                    <a:pt x="832" y="984"/>
                    <a:pt x="908" y="832"/>
                    <a:pt x="681" y="681"/>
                  </a:cubicBezTo>
                  <a:cubicBezTo>
                    <a:pt x="378" y="530"/>
                    <a:pt x="303" y="152"/>
                    <a:pt x="605"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883;p63">
              <a:extLst>
                <a:ext uri="{FF2B5EF4-FFF2-40B4-BE49-F238E27FC236}">
                  <a16:creationId xmlns:a16="http://schemas.microsoft.com/office/drawing/2014/main" id="{59DEB2C6-19C2-B7B0-AE95-6A93BD9A1247}"/>
                </a:ext>
              </a:extLst>
            </p:cNvPr>
            <p:cNvSpPr/>
            <p:nvPr/>
          </p:nvSpPr>
          <p:spPr>
            <a:xfrm>
              <a:off x="6236300" y="3235550"/>
              <a:ext cx="17025" cy="26500"/>
            </a:xfrm>
            <a:custGeom>
              <a:avLst/>
              <a:gdLst/>
              <a:ahLst/>
              <a:cxnLst/>
              <a:rect l="l" t="t" r="r" b="b"/>
              <a:pathLst>
                <a:path w="681" h="1060" extrusionOk="0">
                  <a:moveTo>
                    <a:pt x="529" y="1"/>
                  </a:moveTo>
                  <a:cubicBezTo>
                    <a:pt x="227" y="152"/>
                    <a:pt x="0" y="605"/>
                    <a:pt x="0" y="1059"/>
                  </a:cubicBezTo>
                  <a:cubicBezTo>
                    <a:pt x="151" y="605"/>
                    <a:pt x="681" y="908"/>
                    <a:pt x="529" y="605"/>
                  </a:cubicBezTo>
                  <a:cubicBezTo>
                    <a:pt x="378" y="454"/>
                    <a:pt x="378" y="152"/>
                    <a:pt x="605" y="1"/>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884;p63">
              <a:extLst>
                <a:ext uri="{FF2B5EF4-FFF2-40B4-BE49-F238E27FC236}">
                  <a16:creationId xmlns:a16="http://schemas.microsoft.com/office/drawing/2014/main" id="{A43B50C3-7771-308E-DCC3-8FED2436098A}"/>
                </a:ext>
              </a:extLst>
            </p:cNvPr>
            <p:cNvSpPr/>
            <p:nvPr/>
          </p:nvSpPr>
          <p:spPr>
            <a:xfrm>
              <a:off x="6241975" y="3169375"/>
              <a:ext cx="155025" cy="97700"/>
            </a:xfrm>
            <a:custGeom>
              <a:avLst/>
              <a:gdLst/>
              <a:ahLst/>
              <a:cxnLst/>
              <a:rect l="l" t="t" r="r" b="b"/>
              <a:pathLst>
                <a:path w="6201" h="3908" extrusionOk="0">
                  <a:moveTo>
                    <a:pt x="5520" y="1"/>
                  </a:moveTo>
                  <a:lnTo>
                    <a:pt x="529" y="2496"/>
                  </a:lnTo>
                  <a:cubicBezTo>
                    <a:pt x="151" y="2648"/>
                    <a:pt x="0" y="3177"/>
                    <a:pt x="378" y="3404"/>
                  </a:cubicBezTo>
                  <a:cubicBezTo>
                    <a:pt x="605" y="3479"/>
                    <a:pt x="605" y="3706"/>
                    <a:pt x="681" y="3782"/>
                  </a:cubicBezTo>
                  <a:cubicBezTo>
                    <a:pt x="725" y="3870"/>
                    <a:pt x="821" y="3907"/>
                    <a:pt x="939" y="3907"/>
                  </a:cubicBezTo>
                  <a:cubicBezTo>
                    <a:pt x="1022" y="3907"/>
                    <a:pt x="1116" y="3889"/>
                    <a:pt x="1210" y="3857"/>
                  </a:cubicBezTo>
                  <a:lnTo>
                    <a:pt x="6200" y="1362"/>
                  </a:lnTo>
                  <a:cubicBezTo>
                    <a:pt x="5898" y="1362"/>
                    <a:pt x="5596" y="1211"/>
                    <a:pt x="5444" y="908"/>
                  </a:cubicBezTo>
                  <a:cubicBezTo>
                    <a:pt x="5369" y="606"/>
                    <a:pt x="5369" y="303"/>
                    <a:pt x="5520" y="1"/>
                  </a:cubicBez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885;p63">
              <a:extLst>
                <a:ext uri="{FF2B5EF4-FFF2-40B4-BE49-F238E27FC236}">
                  <a16:creationId xmlns:a16="http://schemas.microsoft.com/office/drawing/2014/main" id="{54814397-A604-5A13-B0AE-1F405F03491D}"/>
                </a:ext>
              </a:extLst>
            </p:cNvPr>
            <p:cNvSpPr/>
            <p:nvPr/>
          </p:nvSpPr>
          <p:spPr>
            <a:xfrm>
              <a:off x="6194700" y="3090000"/>
              <a:ext cx="121000" cy="109650"/>
            </a:xfrm>
            <a:custGeom>
              <a:avLst/>
              <a:gdLst/>
              <a:ahLst/>
              <a:cxnLst/>
              <a:rect l="l" t="t" r="r" b="b"/>
              <a:pathLst>
                <a:path w="4840" h="4386" extrusionOk="0">
                  <a:moveTo>
                    <a:pt x="2420" y="0"/>
                  </a:moveTo>
                  <a:cubicBezTo>
                    <a:pt x="1" y="2647"/>
                    <a:pt x="3706" y="2798"/>
                    <a:pt x="2420" y="4386"/>
                  </a:cubicBezTo>
                  <a:cubicBezTo>
                    <a:pt x="4840" y="2269"/>
                    <a:pt x="1135" y="1664"/>
                    <a:pt x="24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886;p63">
              <a:extLst>
                <a:ext uri="{FF2B5EF4-FFF2-40B4-BE49-F238E27FC236}">
                  <a16:creationId xmlns:a16="http://schemas.microsoft.com/office/drawing/2014/main" id="{C6F8B553-2ED5-0EB6-4F21-BD199ED089DE}"/>
                </a:ext>
              </a:extLst>
            </p:cNvPr>
            <p:cNvSpPr/>
            <p:nvPr/>
          </p:nvSpPr>
          <p:spPr>
            <a:xfrm>
              <a:off x="6200375" y="3159925"/>
              <a:ext cx="75650" cy="68100"/>
            </a:xfrm>
            <a:custGeom>
              <a:avLst/>
              <a:gdLst/>
              <a:ahLst/>
              <a:cxnLst/>
              <a:rect l="l" t="t" r="r" b="b"/>
              <a:pathLst>
                <a:path w="3026" h="2724" extrusionOk="0">
                  <a:moveTo>
                    <a:pt x="1513" y="1"/>
                  </a:moveTo>
                  <a:cubicBezTo>
                    <a:pt x="2345" y="1060"/>
                    <a:pt x="0" y="1438"/>
                    <a:pt x="1513" y="2723"/>
                  </a:cubicBezTo>
                  <a:cubicBezTo>
                    <a:pt x="757" y="1740"/>
                    <a:pt x="3025" y="1664"/>
                    <a:pt x="1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887;p63">
              <a:extLst>
                <a:ext uri="{FF2B5EF4-FFF2-40B4-BE49-F238E27FC236}">
                  <a16:creationId xmlns:a16="http://schemas.microsoft.com/office/drawing/2014/main" id="{4C0E171C-CD41-6677-DF7E-CD99F51C578E}"/>
                </a:ext>
              </a:extLst>
            </p:cNvPr>
            <p:cNvSpPr/>
            <p:nvPr/>
          </p:nvSpPr>
          <p:spPr>
            <a:xfrm>
              <a:off x="6168250" y="3029500"/>
              <a:ext cx="355400" cy="355425"/>
            </a:xfrm>
            <a:custGeom>
              <a:avLst/>
              <a:gdLst/>
              <a:ahLst/>
              <a:cxnLst/>
              <a:rect l="l" t="t" r="r" b="b"/>
              <a:pathLst>
                <a:path w="14216" h="14217" extrusionOk="0">
                  <a:moveTo>
                    <a:pt x="7108" y="757"/>
                  </a:moveTo>
                  <a:cubicBezTo>
                    <a:pt x="10586" y="757"/>
                    <a:pt x="13384" y="3554"/>
                    <a:pt x="13384" y="7108"/>
                  </a:cubicBezTo>
                  <a:cubicBezTo>
                    <a:pt x="13384" y="8696"/>
                    <a:pt x="12855" y="10133"/>
                    <a:pt x="11872" y="11192"/>
                  </a:cubicBezTo>
                  <a:lnTo>
                    <a:pt x="2949" y="2269"/>
                  </a:lnTo>
                  <a:cubicBezTo>
                    <a:pt x="4083" y="1362"/>
                    <a:pt x="5520" y="757"/>
                    <a:pt x="7108" y="757"/>
                  </a:cubicBezTo>
                  <a:close/>
                  <a:moveTo>
                    <a:pt x="2344" y="2874"/>
                  </a:moveTo>
                  <a:lnTo>
                    <a:pt x="11267" y="11796"/>
                  </a:lnTo>
                  <a:cubicBezTo>
                    <a:pt x="10208" y="12779"/>
                    <a:pt x="8696" y="13384"/>
                    <a:pt x="7108" y="13384"/>
                  </a:cubicBezTo>
                  <a:cubicBezTo>
                    <a:pt x="3630" y="13384"/>
                    <a:pt x="756" y="10587"/>
                    <a:pt x="756" y="7108"/>
                  </a:cubicBezTo>
                  <a:cubicBezTo>
                    <a:pt x="756" y="5445"/>
                    <a:pt x="1361" y="4008"/>
                    <a:pt x="2344" y="2874"/>
                  </a:cubicBezTo>
                  <a:close/>
                  <a:moveTo>
                    <a:pt x="7108" y="0"/>
                  </a:moveTo>
                  <a:cubicBezTo>
                    <a:pt x="3176" y="0"/>
                    <a:pt x="0" y="3176"/>
                    <a:pt x="0" y="7108"/>
                  </a:cubicBezTo>
                  <a:cubicBezTo>
                    <a:pt x="0" y="11040"/>
                    <a:pt x="3176" y="14216"/>
                    <a:pt x="7108" y="14216"/>
                  </a:cubicBezTo>
                  <a:cubicBezTo>
                    <a:pt x="11040" y="14216"/>
                    <a:pt x="14216" y="11040"/>
                    <a:pt x="14216" y="7108"/>
                  </a:cubicBezTo>
                  <a:cubicBezTo>
                    <a:pt x="14216" y="3176"/>
                    <a:pt x="11040" y="0"/>
                    <a:pt x="7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20"/>
        <p:cNvGrpSpPr/>
        <p:nvPr/>
      </p:nvGrpSpPr>
      <p:grpSpPr>
        <a:xfrm>
          <a:off x="0" y="0"/>
          <a:ext cx="0" cy="0"/>
          <a:chOff x="0" y="0"/>
          <a:chExt cx="0" cy="0"/>
        </a:xfrm>
      </p:grpSpPr>
      <p:sp>
        <p:nvSpPr>
          <p:cNvPr id="2121" name="Google Shape;2121;p67"/>
          <p:cNvSpPr txBox="1">
            <a:spLocks noGrp="1"/>
          </p:cNvSpPr>
          <p:nvPr>
            <p:ph type="body" idx="1"/>
          </p:nvPr>
        </p:nvSpPr>
        <p:spPr>
          <a:xfrm>
            <a:off x="5684938" y="1110450"/>
            <a:ext cx="2931600" cy="292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s-ES" sz="1800" dirty="0" smtClean="0">
                <a:solidFill>
                  <a:schemeClr val="accent2"/>
                </a:solidFill>
              </a:rPr>
              <a:t>Las </a:t>
            </a:r>
            <a:r>
              <a:rPr lang="es-ES" sz="1800" dirty="0">
                <a:solidFill>
                  <a:schemeClr val="accent2"/>
                </a:solidFill>
              </a:rPr>
              <a:t>variables más relacionadas con la mortalidad forman parte de los </a:t>
            </a:r>
            <a:r>
              <a:rPr lang="es-ES" sz="1800" dirty="0">
                <a:solidFill>
                  <a:srgbClr val="FF0000"/>
                </a:solidFill>
              </a:rPr>
              <a:t>principales factores de riesgo </a:t>
            </a:r>
            <a:r>
              <a:rPr lang="es-ES" sz="1800" dirty="0" smtClean="0">
                <a:solidFill>
                  <a:srgbClr val="FF0000"/>
                </a:solidFill>
              </a:rPr>
              <a:t>cardiovascular</a:t>
            </a:r>
            <a:r>
              <a:rPr lang="es-ES" sz="1800" dirty="0" smtClean="0">
                <a:solidFill>
                  <a:schemeClr val="accent2"/>
                </a:solidFill>
              </a:rPr>
              <a:t> </a:t>
            </a:r>
            <a:endParaRPr lang="es-ES" sz="1800" dirty="0">
              <a:solidFill>
                <a:schemeClr val="accent2"/>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44"/>
        <p:cNvGrpSpPr/>
        <p:nvPr/>
      </p:nvGrpSpPr>
      <p:grpSpPr>
        <a:xfrm>
          <a:off x="0" y="0"/>
          <a:ext cx="0" cy="0"/>
          <a:chOff x="0" y="0"/>
          <a:chExt cx="0" cy="0"/>
        </a:xfrm>
      </p:grpSpPr>
      <p:sp>
        <p:nvSpPr>
          <p:cNvPr id="2945" name="Google Shape;2945;p78"/>
          <p:cNvSpPr txBox="1">
            <a:spLocks noGrp="1"/>
          </p:cNvSpPr>
          <p:nvPr>
            <p:ph type="title"/>
          </p:nvPr>
        </p:nvSpPr>
        <p:spPr>
          <a:xfrm>
            <a:off x="384244" y="973252"/>
            <a:ext cx="4030594" cy="317896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ES" sz="1800" dirty="0"/>
              <a:t>Sería necesario definir </a:t>
            </a:r>
            <a:r>
              <a:rPr lang="es-ES" sz="1800" dirty="0">
                <a:solidFill>
                  <a:srgbClr val="FF0000"/>
                </a:solidFill>
              </a:rPr>
              <a:t>perfiles clínicos concretos asociados</a:t>
            </a:r>
            <a:r>
              <a:rPr lang="es-ES" sz="1800" dirty="0"/>
              <a:t> a un mayor </a:t>
            </a:r>
            <a:r>
              <a:rPr lang="es-ES" sz="1800" dirty="0">
                <a:solidFill>
                  <a:srgbClr val="FF0000"/>
                </a:solidFill>
              </a:rPr>
              <a:t>riesgo de mortalidad </a:t>
            </a:r>
            <a:r>
              <a:rPr lang="es-ES" sz="1800" dirty="0"/>
              <a:t>entre los pacientes que acuden a una consulta de tabaquismo sobre los que establecer una </a:t>
            </a:r>
            <a:r>
              <a:rPr lang="es-ES" sz="1800" dirty="0">
                <a:solidFill>
                  <a:srgbClr val="FF0000"/>
                </a:solidFill>
              </a:rPr>
              <a:t>estrategia de </a:t>
            </a:r>
            <a:r>
              <a:rPr lang="es-ES" sz="1800" dirty="0" smtClean="0">
                <a:solidFill>
                  <a:srgbClr val="FF0000"/>
                </a:solidFill>
              </a:rPr>
              <a:t>seguimiento</a:t>
            </a:r>
            <a:endParaRPr lang="es-ES" sz="1800" dirty="0"/>
          </a:p>
        </p:txBody>
      </p:sp>
      <p:grpSp>
        <p:nvGrpSpPr>
          <p:cNvPr id="14" name="Google Shape;1879;p63">
            <a:extLst>
              <a:ext uri="{FF2B5EF4-FFF2-40B4-BE49-F238E27FC236}">
                <a16:creationId xmlns:a16="http://schemas.microsoft.com/office/drawing/2014/main" id="{972AA904-0A5C-5A2C-C841-31368610DEBA}"/>
              </a:ext>
            </a:extLst>
          </p:cNvPr>
          <p:cNvGrpSpPr/>
          <p:nvPr/>
        </p:nvGrpSpPr>
        <p:grpSpPr>
          <a:xfrm>
            <a:off x="4623123" y="3268974"/>
            <a:ext cx="1155812" cy="1135046"/>
            <a:chOff x="6168250" y="3029500"/>
            <a:chExt cx="355400" cy="355425"/>
          </a:xfrm>
        </p:grpSpPr>
        <p:sp>
          <p:nvSpPr>
            <p:cNvPr id="15" name="Google Shape;1880;p63">
              <a:extLst>
                <a:ext uri="{FF2B5EF4-FFF2-40B4-BE49-F238E27FC236}">
                  <a16:creationId xmlns:a16="http://schemas.microsoft.com/office/drawing/2014/main" id="{0774A51E-701C-8782-94CD-61131C6BBA86}"/>
                </a:ext>
              </a:extLst>
            </p:cNvPr>
            <p:cNvSpPr/>
            <p:nvPr/>
          </p:nvSpPr>
          <p:spPr>
            <a:xfrm>
              <a:off x="6368625" y="3148600"/>
              <a:ext cx="73750" cy="57100"/>
            </a:xfrm>
            <a:custGeom>
              <a:avLst/>
              <a:gdLst/>
              <a:ahLst/>
              <a:cxnLst/>
              <a:rect l="l" t="t" r="r" b="b"/>
              <a:pathLst>
                <a:path w="2950" h="2284" extrusionOk="0">
                  <a:moveTo>
                    <a:pt x="2269" y="0"/>
                  </a:moveTo>
                  <a:lnTo>
                    <a:pt x="530" y="832"/>
                  </a:lnTo>
                  <a:cubicBezTo>
                    <a:pt x="151" y="983"/>
                    <a:pt x="0" y="1437"/>
                    <a:pt x="151" y="1815"/>
                  </a:cubicBezTo>
                  <a:cubicBezTo>
                    <a:pt x="261" y="2089"/>
                    <a:pt x="569" y="2284"/>
                    <a:pt x="875" y="2284"/>
                  </a:cubicBezTo>
                  <a:cubicBezTo>
                    <a:pt x="990" y="2284"/>
                    <a:pt x="1106" y="2255"/>
                    <a:pt x="1210" y="2193"/>
                  </a:cubicBezTo>
                  <a:lnTo>
                    <a:pt x="2949" y="1361"/>
                  </a:lnTo>
                  <a:cubicBezTo>
                    <a:pt x="2647" y="1286"/>
                    <a:pt x="2344" y="1134"/>
                    <a:pt x="2193" y="832"/>
                  </a:cubicBezTo>
                  <a:cubicBezTo>
                    <a:pt x="2042" y="530"/>
                    <a:pt x="2117" y="227"/>
                    <a:pt x="2269" y="0"/>
                  </a:cubicBezTo>
                  <a:close/>
                </a:path>
              </a:pathLst>
            </a:custGeom>
            <a:solidFill>
              <a:srgbClr val="C67D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81;p63">
              <a:extLst>
                <a:ext uri="{FF2B5EF4-FFF2-40B4-BE49-F238E27FC236}">
                  <a16:creationId xmlns:a16="http://schemas.microsoft.com/office/drawing/2014/main" id="{1A349193-2F01-7538-557B-5C9829518231}"/>
                </a:ext>
              </a:extLst>
            </p:cNvPr>
            <p:cNvSpPr/>
            <p:nvPr/>
          </p:nvSpPr>
          <p:spPr>
            <a:xfrm>
              <a:off x="6414000" y="3144450"/>
              <a:ext cx="43500" cy="38675"/>
            </a:xfrm>
            <a:custGeom>
              <a:avLst/>
              <a:gdLst/>
              <a:ahLst/>
              <a:cxnLst/>
              <a:rect l="l" t="t" r="r" b="b"/>
              <a:pathLst>
                <a:path w="1740" h="1547" extrusionOk="0">
                  <a:moveTo>
                    <a:pt x="852" y="0"/>
                  </a:moveTo>
                  <a:cubicBezTo>
                    <a:pt x="743" y="0"/>
                    <a:pt x="633" y="28"/>
                    <a:pt x="529" y="91"/>
                  </a:cubicBezTo>
                  <a:lnTo>
                    <a:pt x="454" y="91"/>
                  </a:lnTo>
                  <a:cubicBezTo>
                    <a:pt x="151" y="317"/>
                    <a:pt x="0" y="771"/>
                    <a:pt x="227" y="1149"/>
                  </a:cubicBezTo>
                  <a:cubicBezTo>
                    <a:pt x="352" y="1400"/>
                    <a:pt x="633" y="1547"/>
                    <a:pt x="898" y="1547"/>
                  </a:cubicBezTo>
                  <a:cubicBezTo>
                    <a:pt x="953" y="1547"/>
                    <a:pt x="1007" y="1540"/>
                    <a:pt x="1059" y="1527"/>
                  </a:cubicBezTo>
                  <a:lnTo>
                    <a:pt x="1210" y="1452"/>
                  </a:lnTo>
                  <a:cubicBezTo>
                    <a:pt x="1588" y="1300"/>
                    <a:pt x="1739" y="847"/>
                    <a:pt x="1588" y="469"/>
                  </a:cubicBezTo>
                  <a:cubicBezTo>
                    <a:pt x="1424" y="195"/>
                    <a:pt x="1140" y="0"/>
                    <a:pt x="852" y="0"/>
                  </a:cubicBezTo>
                  <a:close/>
                </a:path>
              </a:pathLst>
            </a:custGeom>
            <a:solidFill>
              <a:srgbClr val="F9CF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82;p63">
              <a:extLst>
                <a:ext uri="{FF2B5EF4-FFF2-40B4-BE49-F238E27FC236}">
                  <a16:creationId xmlns:a16="http://schemas.microsoft.com/office/drawing/2014/main" id="{53FFA799-F4FA-5D4C-4652-30ECB7847FE7}"/>
                </a:ext>
              </a:extLst>
            </p:cNvPr>
            <p:cNvSpPr/>
            <p:nvPr/>
          </p:nvSpPr>
          <p:spPr>
            <a:xfrm>
              <a:off x="6236300" y="3235550"/>
              <a:ext cx="28375" cy="33575"/>
            </a:xfrm>
            <a:custGeom>
              <a:avLst/>
              <a:gdLst/>
              <a:ahLst/>
              <a:cxnLst/>
              <a:rect l="l" t="t" r="r" b="b"/>
              <a:pathLst>
                <a:path w="1135" h="1343" extrusionOk="0">
                  <a:moveTo>
                    <a:pt x="1134" y="1210"/>
                  </a:moveTo>
                  <a:lnTo>
                    <a:pt x="1134" y="1210"/>
                  </a:lnTo>
                  <a:cubicBezTo>
                    <a:pt x="1123" y="1217"/>
                    <a:pt x="1111" y="1224"/>
                    <a:pt x="1099" y="1230"/>
                  </a:cubicBezTo>
                  <a:lnTo>
                    <a:pt x="1099" y="1230"/>
                  </a:lnTo>
                  <a:cubicBezTo>
                    <a:pt x="1111" y="1228"/>
                    <a:pt x="1123" y="1222"/>
                    <a:pt x="1134" y="1210"/>
                  </a:cubicBezTo>
                  <a:close/>
                  <a:moveTo>
                    <a:pt x="529" y="1"/>
                  </a:moveTo>
                  <a:cubicBezTo>
                    <a:pt x="151" y="152"/>
                    <a:pt x="0" y="757"/>
                    <a:pt x="0" y="1059"/>
                  </a:cubicBezTo>
                  <a:cubicBezTo>
                    <a:pt x="92" y="1242"/>
                    <a:pt x="350" y="1342"/>
                    <a:pt x="623" y="1342"/>
                  </a:cubicBezTo>
                  <a:cubicBezTo>
                    <a:pt x="787" y="1342"/>
                    <a:pt x="957" y="1306"/>
                    <a:pt x="1099" y="1230"/>
                  </a:cubicBezTo>
                  <a:lnTo>
                    <a:pt x="1099" y="1230"/>
                  </a:lnTo>
                  <a:cubicBezTo>
                    <a:pt x="1096" y="1231"/>
                    <a:pt x="1094" y="1231"/>
                    <a:pt x="1091" y="1231"/>
                  </a:cubicBezTo>
                  <a:cubicBezTo>
                    <a:pt x="1030" y="1231"/>
                    <a:pt x="969" y="1120"/>
                    <a:pt x="908" y="1059"/>
                  </a:cubicBezTo>
                  <a:cubicBezTo>
                    <a:pt x="832" y="984"/>
                    <a:pt x="908" y="832"/>
                    <a:pt x="681" y="681"/>
                  </a:cubicBezTo>
                  <a:cubicBezTo>
                    <a:pt x="378" y="530"/>
                    <a:pt x="303" y="152"/>
                    <a:pt x="605" y="1"/>
                  </a:cubicBezTo>
                  <a:close/>
                </a:path>
              </a:pathLst>
            </a:custGeom>
            <a:solidFill>
              <a:srgbClr val="5409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83;p63">
              <a:extLst>
                <a:ext uri="{FF2B5EF4-FFF2-40B4-BE49-F238E27FC236}">
                  <a16:creationId xmlns:a16="http://schemas.microsoft.com/office/drawing/2014/main" id="{7AAC6D58-AA22-F594-FE26-7EFE52AC165A}"/>
                </a:ext>
              </a:extLst>
            </p:cNvPr>
            <p:cNvSpPr/>
            <p:nvPr/>
          </p:nvSpPr>
          <p:spPr>
            <a:xfrm>
              <a:off x="6236300" y="3235550"/>
              <a:ext cx="17025" cy="26500"/>
            </a:xfrm>
            <a:custGeom>
              <a:avLst/>
              <a:gdLst/>
              <a:ahLst/>
              <a:cxnLst/>
              <a:rect l="l" t="t" r="r" b="b"/>
              <a:pathLst>
                <a:path w="681" h="1060" extrusionOk="0">
                  <a:moveTo>
                    <a:pt x="529" y="1"/>
                  </a:moveTo>
                  <a:cubicBezTo>
                    <a:pt x="227" y="152"/>
                    <a:pt x="0" y="605"/>
                    <a:pt x="0" y="1059"/>
                  </a:cubicBezTo>
                  <a:cubicBezTo>
                    <a:pt x="151" y="605"/>
                    <a:pt x="681" y="908"/>
                    <a:pt x="529" y="605"/>
                  </a:cubicBezTo>
                  <a:cubicBezTo>
                    <a:pt x="378" y="454"/>
                    <a:pt x="378" y="152"/>
                    <a:pt x="605" y="1"/>
                  </a:cubicBezTo>
                  <a:close/>
                </a:path>
              </a:pathLst>
            </a:custGeom>
            <a:solidFill>
              <a:srgbClr val="C106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84;p63">
              <a:extLst>
                <a:ext uri="{FF2B5EF4-FFF2-40B4-BE49-F238E27FC236}">
                  <a16:creationId xmlns:a16="http://schemas.microsoft.com/office/drawing/2014/main" id="{DF399CE0-F105-69AB-D116-A9B600BDE4D7}"/>
                </a:ext>
              </a:extLst>
            </p:cNvPr>
            <p:cNvSpPr/>
            <p:nvPr/>
          </p:nvSpPr>
          <p:spPr>
            <a:xfrm>
              <a:off x="6241975" y="3169375"/>
              <a:ext cx="155025" cy="97700"/>
            </a:xfrm>
            <a:custGeom>
              <a:avLst/>
              <a:gdLst/>
              <a:ahLst/>
              <a:cxnLst/>
              <a:rect l="l" t="t" r="r" b="b"/>
              <a:pathLst>
                <a:path w="6201" h="3908" extrusionOk="0">
                  <a:moveTo>
                    <a:pt x="5520" y="1"/>
                  </a:moveTo>
                  <a:lnTo>
                    <a:pt x="529" y="2496"/>
                  </a:lnTo>
                  <a:cubicBezTo>
                    <a:pt x="151" y="2648"/>
                    <a:pt x="0" y="3177"/>
                    <a:pt x="378" y="3404"/>
                  </a:cubicBezTo>
                  <a:cubicBezTo>
                    <a:pt x="605" y="3479"/>
                    <a:pt x="605" y="3706"/>
                    <a:pt x="681" y="3782"/>
                  </a:cubicBezTo>
                  <a:cubicBezTo>
                    <a:pt x="725" y="3870"/>
                    <a:pt x="821" y="3907"/>
                    <a:pt x="939" y="3907"/>
                  </a:cubicBezTo>
                  <a:cubicBezTo>
                    <a:pt x="1022" y="3907"/>
                    <a:pt x="1116" y="3889"/>
                    <a:pt x="1210" y="3857"/>
                  </a:cubicBezTo>
                  <a:lnTo>
                    <a:pt x="6200" y="1362"/>
                  </a:lnTo>
                  <a:cubicBezTo>
                    <a:pt x="5898" y="1362"/>
                    <a:pt x="5596" y="1211"/>
                    <a:pt x="5444" y="908"/>
                  </a:cubicBezTo>
                  <a:cubicBezTo>
                    <a:pt x="5369" y="606"/>
                    <a:pt x="5369" y="303"/>
                    <a:pt x="5520" y="1"/>
                  </a:cubicBez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85;p63">
              <a:extLst>
                <a:ext uri="{FF2B5EF4-FFF2-40B4-BE49-F238E27FC236}">
                  <a16:creationId xmlns:a16="http://schemas.microsoft.com/office/drawing/2014/main" id="{754AF070-55F6-9848-8D10-553D8083EDC3}"/>
                </a:ext>
              </a:extLst>
            </p:cNvPr>
            <p:cNvSpPr/>
            <p:nvPr/>
          </p:nvSpPr>
          <p:spPr>
            <a:xfrm>
              <a:off x="6194700" y="3090000"/>
              <a:ext cx="121000" cy="109650"/>
            </a:xfrm>
            <a:custGeom>
              <a:avLst/>
              <a:gdLst/>
              <a:ahLst/>
              <a:cxnLst/>
              <a:rect l="l" t="t" r="r" b="b"/>
              <a:pathLst>
                <a:path w="4840" h="4386" extrusionOk="0">
                  <a:moveTo>
                    <a:pt x="2420" y="0"/>
                  </a:moveTo>
                  <a:cubicBezTo>
                    <a:pt x="1" y="2647"/>
                    <a:pt x="3706" y="2798"/>
                    <a:pt x="2420" y="4386"/>
                  </a:cubicBezTo>
                  <a:cubicBezTo>
                    <a:pt x="4840" y="2269"/>
                    <a:pt x="1135" y="1664"/>
                    <a:pt x="24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86;p63">
              <a:extLst>
                <a:ext uri="{FF2B5EF4-FFF2-40B4-BE49-F238E27FC236}">
                  <a16:creationId xmlns:a16="http://schemas.microsoft.com/office/drawing/2014/main" id="{66E29085-373D-26AF-B593-4693D90DA159}"/>
                </a:ext>
              </a:extLst>
            </p:cNvPr>
            <p:cNvSpPr/>
            <p:nvPr/>
          </p:nvSpPr>
          <p:spPr>
            <a:xfrm>
              <a:off x="6200375" y="3159925"/>
              <a:ext cx="75650" cy="68100"/>
            </a:xfrm>
            <a:custGeom>
              <a:avLst/>
              <a:gdLst/>
              <a:ahLst/>
              <a:cxnLst/>
              <a:rect l="l" t="t" r="r" b="b"/>
              <a:pathLst>
                <a:path w="3026" h="2724" extrusionOk="0">
                  <a:moveTo>
                    <a:pt x="1513" y="1"/>
                  </a:moveTo>
                  <a:cubicBezTo>
                    <a:pt x="2345" y="1060"/>
                    <a:pt x="0" y="1438"/>
                    <a:pt x="1513" y="2723"/>
                  </a:cubicBezTo>
                  <a:cubicBezTo>
                    <a:pt x="757" y="1740"/>
                    <a:pt x="3025" y="1664"/>
                    <a:pt x="1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87;p63">
              <a:extLst>
                <a:ext uri="{FF2B5EF4-FFF2-40B4-BE49-F238E27FC236}">
                  <a16:creationId xmlns:a16="http://schemas.microsoft.com/office/drawing/2014/main" id="{99A09283-D69F-BAA4-2A53-B153CE9BC237}"/>
                </a:ext>
              </a:extLst>
            </p:cNvPr>
            <p:cNvSpPr/>
            <p:nvPr/>
          </p:nvSpPr>
          <p:spPr>
            <a:xfrm>
              <a:off x="6168250" y="3029500"/>
              <a:ext cx="355400" cy="355425"/>
            </a:xfrm>
            <a:custGeom>
              <a:avLst/>
              <a:gdLst/>
              <a:ahLst/>
              <a:cxnLst/>
              <a:rect l="l" t="t" r="r" b="b"/>
              <a:pathLst>
                <a:path w="14216" h="14217" extrusionOk="0">
                  <a:moveTo>
                    <a:pt x="7108" y="757"/>
                  </a:moveTo>
                  <a:cubicBezTo>
                    <a:pt x="10586" y="757"/>
                    <a:pt x="13384" y="3554"/>
                    <a:pt x="13384" y="7108"/>
                  </a:cubicBezTo>
                  <a:cubicBezTo>
                    <a:pt x="13384" y="8696"/>
                    <a:pt x="12855" y="10133"/>
                    <a:pt x="11872" y="11192"/>
                  </a:cubicBezTo>
                  <a:lnTo>
                    <a:pt x="2949" y="2269"/>
                  </a:lnTo>
                  <a:cubicBezTo>
                    <a:pt x="4083" y="1362"/>
                    <a:pt x="5520" y="757"/>
                    <a:pt x="7108" y="757"/>
                  </a:cubicBezTo>
                  <a:close/>
                  <a:moveTo>
                    <a:pt x="2344" y="2874"/>
                  </a:moveTo>
                  <a:lnTo>
                    <a:pt x="11267" y="11796"/>
                  </a:lnTo>
                  <a:cubicBezTo>
                    <a:pt x="10208" y="12779"/>
                    <a:pt x="8696" y="13384"/>
                    <a:pt x="7108" y="13384"/>
                  </a:cubicBezTo>
                  <a:cubicBezTo>
                    <a:pt x="3630" y="13384"/>
                    <a:pt x="756" y="10587"/>
                    <a:pt x="756" y="7108"/>
                  </a:cubicBezTo>
                  <a:cubicBezTo>
                    <a:pt x="756" y="5445"/>
                    <a:pt x="1361" y="4008"/>
                    <a:pt x="2344" y="2874"/>
                  </a:cubicBezTo>
                  <a:close/>
                  <a:moveTo>
                    <a:pt x="7108" y="0"/>
                  </a:moveTo>
                  <a:cubicBezTo>
                    <a:pt x="3176" y="0"/>
                    <a:pt x="0" y="3176"/>
                    <a:pt x="0" y="7108"/>
                  </a:cubicBezTo>
                  <a:cubicBezTo>
                    <a:pt x="0" y="11040"/>
                    <a:pt x="3176" y="14216"/>
                    <a:pt x="7108" y="14216"/>
                  </a:cubicBezTo>
                  <a:cubicBezTo>
                    <a:pt x="11040" y="14216"/>
                    <a:pt x="14216" y="11040"/>
                    <a:pt x="14216" y="7108"/>
                  </a:cubicBezTo>
                  <a:cubicBezTo>
                    <a:pt x="14216" y="3176"/>
                    <a:pt x="11040" y="0"/>
                    <a:pt x="7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305;p45"/>
          <p:cNvGrpSpPr/>
          <p:nvPr/>
        </p:nvGrpSpPr>
        <p:grpSpPr>
          <a:xfrm>
            <a:off x="6098621" y="-9067"/>
            <a:ext cx="2912470" cy="5143606"/>
            <a:chOff x="6505471" y="1164223"/>
            <a:chExt cx="2254408" cy="3981427"/>
          </a:xfrm>
        </p:grpSpPr>
        <p:sp>
          <p:nvSpPr>
            <p:cNvPr id="23" name="Google Shape;306;p45"/>
            <p:cNvSpPr/>
            <p:nvPr/>
          </p:nvSpPr>
          <p:spPr>
            <a:xfrm>
              <a:off x="6903300" y="4716650"/>
              <a:ext cx="587400" cy="429000"/>
            </a:xfrm>
            <a:prstGeom prst="rect">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07;p45"/>
            <p:cNvSpPr/>
            <p:nvPr/>
          </p:nvSpPr>
          <p:spPr>
            <a:xfrm>
              <a:off x="6582172" y="3489464"/>
              <a:ext cx="377541" cy="362021"/>
            </a:xfrm>
            <a:custGeom>
              <a:avLst/>
              <a:gdLst/>
              <a:ahLst/>
              <a:cxnLst/>
              <a:rect l="l" t="t" r="r" b="b"/>
              <a:pathLst>
                <a:path w="8988" h="8618" extrusionOk="0">
                  <a:moveTo>
                    <a:pt x="57" y="0"/>
                  </a:moveTo>
                  <a:cubicBezTo>
                    <a:pt x="0" y="942"/>
                    <a:pt x="0" y="1912"/>
                    <a:pt x="0" y="2911"/>
                  </a:cubicBezTo>
                  <a:cubicBezTo>
                    <a:pt x="713" y="3139"/>
                    <a:pt x="1427" y="3396"/>
                    <a:pt x="2111" y="3681"/>
                  </a:cubicBezTo>
                  <a:cubicBezTo>
                    <a:pt x="2597" y="3909"/>
                    <a:pt x="3082" y="4138"/>
                    <a:pt x="3538" y="4394"/>
                  </a:cubicBezTo>
                  <a:cubicBezTo>
                    <a:pt x="3823" y="4537"/>
                    <a:pt x="4109" y="4708"/>
                    <a:pt x="4394" y="4879"/>
                  </a:cubicBezTo>
                  <a:cubicBezTo>
                    <a:pt x="4480" y="4936"/>
                    <a:pt x="4565" y="4994"/>
                    <a:pt x="4651" y="5051"/>
                  </a:cubicBezTo>
                  <a:cubicBezTo>
                    <a:pt x="4822" y="5165"/>
                    <a:pt x="4993" y="5279"/>
                    <a:pt x="5193" y="5422"/>
                  </a:cubicBezTo>
                  <a:cubicBezTo>
                    <a:pt x="5450" y="5593"/>
                    <a:pt x="5678" y="5792"/>
                    <a:pt x="5935" y="5992"/>
                  </a:cubicBezTo>
                  <a:cubicBezTo>
                    <a:pt x="6819" y="6763"/>
                    <a:pt x="7618" y="7618"/>
                    <a:pt x="8274" y="8617"/>
                  </a:cubicBezTo>
                  <a:cubicBezTo>
                    <a:pt x="8503" y="7676"/>
                    <a:pt x="8731" y="6763"/>
                    <a:pt x="8988" y="5907"/>
                  </a:cubicBezTo>
                  <a:cubicBezTo>
                    <a:pt x="8474" y="5479"/>
                    <a:pt x="8075" y="4879"/>
                    <a:pt x="7846" y="4052"/>
                  </a:cubicBezTo>
                  <a:cubicBezTo>
                    <a:pt x="7618" y="3310"/>
                    <a:pt x="7504" y="2568"/>
                    <a:pt x="7447" y="1826"/>
                  </a:cubicBezTo>
                  <a:cubicBezTo>
                    <a:pt x="4765" y="1684"/>
                    <a:pt x="1569" y="714"/>
                    <a:pt x="57" y="0"/>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08;p45"/>
            <p:cNvSpPr/>
            <p:nvPr/>
          </p:nvSpPr>
          <p:spPr>
            <a:xfrm>
              <a:off x="6566588" y="2857797"/>
              <a:ext cx="415892" cy="501696"/>
            </a:xfrm>
            <a:custGeom>
              <a:avLst/>
              <a:gdLst/>
              <a:ahLst/>
              <a:cxnLst/>
              <a:rect l="l" t="t" r="r" b="b"/>
              <a:pathLst>
                <a:path w="9901" h="11943" extrusionOk="0">
                  <a:moveTo>
                    <a:pt x="9473" y="1"/>
                  </a:moveTo>
                  <a:cubicBezTo>
                    <a:pt x="7105" y="58"/>
                    <a:pt x="1969" y="2398"/>
                    <a:pt x="0" y="11614"/>
                  </a:cubicBezTo>
                  <a:cubicBezTo>
                    <a:pt x="409" y="11829"/>
                    <a:pt x="999" y="11943"/>
                    <a:pt x="1671" y="11943"/>
                  </a:cubicBezTo>
                  <a:cubicBezTo>
                    <a:pt x="3674" y="11943"/>
                    <a:pt x="6415" y="10931"/>
                    <a:pt x="7333" y="8561"/>
                  </a:cubicBezTo>
                  <a:lnTo>
                    <a:pt x="7333" y="8561"/>
                  </a:lnTo>
                  <a:cubicBezTo>
                    <a:pt x="6192" y="9388"/>
                    <a:pt x="4137" y="9531"/>
                    <a:pt x="4137" y="9531"/>
                  </a:cubicBezTo>
                  <a:cubicBezTo>
                    <a:pt x="7647" y="7762"/>
                    <a:pt x="9444" y="3739"/>
                    <a:pt x="9901" y="2597"/>
                  </a:cubicBezTo>
                  <a:cubicBezTo>
                    <a:pt x="9787" y="1342"/>
                    <a:pt x="9587" y="286"/>
                    <a:pt x="9473"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09;p45"/>
            <p:cNvSpPr/>
            <p:nvPr/>
          </p:nvSpPr>
          <p:spPr>
            <a:xfrm>
              <a:off x="6566588" y="2966891"/>
              <a:ext cx="426687" cy="492664"/>
            </a:xfrm>
            <a:custGeom>
              <a:avLst/>
              <a:gdLst/>
              <a:ahLst/>
              <a:cxnLst/>
              <a:rect l="l" t="t" r="r" b="b"/>
              <a:pathLst>
                <a:path w="10158" h="11728" extrusionOk="0">
                  <a:moveTo>
                    <a:pt x="9901" y="0"/>
                  </a:moveTo>
                  <a:cubicBezTo>
                    <a:pt x="9444" y="1142"/>
                    <a:pt x="7647" y="5165"/>
                    <a:pt x="4137" y="6934"/>
                  </a:cubicBezTo>
                  <a:cubicBezTo>
                    <a:pt x="4137" y="6934"/>
                    <a:pt x="6192" y="6791"/>
                    <a:pt x="7333" y="5964"/>
                  </a:cubicBezTo>
                  <a:lnTo>
                    <a:pt x="7333" y="5964"/>
                  </a:lnTo>
                  <a:cubicBezTo>
                    <a:pt x="6415" y="8334"/>
                    <a:pt x="3674" y="9346"/>
                    <a:pt x="1671" y="9346"/>
                  </a:cubicBezTo>
                  <a:cubicBezTo>
                    <a:pt x="999" y="9346"/>
                    <a:pt x="409" y="9232"/>
                    <a:pt x="0" y="9017"/>
                  </a:cubicBezTo>
                  <a:lnTo>
                    <a:pt x="0" y="9017"/>
                  </a:lnTo>
                  <a:cubicBezTo>
                    <a:pt x="1" y="9017"/>
                    <a:pt x="3681" y="11185"/>
                    <a:pt x="7904" y="11727"/>
                  </a:cubicBezTo>
                  <a:cubicBezTo>
                    <a:pt x="7932" y="11556"/>
                    <a:pt x="7961" y="11413"/>
                    <a:pt x="7989" y="11242"/>
                  </a:cubicBezTo>
                  <a:cubicBezTo>
                    <a:pt x="8503" y="8874"/>
                    <a:pt x="9673" y="6705"/>
                    <a:pt x="10015" y="4309"/>
                  </a:cubicBezTo>
                  <a:cubicBezTo>
                    <a:pt x="10158" y="3253"/>
                    <a:pt x="10072" y="1484"/>
                    <a:pt x="9901"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10;p45"/>
            <p:cNvSpPr/>
            <p:nvPr/>
          </p:nvSpPr>
          <p:spPr>
            <a:xfrm>
              <a:off x="6505471" y="3611706"/>
              <a:ext cx="424293" cy="1113535"/>
            </a:xfrm>
            <a:custGeom>
              <a:avLst/>
              <a:gdLst/>
              <a:ahLst/>
              <a:cxnLst/>
              <a:rect l="l" t="t" r="r" b="b"/>
              <a:pathLst>
                <a:path w="10101" h="26508" extrusionOk="0">
                  <a:moveTo>
                    <a:pt x="1826" y="1"/>
                  </a:moveTo>
                  <a:cubicBezTo>
                    <a:pt x="1826" y="3767"/>
                    <a:pt x="2026" y="7761"/>
                    <a:pt x="1826" y="10386"/>
                  </a:cubicBezTo>
                  <a:cubicBezTo>
                    <a:pt x="1769" y="10986"/>
                    <a:pt x="1683" y="11613"/>
                    <a:pt x="1569" y="12270"/>
                  </a:cubicBezTo>
                  <a:cubicBezTo>
                    <a:pt x="1084" y="15123"/>
                    <a:pt x="143" y="18775"/>
                    <a:pt x="0" y="22028"/>
                  </a:cubicBezTo>
                  <a:cubicBezTo>
                    <a:pt x="0" y="23397"/>
                    <a:pt x="86" y="24938"/>
                    <a:pt x="257" y="26507"/>
                  </a:cubicBezTo>
                  <a:cubicBezTo>
                    <a:pt x="1170" y="23511"/>
                    <a:pt x="2711" y="20715"/>
                    <a:pt x="4936" y="18204"/>
                  </a:cubicBezTo>
                  <a:cubicBezTo>
                    <a:pt x="5735" y="17377"/>
                    <a:pt x="6762" y="16635"/>
                    <a:pt x="7903" y="16178"/>
                  </a:cubicBezTo>
                  <a:cubicBezTo>
                    <a:pt x="8303" y="16036"/>
                    <a:pt x="8731" y="15893"/>
                    <a:pt x="9159" y="15836"/>
                  </a:cubicBezTo>
                  <a:cubicBezTo>
                    <a:pt x="9130" y="15465"/>
                    <a:pt x="9130" y="15094"/>
                    <a:pt x="9102" y="14723"/>
                  </a:cubicBezTo>
                  <a:cubicBezTo>
                    <a:pt x="9045" y="13810"/>
                    <a:pt x="8959" y="12812"/>
                    <a:pt x="8874" y="11784"/>
                  </a:cubicBezTo>
                  <a:cubicBezTo>
                    <a:pt x="8474" y="11585"/>
                    <a:pt x="8103" y="11499"/>
                    <a:pt x="7732" y="11499"/>
                  </a:cubicBezTo>
                  <a:cubicBezTo>
                    <a:pt x="7666" y="11490"/>
                    <a:pt x="7599" y="11486"/>
                    <a:pt x="7534" y="11486"/>
                  </a:cubicBezTo>
                  <a:cubicBezTo>
                    <a:pt x="7403" y="11486"/>
                    <a:pt x="7276" y="11499"/>
                    <a:pt x="7162" y="11499"/>
                  </a:cubicBezTo>
                  <a:cubicBezTo>
                    <a:pt x="7047" y="11499"/>
                    <a:pt x="6962" y="11528"/>
                    <a:pt x="6848" y="11528"/>
                  </a:cubicBezTo>
                  <a:cubicBezTo>
                    <a:pt x="6762" y="11528"/>
                    <a:pt x="6677" y="11556"/>
                    <a:pt x="6562" y="11556"/>
                  </a:cubicBezTo>
                  <a:cubicBezTo>
                    <a:pt x="6192" y="11642"/>
                    <a:pt x="5792" y="11699"/>
                    <a:pt x="5393" y="11784"/>
                  </a:cubicBezTo>
                  <a:cubicBezTo>
                    <a:pt x="4993" y="11870"/>
                    <a:pt x="4594" y="11984"/>
                    <a:pt x="4166" y="12041"/>
                  </a:cubicBezTo>
                  <a:cubicBezTo>
                    <a:pt x="4508" y="11756"/>
                    <a:pt x="4879" y="11556"/>
                    <a:pt x="5250" y="11385"/>
                  </a:cubicBezTo>
                  <a:cubicBezTo>
                    <a:pt x="5649" y="11214"/>
                    <a:pt x="6049" y="11100"/>
                    <a:pt x="6477" y="11014"/>
                  </a:cubicBezTo>
                  <a:cubicBezTo>
                    <a:pt x="6705" y="10986"/>
                    <a:pt x="6905" y="10986"/>
                    <a:pt x="7133" y="10986"/>
                  </a:cubicBezTo>
                  <a:cubicBezTo>
                    <a:pt x="7361" y="10986"/>
                    <a:pt x="7590" y="11014"/>
                    <a:pt x="7789" y="11071"/>
                  </a:cubicBezTo>
                  <a:cubicBezTo>
                    <a:pt x="8018" y="11100"/>
                    <a:pt x="8217" y="11185"/>
                    <a:pt x="8417" y="11328"/>
                  </a:cubicBezTo>
                  <a:cubicBezTo>
                    <a:pt x="8588" y="11442"/>
                    <a:pt x="8759" y="11585"/>
                    <a:pt x="8874" y="11784"/>
                  </a:cubicBezTo>
                  <a:cubicBezTo>
                    <a:pt x="9187" y="9702"/>
                    <a:pt x="9615" y="7647"/>
                    <a:pt x="10100" y="5707"/>
                  </a:cubicBezTo>
                  <a:cubicBezTo>
                    <a:pt x="9444" y="4708"/>
                    <a:pt x="8645" y="3853"/>
                    <a:pt x="7761" y="3082"/>
                  </a:cubicBezTo>
                  <a:cubicBezTo>
                    <a:pt x="7504" y="2882"/>
                    <a:pt x="7276" y="2683"/>
                    <a:pt x="7019" y="2512"/>
                  </a:cubicBezTo>
                  <a:cubicBezTo>
                    <a:pt x="6819" y="2369"/>
                    <a:pt x="6648" y="2255"/>
                    <a:pt x="6477" y="2141"/>
                  </a:cubicBezTo>
                  <a:cubicBezTo>
                    <a:pt x="6391" y="2084"/>
                    <a:pt x="6306" y="2026"/>
                    <a:pt x="6220" y="1969"/>
                  </a:cubicBezTo>
                  <a:cubicBezTo>
                    <a:pt x="5935" y="1798"/>
                    <a:pt x="5649" y="1627"/>
                    <a:pt x="5364" y="1484"/>
                  </a:cubicBezTo>
                  <a:cubicBezTo>
                    <a:pt x="4908" y="1228"/>
                    <a:pt x="4423" y="999"/>
                    <a:pt x="3937" y="771"/>
                  </a:cubicBezTo>
                  <a:cubicBezTo>
                    <a:pt x="3253" y="486"/>
                    <a:pt x="2539" y="229"/>
                    <a:pt x="1826" y="1"/>
                  </a:cubicBezTo>
                  <a:close/>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11;p45"/>
            <p:cNvSpPr/>
            <p:nvPr/>
          </p:nvSpPr>
          <p:spPr>
            <a:xfrm>
              <a:off x="6516224" y="4276936"/>
              <a:ext cx="376365" cy="866573"/>
            </a:xfrm>
            <a:custGeom>
              <a:avLst/>
              <a:gdLst/>
              <a:ahLst/>
              <a:cxnLst/>
              <a:rect l="l" t="t" r="r" b="b"/>
              <a:pathLst>
                <a:path w="8960" h="20629" extrusionOk="0">
                  <a:moveTo>
                    <a:pt x="8903" y="0"/>
                  </a:moveTo>
                  <a:cubicBezTo>
                    <a:pt x="8475" y="57"/>
                    <a:pt x="8047" y="200"/>
                    <a:pt x="7647" y="342"/>
                  </a:cubicBezTo>
                  <a:cubicBezTo>
                    <a:pt x="6506" y="799"/>
                    <a:pt x="5479" y="1541"/>
                    <a:pt x="4680" y="2368"/>
                  </a:cubicBezTo>
                  <a:cubicBezTo>
                    <a:pt x="2455" y="4879"/>
                    <a:pt x="914" y="7675"/>
                    <a:pt x="1" y="10671"/>
                  </a:cubicBezTo>
                  <a:cubicBezTo>
                    <a:pt x="372" y="14580"/>
                    <a:pt x="1142" y="18689"/>
                    <a:pt x="1713" y="20629"/>
                  </a:cubicBezTo>
                  <a:lnTo>
                    <a:pt x="4281" y="20629"/>
                  </a:lnTo>
                  <a:cubicBezTo>
                    <a:pt x="4195" y="17804"/>
                    <a:pt x="4908" y="11670"/>
                    <a:pt x="6791" y="6562"/>
                  </a:cubicBezTo>
                  <a:cubicBezTo>
                    <a:pt x="6963" y="6049"/>
                    <a:pt x="7162" y="5564"/>
                    <a:pt x="7391" y="5079"/>
                  </a:cubicBezTo>
                  <a:cubicBezTo>
                    <a:pt x="7305" y="5022"/>
                    <a:pt x="7191" y="4965"/>
                    <a:pt x="7105" y="4908"/>
                  </a:cubicBezTo>
                  <a:cubicBezTo>
                    <a:pt x="7619" y="2996"/>
                    <a:pt x="8503" y="1883"/>
                    <a:pt x="8960" y="1398"/>
                  </a:cubicBezTo>
                  <a:cubicBezTo>
                    <a:pt x="8960" y="1056"/>
                    <a:pt x="8931" y="656"/>
                    <a:pt x="8903" y="285"/>
                  </a:cubicBezTo>
                  <a:cubicBezTo>
                    <a:pt x="8903" y="200"/>
                    <a:pt x="8903" y="86"/>
                    <a:pt x="8903" y="0"/>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12;p45"/>
            <p:cNvSpPr/>
            <p:nvPr/>
          </p:nvSpPr>
          <p:spPr>
            <a:xfrm>
              <a:off x="6680422" y="4073158"/>
              <a:ext cx="197802" cy="44402"/>
            </a:xfrm>
            <a:custGeom>
              <a:avLst/>
              <a:gdLst/>
              <a:ahLst/>
              <a:cxnLst/>
              <a:rect l="l" t="t" r="r" b="b"/>
              <a:pathLst>
                <a:path w="4709" h="1057" extrusionOk="0">
                  <a:moveTo>
                    <a:pt x="2968" y="1"/>
                  </a:moveTo>
                  <a:cubicBezTo>
                    <a:pt x="2740" y="1"/>
                    <a:pt x="2540" y="1"/>
                    <a:pt x="2312" y="29"/>
                  </a:cubicBezTo>
                  <a:cubicBezTo>
                    <a:pt x="1884" y="115"/>
                    <a:pt x="1484" y="229"/>
                    <a:pt x="1085" y="400"/>
                  </a:cubicBezTo>
                  <a:cubicBezTo>
                    <a:pt x="714" y="571"/>
                    <a:pt x="343" y="771"/>
                    <a:pt x="1" y="1056"/>
                  </a:cubicBezTo>
                  <a:cubicBezTo>
                    <a:pt x="429" y="999"/>
                    <a:pt x="828" y="885"/>
                    <a:pt x="1228" y="799"/>
                  </a:cubicBezTo>
                  <a:cubicBezTo>
                    <a:pt x="1627" y="714"/>
                    <a:pt x="2027" y="657"/>
                    <a:pt x="2397" y="571"/>
                  </a:cubicBezTo>
                  <a:cubicBezTo>
                    <a:pt x="2512" y="571"/>
                    <a:pt x="2597" y="543"/>
                    <a:pt x="2683" y="543"/>
                  </a:cubicBezTo>
                  <a:cubicBezTo>
                    <a:pt x="2797" y="543"/>
                    <a:pt x="2882" y="514"/>
                    <a:pt x="2997" y="514"/>
                  </a:cubicBezTo>
                  <a:cubicBezTo>
                    <a:pt x="3111" y="514"/>
                    <a:pt x="3238" y="501"/>
                    <a:pt x="3369" y="501"/>
                  </a:cubicBezTo>
                  <a:cubicBezTo>
                    <a:pt x="3434" y="501"/>
                    <a:pt x="3501" y="505"/>
                    <a:pt x="3567" y="514"/>
                  </a:cubicBezTo>
                  <a:cubicBezTo>
                    <a:pt x="3938" y="514"/>
                    <a:pt x="4309" y="600"/>
                    <a:pt x="4709" y="799"/>
                  </a:cubicBezTo>
                  <a:cubicBezTo>
                    <a:pt x="4594" y="600"/>
                    <a:pt x="4423" y="457"/>
                    <a:pt x="4252" y="343"/>
                  </a:cubicBezTo>
                  <a:cubicBezTo>
                    <a:pt x="4052" y="200"/>
                    <a:pt x="3853" y="115"/>
                    <a:pt x="3624" y="86"/>
                  </a:cubicBezTo>
                  <a:cubicBezTo>
                    <a:pt x="3425" y="29"/>
                    <a:pt x="3196" y="1"/>
                    <a:pt x="2968" y="1"/>
                  </a:cubicBezTo>
                  <a:close/>
                </a:path>
              </a:pathLst>
            </a:custGeom>
            <a:solidFill>
              <a:srgbClr val="B36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13;p45"/>
            <p:cNvSpPr/>
            <p:nvPr/>
          </p:nvSpPr>
          <p:spPr>
            <a:xfrm>
              <a:off x="7816615" y="4418334"/>
              <a:ext cx="19196" cy="22810"/>
            </a:xfrm>
            <a:custGeom>
              <a:avLst/>
              <a:gdLst/>
              <a:ahLst/>
              <a:cxnLst/>
              <a:rect l="l" t="t" r="r" b="b"/>
              <a:pathLst>
                <a:path w="457" h="543" extrusionOk="0">
                  <a:moveTo>
                    <a:pt x="457" y="1"/>
                  </a:moveTo>
                  <a:lnTo>
                    <a:pt x="457" y="1"/>
                  </a:lnTo>
                  <a:cubicBezTo>
                    <a:pt x="314" y="172"/>
                    <a:pt x="143" y="343"/>
                    <a:pt x="0" y="543"/>
                  </a:cubicBezTo>
                  <a:cubicBezTo>
                    <a:pt x="86" y="514"/>
                    <a:pt x="171" y="514"/>
                    <a:pt x="229" y="486"/>
                  </a:cubicBezTo>
                  <a:cubicBezTo>
                    <a:pt x="314" y="315"/>
                    <a:pt x="371" y="172"/>
                    <a:pt x="457" y="1"/>
                  </a:cubicBezTo>
                  <a:close/>
                </a:path>
              </a:pathLst>
            </a:custGeom>
            <a:solidFill>
              <a:srgbClr val="2662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4;p45"/>
            <p:cNvSpPr/>
            <p:nvPr/>
          </p:nvSpPr>
          <p:spPr>
            <a:xfrm>
              <a:off x="6801480" y="4300881"/>
              <a:ext cx="1404689" cy="842628"/>
            </a:xfrm>
            <a:custGeom>
              <a:avLst/>
              <a:gdLst/>
              <a:ahLst/>
              <a:cxnLst/>
              <a:rect l="l" t="t" r="r" b="b"/>
              <a:pathLst>
                <a:path w="33441" h="20059" extrusionOk="0">
                  <a:moveTo>
                    <a:pt x="3396" y="1"/>
                  </a:moveTo>
                  <a:cubicBezTo>
                    <a:pt x="3168" y="257"/>
                    <a:pt x="2939" y="514"/>
                    <a:pt x="2711" y="800"/>
                  </a:cubicBezTo>
                  <a:cubicBezTo>
                    <a:pt x="3025" y="1028"/>
                    <a:pt x="3567" y="1399"/>
                    <a:pt x="4394" y="1827"/>
                  </a:cubicBezTo>
                  <a:cubicBezTo>
                    <a:pt x="2996" y="3310"/>
                    <a:pt x="2625" y="4737"/>
                    <a:pt x="2540" y="5564"/>
                  </a:cubicBezTo>
                  <a:cubicBezTo>
                    <a:pt x="1912" y="5251"/>
                    <a:pt x="1256" y="4880"/>
                    <a:pt x="600" y="4509"/>
                  </a:cubicBezTo>
                  <a:cubicBezTo>
                    <a:pt x="371" y="4994"/>
                    <a:pt x="172" y="5479"/>
                    <a:pt x="0" y="5992"/>
                  </a:cubicBezTo>
                  <a:cubicBezTo>
                    <a:pt x="8246" y="7676"/>
                    <a:pt x="15237" y="12897"/>
                    <a:pt x="20144" y="20059"/>
                  </a:cubicBezTo>
                  <a:lnTo>
                    <a:pt x="33383" y="20059"/>
                  </a:lnTo>
                  <a:cubicBezTo>
                    <a:pt x="33440" y="17120"/>
                    <a:pt x="33212" y="11784"/>
                    <a:pt x="31357" y="6848"/>
                  </a:cubicBezTo>
                  <a:cubicBezTo>
                    <a:pt x="31243" y="6905"/>
                    <a:pt x="31101" y="6991"/>
                    <a:pt x="30958" y="7048"/>
                  </a:cubicBezTo>
                  <a:cubicBezTo>
                    <a:pt x="30473" y="7276"/>
                    <a:pt x="29760" y="7362"/>
                    <a:pt x="29332" y="7790"/>
                  </a:cubicBezTo>
                  <a:cubicBezTo>
                    <a:pt x="28618" y="8503"/>
                    <a:pt x="28361" y="9559"/>
                    <a:pt x="27762" y="10415"/>
                  </a:cubicBezTo>
                  <a:cubicBezTo>
                    <a:pt x="27570" y="10679"/>
                    <a:pt x="26733" y="11286"/>
                    <a:pt x="26234" y="11286"/>
                  </a:cubicBezTo>
                  <a:cubicBezTo>
                    <a:pt x="26139" y="11286"/>
                    <a:pt x="26057" y="11264"/>
                    <a:pt x="25993" y="11214"/>
                  </a:cubicBezTo>
                  <a:lnTo>
                    <a:pt x="25965" y="11100"/>
                  </a:lnTo>
                  <a:lnTo>
                    <a:pt x="25908" y="11185"/>
                  </a:lnTo>
                  <a:cubicBezTo>
                    <a:pt x="25936" y="11128"/>
                    <a:pt x="25965" y="11071"/>
                    <a:pt x="25993" y="11014"/>
                  </a:cubicBezTo>
                  <a:lnTo>
                    <a:pt x="25908" y="10957"/>
                  </a:lnTo>
                  <a:lnTo>
                    <a:pt x="26421" y="9816"/>
                  </a:lnTo>
                  <a:cubicBezTo>
                    <a:pt x="26650" y="9045"/>
                    <a:pt x="26849" y="8161"/>
                    <a:pt x="27106" y="7362"/>
                  </a:cubicBezTo>
                  <a:lnTo>
                    <a:pt x="27106" y="7362"/>
                  </a:lnTo>
                  <a:cubicBezTo>
                    <a:pt x="26140" y="8675"/>
                    <a:pt x="24572" y="11449"/>
                    <a:pt x="23429" y="11449"/>
                  </a:cubicBezTo>
                  <a:cubicBezTo>
                    <a:pt x="23255" y="11449"/>
                    <a:pt x="23091" y="11385"/>
                    <a:pt x="22940" y="11242"/>
                  </a:cubicBezTo>
                  <a:lnTo>
                    <a:pt x="22912" y="11214"/>
                  </a:lnTo>
                  <a:cubicBezTo>
                    <a:pt x="22940" y="11128"/>
                    <a:pt x="22969" y="11043"/>
                    <a:pt x="22997" y="10986"/>
                  </a:cubicBezTo>
                  <a:lnTo>
                    <a:pt x="22997" y="10957"/>
                  </a:lnTo>
                  <a:lnTo>
                    <a:pt x="23026" y="10929"/>
                  </a:lnTo>
                  <a:cubicBezTo>
                    <a:pt x="23140" y="10615"/>
                    <a:pt x="23226" y="10415"/>
                    <a:pt x="23283" y="10244"/>
                  </a:cubicBezTo>
                  <a:cubicBezTo>
                    <a:pt x="23311" y="10158"/>
                    <a:pt x="23340" y="10073"/>
                    <a:pt x="23368" y="9987"/>
                  </a:cubicBezTo>
                  <a:lnTo>
                    <a:pt x="23368" y="9987"/>
                  </a:lnTo>
                  <a:cubicBezTo>
                    <a:pt x="23142" y="10151"/>
                    <a:pt x="22754" y="10611"/>
                    <a:pt x="22266" y="10611"/>
                  </a:cubicBezTo>
                  <a:cubicBezTo>
                    <a:pt x="22077" y="10611"/>
                    <a:pt x="21872" y="10542"/>
                    <a:pt x="21656" y="10358"/>
                  </a:cubicBezTo>
                  <a:cubicBezTo>
                    <a:pt x="21685" y="10272"/>
                    <a:pt x="21713" y="10215"/>
                    <a:pt x="21742" y="10130"/>
                  </a:cubicBezTo>
                  <a:lnTo>
                    <a:pt x="21713" y="10101"/>
                  </a:lnTo>
                  <a:lnTo>
                    <a:pt x="22427" y="8132"/>
                  </a:lnTo>
                  <a:lnTo>
                    <a:pt x="22541" y="8161"/>
                  </a:lnTo>
                  <a:cubicBezTo>
                    <a:pt x="22569" y="8075"/>
                    <a:pt x="22569" y="8018"/>
                    <a:pt x="22598" y="7961"/>
                  </a:cubicBezTo>
                  <a:lnTo>
                    <a:pt x="22598" y="7961"/>
                  </a:lnTo>
                  <a:cubicBezTo>
                    <a:pt x="22113" y="8047"/>
                    <a:pt x="21599" y="8161"/>
                    <a:pt x="21057" y="8246"/>
                  </a:cubicBezTo>
                  <a:cubicBezTo>
                    <a:pt x="20629" y="8304"/>
                    <a:pt x="20173" y="8389"/>
                    <a:pt x="19688" y="8446"/>
                  </a:cubicBezTo>
                  <a:cubicBezTo>
                    <a:pt x="19574" y="8903"/>
                    <a:pt x="19203" y="9245"/>
                    <a:pt x="18746" y="9359"/>
                  </a:cubicBezTo>
                  <a:cubicBezTo>
                    <a:pt x="18632" y="9388"/>
                    <a:pt x="18546" y="9416"/>
                    <a:pt x="18432" y="9416"/>
                  </a:cubicBezTo>
                  <a:lnTo>
                    <a:pt x="13268" y="9416"/>
                  </a:lnTo>
                  <a:cubicBezTo>
                    <a:pt x="12669" y="9416"/>
                    <a:pt x="12155" y="8988"/>
                    <a:pt x="11984" y="8446"/>
                  </a:cubicBezTo>
                  <a:cubicBezTo>
                    <a:pt x="11242" y="8332"/>
                    <a:pt x="10472" y="8218"/>
                    <a:pt x="9701" y="8047"/>
                  </a:cubicBezTo>
                  <a:cubicBezTo>
                    <a:pt x="7790" y="7647"/>
                    <a:pt x="5821" y="7048"/>
                    <a:pt x="3824" y="6164"/>
                  </a:cubicBezTo>
                  <a:cubicBezTo>
                    <a:pt x="3966" y="4281"/>
                    <a:pt x="5165" y="2882"/>
                    <a:pt x="5621" y="2426"/>
                  </a:cubicBezTo>
                  <a:cubicBezTo>
                    <a:pt x="6962" y="2997"/>
                    <a:pt x="8674" y="3567"/>
                    <a:pt x="10814" y="3967"/>
                  </a:cubicBezTo>
                  <a:cubicBezTo>
                    <a:pt x="11328" y="4052"/>
                    <a:pt x="11841" y="4138"/>
                    <a:pt x="12412" y="4195"/>
                  </a:cubicBezTo>
                  <a:cubicBezTo>
                    <a:pt x="12498" y="4109"/>
                    <a:pt x="12583" y="4052"/>
                    <a:pt x="12669" y="4024"/>
                  </a:cubicBezTo>
                  <a:cubicBezTo>
                    <a:pt x="12840" y="3910"/>
                    <a:pt x="13040" y="3881"/>
                    <a:pt x="13268" y="3881"/>
                  </a:cubicBezTo>
                  <a:lnTo>
                    <a:pt x="18432" y="3881"/>
                  </a:lnTo>
                  <a:cubicBezTo>
                    <a:pt x="18746" y="3881"/>
                    <a:pt x="19060" y="3995"/>
                    <a:pt x="19288" y="4195"/>
                  </a:cubicBezTo>
                  <a:cubicBezTo>
                    <a:pt x="19716" y="4138"/>
                    <a:pt x="20144" y="4081"/>
                    <a:pt x="20601" y="4024"/>
                  </a:cubicBezTo>
                  <a:cubicBezTo>
                    <a:pt x="21000" y="3967"/>
                    <a:pt x="21428" y="3910"/>
                    <a:pt x="21856" y="3824"/>
                  </a:cubicBezTo>
                  <a:lnTo>
                    <a:pt x="22141" y="3453"/>
                  </a:lnTo>
                  <a:lnTo>
                    <a:pt x="22199" y="3482"/>
                  </a:lnTo>
                  <a:cubicBezTo>
                    <a:pt x="22313" y="3339"/>
                    <a:pt x="22398" y="3225"/>
                    <a:pt x="22398" y="3196"/>
                  </a:cubicBezTo>
                  <a:cubicBezTo>
                    <a:pt x="22569" y="2940"/>
                    <a:pt x="22741" y="2683"/>
                    <a:pt x="22940" y="2426"/>
                  </a:cubicBezTo>
                  <a:lnTo>
                    <a:pt x="22940" y="2426"/>
                  </a:lnTo>
                  <a:lnTo>
                    <a:pt x="20544" y="2740"/>
                  </a:lnTo>
                  <a:cubicBezTo>
                    <a:pt x="18975" y="2956"/>
                    <a:pt x="17409" y="3052"/>
                    <a:pt x="15895" y="3052"/>
                  </a:cubicBezTo>
                  <a:cubicBezTo>
                    <a:pt x="10004" y="3052"/>
                    <a:pt x="4894" y="1590"/>
                    <a:pt x="33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15;p45"/>
            <p:cNvSpPr/>
            <p:nvPr/>
          </p:nvSpPr>
          <p:spPr>
            <a:xfrm>
              <a:off x="7611673" y="4469877"/>
              <a:ext cx="74349" cy="185841"/>
            </a:xfrm>
            <a:custGeom>
              <a:avLst/>
              <a:gdLst/>
              <a:ahLst/>
              <a:cxnLst/>
              <a:rect l="l" t="t" r="r" b="b"/>
              <a:pathLst>
                <a:path w="1770" h="4424" extrusionOk="0">
                  <a:moveTo>
                    <a:pt x="1313" y="1"/>
                  </a:moveTo>
                  <a:cubicBezTo>
                    <a:pt x="856" y="58"/>
                    <a:pt x="428" y="115"/>
                    <a:pt x="0" y="172"/>
                  </a:cubicBezTo>
                  <a:cubicBezTo>
                    <a:pt x="286" y="400"/>
                    <a:pt x="457" y="771"/>
                    <a:pt x="457" y="1171"/>
                  </a:cubicBezTo>
                  <a:lnTo>
                    <a:pt x="457" y="4052"/>
                  </a:lnTo>
                  <a:lnTo>
                    <a:pt x="457" y="4081"/>
                  </a:lnTo>
                  <a:cubicBezTo>
                    <a:pt x="457" y="4195"/>
                    <a:pt x="428" y="4309"/>
                    <a:pt x="400" y="4423"/>
                  </a:cubicBezTo>
                  <a:cubicBezTo>
                    <a:pt x="885" y="4366"/>
                    <a:pt x="1341" y="4281"/>
                    <a:pt x="1769" y="4223"/>
                  </a:cubicBezTo>
                  <a:cubicBezTo>
                    <a:pt x="1027" y="2968"/>
                    <a:pt x="771" y="1456"/>
                    <a:pt x="1313" y="1"/>
                  </a:cubicBezTo>
                  <a:close/>
                </a:path>
              </a:pathLst>
            </a:custGeom>
            <a:solidFill>
              <a:srgbClr val="4F1C4F"/>
            </a:solidFill>
            <a:ln w="9525" cap="flat" cmpd="sng">
              <a:solidFill>
                <a:srgbClr val="4F1C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16;p45"/>
            <p:cNvSpPr/>
            <p:nvPr/>
          </p:nvSpPr>
          <p:spPr>
            <a:xfrm>
              <a:off x="7208971" y="4467482"/>
              <a:ext cx="113876" cy="188236"/>
            </a:xfrm>
            <a:custGeom>
              <a:avLst/>
              <a:gdLst/>
              <a:ahLst/>
              <a:cxnLst/>
              <a:rect l="l" t="t" r="r" b="b"/>
              <a:pathLst>
                <a:path w="2711" h="4481" extrusionOk="0">
                  <a:moveTo>
                    <a:pt x="1113" y="1"/>
                  </a:moveTo>
                  <a:lnTo>
                    <a:pt x="1113" y="1"/>
                  </a:lnTo>
                  <a:cubicBezTo>
                    <a:pt x="1513" y="1513"/>
                    <a:pt x="1028" y="3054"/>
                    <a:pt x="0" y="4081"/>
                  </a:cubicBezTo>
                  <a:cubicBezTo>
                    <a:pt x="771" y="4252"/>
                    <a:pt x="1541" y="4366"/>
                    <a:pt x="2283" y="4480"/>
                  </a:cubicBezTo>
                  <a:cubicBezTo>
                    <a:pt x="2254" y="4366"/>
                    <a:pt x="2254" y="4252"/>
                    <a:pt x="2254" y="4138"/>
                  </a:cubicBezTo>
                  <a:lnTo>
                    <a:pt x="2254" y="2283"/>
                  </a:lnTo>
                  <a:lnTo>
                    <a:pt x="2254" y="1228"/>
                  </a:lnTo>
                  <a:cubicBezTo>
                    <a:pt x="2254" y="828"/>
                    <a:pt x="2426" y="457"/>
                    <a:pt x="2711" y="229"/>
                  </a:cubicBezTo>
                  <a:cubicBezTo>
                    <a:pt x="2140" y="172"/>
                    <a:pt x="1627" y="86"/>
                    <a:pt x="1113" y="1"/>
                  </a:cubicBezTo>
                  <a:close/>
                </a:path>
              </a:pathLst>
            </a:custGeom>
            <a:solidFill>
              <a:srgbClr val="4F1C4F"/>
            </a:solidFill>
            <a:ln w="9525" cap="flat" cmpd="sng">
              <a:solidFill>
                <a:srgbClr val="4F1C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17;p45"/>
            <p:cNvSpPr/>
            <p:nvPr/>
          </p:nvSpPr>
          <p:spPr>
            <a:xfrm>
              <a:off x="6814670" y="4324867"/>
              <a:ext cx="171422" cy="209785"/>
            </a:xfrm>
            <a:custGeom>
              <a:avLst/>
              <a:gdLst/>
              <a:ahLst/>
              <a:cxnLst/>
              <a:rect l="l" t="t" r="r" b="b"/>
              <a:pathLst>
                <a:path w="4081" h="4994" extrusionOk="0">
                  <a:moveTo>
                    <a:pt x="2112" y="0"/>
                  </a:moveTo>
                  <a:cubicBezTo>
                    <a:pt x="2112" y="0"/>
                    <a:pt x="2026" y="86"/>
                    <a:pt x="1855" y="257"/>
                  </a:cubicBezTo>
                  <a:cubicBezTo>
                    <a:pt x="1398" y="742"/>
                    <a:pt x="514" y="1855"/>
                    <a:pt x="0" y="3767"/>
                  </a:cubicBezTo>
                  <a:cubicBezTo>
                    <a:pt x="86" y="3824"/>
                    <a:pt x="200" y="3881"/>
                    <a:pt x="286" y="3938"/>
                  </a:cubicBezTo>
                  <a:cubicBezTo>
                    <a:pt x="942" y="4309"/>
                    <a:pt x="1598" y="4680"/>
                    <a:pt x="2226" y="4993"/>
                  </a:cubicBezTo>
                  <a:cubicBezTo>
                    <a:pt x="2311" y="4166"/>
                    <a:pt x="2682" y="2739"/>
                    <a:pt x="4080" y="1256"/>
                  </a:cubicBezTo>
                  <a:cubicBezTo>
                    <a:pt x="3253" y="828"/>
                    <a:pt x="2711" y="457"/>
                    <a:pt x="2397" y="229"/>
                  </a:cubicBezTo>
                  <a:cubicBezTo>
                    <a:pt x="2226" y="86"/>
                    <a:pt x="2112" y="0"/>
                    <a:pt x="2112" y="0"/>
                  </a:cubicBezTo>
                  <a:close/>
                </a:path>
              </a:pathLst>
            </a:custGeom>
            <a:solidFill>
              <a:srgbClr val="58215F"/>
            </a:solidFill>
            <a:ln w="9525" cap="flat" cmpd="sng">
              <a:solidFill>
                <a:srgbClr val="5821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18;p45"/>
            <p:cNvSpPr/>
            <p:nvPr/>
          </p:nvSpPr>
          <p:spPr>
            <a:xfrm>
              <a:off x="6962065" y="4402749"/>
              <a:ext cx="310459" cy="236166"/>
            </a:xfrm>
            <a:custGeom>
              <a:avLst/>
              <a:gdLst/>
              <a:ahLst/>
              <a:cxnLst/>
              <a:rect l="l" t="t" r="r" b="b"/>
              <a:pathLst>
                <a:path w="7391" h="5622" extrusionOk="0">
                  <a:moveTo>
                    <a:pt x="1798" y="1"/>
                  </a:moveTo>
                  <a:cubicBezTo>
                    <a:pt x="1342" y="457"/>
                    <a:pt x="143" y="1856"/>
                    <a:pt x="1" y="3739"/>
                  </a:cubicBezTo>
                  <a:cubicBezTo>
                    <a:pt x="1998" y="4623"/>
                    <a:pt x="3967" y="5222"/>
                    <a:pt x="5878" y="5622"/>
                  </a:cubicBezTo>
                  <a:cubicBezTo>
                    <a:pt x="6906" y="4595"/>
                    <a:pt x="7391" y="3054"/>
                    <a:pt x="6991" y="1542"/>
                  </a:cubicBezTo>
                  <a:cubicBezTo>
                    <a:pt x="4851" y="1142"/>
                    <a:pt x="3139" y="572"/>
                    <a:pt x="1798" y="1"/>
                  </a:cubicBezTo>
                  <a:close/>
                </a:path>
              </a:pathLst>
            </a:custGeom>
            <a:solidFill>
              <a:srgbClr val="58215F"/>
            </a:solidFill>
            <a:ln w="9525" cap="flat" cmpd="sng">
              <a:solidFill>
                <a:srgbClr val="5821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19;p45"/>
            <p:cNvSpPr/>
            <p:nvPr/>
          </p:nvSpPr>
          <p:spPr>
            <a:xfrm>
              <a:off x="7644016" y="4438707"/>
              <a:ext cx="182218" cy="208609"/>
            </a:xfrm>
            <a:custGeom>
              <a:avLst/>
              <a:gdLst/>
              <a:ahLst/>
              <a:cxnLst/>
              <a:rect l="l" t="t" r="r" b="b"/>
              <a:pathLst>
                <a:path w="4338" h="4966" extrusionOk="0">
                  <a:moveTo>
                    <a:pt x="4338" y="1"/>
                  </a:moveTo>
                  <a:cubicBezTo>
                    <a:pt x="4280" y="29"/>
                    <a:pt x="4195" y="29"/>
                    <a:pt x="4109" y="58"/>
                  </a:cubicBezTo>
                  <a:cubicBezTo>
                    <a:pt x="3596" y="771"/>
                    <a:pt x="3082" y="1713"/>
                    <a:pt x="2312" y="2055"/>
                  </a:cubicBezTo>
                  <a:cubicBezTo>
                    <a:pt x="2189" y="2110"/>
                    <a:pt x="1896" y="2184"/>
                    <a:pt x="1612" y="2184"/>
                  </a:cubicBezTo>
                  <a:cubicBezTo>
                    <a:pt x="1302" y="2184"/>
                    <a:pt x="1002" y="2096"/>
                    <a:pt x="942" y="1798"/>
                  </a:cubicBezTo>
                  <a:cubicBezTo>
                    <a:pt x="942" y="1798"/>
                    <a:pt x="999" y="1741"/>
                    <a:pt x="1056" y="1656"/>
                  </a:cubicBezTo>
                  <a:lnTo>
                    <a:pt x="1028" y="1656"/>
                  </a:lnTo>
                  <a:lnTo>
                    <a:pt x="1798" y="543"/>
                  </a:lnTo>
                  <a:lnTo>
                    <a:pt x="1798" y="543"/>
                  </a:lnTo>
                  <a:cubicBezTo>
                    <a:pt x="1370" y="629"/>
                    <a:pt x="942" y="686"/>
                    <a:pt x="543" y="743"/>
                  </a:cubicBezTo>
                  <a:cubicBezTo>
                    <a:pt x="1" y="2198"/>
                    <a:pt x="257" y="3710"/>
                    <a:pt x="999" y="4965"/>
                  </a:cubicBezTo>
                  <a:cubicBezTo>
                    <a:pt x="1541" y="4880"/>
                    <a:pt x="2055" y="4766"/>
                    <a:pt x="2540" y="4680"/>
                  </a:cubicBezTo>
                  <a:cubicBezTo>
                    <a:pt x="3025" y="3311"/>
                    <a:pt x="3624" y="1827"/>
                    <a:pt x="3624" y="1827"/>
                  </a:cubicBezTo>
                  <a:cubicBezTo>
                    <a:pt x="3624" y="1827"/>
                    <a:pt x="3967" y="885"/>
                    <a:pt x="4338" y="1"/>
                  </a:cubicBezTo>
                  <a:close/>
                </a:path>
              </a:pathLst>
            </a:custGeom>
            <a:solidFill>
              <a:srgbClr val="58215F"/>
            </a:solidFill>
            <a:ln w="9525" cap="flat" cmpd="sng">
              <a:solidFill>
                <a:srgbClr val="5821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20;p45"/>
            <p:cNvSpPr/>
            <p:nvPr/>
          </p:nvSpPr>
          <p:spPr>
            <a:xfrm>
              <a:off x="8052725" y="3206585"/>
              <a:ext cx="542957" cy="478297"/>
            </a:xfrm>
            <a:custGeom>
              <a:avLst/>
              <a:gdLst/>
              <a:ahLst/>
              <a:cxnLst/>
              <a:rect l="l" t="t" r="r" b="b"/>
              <a:pathLst>
                <a:path w="12926" h="11386" extrusionOk="0">
                  <a:moveTo>
                    <a:pt x="8389" y="1"/>
                  </a:moveTo>
                  <a:cubicBezTo>
                    <a:pt x="7732" y="1142"/>
                    <a:pt x="3424" y="5137"/>
                    <a:pt x="0" y="6421"/>
                  </a:cubicBezTo>
                  <a:cubicBezTo>
                    <a:pt x="1655" y="7704"/>
                    <a:pt x="6363" y="10843"/>
                    <a:pt x="6876" y="11385"/>
                  </a:cubicBezTo>
                  <a:cubicBezTo>
                    <a:pt x="7494" y="10421"/>
                    <a:pt x="8621" y="10149"/>
                    <a:pt x="9825" y="10149"/>
                  </a:cubicBezTo>
                  <a:cubicBezTo>
                    <a:pt x="10900" y="10149"/>
                    <a:pt x="12037" y="10366"/>
                    <a:pt x="12925" y="10501"/>
                  </a:cubicBezTo>
                  <a:cubicBezTo>
                    <a:pt x="12155" y="9502"/>
                    <a:pt x="11071" y="8589"/>
                    <a:pt x="9844" y="8047"/>
                  </a:cubicBezTo>
                  <a:cubicBezTo>
                    <a:pt x="7476" y="4994"/>
                    <a:pt x="7932" y="1970"/>
                    <a:pt x="9216" y="942"/>
                  </a:cubicBezTo>
                  <a:cubicBezTo>
                    <a:pt x="9187" y="885"/>
                    <a:pt x="8874" y="514"/>
                    <a:pt x="8389"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21;p45"/>
            <p:cNvSpPr/>
            <p:nvPr/>
          </p:nvSpPr>
          <p:spPr>
            <a:xfrm>
              <a:off x="7683585" y="3246156"/>
              <a:ext cx="1076294" cy="1535710"/>
            </a:xfrm>
            <a:custGeom>
              <a:avLst/>
              <a:gdLst/>
              <a:ahLst/>
              <a:cxnLst/>
              <a:rect l="l" t="t" r="r" b="b"/>
              <a:pathLst>
                <a:path w="25623" h="36558" extrusionOk="0">
                  <a:moveTo>
                    <a:pt x="18004" y="0"/>
                  </a:moveTo>
                  <a:cubicBezTo>
                    <a:pt x="16720" y="1028"/>
                    <a:pt x="16264" y="4052"/>
                    <a:pt x="18632" y="7105"/>
                  </a:cubicBezTo>
                  <a:cubicBezTo>
                    <a:pt x="19859" y="7647"/>
                    <a:pt x="20943" y="8560"/>
                    <a:pt x="21713" y="9559"/>
                  </a:cubicBezTo>
                  <a:cubicBezTo>
                    <a:pt x="20825" y="9424"/>
                    <a:pt x="19688" y="9207"/>
                    <a:pt x="18613" y="9207"/>
                  </a:cubicBezTo>
                  <a:cubicBezTo>
                    <a:pt x="17409" y="9207"/>
                    <a:pt x="16282" y="9479"/>
                    <a:pt x="15664" y="10443"/>
                  </a:cubicBezTo>
                  <a:cubicBezTo>
                    <a:pt x="14124" y="14381"/>
                    <a:pt x="12783" y="18461"/>
                    <a:pt x="11071" y="22341"/>
                  </a:cubicBezTo>
                  <a:cubicBezTo>
                    <a:pt x="10614" y="23454"/>
                    <a:pt x="9701" y="25537"/>
                    <a:pt x="8645" y="26250"/>
                  </a:cubicBezTo>
                  <a:lnTo>
                    <a:pt x="8760" y="26221"/>
                  </a:lnTo>
                  <a:cubicBezTo>
                    <a:pt x="8817" y="26193"/>
                    <a:pt x="8845" y="26193"/>
                    <a:pt x="8902" y="26193"/>
                  </a:cubicBezTo>
                  <a:lnTo>
                    <a:pt x="9045" y="26164"/>
                  </a:lnTo>
                  <a:cubicBezTo>
                    <a:pt x="9245" y="26164"/>
                    <a:pt x="9473" y="26164"/>
                    <a:pt x="9673" y="26221"/>
                  </a:cubicBezTo>
                  <a:cubicBezTo>
                    <a:pt x="9758" y="26221"/>
                    <a:pt x="9872" y="26250"/>
                    <a:pt x="9958" y="26279"/>
                  </a:cubicBezTo>
                  <a:cubicBezTo>
                    <a:pt x="10044" y="26336"/>
                    <a:pt x="10158" y="26364"/>
                    <a:pt x="10243" y="26393"/>
                  </a:cubicBezTo>
                  <a:cubicBezTo>
                    <a:pt x="10329" y="26421"/>
                    <a:pt x="10414" y="26478"/>
                    <a:pt x="10500" y="26507"/>
                  </a:cubicBezTo>
                  <a:lnTo>
                    <a:pt x="10757" y="26678"/>
                  </a:lnTo>
                  <a:cubicBezTo>
                    <a:pt x="10928" y="26764"/>
                    <a:pt x="11099" y="26878"/>
                    <a:pt x="11242" y="26992"/>
                  </a:cubicBezTo>
                  <a:cubicBezTo>
                    <a:pt x="11327" y="27077"/>
                    <a:pt x="11385" y="27134"/>
                    <a:pt x="11470" y="27192"/>
                  </a:cubicBezTo>
                  <a:cubicBezTo>
                    <a:pt x="11556" y="27277"/>
                    <a:pt x="11613" y="27334"/>
                    <a:pt x="11670" y="27391"/>
                  </a:cubicBezTo>
                  <a:cubicBezTo>
                    <a:pt x="11813" y="27534"/>
                    <a:pt x="11955" y="27677"/>
                    <a:pt x="12069" y="27848"/>
                  </a:cubicBezTo>
                  <a:cubicBezTo>
                    <a:pt x="12183" y="27990"/>
                    <a:pt x="12298" y="28162"/>
                    <a:pt x="12383" y="28333"/>
                  </a:cubicBezTo>
                  <a:cubicBezTo>
                    <a:pt x="12212" y="28219"/>
                    <a:pt x="12069" y="28133"/>
                    <a:pt x="11898" y="28019"/>
                  </a:cubicBezTo>
                  <a:cubicBezTo>
                    <a:pt x="11755" y="27905"/>
                    <a:pt x="11584" y="27791"/>
                    <a:pt x="11442" y="27677"/>
                  </a:cubicBezTo>
                  <a:cubicBezTo>
                    <a:pt x="11299" y="27562"/>
                    <a:pt x="11128" y="27477"/>
                    <a:pt x="10985" y="27363"/>
                  </a:cubicBezTo>
                  <a:lnTo>
                    <a:pt x="10757" y="27220"/>
                  </a:lnTo>
                  <a:cubicBezTo>
                    <a:pt x="10671" y="27163"/>
                    <a:pt x="10586" y="27106"/>
                    <a:pt x="10529" y="27077"/>
                  </a:cubicBezTo>
                  <a:lnTo>
                    <a:pt x="10272" y="26935"/>
                  </a:lnTo>
                  <a:cubicBezTo>
                    <a:pt x="10215" y="26878"/>
                    <a:pt x="10129" y="26849"/>
                    <a:pt x="10044" y="26792"/>
                  </a:cubicBezTo>
                  <a:cubicBezTo>
                    <a:pt x="9958" y="26735"/>
                    <a:pt x="9872" y="26706"/>
                    <a:pt x="9815" y="26678"/>
                  </a:cubicBezTo>
                  <a:cubicBezTo>
                    <a:pt x="9730" y="26621"/>
                    <a:pt x="9644" y="26592"/>
                    <a:pt x="9558" y="26564"/>
                  </a:cubicBezTo>
                  <a:cubicBezTo>
                    <a:pt x="9387" y="26507"/>
                    <a:pt x="9216" y="26450"/>
                    <a:pt x="9045" y="26393"/>
                  </a:cubicBezTo>
                  <a:cubicBezTo>
                    <a:pt x="8874" y="26364"/>
                    <a:pt x="8702" y="26336"/>
                    <a:pt x="8531" y="26336"/>
                  </a:cubicBezTo>
                  <a:lnTo>
                    <a:pt x="8446" y="26364"/>
                  </a:lnTo>
                  <a:cubicBezTo>
                    <a:pt x="7847" y="26221"/>
                    <a:pt x="7276" y="25908"/>
                    <a:pt x="6705" y="25594"/>
                  </a:cubicBezTo>
                  <a:cubicBezTo>
                    <a:pt x="5999" y="25220"/>
                    <a:pt x="5332" y="24872"/>
                    <a:pt x="4683" y="24872"/>
                  </a:cubicBezTo>
                  <a:cubicBezTo>
                    <a:pt x="3996" y="24872"/>
                    <a:pt x="3329" y="25262"/>
                    <a:pt x="2654" y="26421"/>
                  </a:cubicBezTo>
                  <a:cubicBezTo>
                    <a:pt x="2425" y="26821"/>
                    <a:pt x="2169" y="27163"/>
                    <a:pt x="1940" y="27534"/>
                  </a:cubicBezTo>
                  <a:cubicBezTo>
                    <a:pt x="1741" y="27791"/>
                    <a:pt x="1569" y="28048"/>
                    <a:pt x="1398" y="28304"/>
                  </a:cubicBezTo>
                  <a:cubicBezTo>
                    <a:pt x="1398" y="28333"/>
                    <a:pt x="1313" y="28447"/>
                    <a:pt x="1199" y="28590"/>
                  </a:cubicBezTo>
                  <a:cubicBezTo>
                    <a:pt x="1341" y="28704"/>
                    <a:pt x="1569" y="28903"/>
                    <a:pt x="1598" y="29075"/>
                  </a:cubicBezTo>
                  <a:cubicBezTo>
                    <a:pt x="1598" y="29417"/>
                    <a:pt x="913" y="30244"/>
                    <a:pt x="656" y="30330"/>
                  </a:cubicBezTo>
                  <a:cubicBezTo>
                    <a:pt x="630" y="30338"/>
                    <a:pt x="602" y="30341"/>
                    <a:pt x="575" y="30341"/>
                  </a:cubicBezTo>
                  <a:cubicBezTo>
                    <a:pt x="398" y="30341"/>
                    <a:pt x="213" y="30193"/>
                    <a:pt x="114" y="30045"/>
                  </a:cubicBezTo>
                  <a:cubicBezTo>
                    <a:pt x="57" y="30130"/>
                    <a:pt x="0" y="30187"/>
                    <a:pt x="0" y="30187"/>
                  </a:cubicBezTo>
                  <a:cubicBezTo>
                    <a:pt x="60" y="30485"/>
                    <a:pt x="360" y="30573"/>
                    <a:pt x="670" y="30573"/>
                  </a:cubicBezTo>
                  <a:cubicBezTo>
                    <a:pt x="954" y="30573"/>
                    <a:pt x="1247" y="30499"/>
                    <a:pt x="1370" y="30444"/>
                  </a:cubicBezTo>
                  <a:cubicBezTo>
                    <a:pt x="2140" y="30102"/>
                    <a:pt x="2654" y="29160"/>
                    <a:pt x="3167" y="28447"/>
                  </a:cubicBezTo>
                  <a:cubicBezTo>
                    <a:pt x="3310" y="28247"/>
                    <a:pt x="3481" y="28076"/>
                    <a:pt x="3624" y="27905"/>
                  </a:cubicBezTo>
                  <a:lnTo>
                    <a:pt x="3624" y="27905"/>
                  </a:lnTo>
                  <a:cubicBezTo>
                    <a:pt x="3538" y="28076"/>
                    <a:pt x="3481" y="28219"/>
                    <a:pt x="3396" y="28390"/>
                  </a:cubicBezTo>
                  <a:cubicBezTo>
                    <a:pt x="3025" y="29274"/>
                    <a:pt x="2682" y="30216"/>
                    <a:pt x="2682" y="30216"/>
                  </a:cubicBezTo>
                  <a:cubicBezTo>
                    <a:pt x="2682" y="30216"/>
                    <a:pt x="2083" y="31700"/>
                    <a:pt x="1598" y="33069"/>
                  </a:cubicBezTo>
                  <a:cubicBezTo>
                    <a:pt x="1569" y="33126"/>
                    <a:pt x="1569" y="33183"/>
                    <a:pt x="1541" y="33269"/>
                  </a:cubicBezTo>
                  <a:cubicBezTo>
                    <a:pt x="1741" y="33326"/>
                    <a:pt x="2140" y="33497"/>
                    <a:pt x="2169" y="33611"/>
                  </a:cubicBezTo>
                  <a:cubicBezTo>
                    <a:pt x="2360" y="34161"/>
                    <a:pt x="1691" y="35391"/>
                    <a:pt x="1082" y="35391"/>
                  </a:cubicBezTo>
                  <a:cubicBezTo>
                    <a:pt x="964" y="35391"/>
                    <a:pt x="849" y="35344"/>
                    <a:pt x="742" y="35238"/>
                  </a:cubicBezTo>
                  <a:cubicBezTo>
                    <a:pt x="713" y="35323"/>
                    <a:pt x="685" y="35380"/>
                    <a:pt x="656" y="35466"/>
                  </a:cubicBezTo>
                  <a:cubicBezTo>
                    <a:pt x="872" y="35650"/>
                    <a:pt x="1077" y="35719"/>
                    <a:pt x="1266" y="35719"/>
                  </a:cubicBezTo>
                  <a:cubicBezTo>
                    <a:pt x="1754" y="35719"/>
                    <a:pt x="2142" y="35259"/>
                    <a:pt x="2368" y="35095"/>
                  </a:cubicBezTo>
                  <a:cubicBezTo>
                    <a:pt x="3196" y="32755"/>
                    <a:pt x="4080" y="30216"/>
                    <a:pt x="5478" y="28190"/>
                  </a:cubicBezTo>
                  <a:lnTo>
                    <a:pt x="5478" y="28190"/>
                  </a:lnTo>
                  <a:cubicBezTo>
                    <a:pt x="4765" y="29674"/>
                    <a:pt x="3909" y="32156"/>
                    <a:pt x="2968" y="34268"/>
                  </a:cubicBezTo>
                  <a:cubicBezTo>
                    <a:pt x="3139" y="34353"/>
                    <a:pt x="3310" y="34439"/>
                    <a:pt x="3396" y="34581"/>
                  </a:cubicBezTo>
                  <a:cubicBezTo>
                    <a:pt x="3567" y="35038"/>
                    <a:pt x="3053" y="35780"/>
                    <a:pt x="2711" y="35979"/>
                  </a:cubicBezTo>
                  <a:cubicBezTo>
                    <a:pt x="2663" y="36004"/>
                    <a:pt x="2330" y="36170"/>
                    <a:pt x="2142" y="36170"/>
                  </a:cubicBezTo>
                  <a:cubicBezTo>
                    <a:pt x="2107" y="36170"/>
                    <a:pt x="2077" y="36164"/>
                    <a:pt x="2054" y="36151"/>
                  </a:cubicBezTo>
                  <a:cubicBezTo>
                    <a:pt x="1997" y="36208"/>
                    <a:pt x="1969" y="36265"/>
                    <a:pt x="1940" y="36350"/>
                  </a:cubicBezTo>
                  <a:cubicBezTo>
                    <a:pt x="2091" y="36493"/>
                    <a:pt x="2255" y="36557"/>
                    <a:pt x="2429" y="36557"/>
                  </a:cubicBezTo>
                  <a:cubicBezTo>
                    <a:pt x="3572" y="36557"/>
                    <a:pt x="5140" y="33783"/>
                    <a:pt x="6106" y="32470"/>
                  </a:cubicBezTo>
                  <a:cubicBezTo>
                    <a:pt x="6420" y="31557"/>
                    <a:pt x="6791" y="30730"/>
                    <a:pt x="7333" y="30187"/>
                  </a:cubicBezTo>
                  <a:lnTo>
                    <a:pt x="7333" y="30187"/>
                  </a:lnTo>
                  <a:cubicBezTo>
                    <a:pt x="6762" y="31186"/>
                    <a:pt x="6477" y="32527"/>
                    <a:pt x="6078" y="33782"/>
                  </a:cubicBezTo>
                  <a:cubicBezTo>
                    <a:pt x="6020" y="33982"/>
                    <a:pt x="5992" y="34153"/>
                    <a:pt x="5906" y="34325"/>
                  </a:cubicBezTo>
                  <a:cubicBezTo>
                    <a:pt x="5878" y="34439"/>
                    <a:pt x="5849" y="34524"/>
                    <a:pt x="5792" y="34610"/>
                  </a:cubicBezTo>
                  <a:cubicBezTo>
                    <a:pt x="6306" y="35009"/>
                    <a:pt x="5878" y="36065"/>
                    <a:pt x="5279" y="36208"/>
                  </a:cubicBezTo>
                  <a:cubicBezTo>
                    <a:pt x="5258" y="36213"/>
                    <a:pt x="5238" y="36215"/>
                    <a:pt x="5219" y="36215"/>
                  </a:cubicBezTo>
                  <a:cubicBezTo>
                    <a:pt x="5134" y="36215"/>
                    <a:pt x="5068" y="36169"/>
                    <a:pt x="5022" y="36122"/>
                  </a:cubicBezTo>
                  <a:lnTo>
                    <a:pt x="4965" y="36208"/>
                  </a:lnTo>
                  <a:lnTo>
                    <a:pt x="4993" y="36322"/>
                  </a:lnTo>
                  <a:cubicBezTo>
                    <a:pt x="5057" y="36372"/>
                    <a:pt x="5139" y="36394"/>
                    <a:pt x="5234" y="36394"/>
                  </a:cubicBezTo>
                  <a:cubicBezTo>
                    <a:pt x="5733" y="36394"/>
                    <a:pt x="6570" y="35787"/>
                    <a:pt x="6762" y="35523"/>
                  </a:cubicBezTo>
                  <a:cubicBezTo>
                    <a:pt x="7361" y="34667"/>
                    <a:pt x="7618" y="33611"/>
                    <a:pt x="8332" y="32898"/>
                  </a:cubicBezTo>
                  <a:cubicBezTo>
                    <a:pt x="8760" y="32470"/>
                    <a:pt x="9473" y="32384"/>
                    <a:pt x="9958" y="32156"/>
                  </a:cubicBezTo>
                  <a:cubicBezTo>
                    <a:pt x="10101" y="32099"/>
                    <a:pt x="10243" y="32013"/>
                    <a:pt x="10357" y="31956"/>
                  </a:cubicBezTo>
                  <a:cubicBezTo>
                    <a:pt x="11185" y="31471"/>
                    <a:pt x="11813" y="30758"/>
                    <a:pt x="12440" y="29988"/>
                  </a:cubicBezTo>
                  <a:cubicBezTo>
                    <a:pt x="12526" y="29874"/>
                    <a:pt x="12840" y="29389"/>
                    <a:pt x="13154" y="28903"/>
                  </a:cubicBezTo>
                  <a:cubicBezTo>
                    <a:pt x="18432" y="23026"/>
                    <a:pt x="21628" y="16663"/>
                    <a:pt x="24110" y="10985"/>
                  </a:cubicBezTo>
                  <a:cubicBezTo>
                    <a:pt x="24994" y="10472"/>
                    <a:pt x="25622" y="9416"/>
                    <a:pt x="25023" y="8018"/>
                  </a:cubicBezTo>
                  <a:cubicBezTo>
                    <a:pt x="24880" y="7647"/>
                    <a:pt x="24224" y="6734"/>
                    <a:pt x="23710" y="6477"/>
                  </a:cubicBezTo>
                  <a:cubicBezTo>
                    <a:pt x="22113" y="4252"/>
                    <a:pt x="18946" y="999"/>
                    <a:pt x="18318" y="343"/>
                  </a:cubicBezTo>
                  <a:cubicBezTo>
                    <a:pt x="18261" y="286"/>
                    <a:pt x="18147" y="172"/>
                    <a:pt x="18004" y="0"/>
                  </a:cubicBezTo>
                  <a:close/>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22;p45"/>
            <p:cNvSpPr/>
            <p:nvPr/>
          </p:nvSpPr>
          <p:spPr>
            <a:xfrm>
              <a:off x="7902893" y="2857713"/>
              <a:ext cx="437482" cy="326482"/>
            </a:xfrm>
            <a:custGeom>
              <a:avLst/>
              <a:gdLst/>
              <a:ahLst/>
              <a:cxnLst/>
              <a:rect l="l" t="t" r="r" b="b"/>
              <a:pathLst>
                <a:path w="10415" h="7772" extrusionOk="0">
                  <a:moveTo>
                    <a:pt x="317" y="1"/>
                  </a:moveTo>
                  <a:cubicBezTo>
                    <a:pt x="258" y="1"/>
                    <a:pt x="200" y="2"/>
                    <a:pt x="143" y="3"/>
                  </a:cubicBezTo>
                  <a:lnTo>
                    <a:pt x="172" y="3"/>
                  </a:lnTo>
                  <a:cubicBezTo>
                    <a:pt x="58" y="459"/>
                    <a:pt x="1" y="1715"/>
                    <a:pt x="1" y="3227"/>
                  </a:cubicBezTo>
                  <a:cubicBezTo>
                    <a:pt x="835" y="4451"/>
                    <a:pt x="2455" y="6026"/>
                    <a:pt x="5337" y="6026"/>
                  </a:cubicBezTo>
                  <a:cubicBezTo>
                    <a:pt x="5412" y="6026"/>
                    <a:pt x="5488" y="6025"/>
                    <a:pt x="5564" y="6023"/>
                  </a:cubicBezTo>
                  <a:lnTo>
                    <a:pt x="5564" y="6023"/>
                  </a:lnTo>
                  <a:cubicBezTo>
                    <a:pt x="5564" y="6023"/>
                    <a:pt x="3877" y="6703"/>
                    <a:pt x="2499" y="6703"/>
                  </a:cubicBezTo>
                  <a:cubicBezTo>
                    <a:pt x="2356" y="6703"/>
                    <a:pt x="2217" y="6696"/>
                    <a:pt x="2083" y="6679"/>
                  </a:cubicBezTo>
                  <a:lnTo>
                    <a:pt x="2083" y="6679"/>
                  </a:lnTo>
                  <a:cubicBezTo>
                    <a:pt x="2984" y="7466"/>
                    <a:pt x="4165" y="7772"/>
                    <a:pt x="5364" y="7772"/>
                  </a:cubicBezTo>
                  <a:cubicBezTo>
                    <a:pt x="7471" y="7772"/>
                    <a:pt x="9633" y="6826"/>
                    <a:pt x="10415" y="5881"/>
                  </a:cubicBezTo>
                  <a:cubicBezTo>
                    <a:pt x="6595" y="1224"/>
                    <a:pt x="2829" y="1"/>
                    <a:pt x="317"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23;p45"/>
            <p:cNvSpPr/>
            <p:nvPr/>
          </p:nvSpPr>
          <p:spPr>
            <a:xfrm>
              <a:off x="7979594" y="3102029"/>
              <a:ext cx="453864" cy="387477"/>
            </a:xfrm>
            <a:custGeom>
              <a:avLst/>
              <a:gdLst/>
              <a:ahLst/>
              <a:cxnLst/>
              <a:rect l="l" t="t" r="r" b="b"/>
              <a:pathLst>
                <a:path w="10805" h="9224" extrusionOk="0">
                  <a:moveTo>
                    <a:pt x="8838" y="1"/>
                  </a:moveTo>
                  <a:cubicBezTo>
                    <a:pt x="8749" y="1"/>
                    <a:pt x="8665" y="21"/>
                    <a:pt x="8589" y="65"/>
                  </a:cubicBezTo>
                  <a:cubicBezTo>
                    <a:pt x="8589" y="65"/>
                    <a:pt x="4937" y="5001"/>
                    <a:pt x="1" y="7226"/>
                  </a:cubicBezTo>
                  <a:cubicBezTo>
                    <a:pt x="115" y="7597"/>
                    <a:pt x="200" y="7968"/>
                    <a:pt x="314" y="8339"/>
                  </a:cubicBezTo>
                  <a:cubicBezTo>
                    <a:pt x="400" y="8624"/>
                    <a:pt x="486" y="8910"/>
                    <a:pt x="571" y="9223"/>
                  </a:cubicBezTo>
                  <a:cubicBezTo>
                    <a:pt x="942" y="9166"/>
                    <a:pt x="1342" y="9052"/>
                    <a:pt x="1741" y="8910"/>
                  </a:cubicBezTo>
                  <a:cubicBezTo>
                    <a:pt x="5165" y="7626"/>
                    <a:pt x="9473" y="3631"/>
                    <a:pt x="10130" y="2490"/>
                  </a:cubicBezTo>
                  <a:cubicBezTo>
                    <a:pt x="10158" y="2461"/>
                    <a:pt x="10187" y="2404"/>
                    <a:pt x="10215" y="2376"/>
                  </a:cubicBezTo>
                  <a:cubicBezTo>
                    <a:pt x="10804" y="1556"/>
                    <a:pt x="9623" y="1"/>
                    <a:pt x="8838"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24;p45"/>
            <p:cNvSpPr/>
            <p:nvPr/>
          </p:nvSpPr>
          <p:spPr>
            <a:xfrm>
              <a:off x="7902893" y="2993271"/>
              <a:ext cx="437482" cy="412346"/>
            </a:xfrm>
            <a:custGeom>
              <a:avLst/>
              <a:gdLst/>
              <a:ahLst/>
              <a:cxnLst/>
              <a:rect l="l" t="t" r="r" b="b"/>
              <a:pathLst>
                <a:path w="10415" h="9816" extrusionOk="0">
                  <a:moveTo>
                    <a:pt x="1" y="0"/>
                  </a:moveTo>
                  <a:lnTo>
                    <a:pt x="1" y="0"/>
                  </a:lnTo>
                  <a:cubicBezTo>
                    <a:pt x="29" y="1826"/>
                    <a:pt x="200" y="4052"/>
                    <a:pt x="628" y="5707"/>
                  </a:cubicBezTo>
                  <a:cubicBezTo>
                    <a:pt x="999" y="7076"/>
                    <a:pt x="1427" y="8446"/>
                    <a:pt x="1827" y="9815"/>
                  </a:cubicBezTo>
                  <a:cubicBezTo>
                    <a:pt x="6762" y="7590"/>
                    <a:pt x="10414" y="2655"/>
                    <a:pt x="10415" y="2654"/>
                  </a:cubicBezTo>
                  <a:lnTo>
                    <a:pt x="10415" y="2654"/>
                  </a:lnTo>
                  <a:cubicBezTo>
                    <a:pt x="9633" y="3599"/>
                    <a:pt x="7471" y="4545"/>
                    <a:pt x="5364" y="4545"/>
                  </a:cubicBezTo>
                  <a:cubicBezTo>
                    <a:pt x="4165" y="4545"/>
                    <a:pt x="2984" y="4239"/>
                    <a:pt x="2083" y="3452"/>
                  </a:cubicBezTo>
                  <a:lnTo>
                    <a:pt x="2083" y="3452"/>
                  </a:lnTo>
                  <a:cubicBezTo>
                    <a:pt x="2217" y="3469"/>
                    <a:pt x="2356" y="3476"/>
                    <a:pt x="2499" y="3476"/>
                  </a:cubicBezTo>
                  <a:cubicBezTo>
                    <a:pt x="3877" y="3476"/>
                    <a:pt x="5564" y="2796"/>
                    <a:pt x="5564" y="2796"/>
                  </a:cubicBezTo>
                  <a:lnTo>
                    <a:pt x="5564" y="2796"/>
                  </a:lnTo>
                  <a:cubicBezTo>
                    <a:pt x="5488" y="2798"/>
                    <a:pt x="5412" y="2799"/>
                    <a:pt x="5337" y="2799"/>
                  </a:cubicBezTo>
                  <a:cubicBezTo>
                    <a:pt x="2455" y="2799"/>
                    <a:pt x="835" y="1224"/>
                    <a:pt x="1"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25;p45"/>
            <p:cNvSpPr/>
            <p:nvPr/>
          </p:nvSpPr>
          <p:spPr>
            <a:xfrm>
              <a:off x="7893316" y="3861020"/>
              <a:ext cx="1218" cy="3613"/>
            </a:xfrm>
            <a:custGeom>
              <a:avLst/>
              <a:gdLst/>
              <a:ahLst/>
              <a:cxnLst/>
              <a:rect l="l" t="t" r="r" b="b"/>
              <a:pathLst>
                <a:path w="29" h="86" extrusionOk="0">
                  <a:moveTo>
                    <a:pt x="0" y="0"/>
                  </a:moveTo>
                  <a:lnTo>
                    <a:pt x="0" y="86"/>
                  </a:lnTo>
                  <a:lnTo>
                    <a:pt x="29" y="0"/>
                  </a:lnTo>
                  <a:close/>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26;p45"/>
            <p:cNvSpPr/>
            <p:nvPr/>
          </p:nvSpPr>
          <p:spPr>
            <a:xfrm>
              <a:off x="7016000" y="3857408"/>
              <a:ext cx="42" cy="7225"/>
            </a:xfrm>
            <a:custGeom>
              <a:avLst/>
              <a:gdLst/>
              <a:ahLst/>
              <a:cxnLst/>
              <a:rect l="l" t="t" r="r" b="b"/>
              <a:pathLst>
                <a:path w="1" h="172" extrusionOk="0">
                  <a:moveTo>
                    <a:pt x="1" y="1"/>
                  </a:moveTo>
                  <a:cubicBezTo>
                    <a:pt x="1" y="58"/>
                    <a:pt x="1" y="115"/>
                    <a:pt x="1" y="172"/>
                  </a:cubicBezTo>
                  <a:cubicBezTo>
                    <a:pt x="1" y="115"/>
                    <a:pt x="1" y="58"/>
                    <a:pt x="1" y="1"/>
                  </a:cubicBezTo>
                  <a:lnTo>
                    <a:pt x="1" y="1"/>
                  </a:lnTo>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27;p45"/>
            <p:cNvSpPr/>
            <p:nvPr/>
          </p:nvSpPr>
          <p:spPr>
            <a:xfrm>
              <a:off x="6944087" y="3942851"/>
              <a:ext cx="992410" cy="486279"/>
            </a:xfrm>
            <a:custGeom>
              <a:avLst/>
              <a:gdLst/>
              <a:ahLst/>
              <a:cxnLst/>
              <a:rect l="l" t="t" r="r" b="b"/>
              <a:pathLst>
                <a:path w="23626" h="11576" extrusionOk="0">
                  <a:moveTo>
                    <a:pt x="12202" y="8188"/>
                  </a:moveTo>
                  <a:cubicBezTo>
                    <a:pt x="12277" y="8188"/>
                    <a:pt x="12355" y="8196"/>
                    <a:pt x="12441" y="8210"/>
                  </a:cubicBezTo>
                  <a:lnTo>
                    <a:pt x="12555" y="8267"/>
                  </a:lnTo>
                  <a:lnTo>
                    <a:pt x="12669" y="8295"/>
                  </a:lnTo>
                  <a:lnTo>
                    <a:pt x="12755" y="8381"/>
                  </a:lnTo>
                  <a:lnTo>
                    <a:pt x="12840" y="8438"/>
                  </a:lnTo>
                  <a:cubicBezTo>
                    <a:pt x="12954" y="8552"/>
                    <a:pt x="13069" y="8666"/>
                    <a:pt x="13126" y="8809"/>
                  </a:cubicBezTo>
                  <a:cubicBezTo>
                    <a:pt x="13183" y="8952"/>
                    <a:pt x="13211" y="9094"/>
                    <a:pt x="13240" y="9237"/>
                  </a:cubicBezTo>
                  <a:cubicBezTo>
                    <a:pt x="13240" y="9522"/>
                    <a:pt x="13154" y="9808"/>
                    <a:pt x="12983" y="10007"/>
                  </a:cubicBezTo>
                  <a:cubicBezTo>
                    <a:pt x="12926" y="9722"/>
                    <a:pt x="12897" y="9522"/>
                    <a:pt x="12812" y="9323"/>
                  </a:cubicBezTo>
                  <a:cubicBezTo>
                    <a:pt x="12726" y="9123"/>
                    <a:pt x="12612" y="8980"/>
                    <a:pt x="12498" y="8866"/>
                  </a:cubicBezTo>
                  <a:cubicBezTo>
                    <a:pt x="12355" y="8752"/>
                    <a:pt x="12213" y="8666"/>
                    <a:pt x="12013" y="8666"/>
                  </a:cubicBezTo>
                  <a:cubicBezTo>
                    <a:pt x="11972" y="8660"/>
                    <a:pt x="11929" y="8656"/>
                    <a:pt x="11882" y="8656"/>
                  </a:cubicBezTo>
                  <a:cubicBezTo>
                    <a:pt x="11732" y="8656"/>
                    <a:pt x="11553" y="8693"/>
                    <a:pt x="11357" y="8780"/>
                  </a:cubicBezTo>
                  <a:cubicBezTo>
                    <a:pt x="11442" y="8524"/>
                    <a:pt x="11670" y="8295"/>
                    <a:pt x="11984" y="8210"/>
                  </a:cubicBezTo>
                  <a:cubicBezTo>
                    <a:pt x="12056" y="8196"/>
                    <a:pt x="12127" y="8188"/>
                    <a:pt x="12202" y="8188"/>
                  </a:cubicBezTo>
                  <a:close/>
                  <a:moveTo>
                    <a:pt x="19101" y="0"/>
                  </a:moveTo>
                  <a:cubicBezTo>
                    <a:pt x="6837" y="0"/>
                    <a:pt x="1056" y="5157"/>
                    <a:pt x="1056" y="5157"/>
                  </a:cubicBezTo>
                  <a:cubicBezTo>
                    <a:pt x="800" y="6441"/>
                    <a:pt x="457" y="7611"/>
                    <a:pt x="1" y="8524"/>
                  </a:cubicBezTo>
                  <a:cubicBezTo>
                    <a:pt x="1499" y="10113"/>
                    <a:pt x="6609" y="11575"/>
                    <a:pt x="12500" y="11575"/>
                  </a:cubicBezTo>
                  <a:cubicBezTo>
                    <a:pt x="14014" y="11575"/>
                    <a:pt x="15580" y="11479"/>
                    <a:pt x="17149" y="11263"/>
                  </a:cubicBezTo>
                  <a:cubicBezTo>
                    <a:pt x="17149" y="11263"/>
                    <a:pt x="17520" y="9636"/>
                    <a:pt x="19060" y="8010"/>
                  </a:cubicBezTo>
                  <a:cubicBezTo>
                    <a:pt x="19744" y="7299"/>
                    <a:pt x="20655" y="7055"/>
                    <a:pt x="21494" y="7055"/>
                  </a:cubicBezTo>
                  <a:cubicBezTo>
                    <a:pt x="22439" y="7055"/>
                    <a:pt x="23293" y="7365"/>
                    <a:pt x="23625" y="7668"/>
                  </a:cubicBezTo>
                  <a:cubicBezTo>
                    <a:pt x="22884" y="5528"/>
                    <a:pt x="22655" y="2503"/>
                    <a:pt x="22598" y="135"/>
                  </a:cubicBezTo>
                  <a:cubicBezTo>
                    <a:pt x="21379" y="43"/>
                    <a:pt x="20213" y="0"/>
                    <a:pt x="19101" y="0"/>
                  </a:cubicBezTo>
                  <a:close/>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28;p45"/>
            <p:cNvSpPr/>
            <p:nvPr/>
          </p:nvSpPr>
          <p:spPr>
            <a:xfrm>
              <a:off x="7664389" y="4239172"/>
              <a:ext cx="300882" cy="176810"/>
            </a:xfrm>
            <a:custGeom>
              <a:avLst/>
              <a:gdLst/>
              <a:ahLst/>
              <a:cxnLst/>
              <a:rect l="l" t="t" r="r" b="b"/>
              <a:pathLst>
                <a:path w="7163" h="4209" extrusionOk="0">
                  <a:moveTo>
                    <a:pt x="4346" y="1"/>
                  </a:moveTo>
                  <a:cubicBezTo>
                    <a:pt x="3507" y="1"/>
                    <a:pt x="2596" y="245"/>
                    <a:pt x="1912" y="956"/>
                  </a:cubicBezTo>
                  <a:cubicBezTo>
                    <a:pt x="372" y="2582"/>
                    <a:pt x="1" y="4209"/>
                    <a:pt x="1" y="4209"/>
                  </a:cubicBezTo>
                  <a:lnTo>
                    <a:pt x="2397" y="3895"/>
                  </a:lnTo>
                  <a:cubicBezTo>
                    <a:pt x="2626" y="3524"/>
                    <a:pt x="2882" y="3182"/>
                    <a:pt x="3111" y="2782"/>
                  </a:cubicBezTo>
                  <a:cubicBezTo>
                    <a:pt x="3786" y="1623"/>
                    <a:pt x="4453" y="1233"/>
                    <a:pt x="5140" y="1233"/>
                  </a:cubicBezTo>
                  <a:cubicBezTo>
                    <a:pt x="5789" y="1233"/>
                    <a:pt x="6456" y="1581"/>
                    <a:pt x="7162" y="1955"/>
                  </a:cubicBezTo>
                  <a:cubicBezTo>
                    <a:pt x="6991" y="1612"/>
                    <a:pt x="6763" y="1184"/>
                    <a:pt x="6477" y="614"/>
                  </a:cubicBezTo>
                  <a:cubicBezTo>
                    <a:pt x="6145" y="311"/>
                    <a:pt x="5291" y="1"/>
                    <a:pt x="4346"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29;p45"/>
            <p:cNvSpPr/>
            <p:nvPr/>
          </p:nvSpPr>
          <p:spPr>
            <a:xfrm>
              <a:off x="6988444" y="3857408"/>
              <a:ext cx="904914" cy="302076"/>
            </a:xfrm>
            <a:custGeom>
              <a:avLst/>
              <a:gdLst/>
              <a:ahLst/>
              <a:cxnLst/>
              <a:rect l="l" t="t" r="r" b="b"/>
              <a:pathLst>
                <a:path w="21543" h="7191" extrusionOk="0">
                  <a:moveTo>
                    <a:pt x="657" y="1"/>
                  </a:moveTo>
                  <a:cubicBezTo>
                    <a:pt x="657" y="58"/>
                    <a:pt x="657" y="115"/>
                    <a:pt x="657" y="172"/>
                  </a:cubicBezTo>
                  <a:cubicBezTo>
                    <a:pt x="600" y="2226"/>
                    <a:pt x="457" y="4851"/>
                    <a:pt x="0" y="7191"/>
                  </a:cubicBezTo>
                  <a:cubicBezTo>
                    <a:pt x="0" y="7191"/>
                    <a:pt x="5781" y="2034"/>
                    <a:pt x="18045" y="2034"/>
                  </a:cubicBezTo>
                  <a:cubicBezTo>
                    <a:pt x="19157" y="2034"/>
                    <a:pt x="20323" y="2077"/>
                    <a:pt x="21542" y="2169"/>
                  </a:cubicBezTo>
                  <a:lnTo>
                    <a:pt x="21542" y="172"/>
                  </a:lnTo>
                  <a:lnTo>
                    <a:pt x="21542" y="86"/>
                  </a:lnTo>
                  <a:cubicBezTo>
                    <a:pt x="19761" y="210"/>
                    <a:pt x="13883" y="595"/>
                    <a:pt x="8615" y="595"/>
                  </a:cubicBezTo>
                  <a:cubicBezTo>
                    <a:pt x="5359" y="595"/>
                    <a:pt x="2335" y="448"/>
                    <a:pt x="657"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30;p45"/>
            <p:cNvSpPr/>
            <p:nvPr/>
          </p:nvSpPr>
          <p:spPr>
            <a:xfrm>
              <a:off x="7706352" y="2254947"/>
              <a:ext cx="103122" cy="101910"/>
            </a:xfrm>
            <a:custGeom>
              <a:avLst/>
              <a:gdLst/>
              <a:ahLst/>
              <a:cxnLst/>
              <a:rect l="l" t="t" r="r" b="b"/>
              <a:pathLst>
                <a:path w="2455" h="2426" extrusionOk="0">
                  <a:moveTo>
                    <a:pt x="2140" y="0"/>
                  </a:moveTo>
                  <a:cubicBezTo>
                    <a:pt x="1541" y="999"/>
                    <a:pt x="685" y="1912"/>
                    <a:pt x="57" y="1969"/>
                  </a:cubicBezTo>
                  <a:cubicBezTo>
                    <a:pt x="57" y="2112"/>
                    <a:pt x="29" y="2254"/>
                    <a:pt x="0" y="2425"/>
                  </a:cubicBezTo>
                  <a:lnTo>
                    <a:pt x="86" y="2397"/>
                  </a:lnTo>
                  <a:cubicBezTo>
                    <a:pt x="400" y="2226"/>
                    <a:pt x="714" y="2112"/>
                    <a:pt x="1056" y="1997"/>
                  </a:cubicBezTo>
                  <a:cubicBezTo>
                    <a:pt x="1370" y="1912"/>
                    <a:pt x="1655" y="1826"/>
                    <a:pt x="1969" y="1741"/>
                  </a:cubicBezTo>
                  <a:cubicBezTo>
                    <a:pt x="2140" y="1712"/>
                    <a:pt x="2283" y="1684"/>
                    <a:pt x="2454" y="1627"/>
                  </a:cubicBezTo>
                  <a:cubicBezTo>
                    <a:pt x="2311" y="1084"/>
                    <a:pt x="2197" y="542"/>
                    <a:pt x="2140" y="0"/>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31;p45"/>
            <p:cNvSpPr/>
            <p:nvPr/>
          </p:nvSpPr>
          <p:spPr>
            <a:xfrm>
              <a:off x="7687156" y="2413148"/>
              <a:ext cx="303276" cy="281702"/>
            </a:xfrm>
            <a:custGeom>
              <a:avLst/>
              <a:gdLst/>
              <a:ahLst/>
              <a:cxnLst/>
              <a:rect l="l" t="t" r="r" b="b"/>
              <a:pathLst>
                <a:path w="7220" h="6706" extrusionOk="0">
                  <a:moveTo>
                    <a:pt x="1542" y="0"/>
                  </a:moveTo>
                  <a:cubicBezTo>
                    <a:pt x="1256" y="0"/>
                    <a:pt x="971" y="0"/>
                    <a:pt x="714" y="58"/>
                  </a:cubicBezTo>
                  <a:cubicBezTo>
                    <a:pt x="486" y="86"/>
                    <a:pt x="286" y="143"/>
                    <a:pt x="86" y="200"/>
                  </a:cubicBezTo>
                  <a:cubicBezTo>
                    <a:pt x="58" y="257"/>
                    <a:pt x="29" y="314"/>
                    <a:pt x="29" y="371"/>
                  </a:cubicBezTo>
                  <a:lnTo>
                    <a:pt x="1" y="400"/>
                  </a:lnTo>
                  <a:cubicBezTo>
                    <a:pt x="514" y="2740"/>
                    <a:pt x="1713" y="5022"/>
                    <a:pt x="3396" y="6706"/>
                  </a:cubicBezTo>
                  <a:cubicBezTo>
                    <a:pt x="3567" y="6648"/>
                    <a:pt x="3710" y="6591"/>
                    <a:pt x="3881" y="6534"/>
                  </a:cubicBezTo>
                  <a:lnTo>
                    <a:pt x="3253" y="4794"/>
                  </a:lnTo>
                  <a:lnTo>
                    <a:pt x="4309" y="6363"/>
                  </a:lnTo>
                  <a:cubicBezTo>
                    <a:pt x="5222" y="5964"/>
                    <a:pt x="6221" y="5393"/>
                    <a:pt x="7219" y="4680"/>
                  </a:cubicBezTo>
                  <a:cubicBezTo>
                    <a:pt x="5679" y="3538"/>
                    <a:pt x="4480" y="1941"/>
                    <a:pt x="3681" y="115"/>
                  </a:cubicBezTo>
                  <a:cubicBezTo>
                    <a:pt x="3253" y="86"/>
                    <a:pt x="2825" y="58"/>
                    <a:pt x="2426" y="29"/>
                  </a:cubicBezTo>
                  <a:cubicBezTo>
                    <a:pt x="2112" y="0"/>
                    <a:pt x="1827" y="0"/>
                    <a:pt x="1542" y="0"/>
                  </a:cubicBezTo>
                  <a:close/>
                </a:path>
              </a:pathLst>
            </a:custGeom>
            <a:solidFill>
              <a:srgbClr val="58215F"/>
            </a:solidFill>
            <a:ln w="9525" cap="flat" cmpd="sng">
              <a:solidFill>
                <a:srgbClr val="4F1C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32;p45"/>
            <p:cNvSpPr/>
            <p:nvPr/>
          </p:nvSpPr>
          <p:spPr>
            <a:xfrm>
              <a:off x="7841776" y="2417937"/>
              <a:ext cx="193013" cy="191806"/>
            </a:xfrm>
            <a:custGeom>
              <a:avLst/>
              <a:gdLst/>
              <a:ahLst/>
              <a:cxnLst/>
              <a:rect l="l" t="t" r="r" b="b"/>
              <a:pathLst>
                <a:path w="4595" h="4566" extrusionOk="0">
                  <a:moveTo>
                    <a:pt x="0" y="1"/>
                  </a:moveTo>
                  <a:cubicBezTo>
                    <a:pt x="799" y="1827"/>
                    <a:pt x="1998" y="3424"/>
                    <a:pt x="3538" y="4566"/>
                  </a:cubicBezTo>
                  <a:cubicBezTo>
                    <a:pt x="3881" y="4309"/>
                    <a:pt x="4223" y="4024"/>
                    <a:pt x="4594" y="3738"/>
                  </a:cubicBezTo>
                  <a:cubicBezTo>
                    <a:pt x="2968" y="2511"/>
                    <a:pt x="1884" y="1227"/>
                    <a:pt x="1170" y="58"/>
                  </a:cubicBezTo>
                  <a:cubicBezTo>
                    <a:pt x="971" y="58"/>
                    <a:pt x="771" y="29"/>
                    <a:pt x="543" y="29"/>
                  </a:cubicBezTo>
                  <a:cubicBezTo>
                    <a:pt x="371" y="29"/>
                    <a:pt x="172" y="1"/>
                    <a:pt x="0"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33;p45"/>
            <p:cNvSpPr/>
            <p:nvPr/>
          </p:nvSpPr>
          <p:spPr>
            <a:xfrm>
              <a:off x="7605666" y="2429909"/>
              <a:ext cx="224181" cy="311696"/>
            </a:xfrm>
            <a:custGeom>
              <a:avLst/>
              <a:gdLst/>
              <a:ahLst/>
              <a:cxnLst/>
              <a:rect l="l" t="t" r="r" b="b"/>
              <a:pathLst>
                <a:path w="5337" h="7420" extrusionOk="0">
                  <a:moveTo>
                    <a:pt x="1941" y="1"/>
                  </a:moveTo>
                  <a:cubicBezTo>
                    <a:pt x="1570" y="1199"/>
                    <a:pt x="942" y="2512"/>
                    <a:pt x="86" y="3539"/>
                  </a:cubicBezTo>
                  <a:cubicBezTo>
                    <a:pt x="86" y="3682"/>
                    <a:pt x="58" y="3853"/>
                    <a:pt x="58" y="4024"/>
                  </a:cubicBezTo>
                  <a:lnTo>
                    <a:pt x="1" y="4737"/>
                  </a:lnTo>
                  <a:cubicBezTo>
                    <a:pt x="24" y="4735"/>
                    <a:pt x="48" y="4733"/>
                    <a:pt x="71" y="4733"/>
                  </a:cubicBezTo>
                  <a:cubicBezTo>
                    <a:pt x="790" y="4733"/>
                    <a:pt x="1093" y="6009"/>
                    <a:pt x="1342" y="7419"/>
                  </a:cubicBezTo>
                  <a:cubicBezTo>
                    <a:pt x="1770" y="7305"/>
                    <a:pt x="2255" y="7134"/>
                    <a:pt x="2711" y="6934"/>
                  </a:cubicBezTo>
                  <a:lnTo>
                    <a:pt x="2711" y="5251"/>
                  </a:lnTo>
                  <a:lnTo>
                    <a:pt x="3168" y="6877"/>
                  </a:lnTo>
                  <a:cubicBezTo>
                    <a:pt x="3396" y="6820"/>
                    <a:pt x="3596" y="6792"/>
                    <a:pt x="3795" y="6735"/>
                  </a:cubicBezTo>
                  <a:lnTo>
                    <a:pt x="3767" y="5936"/>
                  </a:lnTo>
                  <a:lnTo>
                    <a:pt x="4195" y="6649"/>
                  </a:lnTo>
                  <a:cubicBezTo>
                    <a:pt x="4566" y="6563"/>
                    <a:pt x="4965" y="6449"/>
                    <a:pt x="5336" y="6307"/>
                  </a:cubicBezTo>
                  <a:cubicBezTo>
                    <a:pt x="3653" y="4623"/>
                    <a:pt x="2454" y="2341"/>
                    <a:pt x="1941"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34;p45"/>
            <p:cNvSpPr/>
            <p:nvPr/>
          </p:nvSpPr>
          <p:spPr>
            <a:xfrm>
              <a:off x="7016000" y="2348414"/>
              <a:ext cx="226575" cy="391972"/>
            </a:xfrm>
            <a:custGeom>
              <a:avLst/>
              <a:gdLst/>
              <a:ahLst/>
              <a:cxnLst/>
              <a:rect l="l" t="t" r="r" b="b"/>
              <a:pathLst>
                <a:path w="5394" h="9331" extrusionOk="0">
                  <a:moveTo>
                    <a:pt x="2968" y="1"/>
                  </a:moveTo>
                  <a:cubicBezTo>
                    <a:pt x="2455" y="2854"/>
                    <a:pt x="1342" y="5650"/>
                    <a:pt x="1" y="8189"/>
                  </a:cubicBezTo>
                  <a:cubicBezTo>
                    <a:pt x="429" y="8361"/>
                    <a:pt x="885" y="8475"/>
                    <a:pt x="1313" y="8589"/>
                  </a:cubicBezTo>
                  <a:lnTo>
                    <a:pt x="1741" y="7876"/>
                  </a:lnTo>
                  <a:lnTo>
                    <a:pt x="1713" y="8675"/>
                  </a:lnTo>
                  <a:cubicBezTo>
                    <a:pt x="1912" y="8732"/>
                    <a:pt x="2112" y="8760"/>
                    <a:pt x="2340" y="8817"/>
                  </a:cubicBezTo>
                  <a:lnTo>
                    <a:pt x="2797" y="7191"/>
                  </a:lnTo>
                  <a:lnTo>
                    <a:pt x="2797" y="8874"/>
                  </a:lnTo>
                  <a:cubicBezTo>
                    <a:pt x="3425" y="9074"/>
                    <a:pt x="3995" y="9217"/>
                    <a:pt x="4509" y="9331"/>
                  </a:cubicBezTo>
                  <a:cubicBezTo>
                    <a:pt x="5051" y="7562"/>
                    <a:pt x="5279" y="5707"/>
                    <a:pt x="5393" y="3824"/>
                  </a:cubicBezTo>
                  <a:lnTo>
                    <a:pt x="5308" y="3738"/>
                  </a:lnTo>
                  <a:cubicBezTo>
                    <a:pt x="5251" y="3681"/>
                    <a:pt x="5222" y="3596"/>
                    <a:pt x="5165" y="3539"/>
                  </a:cubicBezTo>
                  <a:cubicBezTo>
                    <a:pt x="5137" y="3482"/>
                    <a:pt x="5079" y="3425"/>
                    <a:pt x="5051" y="3368"/>
                  </a:cubicBezTo>
                  <a:cubicBezTo>
                    <a:pt x="4965" y="3253"/>
                    <a:pt x="4908" y="3111"/>
                    <a:pt x="4823" y="2997"/>
                  </a:cubicBezTo>
                  <a:lnTo>
                    <a:pt x="4623" y="2597"/>
                  </a:lnTo>
                  <a:cubicBezTo>
                    <a:pt x="4366" y="2055"/>
                    <a:pt x="4138" y="1513"/>
                    <a:pt x="3995" y="971"/>
                  </a:cubicBezTo>
                  <a:cubicBezTo>
                    <a:pt x="3881" y="657"/>
                    <a:pt x="3824" y="372"/>
                    <a:pt x="3738" y="86"/>
                  </a:cubicBezTo>
                  <a:cubicBezTo>
                    <a:pt x="3665" y="128"/>
                    <a:pt x="3580" y="147"/>
                    <a:pt x="3488" y="147"/>
                  </a:cubicBezTo>
                  <a:cubicBezTo>
                    <a:pt x="3329" y="147"/>
                    <a:pt x="3149" y="91"/>
                    <a:pt x="2968" y="1"/>
                  </a:cubicBezTo>
                  <a:close/>
                </a:path>
              </a:pathLst>
            </a:custGeom>
            <a:solidFill>
              <a:srgbClr val="58215F"/>
            </a:solidFill>
            <a:ln w="9525" cap="flat" cmpd="sng">
              <a:solidFill>
                <a:srgbClr val="4F1C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35;p45"/>
            <p:cNvSpPr/>
            <p:nvPr/>
          </p:nvSpPr>
          <p:spPr>
            <a:xfrm>
              <a:off x="7224554" y="2473092"/>
              <a:ext cx="18020" cy="33564"/>
            </a:xfrm>
            <a:custGeom>
              <a:avLst/>
              <a:gdLst/>
              <a:ahLst/>
              <a:cxnLst/>
              <a:rect l="l" t="t" r="r" b="b"/>
              <a:pathLst>
                <a:path w="429" h="799" extrusionOk="0">
                  <a:moveTo>
                    <a:pt x="1" y="1"/>
                  </a:moveTo>
                  <a:lnTo>
                    <a:pt x="1" y="1"/>
                  </a:lnTo>
                  <a:cubicBezTo>
                    <a:pt x="58" y="114"/>
                    <a:pt x="115" y="228"/>
                    <a:pt x="172" y="342"/>
                  </a:cubicBezTo>
                  <a:cubicBezTo>
                    <a:pt x="257" y="485"/>
                    <a:pt x="343" y="656"/>
                    <a:pt x="428" y="799"/>
                  </a:cubicBezTo>
                  <a:lnTo>
                    <a:pt x="428" y="742"/>
                  </a:lnTo>
                  <a:cubicBezTo>
                    <a:pt x="257" y="485"/>
                    <a:pt x="115" y="229"/>
                    <a:pt x="1" y="1"/>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36;p45"/>
            <p:cNvSpPr/>
            <p:nvPr/>
          </p:nvSpPr>
          <p:spPr>
            <a:xfrm>
              <a:off x="7205358" y="2504220"/>
              <a:ext cx="76743" cy="240955"/>
            </a:xfrm>
            <a:custGeom>
              <a:avLst/>
              <a:gdLst/>
              <a:ahLst/>
              <a:cxnLst/>
              <a:rect l="l" t="t" r="r" b="b"/>
              <a:pathLst>
                <a:path w="1827" h="5736" extrusionOk="0">
                  <a:moveTo>
                    <a:pt x="885" y="1"/>
                  </a:moveTo>
                  <a:lnTo>
                    <a:pt x="885" y="58"/>
                  </a:lnTo>
                  <a:cubicBezTo>
                    <a:pt x="922" y="113"/>
                    <a:pt x="959" y="181"/>
                    <a:pt x="1004" y="245"/>
                  </a:cubicBezTo>
                  <a:lnTo>
                    <a:pt x="1004" y="245"/>
                  </a:lnTo>
                  <a:cubicBezTo>
                    <a:pt x="986" y="221"/>
                    <a:pt x="967" y="196"/>
                    <a:pt x="942" y="172"/>
                  </a:cubicBezTo>
                  <a:lnTo>
                    <a:pt x="885" y="115"/>
                  </a:lnTo>
                  <a:cubicBezTo>
                    <a:pt x="771" y="1998"/>
                    <a:pt x="543" y="3853"/>
                    <a:pt x="1" y="5622"/>
                  </a:cubicBezTo>
                  <a:cubicBezTo>
                    <a:pt x="229" y="5650"/>
                    <a:pt x="486" y="5707"/>
                    <a:pt x="686" y="5736"/>
                  </a:cubicBezTo>
                  <a:cubicBezTo>
                    <a:pt x="942" y="4224"/>
                    <a:pt x="1171" y="2769"/>
                    <a:pt x="1827" y="2769"/>
                  </a:cubicBezTo>
                  <a:lnTo>
                    <a:pt x="1599" y="1085"/>
                  </a:lnTo>
                  <a:cubicBezTo>
                    <a:pt x="1342" y="743"/>
                    <a:pt x="1114" y="372"/>
                    <a:pt x="885"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37;p45"/>
            <p:cNvSpPr/>
            <p:nvPr/>
          </p:nvSpPr>
          <p:spPr>
            <a:xfrm>
              <a:off x="6818240" y="1653946"/>
              <a:ext cx="1029585" cy="1038509"/>
            </a:xfrm>
            <a:custGeom>
              <a:avLst/>
              <a:gdLst/>
              <a:ahLst/>
              <a:cxnLst/>
              <a:rect l="l" t="t" r="r" b="b"/>
              <a:pathLst>
                <a:path w="24511" h="24722" extrusionOk="0">
                  <a:moveTo>
                    <a:pt x="13105" y="0"/>
                  </a:moveTo>
                  <a:cubicBezTo>
                    <a:pt x="11246" y="0"/>
                    <a:pt x="9388" y="653"/>
                    <a:pt x="7847" y="1753"/>
                  </a:cubicBezTo>
                  <a:cubicBezTo>
                    <a:pt x="5679" y="3294"/>
                    <a:pt x="5023" y="6118"/>
                    <a:pt x="4766" y="8629"/>
                  </a:cubicBezTo>
                  <a:cubicBezTo>
                    <a:pt x="4538" y="11140"/>
                    <a:pt x="5108" y="13737"/>
                    <a:pt x="4338" y="16162"/>
                  </a:cubicBezTo>
                  <a:cubicBezTo>
                    <a:pt x="3596" y="18530"/>
                    <a:pt x="1970" y="20470"/>
                    <a:pt x="1" y="21925"/>
                  </a:cubicBezTo>
                  <a:cubicBezTo>
                    <a:pt x="1370" y="23067"/>
                    <a:pt x="2711" y="23894"/>
                    <a:pt x="3995" y="24436"/>
                  </a:cubicBezTo>
                  <a:lnTo>
                    <a:pt x="5023" y="22867"/>
                  </a:lnTo>
                  <a:lnTo>
                    <a:pt x="4395" y="24607"/>
                  </a:lnTo>
                  <a:cubicBezTo>
                    <a:pt x="4509" y="24636"/>
                    <a:pt x="4595" y="24693"/>
                    <a:pt x="4709" y="24721"/>
                  </a:cubicBezTo>
                  <a:cubicBezTo>
                    <a:pt x="6050" y="22182"/>
                    <a:pt x="7163" y="19386"/>
                    <a:pt x="7676" y="16533"/>
                  </a:cubicBezTo>
                  <a:cubicBezTo>
                    <a:pt x="6278" y="15819"/>
                    <a:pt x="4281" y="12881"/>
                    <a:pt x="5451" y="12196"/>
                  </a:cubicBezTo>
                  <a:cubicBezTo>
                    <a:pt x="5750" y="12026"/>
                    <a:pt x="6034" y="11958"/>
                    <a:pt x="6295" y="11958"/>
                  </a:cubicBezTo>
                  <a:cubicBezTo>
                    <a:pt x="7130" y="11958"/>
                    <a:pt x="7744" y="12648"/>
                    <a:pt x="7961" y="12909"/>
                  </a:cubicBezTo>
                  <a:lnTo>
                    <a:pt x="7933" y="12281"/>
                  </a:lnTo>
                  <a:cubicBezTo>
                    <a:pt x="7904" y="11996"/>
                    <a:pt x="7933" y="11711"/>
                    <a:pt x="7933" y="11397"/>
                  </a:cubicBezTo>
                  <a:cubicBezTo>
                    <a:pt x="7933" y="11112"/>
                    <a:pt x="7933" y="10826"/>
                    <a:pt x="7933" y="10541"/>
                  </a:cubicBezTo>
                  <a:cubicBezTo>
                    <a:pt x="7961" y="10256"/>
                    <a:pt x="7961" y="9970"/>
                    <a:pt x="7990" y="9714"/>
                  </a:cubicBezTo>
                  <a:lnTo>
                    <a:pt x="7590" y="9714"/>
                  </a:lnTo>
                  <a:cubicBezTo>
                    <a:pt x="7590" y="9714"/>
                    <a:pt x="7191" y="6432"/>
                    <a:pt x="9274" y="4235"/>
                  </a:cubicBezTo>
                  <a:cubicBezTo>
                    <a:pt x="9645" y="3922"/>
                    <a:pt x="10101" y="3665"/>
                    <a:pt x="10586" y="3551"/>
                  </a:cubicBezTo>
                  <a:lnTo>
                    <a:pt x="10586" y="3551"/>
                  </a:lnTo>
                  <a:cubicBezTo>
                    <a:pt x="10073" y="4606"/>
                    <a:pt x="9845" y="5748"/>
                    <a:pt x="9445" y="6803"/>
                  </a:cubicBezTo>
                  <a:cubicBezTo>
                    <a:pt x="10073" y="5548"/>
                    <a:pt x="10900" y="4492"/>
                    <a:pt x="11956" y="3551"/>
                  </a:cubicBezTo>
                  <a:lnTo>
                    <a:pt x="11956" y="3551"/>
                  </a:lnTo>
                  <a:cubicBezTo>
                    <a:pt x="11556" y="4692"/>
                    <a:pt x="11556" y="5976"/>
                    <a:pt x="11556" y="7231"/>
                  </a:cubicBezTo>
                  <a:cubicBezTo>
                    <a:pt x="11756" y="6090"/>
                    <a:pt x="12612" y="5120"/>
                    <a:pt x="13240" y="4178"/>
                  </a:cubicBezTo>
                  <a:lnTo>
                    <a:pt x="13240" y="4178"/>
                  </a:lnTo>
                  <a:cubicBezTo>
                    <a:pt x="12812" y="5919"/>
                    <a:pt x="12527" y="7802"/>
                    <a:pt x="12527" y="9714"/>
                  </a:cubicBezTo>
                  <a:lnTo>
                    <a:pt x="15123" y="9714"/>
                  </a:lnTo>
                  <a:cubicBezTo>
                    <a:pt x="15066" y="7688"/>
                    <a:pt x="15152" y="5633"/>
                    <a:pt x="15351" y="3636"/>
                  </a:cubicBezTo>
                  <a:lnTo>
                    <a:pt x="15351" y="3636"/>
                  </a:lnTo>
                  <a:cubicBezTo>
                    <a:pt x="15294" y="5719"/>
                    <a:pt x="15637" y="7773"/>
                    <a:pt x="16321" y="9714"/>
                  </a:cubicBezTo>
                  <a:lnTo>
                    <a:pt x="17206" y="9714"/>
                  </a:lnTo>
                  <a:lnTo>
                    <a:pt x="17605" y="7146"/>
                  </a:lnTo>
                  <a:lnTo>
                    <a:pt x="17776" y="9714"/>
                  </a:lnTo>
                  <a:lnTo>
                    <a:pt x="18604" y="9714"/>
                  </a:lnTo>
                  <a:lnTo>
                    <a:pt x="18832" y="8458"/>
                  </a:lnTo>
                  <a:lnTo>
                    <a:pt x="19146" y="9714"/>
                  </a:lnTo>
                  <a:lnTo>
                    <a:pt x="20287" y="9714"/>
                  </a:lnTo>
                  <a:cubicBezTo>
                    <a:pt x="20145" y="7117"/>
                    <a:pt x="19089" y="4321"/>
                    <a:pt x="17120" y="2638"/>
                  </a:cubicBezTo>
                  <a:lnTo>
                    <a:pt x="17120" y="2638"/>
                  </a:lnTo>
                  <a:cubicBezTo>
                    <a:pt x="19488" y="3408"/>
                    <a:pt x="21657" y="5434"/>
                    <a:pt x="21486" y="9714"/>
                  </a:cubicBezTo>
                  <a:lnTo>
                    <a:pt x="21343" y="9714"/>
                  </a:lnTo>
                  <a:cubicBezTo>
                    <a:pt x="21372" y="10170"/>
                    <a:pt x="21372" y="10598"/>
                    <a:pt x="21400" y="11055"/>
                  </a:cubicBezTo>
                  <a:cubicBezTo>
                    <a:pt x="21400" y="11311"/>
                    <a:pt x="21400" y="11568"/>
                    <a:pt x="21400" y="11796"/>
                  </a:cubicBezTo>
                  <a:cubicBezTo>
                    <a:pt x="21400" y="11911"/>
                    <a:pt x="21400" y="12025"/>
                    <a:pt x="21400" y="12139"/>
                  </a:cubicBezTo>
                  <a:cubicBezTo>
                    <a:pt x="21696" y="11801"/>
                    <a:pt x="22195" y="11400"/>
                    <a:pt x="22839" y="11400"/>
                  </a:cubicBezTo>
                  <a:cubicBezTo>
                    <a:pt x="23065" y="11400"/>
                    <a:pt x="23309" y="11450"/>
                    <a:pt x="23569" y="11568"/>
                  </a:cubicBezTo>
                  <a:cubicBezTo>
                    <a:pt x="24282" y="11911"/>
                    <a:pt x="23968" y="13194"/>
                    <a:pt x="23283" y="14307"/>
                  </a:cubicBezTo>
                  <a:cubicBezTo>
                    <a:pt x="23340" y="14849"/>
                    <a:pt x="23454" y="15391"/>
                    <a:pt x="23597" y="15934"/>
                  </a:cubicBezTo>
                  <a:cubicBezTo>
                    <a:pt x="23911" y="15876"/>
                    <a:pt x="24196" y="15819"/>
                    <a:pt x="24510" y="15734"/>
                  </a:cubicBezTo>
                  <a:cubicBezTo>
                    <a:pt x="24082" y="14165"/>
                    <a:pt x="24253" y="13052"/>
                    <a:pt x="24253" y="13052"/>
                  </a:cubicBezTo>
                  <a:cubicBezTo>
                    <a:pt x="24282" y="12852"/>
                    <a:pt x="24282" y="12652"/>
                    <a:pt x="24282" y="12453"/>
                  </a:cubicBezTo>
                  <a:cubicBezTo>
                    <a:pt x="24310" y="11540"/>
                    <a:pt x="24310" y="10627"/>
                    <a:pt x="24253" y="9742"/>
                  </a:cubicBezTo>
                  <a:cubicBezTo>
                    <a:pt x="24196" y="8515"/>
                    <a:pt x="24082" y="7317"/>
                    <a:pt x="23825" y="6118"/>
                  </a:cubicBezTo>
                  <a:cubicBezTo>
                    <a:pt x="23597" y="5177"/>
                    <a:pt x="23369" y="4207"/>
                    <a:pt x="22827" y="3379"/>
                  </a:cubicBezTo>
                  <a:cubicBezTo>
                    <a:pt x="21923" y="2062"/>
                    <a:pt x="20387" y="1329"/>
                    <a:pt x="18813" y="1329"/>
                  </a:cubicBezTo>
                  <a:cubicBezTo>
                    <a:pt x="18649" y="1329"/>
                    <a:pt x="18483" y="1337"/>
                    <a:pt x="18319" y="1354"/>
                  </a:cubicBezTo>
                  <a:cubicBezTo>
                    <a:pt x="18062" y="1382"/>
                    <a:pt x="17834" y="1439"/>
                    <a:pt x="17605" y="1496"/>
                  </a:cubicBezTo>
                  <a:cubicBezTo>
                    <a:pt x="17149" y="1182"/>
                    <a:pt x="16664" y="869"/>
                    <a:pt x="16150" y="640"/>
                  </a:cubicBezTo>
                  <a:cubicBezTo>
                    <a:pt x="15172" y="202"/>
                    <a:pt x="14138" y="0"/>
                    <a:pt x="13105" y="0"/>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38;p45"/>
            <p:cNvSpPr/>
            <p:nvPr/>
          </p:nvSpPr>
          <p:spPr>
            <a:xfrm>
              <a:off x="7608060" y="2578531"/>
              <a:ext cx="1260" cy="20416"/>
            </a:xfrm>
            <a:custGeom>
              <a:avLst/>
              <a:gdLst/>
              <a:ahLst/>
              <a:cxnLst/>
              <a:rect l="l" t="t" r="r" b="b"/>
              <a:pathLst>
                <a:path w="30" h="486" extrusionOk="0">
                  <a:moveTo>
                    <a:pt x="29" y="1"/>
                  </a:moveTo>
                  <a:lnTo>
                    <a:pt x="17" y="210"/>
                  </a:lnTo>
                  <a:lnTo>
                    <a:pt x="17" y="210"/>
                  </a:lnTo>
                  <a:cubicBezTo>
                    <a:pt x="23" y="137"/>
                    <a:pt x="29" y="66"/>
                    <a:pt x="29" y="1"/>
                  </a:cubicBezTo>
                  <a:close/>
                  <a:moveTo>
                    <a:pt x="17" y="210"/>
                  </a:moveTo>
                  <a:lnTo>
                    <a:pt x="17" y="210"/>
                  </a:lnTo>
                  <a:cubicBezTo>
                    <a:pt x="9" y="299"/>
                    <a:pt x="1" y="393"/>
                    <a:pt x="1" y="486"/>
                  </a:cubicBezTo>
                  <a:lnTo>
                    <a:pt x="17" y="210"/>
                  </a:lnTo>
                  <a:close/>
                </a:path>
              </a:pathLst>
            </a:custGeom>
            <a:solidFill>
              <a:srgbClr val="AE7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39;p45"/>
            <p:cNvSpPr/>
            <p:nvPr/>
          </p:nvSpPr>
          <p:spPr>
            <a:xfrm>
              <a:off x="7272482" y="2549798"/>
              <a:ext cx="336838" cy="136524"/>
            </a:xfrm>
            <a:custGeom>
              <a:avLst/>
              <a:gdLst/>
              <a:ahLst/>
              <a:cxnLst/>
              <a:rect l="l" t="t" r="r" b="b"/>
              <a:pathLst>
                <a:path w="8019" h="3250" extrusionOk="0">
                  <a:moveTo>
                    <a:pt x="1" y="0"/>
                  </a:moveTo>
                  <a:lnTo>
                    <a:pt x="229" y="1684"/>
                  </a:lnTo>
                  <a:cubicBezTo>
                    <a:pt x="777" y="2302"/>
                    <a:pt x="2344" y="3250"/>
                    <a:pt x="4237" y="3250"/>
                  </a:cubicBezTo>
                  <a:cubicBezTo>
                    <a:pt x="5399" y="3250"/>
                    <a:pt x="6684" y="2893"/>
                    <a:pt x="7933" y="1883"/>
                  </a:cubicBezTo>
                  <a:lnTo>
                    <a:pt x="7990" y="1170"/>
                  </a:lnTo>
                  <a:lnTo>
                    <a:pt x="8018" y="685"/>
                  </a:lnTo>
                  <a:lnTo>
                    <a:pt x="8018" y="685"/>
                  </a:lnTo>
                  <a:cubicBezTo>
                    <a:pt x="7096" y="1770"/>
                    <a:pt x="5890" y="2546"/>
                    <a:pt x="4350" y="2546"/>
                  </a:cubicBezTo>
                  <a:cubicBezTo>
                    <a:pt x="4271" y="2546"/>
                    <a:pt x="4191" y="2544"/>
                    <a:pt x="4109" y="2540"/>
                  </a:cubicBezTo>
                  <a:cubicBezTo>
                    <a:pt x="2397" y="2425"/>
                    <a:pt x="1028" y="1341"/>
                    <a:pt x="1" y="0"/>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40;p45"/>
            <p:cNvSpPr/>
            <p:nvPr/>
          </p:nvSpPr>
          <p:spPr>
            <a:xfrm>
              <a:off x="7688374" y="2421549"/>
              <a:ext cx="2436" cy="7225"/>
            </a:xfrm>
            <a:custGeom>
              <a:avLst/>
              <a:gdLst/>
              <a:ahLst/>
              <a:cxnLst/>
              <a:rect l="l" t="t" r="r" b="b"/>
              <a:pathLst>
                <a:path w="58" h="172" extrusionOk="0">
                  <a:moveTo>
                    <a:pt x="29" y="0"/>
                  </a:moveTo>
                  <a:cubicBezTo>
                    <a:pt x="29" y="57"/>
                    <a:pt x="0" y="114"/>
                    <a:pt x="0" y="171"/>
                  </a:cubicBezTo>
                  <a:cubicBezTo>
                    <a:pt x="0" y="114"/>
                    <a:pt x="29" y="57"/>
                    <a:pt x="57" y="0"/>
                  </a:cubicBezTo>
                  <a:close/>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41;p45"/>
            <p:cNvSpPr/>
            <p:nvPr/>
          </p:nvSpPr>
          <p:spPr>
            <a:xfrm>
              <a:off x="7162219" y="2089522"/>
              <a:ext cx="541780" cy="567227"/>
            </a:xfrm>
            <a:custGeom>
              <a:avLst/>
              <a:gdLst/>
              <a:ahLst/>
              <a:cxnLst/>
              <a:rect l="l" t="t" r="r" b="b"/>
              <a:pathLst>
                <a:path w="12898" h="13503" extrusionOk="0">
                  <a:moveTo>
                    <a:pt x="5121" y="265"/>
                  </a:moveTo>
                  <a:cubicBezTo>
                    <a:pt x="5558" y="654"/>
                    <a:pt x="5442" y="1062"/>
                    <a:pt x="5165" y="1228"/>
                  </a:cubicBezTo>
                  <a:cubicBezTo>
                    <a:pt x="5022" y="1256"/>
                    <a:pt x="4851" y="1285"/>
                    <a:pt x="4651" y="1313"/>
                  </a:cubicBezTo>
                  <a:cubicBezTo>
                    <a:pt x="4452" y="1313"/>
                    <a:pt x="4223" y="1285"/>
                    <a:pt x="3995" y="1285"/>
                  </a:cubicBezTo>
                  <a:cubicBezTo>
                    <a:pt x="3653" y="1256"/>
                    <a:pt x="3253" y="1199"/>
                    <a:pt x="2911" y="1142"/>
                  </a:cubicBezTo>
                  <a:lnTo>
                    <a:pt x="2797" y="1142"/>
                  </a:lnTo>
                  <a:cubicBezTo>
                    <a:pt x="2483" y="1114"/>
                    <a:pt x="2198" y="1085"/>
                    <a:pt x="1969" y="1085"/>
                  </a:cubicBezTo>
                  <a:lnTo>
                    <a:pt x="1684" y="1085"/>
                  </a:lnTo>
                  <a:cubicBezTo>
                    <a:pt x="1598" y="1114"/>
                    <a:pt x="1513" y="1114"/>
                    <a:pt x="1456" y="1142"/>
                  </a:cubicBezTo>
                  <a:cubicBezTo>
                    <a:pt x="1399" y="1142"/>
                    <a:pt x="1370" y="1171"/>
                    <a:pt x="1313" y="1199"/>
                  </a:cubicBezTo>
                  <a:cubicBezTo>
                    <a:pt x="1170" y="1256"/>
                    <a:pt x="1056" y="1342"/>
                    <a:pt x="971" y="1427"/>
                  </a:cubicBezTo>
                  <a:cubicBezTo>
                    <a:pt x="714" y="1656"/>
                    <a:pt x="657" y="1941"/>
                    <a:pt x="657" y="1941"/>
                  </a:cubicBezTo>
                  <a:cubicBezTo>
                    <a:pt x="657" y="1941"/>
                    <a:pt x="571" y="1684"/>
                    <a:pt x="685" y="1342"/>
                  </a:cubicBezTo>
                  <a:cubicBezTo>
                    <a:pt x="714" y="1256"/>
                    <a:pt x="743" y="1142"/>
                    <a:pt x="828" y="1028"/>
                  </a:cubicBezTo>
                  <a:lnTo>
                    <a:pt x="942" y="914"/>
                  </a:lnTo>
                  <a:cubicBezTo>
                    <a:pt x="999" y="857"/>
                    <a:pt x="1085" y="771"/>
                    <a:pt x="1170" y="714"/>
                  </a:cubicBezTo>
                  <a:cubicBezTo>
                    <a:pt x="1228" y="686"/>
                    <a:pt x="1342" y="628"/>
                    <a:pt x="1427" y="600"/>
                  </a:cubicBezTo>
                  <a:lnTo>
                    <a:pt x="1541" y="543"/>
                  </a:lnTo>
                  <a:cubicBezTo>
                    <a:pt x="1770" y="457"/>
                    <a:pt x="2026" y="400"/>
                    <a:pt x="2283" y="372"/>
                  </a:cubicBezTo>
                  <a:lnTo>
                    <a:pt x="2369" y="343"/>
                  </a:lnTo>
                  <a:cubicBezTo>
                    <a:pt x="2711" y="315"/>
                    <a:pt x="3082" y="286"/>
                    <a:pt x="3425" y="286"/>
                  </a:cubicBezTo>
                  <a:lnTo>
                    <a:pt x="4109" y="286"/>
                  </a:lnTo>
                  <a:cubicBezTo>
                    <a:pt x="4423" y="315"/>
                    <a:pt x="4708" y="429"/>
                    <a:pt x="4851" y="628"/>
                  </a:cubicBezTo>
                  <a:cubicBezTo>
                    <a:pt x="4994" y="800"/>
                    <a:pt x="5108" y="999"/>
                    <a:pt x="5165" y="1228"/>
                  </a:cubicBezTo>
                  <a:cubicBezTo>
                    <a:pt x="5165" y="1175"/>
                    <a:pt x="5141" y="584"/>
                    <a:pt x="4707" y="361"/>
                  </a:cubicBezTo>
                  <a:lnTo>
                    <a:pt x="4707" y="361"/>
                  </a:lnTo>
                  <a:cubicBezTo>
                    <a:pt x="5084" y="530"/>
                    <a:pt x="5251" y="762"/>
                    <a:pt x="5251" y="971"/>
                  </a:cubicBezTo>
                  <a:cubicBezTo>
                    <a:pt x="5304" y="756"/>
                    <a:pt x="5333" y="465"/>
                    <a:pt x="5121" y="265"/>
                  </a:cubicBezTo>
                  <a:close/>
                  <a:moveTo>
                    <a:pt x="7990" y="315"/>
                  </a:moveTo>
                  <a:cubicBezTo>
                    <a:pt x="7761" y="514"/>
                    <a:pt x="7761" y="828"/>
                    <a:pt x="7818" y="1056"/>
                  </a:cubicBezTo>
                  <a:cubicBezTo>
                    <a:pt x="7845" y="848"/>
                    <a:pt x="7990" y="616"/>
                    <a:pt x="8362" y="447"/>
                  </a:cubicBezTo>
                  <a:lnTo>
                    <a:pt x="8362" y="447"/>
                  </a:lnTo>
                  <a:cubicBezTo>
                    <a:pt x="7933" y="670"/>
                    <a:pt x="7933" y="1260"/>
                    <a:pt x="7933" y="1313"/>
                  </a:cubicBezTo>
                  <a:cubicBezTo>
                    <a:pt x="7961" y="1085"/>
                    <a:pt x="8104" y="885"/>
                    <a:pt x="8218" y="714"/>
                  </a:cubicBezTo>
                  <a:cubicBezTo>
                    <a:pt x="8361" y="514"/>
                    <a:pt x="8646" y="400"/>
                    <a:pt x="8960" y="372"/>
                  </a:cubicBezTo>
                  <a:lnTo>
                    <a:pt x="9645" y="372"/>
                  </a:lnTo>
                  <a:cubicBezTo>
                    <a:pt x="10015" y="372"/>
                    <a:pt x="10358" y="400"/>
                    <a:pt x="10729" y="429"/>
                  </a:cubicBezTo>
                  <a:lnTo>
                    <a:pt x="10786" y="457"/>
                  </a:lnTo>
                  <a:cubicBezTo>
                    <a:pt x="11071" y="486"/>
                    <a:pt x="11328" y="543"/>
                    <a:pt x="11528" y="628"/>
                  </a:cubicBezTo>
                  <a:lnTo>
                    <a:pt x="11642" y="686"/>
                  </a:lnTo>
                  <a:cubicBezTo>
                    <a:pt x="11756" y="714"/>
                    <a:pt x="11842" y="771"/>
                    <a:pt x="11899" y="828"/>
                  </a:cubicBezTo>
                  <a:cubicBezTo>
                    <a:pt x="12013" y="885"/>
                    <a:pt x="12070" y="942"/>
                    <a:pt x="12127" y="999"/>
                  </a:cubicBezTo>
                  <a:lnTo>
                    <a:pt x="12241" y="1114"/>
                  </a:lnTo>
                  <a:cubicBezTo>
                    <a:pt x="12327" y="1228"/>
                    <a:pt x="12384" y="1342"/>
                    <a:pt x="12412" y="1427"/>
                  </a:cubicBezTo>
                  <a:cubicBezTo>
                    <a:pt x="12498" y="1770"/>
                    <a:pt x="12412" y="2027"/>
                    <a:pt x="12412" y="2027"/>
                  </a:cubicBezTo>
                  <a:cubicBezTo>
                    <a:pt x="12412" y="2027"/>
                    <a:pt x="12355" y="1741"/>
                    <a:pt x="12098" y="1513"/>
                  </a:cubicBezTo>
                  <a:cubicBezTo>
                    <a:pt x="12013" y="1427"/>
                    <a:pt x="11899" y="1342"/>
                    <a:pt x="11756" y="1285"/>
                  </a:cubicBezTo>
                  <a:cubicBezTo>
                    <a:pt x="11727" y="1256"/>
                    <a:pt x="11670" y="1228"/>
                    <a:pt x="11613" y="1228"/>
                  </a:cubicBezTo>
                  <a:cubicBezTo>
                    <a:pt x="11556" y="1199"/>
                    <a:pt x="11471" y="1199"/>
                    <a:pt x="11385" y="1171"/>
                  </a:cubicBezTo>
                  <a:lnTo>
                    <a:pt x="11128" y="1171"/>
                  </a:lnTo>
                  <a:cubicBezTo>
                    <a:pt x="10871" y="1171"/>
                    <a:pt x="10586" y="1199"/>
                    <a:pt x="10272" y="1228"/>
                  </a:cubicBezTo>
                  <a:lnTo>
                    <a:pt x="10158" y="1228"/>
                  </a:lnTo>
                  <a:cubicBezTo>
                    <a:pt x="9816" y="1285"/>
                    <a:pt x="9445" y="1342"/>
                    <a:pt x="9074" y="1370"/>
                  </a:cubicBezTo>
                  <a:cubicBezTo>
                    <a:pt x="8846" y="1370"/>
                    <a:pt x="8617" y="1399"/>
                    <a:pt x="8418" y="1399"/>
                  </a:cubicBezTo>
                  <a:cubicBezTo>
                    <a:pt x="8246" y="1370"/>
                    <a:pt x="8075" y="1342"/>
                    <a:pt x="7933" y="1313"/>
                  </a:cubicBezTo>
                  <a:cubicBezTo>
                    <a:pt x="7619" y="1142"/>
                    <a:pt x="7505" y="714"/>
                    <a:pt x="7990" y="315"/>
                  </a:cubicBezTo>
                  <a:close/>
                  <a:moveTo>
                    <a:pt x="9854" y="2408"/>
                  </a:moveTo>
                  <a:cubicBezTo>
                    <a:pt x="10364" y="2408"/>
                    <a:pt x="10903" y="2701"/>
                    <a:pt x="11385" y="3282"/>
                  </a:cubicBezTo>
                  <a:cubicBezTo>
                    <a:pt x="11128" y="3168"/>
                    <a:pt x="10814" y="3139"/>
                    <a:pt x="10529" y="3111"/>
                  </a:cubicBezTo>
                  <a:lnTo>
                    <a:pt x="10529" y="3111"/>
                  </a:lnTo>
                  <a:cubicBezTo>
                    <a:pt x="10558" y="3196"/>
                    <a:pt x="10586" y="3311"/>
                    <a:pt x="10586" y="3425"/>
                  </a:cubicBezTo>
                  <a:cubicBezTo>
                    <a:pt x="10586" y="3881"/>
                    <a:pt x="10301" y="4224"/>
                    <a:pt x="9930" y="4224"/>
                  </a:cubicBezTo>
                  <a:cubicBezTo>
                    <a:pt x="9559" y="4224"/>
                    <a:pt x="9274" y="3881"/>
                    <a:pt x="9274" y="3425"/>
                  </a:cubicBezTo>
                  <a:cubicBezTo>
                    <a:pt x="9274" y="3339"/>
                    <a:pt x="9302" y="3225"/>
                    <a:pt x="9331" y="3139"/>
                  </a:cubicBezTo>
                  <a:lnTo>
                    <a:pt x="9331" y="3139"/>
                  </a:lnTo>
                  <a:cubicBezTo>
                    <a:pt x="8817" y="3225"/>
                    <a:pt x="8475" y="3311"/>
                    <a:pt x="8475" y="3311"/>
                  </a:cubicBezTo>
                  <a:cubicBezTo>
                    <a:pt x="8848" y="2708"/>
                    <a:pt x="9337" y="2408"/>
                    <a:pt x="9854" y="2408"/>
                  </a:cubicBezTo>
                  <a:close/>
                  <a:moveTo>
                    <a:pt x="2901" y="2476"/>
                  </a:moveTo>
                  <a:cubicBezTo>
                    <a:pt x="3409" y="2476"/>
                    <a:pt x="3944" y="2761"/>
                    <a:pt x="4423" y="3339"/>
                  </a:cubicBezTo>
                  <a:cubicBezTo>
                    <a:pt x="4138" y="3253"/>
                    <a:pt x="3853" y="3196"/>
                    <a:pt x="3567" y="3168"/>
                  </a:cubicBezTo>
                  <a:lnTo>
                    <a:pt x="3567" y="3168"/>
                  </a:lnTo>
                  <a:cubicBezTo>
                    <a:pt x="3596" y="3282"/>
                    <a:pt x="3624" y="3368"/>
                    <a:pt x="3624" y="3510"/>
                  </a:cubicBezTo>
                  <a:cubicBezTo>
                    <a:pt x="3624" y="3938"/>
                    <a:pt x="3310" y="4309"/>
                    <a:pt x="2968" y="4309"/>
                  </a:cubicBezTo>
                  <a:cubicBezTo>
                    <a:pt x="2597" y="4309"/>
                    <a:pt x="2312" y="3938"/>
                    <a:pt x="2312" y="3510"/>
                  </a:cubicBezTo>
                  <a:cubicBezTo>
                    <a:pt x="2312" y="3396"/>
                    <a:pt x="2340" y="3311"/>
                    <a:pt x="2369" y="3225"/>
                  </a:cubicBezTo>
                  <a:lnTo>
                    <a:pt x="2369" y="3225"/>
                  </a:lnTo>
                  <a:cubicBezTo>
                    <a:pt x="1855" y="3282"/>
                    <a:pt x="1513" y="3368"/>
                    <a:pt x="1513" y="3368"/>
                  </a:cubicBezTo>
                  <a:cubicBezTo>
                    <a:pt x="1888" y="2776"/>
                    <a:pt x="2381" y="2476"/>
                    <a:pt x="2901" y="2476"/>
                  </a:cubicBezTo>
                  <a:close/>
                  <a:moveTo>
                    <a:pt x="10472" y="5137"/>
                  </a:moveTo>
                  <a:cubicBezTo>
                    <a:pt x="10615" y="5137"/>
                    <a:pt x="10729" y="5251"/>
                    <a:pt x="10729" y="5393"/>
                  </a:cubicBezTo>
                  <a:cubicBezTo>
                    <a:pt x="10729" y="5536"/>
                    <a:pt x="10615" y="5650"/>
                    <a:pt x="10472" y="5650"/>
                  </a:cubicBezTo>
                  <a:cubicBezTo>
                    <a:pt x="10329" y="5650"/>
                    <a:pt x="10215" y="5536"/>
                    <a:pt x="10215" y="5393"/>
                  </a:cubicBezTo>
                  <a:cubicBezTo>
                    <a:pt x="10215" y="5251"/>
                    <a:pt x="10329" y="5137"/>
                    <a:pt x="10472" y="5137"/>
                  </a:cubicBezTo>
                  <a:close/>
                  <a:moveTo>
                    <a:pt x="3795" y="5251"/>
                  </a:moveTo>
                  <a:cubicBezTo>
                    <a:pt x="3938" y="5251"/>
                    <a:pt x="4052" y="5365"/>
                    <a:pt x="4052" y="5507"/>
                  </a:cubicBezTo>
                  <a:cubicBezTo>
                    <a:pt x="4052" y="5650"/>
                    <a:pt x="3938" y="5764"/>
                    <a:pt x="3795" y="5764"/>
                  </a:cubicBezTo>
                  <a:cubicBezTo>
                    <a:pt x="3653" y="5764"/>
                    <a:pt x="3539" y="5650"/>
                    <a:pt x="3539" y="5507"/>
                  </a:cubicBezTo>
                  <a:cubicBezTo>
                    <a:pt x="3539" y="5365"/>
                    <a:pt x="3653" y="5251"/>
                    <a:pt x="3795" y="5251"/>
                  </a:cubicBezTo>
                  <a:close/>
                  <a:moveTo>
                    <a:pt x="8988" y="5251"/>
                  </a:moveTo>
                  <a:cubicBezTo>
                    <a:pt x="9102" y="5251"/>
                    <a:pt x="9217" y="5365"/>
                    <a:pt x="9217" y="5507"/>
                  </a:cubicBezTo>
                  <a:cubicBezTo>
                    <a:pt x="9217" y="5650"/>
                    <a:pt x="9102" y="5764"/>
                    <a:pt x="8988" y="5764"/>
                  </a:cubicBezTo>
                  <a:cubicBezTo>
                    <a:pt x="8846" y="5764"/>
                    <a:pt x="8732" y="5650"/>
                    <a:pt x="8732" y="5507"/>
                  </a:cubicBezTo>
                  <a:cubicBezTo>
                    <a:pt x="8732" y="5365"/>
                    <a:pt x="8846" y="5251"/>
                    <a:pt x="8988" y="5251"/>
                  </a:cubicBezTo>
                  <a:close/>
                  <a:moveTo>
                    <a:pt x="1827" y="5393"/>
                  </a:moveTo>
                  <a:cubicBezTo>
                    <a:pt x="1941" y="5393"/>
                    <a:pt x="2055" y="5507"/>
                    <a:pt x="2055" y="5650"/>
                  </a:cubicBezTo>
                  <a:cubicBezTo>
                    <a:pt x="2055" y="5793"/>
                    <a:pt x="1941" y="5907"/>
                    <a:pt x="1827" y="5907"/>
                  </a:cubicBezTo>
                  <a:cubicBezTo>
                    <a:pt x="1684" y="5907"/>
                    <a:pt x="1570" y="5793"/>
                    <a:pt x="1570" y="5650"/>
                  </a:cubicBezTo>
                  <a:cubicBezTo>
                    <a:pt x="1570" y="5507"/>
                    <a:pt x="1684" y="5393"/>
                    <a:pt x="1827" y="5393"/>
                  </a:cubicBezTo>
                  <a:close/>
                  <a:moveTo>
                    <a:pt x="2797" y="5907"/>
                  </a:moveTo>
                  <a:cubicBezTo>
                    <a:pt x="2939" y="5907"/>
                    <a:pt x="3054" y="6021"/>
                    <a:pt x="3054" y="6164"/>
                  </a:cubicBezTo>
                  <a:cubicBezTo>
                    <a:pt x="3054" y="6306"/>
                    <a:pt x="2939" y="6421"/>
                    <a:pt x="2797" y="6421"/>
                  </a:cubicBezTo>
                  <a:cubicBezTo>
                    <a:pt x="2654" y="6421"/>
                    <a:pt x="2540" y="6306"/>
                    <a:pt x="2540" y="6164"/>
                  </a:cubicBezTo>
                  <a:cubicBezTo>
                    <a:pt x="2540" y="6021"/>
                    <a:pt x="2654" y="5907"/>
                    <a:pt x="2797" y="5907"/>
                  </a:cubicBezTo>
                  <a:close/>
                  <a:moveTo>
                    <a:pt x="11613" y="5907"/>
                  </a:moveTo>
                  <a:cubicBezTo>
                    <a:pt x="11756" y="5907"/>
                    <a:pt x="11870" y="6021"/>
                    <a:pt x="11870" y="6164"/>
                  </a:cubicBezTo>
                  <a:cubicBezTo>
                    <a:pt x="11870" y="6306"/>
                    <a:pt x="11756" y="6421"/>
                    <a:pt x="11613" y="6421"/>
                  </a:cubicBezTo>
                  <a:cubicBezTo>
                    <a:pt x="11499" y="6421"/>
                    <a:pt x="11385" y="6306"/>
                    <a:pt x="11385" y="6164"/>
                  </a:cubicBezTo>
                  <a:cubicBezTo>
                    <a:pt x="11385" y="6021"/>
                    <a:pt x="11499" y="5907"/>
                    <a:pt x="11613" y="5907"/>
                  </a:cubicBezTo>
                  <a:close/>
                  <a:moveTo>
                    <a:pt x="9730" y="6164"/>
                  </a:moveTo>
                  <a:cubicBezTo>
                    <a:pt x="9844" y="6164"/>
                    <a:pt x="9958" y="6278"/>
                    <a:pt x="9958" y="6421"/>
                  </a:cubicBezTo>
                  <a:cubicBezTo>
                    <a:pt x="9958" y="6535"/>
                    <a:pt x="9844" y="6649"/>
                    <a:pt x="9730" y="6649"/>
                  </a:cubicBezTo>
                  <a:cubicBezTo>
                    <a:pt x="9587" y="6649"/>
                    <a:pt x="9473" y="6535"/>
                    <a:pt x="9473" y="6421"/>
                  </a:cubicBezTo>
                  <a:cubicBezTo>
                    <a:pt x="9473" y="6278"/>
                    <a:pt x="9587" y="6164"/>
                    <a:pt x="9730" y="6164"/>
                  </a:cubicBezTo>
                  <a:close/>
                  <a:moveTo>
                    <a:pt x="5935" y="1656"/>
                  </a:moveTo>
                  <a:cubicBezTo>
                    <a:pt x="5964" y="2141"/>
                    <a:pt x="5992" y="2626"/>
                    <a:pt x="5992" y="3111"/>
                  </a:cubicBezTo>
                  <a:cubicBezTo>
                    <a:pt x="5992" y="3567"/>
                    <a:pt x="5964" y="4052"/>
                    <a:pt x="5935" y="4537"/>
                  </a:cubicBezTo>
                  <a:cubicBezTo>
                    <a:pt x="5907" y="4794"/>
                    <a:pt x="5878" y="5022"/>
                    <a:pt x="5821" y="5279"/>
                  </a:cubicBezTo>
                  <a:cubicBezTo>
                    <a:pt x="5821" y="5336"/>
                    <a:pt x="5793" y="5393"/>
                    <a:pt x="5793" y="5450"/>
                  </a:cubicBezTo>
                  <a:cubicBezTo>
                    <a:pt x="5764" y="5507"/>
                    <a:pt x="5764" y="5565"/>
                    <a:pt x="5736" y="5622"/>
                  </a:cubicBezTo>
                  <a:cubicBezTo>
                    <a:pt x="5736" y="5736"/>
                    <a:pt x="5707" y="5821"/>
                    <a:pt x="5736" y="5935"/>
                  </a:cubicBezTo>
                  <a:cubicBezTo>
                    <a:pt x="5736" y="6021"/>
                    <a:pt x="5736" y="6135"/>
                    <a:pt x="5793" y="6192"/>
                  </a:cubicBezTo>
                  <a:cubicBezTo>
                    <a:pt x="5821" y="6278"/>
                    <a:pt x="5878" y="6306"/>
                    <a:pt x="5935" y="6363"/>
                  </a:cubicBezTo>
                  <a:cubicBezTo>
                    <a:pt x="6007" y="6392"/>
                    <a:pt x="6099" y="6406"/>
                    <a:pt x="6203" y="6406"/>
                  </a:cubicBezTo>
                  <a:cubicBezTo>
                    <a:pt x="6306" y="6406"/>
                    <a:pt x="6420" y="6392"/>
                    <a:pt x="6535" y="6363"/>
                  </a:cubicBezTo>
                  <a:lnTo>
                    <a:pt x="6791" y="6363"/>
                  </a:lnTo>
                  <a:cubicBezTo>
                    <a:pt x="6877" y="6363"/>
                    <a:pt x="6963" y="6392"/>
                    <a:pt x="7020" y="6392"/>
                  </a:cubicBezTo>
                  <a:cubicBezTo>
                    <a:pt x="7105" y="6421"/>
                    <a:pt x="7191" y="6449"/>
                    <a:pt x="7248" y="6478"/>
                  </a:cubicBezTo>
                  <a:lnTo>
                    <a:pt x="7362" y="6535"/>
                  </a:lnTo>
                  <a:lnTo>
                    <a:pt x="7391" y="6563"/>
                  </a:lnTo>
                  <a:lnTo>
                    <a:pt x="7419" y="6563"/>
                  </a:lnTo>
                  <a:cubicBezTo>
                    <a:pt x="7436" y="6572"/>
                    <a:pt x="7450" y="6575"/>
                    <a:pt x="7463" y="6575"/>
                  </a:cubicBezTo>
                  <a:cubicBezTo>
                    <a:pt x="7495" y="6575"/>
                    <a:pt x="7521" y="6555"/>
                    <a:pt x="7562" y="6535"/>
                  </a:cubicBezTo>
                  <a:cubicBezTo>
                    <a:pt x="7619" y="6506"/>
                    <a:pt x="7647" y="6449"/>
                    <a:pt x="7676" y="6392"/>
                  </a:cubicBezTo>
                  <a:cubicBezTo>
                    <a:pt x="7733" y="6278"/>
                    <a:pt x="7790" y="6135"/>
                    <a:pt x="7790" y="5993"/>
                  </a:cubicBezTo>
                  <a:cubicBezTo>
                    <a:pt x="7818" y="6135"/>
                    <a:pt x="7818" y="6278"/>
                    <a:pt x="7790" y="6421"/>
                  </a:cubicBezTo>
                  <a:cubicBezTo>
                    <a:pt x="7761" y="6506"/>
                    <a:pt x="7733" y="6592"/>
                    <a:pt x="7676" y="6649"/>
                  </a:cubicBezTo>
                  <a:cubicBezTo>
                    <a:pt x="7647" y="6677"/>
                    <a:pt x="7590" y="6706"/>
                    <a:pt x="7562" y="6734"/>
                  </a:cubicBezTo>
                  <a:cubicBezTo>
                    <a:pt x="7505" y="6734"/>
                    <a:pt x="7448" y="6763"/>
                    <a:pt x="7391" y="6763"/>
                  </a:cubicBezTo>
                  <a:lnTo>
                    <a:pt x="7333" y="6734"/>
                  </a:lnTo>
                  <a:lnTo>
                    <a:pt x="7276" y="6734"/>
                  </a:lnTo>
                  <a:lnTo>
                    <a:pt x="7162" y="6677"/>
                  </a:lnTo>
                  <a:cubicBezTo>
                    <a:pt x="7105" y="6677"/>
                    <a:pt x="7048" y="6649"/>
                    <a:pt x="6991" y="6649"/>
                  </a:cubicBezTo>
                  <a:cubicBezTo>
                    <a:pt x="6848" y="6649"/>
                    <a:pt x="6734" y="6649"/>
                    <a:pt x="6592" y="6677"/>
                  </a:cubicBezTo>
                  <a:cubicBezTo>
                    <a:pt x="6477" y="6706"/>
                    <a:pt x="6363" y="6734"/>
                    <a:pt x="6221" y="6763"/>
                  </a:cubicBezTo>
                  <a:cubicBezTo>
                    <a:pt x="6107" y="6763"/>
                    <a:pt x="5935" y="6763"/>
                    <a:pt x="5793" y="6706"/>
                  </a:cubicBezTo>
                  <a:cubicBezTo>
                    <a:pt x="5650" y="6649"/>
                    <a:pt x="5507" y="6535"/>
                    <a:pt x="5422" y="6392"/>
                  </a:cubicBezTo>
                  <a:cubicBezTo>
                    <a:pt x="5365" y="6249"/>
                    <a:pt x="5336" y="6107"/>
                    <a:pt x="5308" y="5964"/>
                  </a:cubicBezTo>
                  <a:cubicBezTo>
                    <a:pt x="5308" y="5821"/>
                    <a:pt x="5308" y="5679"/>
                    <a:pt x="5336" y="5565"/>
                  </a:cubicBezTo>
                  <a:cubicBezTo>
                    <a:pt x="5336" y="5479"/>
                    <a:pt x="5365" y="5422"/>
                    <a:pt x="5393" y="5365"/>
                  </a:cubicBezTo>
                  <a:lnTo>
                    <a:pt x="5422" y="5194"/>
                  </a:lnTo>
                  <a:cubicBezTo>
                    <a:pt x="5450" y="4965"/>
                    <a:pt x="5507" y="4737"/>
                    <a:pt x="5536" y="4509"/>
                  </a:cubicBezTo>
                  <a:lnTo>
                    <a:pt x="5707" y="3082"/>
                  </a:lnTo>
                  <a:cubicBezTo>
                    <a:pt x="5764" y="2597"/>
                    <a:pt x="5821" y="2141"/>
                    <a:pt x="5935" y="1656"/>
                  </a:cubicBezTo>
                  <a:close/>
                  <a:moveTo>
                    <a:pt x="3995" y="6563"/>
                  </a:moveTo>
                  <a:cubicBezTo>
                    <a:pt x="4138" y="6563"/>
                    <a:pt x="4252" y="6677"/>
                    <a:pt x="4252" y="6820"/>
                  </a:cubicBezTo>
                  <a:cubicBezTo>
                    <a:pt x="4252" y="6963"/>
                    <a:pt x="4138" y="7077"/>
                    <a:pt x="3995" y="7077"/>
                  </a:cubicBezTo>
                  <a:cubicBezTo>
                    <a:pt x="3853" y="7077"/>
                    <a:pt x="3738" y="6963"/>
                    <a:pt x="3738" y="6820"/>
                  </a:cubicBezTo>
                  <a:cubicBezTo>
                    <a:pt x="3738" y="6677"/>
                    <a:pt x="3853" y="6563"/>
                    <a:pt x="3995" y="6563"/>
                  </a:cubicBezTo>
                  <a:close/>
                  <a:moveTo>
                    <a:pt x="10843" y="7077"/>
                  </a:moveTo>
                  <a:cubicBezTo>
                    <a:pt x="10986" y="7077"/>
                    <a:pt x="11071" y="7191"/>
                    <a:pt x="11071" y="7305"/>
                  </a:cubicBezTo>
                  <a:cubicBezTo>
                    <a:pt x="11071" y="7448"/>
                    <a:pt x="10986" y="7562"/>
                    <a:pt x="10843" y="7562"/>
                  </a:cubicBezTo>
                  <a:cubicBezTo>
                    <a:pt x="10700" y="7562"/>
                    <a:pt x="10586" y="7448"/>
                    <a:pt x="10586" y="7305"/>
                  </a:cubicBezTo>
                  <a:cubicBezTo>
                    <a:pt x="10586" y="7191"/>
                    <a:pt x="10700" y="7077"/>
                    <a:pt x="10843" y="7077"/>
                  </a:cubicBezTo>
                  <a:close/>
                  <a:moveTo>
                    <a:pt x="2112" y="7248"/>
                  </a:moveTo>
                  <a:cubicBezTo>
                    <a:pt x="2255" y="7248"/>
                    <a:pt x="2369" y="7362"/>
                    <a:pt x="2369" y="7505"/>
                  </a:cubicBezTo>
                  <a:cubicBezTo>
                    <a:pt x="2369" y="7647"/>
                    <a:pt x="2255" y="7733"/>
                    <a:pt x="2112" y="7733"/>
                  </a:cubicBezTo>
                  <a:cubicBezTo>
                    <a:pt x="1969" y="7733"/>
                    <a:pt x="1855" y="7647"/>
                    <a:pt x="1855" y="7505"/>
                  </a:cubicBezTo>
                  <a:cubicBezTo>
                    <a:pt x="1855" y="7362"/>
                    <a:pt x="1969" y="7248"/>
                    <a:pt x="2112" y="7248"/>
                  </a:cubicBezTo>
                  <a:close/>
                  <a:moveTo>
                    <a:pt x="5872" y="7953"/>
                  </a:moveTo>
                  <a:cubicBezTo>
                    <a:pt x="6189" y="7953"/>
                    <a:pt x="6471" y="8042"/>
                    <a:pt x="6649" y="8161"/>
                  </a:cubicBezTo>
                  <a:lnTo>
                    <a:pt x="6734" y="8218"/>
                  </a:lnTo>
                  <a:lnTo>
                    <a:pt x="6934" y="8132"/>
                  </a:lnTo>
                  <a:cubicBezTo>
                    <a:pt x="7097" y="8046"/>
                    <a:pt x="7330" y="7979"/>
                    <a:pt x="7591" y="7979"/>
                  </a:cubicBezTo>
                  <a:cubicBezTo>
                    <a:pt x="8015" y="7979"/>
                    <a:pt x="8514" y="8155"/>
                    <a:pt x="8903" y="8703"/>
                  </a:cubicBezTo>
                  <a:cubicBezTo>
                    <a:pt x="8903" y="8703"/>
                    <a:pt x="8903" y="8789"/>
                    <a:pt x="8874" y="8874"/>
                  </a:cubicBezTo>
                  <a:lnTo>
                    <a:pt x="8874" y="8903"/>
                  </a:lnTo>
                  <a:cubicBezTo>
                    <a:pt x="8846" y="9045"/>
                    <a:pt x="8789" y="9188"/>
                    <a:pt x="8674" y="9331"/>
                  </a:cubicBezTo>
                  <a:lnTo>
                    <a:pt x="8646" y="9359"/>
                  </a:lnTo>
                  <a:lnTo>
                    <a:pt x="8760" y="9445"/>
                  </a:lnTo>
                  <a:lnTo>
                    <a:pt x="9730" y="10415"/>
                  </a:lnTo>
                  <a:lnTo>
                    <a:pt x="10073" y="10786"/>
                  </a:lnTo>
                  <a:lnTo>
                    <a:pt x="10101" y="10786"/>
                  </a:lnTo>
                  <a:cubicBezTo>
                    <a:pt x="10158" y="10872"/>
                    <a:pt x="10130" y="11014"/>
                    <a:pt x="9987" y="11157"/>
                  </a:cubicBezTo>
                  <a:cubicBezTo>
                    <a:pt x="9911" y="11233"/>
                    <a:pt x="9809" y="11284"/>
                    <a:pt x="9733" y="11284"/>
                  </a:cubicBezTo>
                  <a:cubicBezTo>
                    <a:pt x="9695" y="11284"/>
                    <a:pt x="9664" y="11271"/>
                    <a:pt x="9645" y="11242"/>
                  </a:cubicBezTo>
                  <a:lnTo>
                    <a:pt x="9188" y="10814"/>
                  </a:lnTo>
                  <a:lnTo>
                    <a:pt x="8246" y="9873"/>
                  </a:lnTo>
                  <a:lnTo>
                    <a:pt x="8132" y="9759"/>
                  </a:lnTo>
                  <a:cubicBezTo>
                    <a:pt x="7818" y="9901"/>
                    <a:pt x="7362" y="10016"/>
                    <a:pt x="6706" y="10016"/>
                  </a:cubicBezTo>
                  <a:cubicBezTo>
                    <a:pt x="4537" y="10016"/>
                    <a:pt x="4509" y="8646"/>
                    <a:pt x="4509" y="8646"/>
                  </a:cubicBezTo>
                  <a:cubicBezTo>
                    <a:pt x="4909" y="8129"/>
                    <a:pt x="5426" y="7953"/>
                    <a:pt x="5872" y="7953"/>
                  </a:cubicBezTo>
                  <a:close/>
                  <a:moveTo>
                    <a:pt x="29" y="1"/>
                  </a:moveTo>
                  <a:lnTo>
                    <a:pt x="1" y="172"/>
                  </a:lnTo>
                  <a:cubicBezTo>
                    <a:pt x="1" y="315"/>
                    <a:pt x="29" y="457"/>
                    <a:pt x="29" y="600"/>
                  </a:cubicBezTo>
                  <a:lnTo>
                    <a:pt x="29" y="1028"/>
                  </a:lnTo>
                  <a:cubicBezTo>
                    <a:pt x="29" y="1313"/>
                    <a:pt x="29" y="1627"/>
                    <a:pt x="58" y="1912"/>
                  </a:cubicBezTo>
                  <a:lnTo>
                    <a:pt x="115" y="2768"/>
                  </a:lnTo>
                  <a:lnTo>
                    <a:pt x="143" y="3196"/>
                  </a:lnTo>
                  <a:lnTo>
                    <a:pt x="172" y="3624"/>
                  </a:lnTo>
                  <a:cubicBezTo>
                    <a:pt x="200" y="3910"/>
                    <a:pt x="229" y="4224"/>
                    <a:pt x="257" y="4509"/>
                  </a:cubicBezTo>
                  <a:lnTo>
                    <a:pt x="400" y="5365"/>
                  </a:lnTo>
                  <a:cubicBezTo>
                    <a:pt x="400" y="5422"/>
                    <a:pt x="400" y="5507"/>
                    <a:pt x="429" y="5565"/>
                  </a:cubicBezTo>
                  <a:lnTo>
                    <a:pt x="457" y="5793"/>
                  </a:lnTo>
                  <a:lnTo>
                    <a:pt x="543" y="6192"/>
                  </a:lnTo>
                  <a:cubicBezTo>
                    <a:pt x="600" y="6478"/>
                    <a:pt x="685" y="6763"/>
                    <a:pt x="743" y="7048"/>
                  </a:cubicBezTo>
                  <a:cubicBezTo>
                    <a:pt x="885" y="7619"/>
                    <a:pt x="1085" y="8161"/>
                    <a:pt x="1285" y="8703"/>
                  </a:cubicBezTo>
                  <a:lnTo>
                    <a:pt x="1456" y="9103"/>
                  </a:lnTo>
                  <a:lnTo>
                    <a:pt x="1484" y="9131"/>
                  </a:lnTo>
                  <a:cubicBezTo>
                    <a:pt x="1598" y="9359"/>
                    <a:pt x="1741" y="9616"/>
                    <a:pt x="1912" y="9873"/>
                  </a:cubicBezTo>
                  <a:cubicBezTo>
                    <a:pt x="2141" y="10244"/>
                    <a:pt x="2369" y="10615"/>
                    <a:pt x="2626" y="10957"/>
                  </a:cubicBezTo>
                  <a:cubicBezTo>
                    <a:pt x="3653" y="12298"/>
                    <a:pt x="5022" y="13382"/>
                    <a:pt x="6734" y="13497"/>
                  </a:cubicBezTo>
                  <a:cubicBezTo>
                    <a:pt x="6816" y="13501"/>
                    <a:pt x="6896" y="13503"/>
                    <a:pt x="6975" y="13503"/>
                  </a:cubicBezTo>
                  <a:cubicBezTo>
                    <a:pt x="8515" y="13503"/>
                    <a:pt x="9721" y="12727"/>
                    <a:pt x="10643" y="11642"/>
                  </a:cubicBezTo>
                  <a:cubicBezTo>
                    <a:pt x="11499" y="10615"/>
                    <a:pt x="12127" y="9302"/>
                    <a:pt x="12498" y="8104"/>
                  </a:cubicBezTo>
                  <a:lnTo>
                    <a:pt x="12526" y="8075"/>
                  </a:lnTo>
                  <a:cubicBezTo>
                    <a:pt x="12526" y="8018"/>
                    <a:pt x="12526" y="7961"/>
                    <a:pt x="12555" y="7904"/>
                  </a:cubicBezTo>
                  <a:lnTo>
                    <a:pt x="12555" y="7904"/>
                  </a:lnTo>
                  <a:cubicBezTo>
                    <a:pt x="12469" y="7933"/>
                    <a:pt x="12412" y="7961"/>
                    <a:pt x="12355" y="7961"/>
                  </a:cubicBezTo>
                  <a:cubicBezTo>
                    <a:pt x="12070" y="8075"/>
                    <a:pt x="11813" y="8218"/>
                    <a:pt x="11528" y="8389"/>
                  </a:cubicBezTo>
                  <a:cubicBezTo>
                    <a:pt x="11271" y="8560"/>
                    <a:pt x="11014" y="8760"/>
                    <a:pt x="10757" y="9017"/>
                  </a:cubicBezTo>
                  <a:cubicBezTo>
                    <a:pt x="10529" y="9274"/>
                    <a:pt x="10272" y="9588"/>
                    <a:pt x="10073" y="9901"/>
                  </a:cubicBezTo>
                  <a:cubicBezTo>
                    <a:pt x="10187" y="9502"/>
                    <a:pt x="10358" y="9103"/>
                    <a:pt x="10558" y="8732"/>
                  </a:cubicBezTo>
                  <a:cubicBezTo>
                    <a:pt x="10757" y="8361"/>
                    <a:pt x="11014" y="8047"/>
                    <a:pt x="11271" y="7733"/>
                  </a:cubicBezTo>
                  <a:cubicBezTo>
                    <a:pt x="11528" y="7419"/>
                    <a:pt x="11813" y="7162"/>
                    <a:pt x="12098" y="6934"/>
                  </a:cubicBezTo>
                  <a:cubicBezTo>
                    <a:pt x="12298" y="6763"/>
                    <a:pt x="12498" y="6620"/>
                    <a:pt x="12726" y="6506"/>
                  </a:cubicBezTo>
                  <a:cubicBezTo>
                    <a:pt x="12726" y="6306"/>
                    <a:pt x="12755" y="6078"/>
                    <a:pt x="12755" y="5878"/>
                  </a:cubicBezTo>
                  <a:cubicBezTo>
                    <a:pt x="12783" y="5622"/>
                    <a:pt x="12783" y="5365"/>
                    <a:pt x="12812" y="5137"/>
                  </a:cubicBezTo>
                  <a:cubicBezTo>
                    <a:pt x="12840" y="4138"/>
                    <a:pt x="12869" y="3168"/>
                    <a:pt x="12869" y="2169"/>
                  </a:cubicBezTo>
                  <a:cubicBezTo>
                    <a:pt x="12897" y="1684"/>
                    <a:pt x="12869" y="1199"/>
                    <a:pt x="12897" y="686"/>
                  </a:cubicBezTo>
                  <a:lnTo>
                    <a:pt x="12869" y="1"/>
                  </a:lnTo>
                  <a:close/>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42;p45"/>
            <p:cNvSpPr/>
            <p:nvPr/>
          </p:nvSpPr>
          <p:spPr>
            <a:xfrm>
              <a:off x="7703958" y="2132832"/>
              <a:ext cx="134248" cy="225202"/>
            </a:xfrm>
            <a:custGeom>
              <a:avLst/>
              <a:gdLst/>
              <a:ahLst/>
              <a:cxnLst/>
              <a:rect l="l" t="t" r="r" b="b"/>
              <a:pathLst>
                <a:path w="3196" h="5361" extrusionOk="0">
                  <a:moveTo>
                    <a:pt x="2226" y="596"/>
                  </a:moveTo>
                  <a:cubicBezTo>
                    <a:pt x="2026" y="796"/>
                    <a:pt x="1826" y="996"/>
                    <a:pt x="1684" y="1224"/>
                  </a:cubicBezTo>
                  <a:cubicBezTo>
                    <a:pt x="1512" y="1424"/>
                    <a:pt x="1370" y="1652"/>
                    <a:pt x="1227" y="1909"/>
                  </a:cubicBezTo>
                  <a:cubicBezTo>
                    <a:pt x="1170" y="2023"/>
                    <a:pt x="1084" y="2137"/>
                    <a:pt x="1027" y="2251"/>
                  </a:cubicBezTo>
                  <a:lnTo>
                    <a:pt x="1027" y="2308"/>
                  </a:lnTo>
                  <a:lnTo>
                    <a:pt x="1084" y="2280"/>
                  </a:lnTo>
                  <a:cubicBezTo>
                    <a:pt x="1170" y="2251"/>
                    <a:pt x="1227" y="2251"/>
                    <a:pt x="1313" y="2251"/>
                  </a:cubicBezTo>
                  <a:cubicBezTo>
                    <a:pt x="1351" y="2243"/>
                    <a:pt x="1389" y="2240"/>
                    <a:pt x="1427" y="2240"/>
                  </a:cubicBezTo>
                  <a:cubicBezTo>
                    <a:pt x="1530" y="2240"/>
                    <a:pt x="1629" y="2266"/>
                    <a:pt x="1712" y="2308"/>
                  </a:cubicBezTo>
                  <a:cubicBezTo>
                    <a:pt x="1855" y="2365"/>
                    <a:pt x="1969" y="2451"/>
                    <a:pt x="2055" y="2565"/>
                  </a:cubicBezTo>
                  <a:lnTo>
                    <a:pt x="1341" y="2565"/>
                  </a:lnTo>
                  <a:cubicBezTo>
                    <a:pt x="1284" y="2565"/>
                    <a:pt x="1227" y="2593"/>
                    <a:pt x="1170" y="2593"/>
                  </a:cubicBezTo>
                  <a:cubicBezTo>
                    <a:pt x="1113" y="2593"/>
                    <a:pt x="1056" y="2593"/>
                    <a:pt x="999" y="2622"/>
                  </a:cubicBezTo>
                  <a:cubicBezTo>
                    <a:pt x="970" y="2622"/>
                    <a:pt x="913" y="2650"/>
                    <a:pt x="856" y="2650"/>
                  </a:cubicBezTo>
                  <a:cubicBezTo>
                    <a:pt x="828" y="2707"/>
                    <a:pt x="828" y="2765"/>
                    <a:pt x="799" y="2822"/>
                  </a:cubicBezTo>
                  <a:cubicBezTo>
                    <a:pt x="771" y="2879"/>
                    <a:pt x="742" y="2964"/>
                    <a:pt x="714" y="3021"/>
                  </a:cubicBezTo>
                  <a:cubicBezTo>
                    <a:pt x="656" y="3164"/>
                    <a:pt x="628" y="3278"/>
                    <a:pt x="542" y="3421"/>
                  </a:cubicBezTo>
                  <a:cubicBezTo>
                    <a:pt x="542" y="3278"/>
                    <a:pt x="542" y="3135"/>
                    <a:pt x="542" y="2993"/>
                  </a:cubicBezTo>
                  <a:cubicBezTo>
                    <a:pt x="571" y="2907"/>
                    <a:pt x="571" y="2850"/>
                    <a:pt x="571" y="2765"/>
                  </a:cubicBezTo>
                  <a:cubicBezTo>
                    <a:pt x="599" y="2707"/>
                    <a:pt x="599" y="2622"/>
                    <a:pt x="628" y="2565"/>
                  </a:cubicBezTo>
                  <a:cubicBezTo>
                    <a:pt x="656" y="2422"/>
                    <a:pt x="685" y="2280"/>
                    <a:pt x="742" y="2137"/>
                  </a:cubicBezTo>
                  <a:cubicBezTo>
                    <a:pt x="771" y="2080"/>
                    <a:pt x="799" y="1994"/>
                    <a:pt x="828" y="1937"/>
                  </a:cubicBezTo>
                  <a:lnTo>
                    <a:pt x="942" y="1737"/>
                  </a:lnTo>
                  <a:cubicBezTo>
                    <a:pt x="1084" y="1481"/>
                    <a:pt x="1256" y="1224"/>
                    <a:pt x="1484" y="1053"/>
                  </a:cubicBezTo>
                  <a:cubicBezTo>
                    <a:pt x="1684" y="853"/>
                    <a:pt x="1940" y="682"/>
                    <a:pt x="2226" y="596"/>
                  </a:cubicBezTo>
                  <a:close/>
                  <a:moveTo>
                    <a:pt x="1753" y="0"/>
                  </a:moveTo>
                  <a:cubicBezTo>
                    <a:pt x="1109" y="0"/>
                    <a:pt x="610" y="401"/>
                    <a:pt x="314" y="739"/>
                  </a:cubicBezTo>
                  <a:cubicBezTo>
                    <a:pt x="314" y="853"/>
                    <a:pt x="314" y="996"/>
                    <a:pt x="314" y="1138"/>
                  </a:cubicBezTo>
                  <a:cubicBezTo>
                    <a:pt x="314" y="1652"/>
                    <a:pt x="286" y="2137"/>
                    <a:pt x="286" y="2622"/>
                  </a:cubicBezTo>
                  <a:lnTo>
                    <a:pt x="228" y="3392"/>
                  </a:lnTo>
                  <a:cubicBezTo>
                    <a:pt x="228" y="3506"/>
                    <a:pt x="228" y="3621"/>
                    <a:pt x="200" y="3763"/>
                  </a:cubicBezTo>
                  <a:lnTo>
                    <a:pt x="171" y="4134"/>
                  </a:lnTo>
                  <a:cubicBezTo>
                    <a:pt x="143" y="4534"/>
                    <a:pt x="86" y="4962"/>
                    <a:pt x="0" y="5361"/>
                  </a:cubicBezTo>
                  <a:lnTo>
                    <a:pt x="57" y="5332"/>
                  </a:lnTo>
                  <a:cubicBezTo>
                    <a:pt x="86" y="5161"/>
                    <a:pt x="114" y="5019"/>
                    <a:pt x="114" y="4876"/>
                  </a:cubicBezTo>
                  <a:cubicBezTo>
                    <a:pt x="742" y="4819"/>
                    <a:pt x="1598" y="3906"/>
                    <a:pt x="2197" y="2907"/>
                  </a:cubicBezTo>
                  <a:cubicBezTo>
                    <a:pt x="2882" y="1794"/>
                    <a:pt x="3196" y="511"/>
                    <a:pt x="2483" y="168"/>
                  </a:cubicBezTo>
                  <a:cubicBezTo>
                    <a:pt x="2223" y="50"/>
                    <a:pt x="1979" y="0"/>
                    <a:pt x="1753" y="0"/>
                  </a:cubicBezTo>
                  <a:close/>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43;p45"/>
            <p:cNvSpPr/>
            <p:nvPr/>
          </p:nvSpPr>
          <p:spPr>
            <a:xfrm>
              <a:off x="6998022" y="2156230"/>
              <a:ext cx="175035" cy="198401"/>
            </a:xfrm>
            <a:custGeom>
              <a:avLst/>
              <a:gdLst/>
              <a:ahLst/>
              <a:cxnLst/>
              <a:rect l="l" t="t" r="r" b="b"/>
              <a:pathLst>
                <a:path w="4167" h="4723" extrusionOk="0">
                  <a:moveTo>
                    <a:pt x="2015" y="1"/>
                  </a:moveTo>
                  <a:cubicBezTo>
                    <a:pt x="1754" y="1"/>
                    <a:pt x="1470" y="69"/>
                    <a:pt x="1171" y="239"/>
                  </a:cubicBezTo>
                  <a:cubicBezTo>
                    <a:pt x="1" y="924"/>
                    <a:pt x="1998" y="3862"/>
                    <a:pt x="3396" y="4576"/>
                  </a:cubicBezTo>
                  <a:cubicBezTo>
                    <a:pt x="3577" y="4666"/>
                    <a:pt x="3757" y="4722"/>
                    <a:pt x="3916" y="4722"/>
                  </a:cubicBezTo>
                  <a:cubicBezTo>
                    <a:pt x="4008" y="4722"/>
                    <a:pt x="4093" y="4703"/>
                    <a:pt x="4166" y="4661"/>
                  </a:cubicBezTo>
                  <a:cubicBezTo>
                    <a:pt x="3995" y="3948"/>
                    <a:pt x="3881" y="3235"/>
                    <a:pt x="3796" y="2521"/>
                  </a:cubicBezTo>
                  <a:lnTo>
                    <a:pt x="3681" y="2407"/>
                  </a:lnTo>
                  <a:cubicBezTo>
                    <a:pt x="3624" y="2350"/>
                    <a:pt x="3567" y="2293"/>
                    <a:pt x="3539" y="2265"/>
                  </a:cubicBezTo>
                  <a:cubicBezTo>
                    <a:pt x="3482" y="2208"/>
                    <a:pt x="3425" y="2150"/>
                    <a:pt x="3396" y="2122"/>
                  </a:cubicBezTo>
                  <a:lnTo>
                    <a:pt x="3368" y="2093"/>
                  </a:lnTo>
                  <a:cubicBezTo>
                    <a:pt x="3282" y="2122"/>
                    <a:pt x="3196" y="2122"/>
                    <a:pt x="3139" y="2150"/>
                  </a:cubicBezTo>
                  <a:cubicBezTo>
                    <a:pt x="3082" y="2179"/>
                    <a:pt x="3025" y="2208"/>
                    <a:pt x="2997" y="2208"/>
                  </a:cubicBezTo>
                  <a:cubicBezTo>
                    <a:pt x="2940" y="2236"/>
                    <a:pt x="2883" y="2265"/>
                    <a:pt x="2825" y="2293"/>
                  </a:cubicBezTo>
                  <a:cubicBezTo>
                    <a:pt x="2740" y="2322"/>
                    <a:pt x="2626" y="2379"/>
                    <a:pt x="2540" y="2436"/>
                  </a:cubicBezTo>
                  <a:cubicBezTo>
                    <a:pt x="2426" y="2493"/>
                    <a:pt x="2340" y="2578"/>
                    <a:pt x="2198" y="2636"/>
                  </a:cubicBezTo>
                  <a:cubicBezTo>
                    <a:pt x="2226" y="2493"/>
                    <a:pt x="2283" y="2350"/>
                    <a:pt x="2369" y="2265"/>
                  </a:cubicBezTo>
                  <a:cubicBezTo>
                    <a:pt x="2455" y="2150"/>
                    <a:pt x="2569" y="2036"/>
                    <a:pt x="2683" y="1979"/>
                  </a:cubicBezTo>
                  <a:cubicBezTo>
                    <a:pt x="2740" y="1951"/>
                    <a:pt x="2825" y="1922"/>
                    <a:pt x="2883" y="1922"/>
                  </a:cubicBezTo>
                  <a:cubicBezTo>
                    <a:pt x="2968" y="1894"/>
                    <a:pt x="3025" y="1894"/>
                    <a:pt x="3111" y="1894"/>
                  </a:cubicBezTo>
                  <a:lnTo>
                    <a:pt x="3168" y="1894"/>
                  </a:lnTo>
                  <a:lnTo>
                    <a:pt x="3082" y="1837"/>
                  </a:lnTo>
                  <a:cubicBezTo>
                    <a:pt x="2997" y="1723"/>
                    <a:pt x="2883" y="1637"/>
                    <a:pt x="2768" y="1551"/>
                  </a:cubicBezTo>
                  <a:cubicBezTo>
                    <a:pt x="2569" y="1409"/>
                    <a:pt x="2340" y="1237"/>
                    <a:pt x="2112" y="1095"/>
                  </a:cubicBezTo>
                  <a:cubicBezTo>
                    <a:pt x="1884" y="981"/>
                    <a:pt x="1627" y="838"/>
                    <a:pt x="1342" y="752"/>
                  </a:cubicBezTo>
                  <a:cubicBezTo>
                    <a:pt x="1418" y="737"/>
                    <a:pt x="1497" y="730"/>
                    <a:pt x="1576" y="730"/>
                  </a:cubicBezTo>
                  <a:cubicBezTo>
                    <a:pt x="1793" y="730"/>
                    <a:pt x="2017" y="783"/>
                    <a:pt x="2226" y="867"/>
                  </a:cubicBezTo>
                  <a:cubicBezTo>
                    <a:pt x="2483" y="952"/>
                    <a:pt x="2768" y="1123"/>
                    <a:pt x="2997" y="1295"/>
                  </a:cubicBezTo>
                  <a:lnTo>
                    <a:pt x="3168" y="1437"/>
                  </a:lnTo>
                  <a:cubicBezTo>
                    <a:pt x="3225" y="1494"/>
                    <a:pt x="3253" y="1551"/>
                    <a:pt x="3310" y="1608"/>
                  </a:cubicBezTo>
                  <a:cubicBezTo>
                    <a:pt x="3425" y="1694"/>
                    <a:pt x="3510" y="1808"/>
                    <a:pt x="3596" y="1951"/>
                  </a:cubicBezTo>
                  <a:cubicBezTo>
                    <a:pt x="3624" y="2008"/>
                    <a:pt x="3681" y="2065"/>
                    <a:pt x="3710" y="2122"/>
                  </a:cubicBezTo>
                  <a:lnTo>
                    <a:pt x="3767" y="2208"/>
                  </a:lnTo>
                  <a:cubicBezTo>
                    <a:pt x="3767" y="2179"/>
                    <a:pt x="3767" y="2122"/>
                    <a:pt x="3738" y="2093"/>
                  </a:cubicBezTo>
                  <a:lnTo>
                    <a:pt x="3710" y="1637"/>
                  </a:lnTo>
                  <a:lnTo>
                    <a:pt x="3681" y="1209"/>
                  </a:lnTo>
                  <a:lnTo>
                    <a:pt x="3681" y="952"/>
                  </a:lnTo>
                  <a:cubicBezTo>
                    <a:pt x="3464" y="691"/>
                    <a:pt x="2850" y="1"/>
                    <a:pt x="2015" y="1"/>
                  </a:cubicBezTo>
                  <a:close/>
                </a:path>
              </a:pathLst>
            </a:custGeom>
            <a:solidFill>
              <a:srgbClr val="D29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44;p45"/>
            <p:cNvSpPr/>
            <p:nvPr/>
          </p:nvSpPr>
          <p:spPr>
            <a:xfrm>
              <a:off x="7726724" y="2157868"/>
              <a:ext cx="70736" cy="118671"/>
            </a:xfrm>
            <a:custGeom>
              <a:avLst/>
              <a:gdLst/>
              <a:ahLst/>
              <a:cxnLst/>
              <a:rect l="l" t="t" r="r" b="b"/>
              <a:pathLst>
                <a:path w="1684" h="2825" extrusionOk="0">
                  <a:moveTo>
                    <a:pt x="1684" y="0"/>
                  </a:moveTo>
                  <a:lnTo>
                    <a:pt x="1684" y="0"/>
                  </a:lnTo>
                  <a:cubicBezTo>
                    <a:pt x="1398" y="86"/>
                    <a:pt x="1142" y="257"/>
                    <a:pt x="942" y="457"/>
                  </a:cubicBezTo>
                  <a:cubicBezTo>
                    <a:pt x="714" y="628"/>
                    <a:pt x="542" y="885"/>
                    <a:pt x="400" y="1141"/>
                  </a:cubicBezTo>
                  <a:lnTo>
                    <a:pt x="286" y="1341"/>
                  </a:lnTo>
                  <a:cubicBezTo>
                    <a:pt x="257" y="1398"/>
                    <a:pt x="229" y="1484"/>
                    <a:pt x="200" y="1541"/>
                  </a:cubicBezTo>
                  <a:cubicBezTo>
                    <a:pt x="143" y="1684"/>
                    <a:pt x="114" y="1826"/>
                    <a:pt x="86" y="1969"/>
                  </a:cubicBezTo>
                  <a:cubicBezTo>
                    <a:pt x="57" y="2026"/>
                    <a:pt x="57" y="2111"/>
                    <a:pt x="29" y="2169"/>
                  </a:cubicBezTo>
                  <a:cubicBezTo>
                    <a:pt x="29" y="2254"/>
                    <a:pt x="29" y="2311"/>
                    <a:pt x="0" y="2397"/>
                  </a:cubicBezTo>
                  <a:cubicBezTo>
                    <a:pt x="0" y="2539"/>
                    <a:pt x="0" y="2682"/>
                    <a:pt x="0" y="2825"/>
                  </a:cubicBezTo>
                  <a:cubicBezTo>
                    <a:pt x="86" y="2682"/>
                    <a:pt x="114" y="2568"/>
                    <a:pt x="172" y="2425"/>
                  </a:cubicBezTo>
                  <a:cubicBezTo>
                    <a:pt x="200" y="2368"/>
                    <a:pt x="229" y="2283"/>
                    <a:pt x="257" y="2226"/>
                  </a:cubicBezTo>
                  <a:cubicBezTo>
                    <a:pt x="286" y="2169"/>
                    <a:pt x="286" y="2111"/>
                    <a:pt x="314" y="2054"/>
                  </a:cubicBezTo>
                  <a:cubicBezTo>
                    <a:pt x="371" y="2054"/>
                    <a:pt x="428" y="2026"/>
                    <a:pt x="457" y="2026"/>
                  </a:cubicBezTo>
                  <a:cubicBezTo>
                    <a:pt x="514" y="1997"/>
                    <a:pt x="571" y="1997"/>
                    <a:pt x="628" y="1997"/>
                  </a:cubicBezTo>
                  <a:cubicBezTo>
                    <a:pt x="685" y="1997"/>
                    <a:pt x="742" y="1969"/>
                    <a:pt x="799" y="1969"/>
                  </a:cubicBezTo>
                  <a:lnTo>
                    <a:pt x="1513" y="1969"/>
                  </a:lnTo>
                  <a:cubicBezTo>
                    <a:pt x="1427" y="1855"/>
                    <a:pt x="1313" y="1769"/>
                    <a:pt x="1170" y="1712"/>
                  </a:cubicBezTo>
                  <a:cubicBezTo>
                    <a:pt x="1087" y="1670"/>
                    <a:pt x="988" y="1644"/>
                    <a:pt x="885" y="1644"/>
                  </a:cubicBezTo>
                  <a:cubicBezTo>
                    <a:pt x="847" y="1644"/>
                    <a:pt x="809" y="1647"/>
                    <a:pt x="771" y="1655"/>
                  </a:cubicBezTo>
                  <a:cubicBezTo>
                    <a:pt x="685" y="1655"/>
                    <a:pt x="628" y="1655"/>
                    <a:pt x="542" y="1684"/>
                  </a:cubicBezTo>
                  <a:lnTo>
                    <a:pt x="485" y="1712"/>
                  </a:lnTo>
                  <a:lnTo>
                    <a:pt x="485" y="1655"/>
                  </a:lnTo>
                  <a:cubicBezTo>
                    <a:pt x="542" y="1541"/>
                    <a:pt x="628" y="1427"/>
                    <a:pt x="685" y="1313"/>
                  </a:cubicBezTo>
                  <a:cubicBezTo>
                    <a:pt x="828" y="1056"/>
                    <a:pt x="970" y="828"/>
                    <a:pt x="1142" y="628"/>
                  </a:cubicBezTo>
                  <a:cubicBezTo>
                    <a:pt x="1284" y="400"/>
                    <a:pt x="1484" y="200"/>
                    <a:pt x="1684" y="0"/>
                  </a:cubicBezTo>
                  <a:close/>
                </a:path>
              </a:pathLst>
            </a:custGeom>
            <a:solidFill>
              <a:srgbClr val="A96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45;p45"/>
            <p:cNvSpPr/>
            <p:nvPr/>
          </p:nvSpPr>
          <p:spPr>
            <a:xfrm>
              <a:off x="7225731" y="2193490"/>
              <a:ext cx="122319" cy="77084"/>
            </a:xfrm>
            <a:custGeom>
              <a:avLst/>
              <a:gdLst/>
              <a:ahLst/>
              <a:cxnLst/>
              <a:rect l="l" t="t" r="r" b="b"/>
              <a:pathLst>
                <a:path w="2912" h="1835" extrusionOk="0">
                  <a:moveTo>
                    <a:pt x="1389" y="1"/>
                  </a:moveTo>
                  <a:cubicBezTo>
                    <a:pt x="869" y="1"/>
                    <a:pt x="376" y="301"/>
                    <a:pt x="1" y="893"/>
                  </a:cubicBezTo>
                  <a:cubicBezTo>
                    <a:pt x="1" y="893"/>
                    <a:pt x="343" y="807"/>
                    <a:pt x="857" y="750"/>
                  </a:cubicBezTo>
                  <a:lnTo>
                    <a:pt x="857" y="750"/>
                  </a:lnTo>
                  <a:cubicBezTo>
                    <a:pt x="828" y="836"/>
                    <a:pt x="800" y="921"/>
                    <a:pt x="800" y="1035"/>
                  </a:cubicBezTo>
                  <a:cubicBezTo>
                    <a:pt x="800" y="1463"/>
                    <a:pt x="1085" y="1834"/>
                    <a:pt x="1456" y="1834"/>
                  </a:cubicBezTo>
                  <a:cubicBezTo>
                    <a:pt x="1798" y="1834"/>
                    <a:pt x="2112" y="1463"/>
                    <a:pt x="2112" y="1035"/>
                  </a:cubicBezTo>
                  <a:cubicBezTo>
                    <a:pt x="2112" y="893"/>
                    <a:pt x="2084" y="807"/>
                    <a:pt x="2055" y="693"/>
                  </a:cubicBezTo>
                  <a:lnTo>
                    <a:pt x="2055" y="693"/>
                  </a:lnTo>
                  <a:cubicBezTo>
                    <a:pt x="2341" y="721"/>
                    <a:pt x="2626" y="778"/>
                    <a:pt x="2911" y="864"/>
                  </a:cubicBezTo>
                  <a:cubicBezTo>
                    <a:pt x="2432" y="286"/>
                    <a:pt x="1897" y="1"/>
                    <a:pt x="1389"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46;p45"/>
            <p:cNvSpPr/>
            <p:nvPr/>
          </p:nvSpPr>
          <p:spPr>
            <a:xfrm>
              <a:off x="7518169" y="2190676"/>
              <a:ext cx="122277" cy="76286"/>
            </a:xfrm>
            <a:custGeom>
              <a:avLst/>
              <a:gdLst/>
              <a:ahLst/>
              <a:cxnLst/>
              <a:rect l="l" t="t" r="r" b="b"/>
              <a:pathLst>
                <a:path w="2911" h="1816" extrusionOk="0">
                  <a:moveTo>
                    <a:pt x="1380" y="0"/>
                  </a:moveTo>
                  <a:cubicBezTo>
                    <a:pt x="863" y="0"/>
                    <a:pt x="374" y="300"/>
                    <a:pt x="1" y="903"/>
                  </a:cubicBezTo>
                  <a:cubicBezTo>
                    <a:pt x="1" y="903"/>
                    <a:pt x="343" y="817"/>
                    <a:pt x="857" y="731"/>
                  </a:cubicBezTo>
                  <a:lnTo>
                    <a:pt x="857" y="731"/>
                  </a:lnTo>
                  <a:cubicBezTo>
                    <a:pt x="828" y="817"/>
                    <a:pt x="800" y="931"/>
                    <a:pt x="800" y="1017"/>
                  </a:cubicBezTo>
                  <a:cubicBezTo>
                    <a:pt x="800" y="1473"/>
                    <a:pt x="1085" y="1816"/>
                    <a:pt x="1456" y="1816"/>
                  </a:cubicBezTo>
                  <a:cubicBezTo>
                    <a:pt x="1827" y="1816"/>
                    <a:pt x="2112" y="1473"/>
                    <a:pt x="2112" y="1017"/>
                  </a:cubicBezTo>
                  <a:cubicBezTo>
                    <a:pt x="2112" y="903"/>
                    <a:pt x="2084" y="788"/>
                    <a:pt x="2055" y="703"/>
                  </a:cubicBezTo>
                  <a:lnTo>
                    <a:pt x="2055" y="703"/>
                  </a:lnTo>
                  <a:cubicBezTo>
                    <a:pt x="2340" y="731"/>
                    <a:pt x="2654" y="760"/>
                    <a:pt x="2911" y="874"/>
                  </a:cubicBezTo>
                  <a:cubicBezTo>
                    <a:pt x="2429" y="293"/>
                    <a:pt x="1890" y="0"/>
                    <a:pt x="1380" y="0"/>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47;p45"/>
            <p:cNvSpPr/>
            <p:nvPr/>
          </p:nvSpPr>
          <p:spPr>
            <a:xfrm>
              <a:off x="7385140" y="2159044"/>
              <a:ext cx="105517" cy="214574"/>
            </a:xfrm>
            <a:custGeom>
              <a:avLst/>
              <a:gdLst/>
              <a:ahLst/>
              <a:cxnLst/>
              <a:rect l="l" t="t" r="r" b="b"/>
              <a:pathLst>
                <a:path w="2512" h="5108" extrusionOk="0">
                  <a:moveTo>
                    <a:pt x="628" y="1"/>
                  </a:moveTo>
                  <a:cubicBezTo>
                    <a:pt x="514" y="486"/>
                    <a:pt x="457" y="942"/>
                    <a:pt x="400" y="1427"/>
                  </a:cubicBezTo>
                  <a:lnTo>
                    <a:pt x="229" y="2854"/>
                  </a:lnTo>
                  <a:cubicBezTo>
                    <a:pt x="200" y="3082"/>
                    <a:pt x="143" y="3310"/>
                    <a:pt x="115" y="3539"/>
                  </a:cubicBezTo>
                  <a:lnTo>
                    <a:pt x="86" y="3710"/>
                  </a:lnTo>
                  <a:cubicBezTo>
                    <a:pt x="58" y="3767"/>
                    <a:pt x="29" y="3824"/>
                    <a:pt x="29" y="3910"/>
                  </a:cubicBezTo>
                  <a:cubicBezTo>
                    <a:pt x="1" y="4024"/>
                    <a:pt x="1" y="4166"/>
                    <a:pt x="1" y="4309"/>
                  </a:cubicBezTo>
                  <a:cubicBezTo>
                    <a:pt x="29" y="4452"/>
                    <a:pt x="58" y="4594"/>
                    <a:pt x="115" y="4737"/>
                  </a:cubicBezTo>
                  <a:cubicBezTo>
                    <a:pt x="200" y="4880"/>
                    <a:pt x="343" y="4994"/>
                    <a:pt x="486" y="5051"/>
                  </a:cubicBezTo>
                  <a:cubicBezTo>
                    <a:pt x="628" y="5108"/>
                    <a:pt x="800" y="5108"/>
                    <a:pt x="914" y="5108"/>
                  </a:cubicBezTo>
                  <a:cubicBezTo>
                    <a:pt x="1056" y="5079"/>
                    <a:pt x="1170" y="5051"/>
                    <a:pt x="1285" y="5022"/>
                  </a:cubicBezTo>
                  <a:cubicBezTo>
                    <a:pt x="1427" y="4994"/>
                    <a:pt x="1541" y="4994"/>
                    <a:pt x="1684" y="4994"/>
                  </a:cubicBezTo>
                  <a:cubicBezTo>
                    <a:pt x="1741" y="4994"/>
                    <a:pt x="1798" y="5022"/>
                    <a:pt x="1855" y="5022"/>
                  </a:cubicBezTo>
                  <a:lnTo>
                    <a:pt x="1969" y="5079"/>
                  </a:lnTo>
                  <a:lnTo>
                    <a:pt x="2026" y="5079"/>
                  </a:lnTo>
                  <a:lnTo>
                    <a:pt x="2084" y="5108"/>
                  </a:lnTo>
                  <a:cubicBezTo>
                    <a:pt x="2141" y="5108"/>
                    <a:pt x="2198" y="5079"/>
                    <a:pt x="2255" y="5079"/>
                  </a:cubicBezTo>
                  <a:cubicBezTo>
                    <a:pt x="2283" y="5051"/>
                    <a:pt x="2340" y="5022"/>
                    <a:pt x="2369" y="4994"/>
                  </a:cubicBezTo>
                  <a:cubicBezTo>
                    <a:pt x="2426" y="4937"/>
                    <a:pt x="2454" y="4851"/>
                    <a:pt x="2483" y="4766"/>
                  </a:cubicBezTo>
                  <a:cubicBezTo>
                    <a:pt x="2511" y="4623"/>
                    <a:pt x="2511" y="4480"/>
                    <a:pt x="2483" y="4338"/>
                  </a:cubicBezTo>
                  <a:cubicBezTo>
                    <a:pt x="2483" y="4480"/>
                    <a:pt x="2426" y="4623"/>
                    <a:pt x="2369" y="4737"/>
                  </a:cubicBezTo>
                  <a:cubicBezTo>
                    <a:pt x="2340" y="4794"/>
                    <a:pt x="2312" y="4851"/>
                    <a:pt x="2255" y="4880"/>
                  </a:cubicBezTo>
                  <a:cubicBezTo>
                    <a:pt x="2214" y="4900"/>
                    <a:pt x="2188" y="4920"/>
                    <a:pt x="2156" y="4920"/>
                  </a:cubicBezTo>
                  <a:cubicBezTo>
                    <a:pt x="2143" y="4920"/>
                    <a:pt x="2129" y="4917"/>
                    <a:pt x="2112" y="4908"/>
                  </a:cubicBezTo>
                  <a:lnTo>
                    <a:pt x="2084" y="4908"/>
                  </a:lnTo>
                  <a:lnTo>
                    <a:pt x="2055" y="4880"/>
                  </a:lnTo>
                  <a:lnTo>
                    <a:pt x="1941" y="4823"/>
                  </a:lnTo>
                  <a:cubicBezTo>
                    <a:pt x="1884" y="4794"/>
                    <a:pt x="1798" y="4766"/>
                    <a:pt x="1713" y="4737"/>
                  </a:cubicBezTo>
                  <a:cubicBezTo>
                    <a:pt x="1656" y="4737"/>
                    <a:pt x="1570" y="4708"/>
                    <a:pt x="1484" y="4708"/>
                  </a:cubicBezTo>
                  <a:lnTo>
                    <a:pt x="1228" y="4708"/>
                  </a:lnTo>
                  <a:cubicBezTo>
                    <a:pt x="1113" y="4737"/>
                    <a:pt x="999" y="4751"/>
                    <a:pt x="896" y="4751"/>
                  </a:cubicBezTo>
                  <a:cubicBezTo>
                    <a:pt x="792" y="4751"/>
                    <a:pt x="700" y="4737"/>
                    <a:pt x="628" y="4708"/>
                  </a:cubicBezTo>
                  <a:cubicBezTo>
                    <a:pt x="571" y="4651"/>
                    <a:pt x="514" y="4623"/>
                    <a:pt x="486" y="4537"/>
                  </a:cubicBezTo>
                  <a:cubicBezTo>
                    <a:pt x="429" y="4480"/>
                    <a:pt x="429" y="4366"/>
                    <a:pt x="429" y="4280"/>
                  </a:cubicBezTo>
                  <a:cubicBezTo>
                    <a:pt x="400" y="4166"/>
                    <a:pt x="429" y="4081"/>
                    <a:pt x="429" y="3967"/>
                  </a:cubicBezTo>
                  <a:cubicBezTo>
                    <a:pt x="457" y="3910"/>
                    <a:pt x="457" y="3852"/>
                    <a:pt x="486" y="3795"/>
                  </a:cubicBezTo>
                  <a:cubicBezTo>
                    <a:pt x="486" y="3738"/>
                    <a:pt x="514" y="3681"/>
                    <a:pt x="514" y="3624"/>
                  </a:cubicBezTo>
                  <a:cubicBezTo>
                    <a:pt x="571" y="3367"/>
                    <a:pt x="600" y="3139"/>
                    <a:pt x="628" y="2882"/>
                  </a:cubicBezTo>
                  <a:cubicBezTo>
                    <a:pt x="657" y="2397"/>
                    <a:pt x="685" y="1912"/>
                    <a:pt x="685" y="1456"/>
                  </a:cubicBezTo>
                  <a:cubicBezTo>
                    <a:pt x="685" y="971"/>
                    <a:pt x="657" y="486"/>
                    <a:pt x="628" y="1"/>
                  </a:cubicBezTo>
                  <a:close/>
                </a:path>
              </a:pathLst>
            </a:custGeom>
            <a:solidFill>
              <a:srgbClr val="A96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48;p45"/>
            <p:cNvSpPr/>
            <p:nvPr/>
          </p:nvSpPr>
          <p:spPr>
            <a:xfrm>
              <a:off x="7670396" y="2149467"/>
              <a:ext cx="16802" cy="25204"/>
            </a:xfrm>
            <a:custGeom>
              <a:avLst/>
              <a:gdLst/>
              <a:ahLst/>
              <a:cxnLst/>
              <a:rect l="l" t="t" r="r" b="b"/>
              <a:pathLst>
                <a:path w="400" h="600" extrusionOk="0">
                  <a:moveTo>
                    <a:pt x="314" y="0"/>
                  </a:moveTo>
                  <a:cubicBezTo>
                    <a:pt x="200" y="29"/>
                    <a:pt x="114" y="57"/>
                    <a:pt x="0" y="86"/>
                  </a:cubicBezTo>
                  <a:cubicBezTo>
                    <a:pt x="257" y="314"/>
                    <a:pt x="314" y="600"/>
                    <a:pt x="314" y="600"/>
                  </a:cubicBezTo>
                  <a:cubicBezTo>
                    <a:pt x="314" y="600"/>
                    <a:pt x="400" y="343"/>
                    <a:pt x="314" y="0"/>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49;p45"/>
            <p:cNvSpPr/>
            <p:nvPr/>
          </p:nvSpPr>
          <p:spPr>
            <a:xfrm>
              <a:off x="7543330" y="2105107"/>
              <a:ext cx="69560" cy="42008"/>
            </a:xfrm>
            <a:custGeom>
              <a:avLst/>
              <a:gdLst/>
              <a:ahLst/>
              <a:cxnLst/>
              <a:rect l="l" t="t" r="r" b="b"/>
              <a:pathLst>
                <a:path w="1656" h="1000" extrusionOk="0">
                  <a:moveTo>
                    <a:pt x="572" y="1"/>
                  </a:moveTo>
                  <a:cubicBezTo>
                    <a:pt x="372" y="343"/>
                    <a:pt x="201" y="657"/>
                    <a:pt x="1" y="999"/>
                  </a:cubicBezTo>
                  <a:cubicBezTo>
                    <a:pt x="372" y="971"/>
                    <a:pt x="743" y="914"/>
                    <a:pt x="1085" y="857"/>
                  </a:cubicBezTo>
                  <a:cubicBezTo>
                    <a:pt x="1256" y="600"/>
                    <a:pt x="1399" y="315"/>
                    <a:pt x="1656" y="58"/>
                  </a:cubicBezTo>
                  <a:cubicBezTo>
                    <a:pt x="1285" y="29"/>
                    <a:pt x="942" y="1"/>
                    <a:pt x="572"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50;p45"/>
            <p:cNvSpPr/>
            <p:nvPr/>
          </p:nvSpPr>
          <p:spPr>
            <a:xfrm>
              <a:off x="7515775" y="2105107"/>
              <a:ext cx="51582" cy="43184"/>
            </a:xfrm>
            <a:custGeom>
              <a:avLst/>
              <a:gdLst/>
              <a:ahLst/>
              <a:cxnLst/>
              <a:rect l="l" t="t" r="r" b="b"/>
              <a:pathLst>
                <a:path w="1228" h="1028" extrusionOk="0">
                  <a:moveTo>
                    <a:pt x="571" y="1"/>
                  </a:moveTo>
                  <a:cubicBezTo>
                    <a:pt x="315" y="315"/>
                    <a:pt x="143" y="657"/>
                    <a:pt x="1" y="1028"/>
                  </a:cubicBezTo>
                  <a:cubicBezTo>
                    <a:pt x="200" y="1028"/>
                    <a:pt x="429" y="999"/>
                    <a:pt x="657" y="999"/>
                  </a:cubicBezTo>
                  <a:cubicBezTo>
                    <a:pt x="857" y="657"/>
                    <a:pt x="1028" y="343"/>
                    <a:pt x="1228" y="1"/>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51;p45"/>
            <p:cNvSpPr/>
            <p:nvPr/>
          </p:nvSpPr>
          <p:spPr>
            <a:xfrm>
              <a:off x="7588906" y="2107501"/>
              <a:ext cx="26379" cy="33606"/>
            </a:xfrm>
            <a:custGeom>
              <a:avLst/>
              <a:gdLst/>
              <a:ahLst/>
              <a:cxnLst/>
              <a:rect l="l" t="t" r="r" b="b"/>
              <a:pathLst>
                <a:path w="628" h="800" extrusionOk="0">
                  <a:moveTo>
                    <a:pt x="571" y="1"/>
                  </a:moveTo>
                  <a:cubicBezTo>
                    <a:pt x="314" y="258"/>
                    <a:pt x="171" y="543"/>
                    <a:pt x="0" y="800"/>
                  </a:cubicBezTo>
                  <a:lnTo>
                    <a:pt x="114" y="800"/>
                  </a:lnTo>
                  <a:cubicBezTo>
                    <a:pt x="257" y="514"/>
                    <a:pt x="400" y="258"/>
                    <a:pt x="628" y="29"/>
                  </a:cubicBezTo>
                  <a:lnTo>
                    <a:pt x="571" y="1"/>
                  </a:ln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52;p45"/>
            <p:cNvSpPr/>
            <p:nvPr/>
          </p:nvSpPr>
          <p:spPr>
            <a:xfrm>
              <a:off x="7593694" y="2108719"/>
              <a:ext cx="57547" cy="32388"/>
            </a:xfrm>
            <a:custGeom>
              <a:avLst/>
              <a:gdLst/>
              <a:ahLst/>
              <a:cxnLst/>
              <a:rect l="l" t="t" r="r" b="b"/>
              <a:pathLst>
                <a:path w="1370" h="771" extrusionOk="0">
                  <a:moveTo>
                    <a:pt x="514" y="0"/>
                  </a:moveTo>
                  <a:cubicBezTo>
                    <a:pt x="286" y="229"/>
                    <a:pt x="143" y="485"/>
                    <a:pt x="0" y="771"/>
                  </a:cubicBezTo>
                  <a:cubicBezTo>
                    <a:pt x="314" y="742"/>
                    <a:pt x="599" y="714"/>
                    <a:pt x="856" y="714"/>
                  </a:cubicBezTo>
                  <a:cubicBezTo>
                    <a:pt x="999" y="542"/>
                    <a:pt x="1170" y="371"/>
                    <a:pt x="1370" y="229"/>
                  </a:cubicBezTo>
                  <a:lnTo>
                    <a:pt x="1256" y="171"/>
                  </a:lnTo>
                  <a:cubicBezTo>
                    <a:pt x="1056" y="86"/>
                    <a:pt x="799" y="29"/>
                    <a:pt x="514" y="0"/>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53;p45"/>
            <p:cNvSpPr/>
            <p:nvPr/>
          </p:nvSpPr>
          <p:spPr>
            <a:xfrm>
              <a:off x="7629651" y="2118297"/>
              <a:ext cx="32386" cy="20416"/>
            </a:xfrm>
            <a:custGeom>
              <a:avLst/>
              <a:gdLst/>
              <a:ahLst/>
              <a:cxnLst/>
              <a:rect l="l" t="t" r="r" b="b"/>
              <a:pathLst>
                <a:path w="771" h="486" extrusionOk="0">
                  <a:moveTo>
                    <a:pt x="514" y="1"/>
                  </a:moveTo>
                  <a:cubicBezTo>
                    <a:pt x="314" y="143"/>
                    <a:pt x="143" y="314"/>
                    <a:pt x="0" y="486"/>
                  </a:cubicBezTo>
                  <a:lnTo>
                    <a:pt x="257" y="486"/>
                  </a:lnTo>
                  <a:cubicBezTo>
                    <a:pt x="428" y="371"/>
                    <a:pt x="599" y="229"/>
                    <a:pt x="771" y="143"/>
                  </a:cubicBezTo>
                  <a:cubicBezTo>
                    <a:pt x="714" y="86"/>
                    <a:pt x="628" y="29"/>
                    <a:pt x="514" y="1"/>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54;p45"/>
            <p:cNvSpPr/>
            <p:nvPr/>
          </p:nvSpPr>
          <p:spPr>
            <a:xfrm>
              <a:off x="7640446" y="2124304"/>
              <a:ext cx="31168" cy="16803"/>
            </a:xfrm>
            <a:custGeom>
              <a:avLst/>
              <a:gdLst/>
              <a:ahLst/>
              <a:cxnLst/>
              <a:rect l="l" t="t" r="r" b="b"/>
              <a:pathLst>
                <a:path w="742" h="400" extrusionOk="0">
                  <a:moveTo>
                    <a:pt x="514" y="0"/>
                  </a:moveTo>
                  <a:cubicBezTo>
                    <a:pt x="342" y="86"/>
                    <a:pt x="171" y="228"/>
                    <a:pt x="0" y="343"/>
                  </a:cubicBezTo>
                  <a:cubicBezTo>
                    <a:pt x="86" y="371"/>
                    <a:pt x="171" y="371"/>
                    <a:pt x="228" y="400"/>
                  </a:cubicBezTo>
                  <a:cubicBezTo>
                    <a:pt x="399" y="314"/>
                    <a:pt x="571" y="228"/>
                    <a:pt x="742" y="171"/>
                  </a:cubicBezTo>
                  <a:cubicBezTo>
                    <a:pt x="685" y="114"/>
                    <a:pt x="628" y="57"/>
                    <a:pt x="514" y="0"/>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55;p45"/>
            <p:cNvSpPr/>
            <p:nvPr/>
          </p:nvSpPr>
          <p:spPr>
            <a:xfrm>
              <a:off x="7650023" y="2131487"/>
              <a:ext cx="26379" cy="12014"/>
            </a:xfrm>
            <a:custGeom>
              <a:avLst/>
              <a:gdLst/>
              <a:ahLst/>
              <a:cxnLst/>
              <a:rect l="l" t="t" r="r" b="b"/>
              <a:pathLst>
                <a:path w="628" h="286" extrusionOk="0">
                  <a:moveTo>
                    <a:pt x="514" y="0"/>
                  </a:moveTo>
                  <a:cubicBezTo>
                    <a:pt x="343" y="57"/>
                    <a:pt x="171" y="143"/>
                    <a:pt x="0" y="229"/>
                  </a:cubicBezTo>
                  <a:cubicBezTo>
                    <a:pt x="57" y="229"/>
                    <a:pt x="114" y="257"/>
                    <a:pt x="143" y="286"/>
                  </a:cubicBezTo>
                  <a:cubicBezTo>
                    <a:pt x="286" y="200"/>
                    <a:pt x="457" y="172"/>
                    <a:pt x="628" y="115"/>
                  </a:cubicBezTo>
                  <a:lnTo>
                    <a:pt x="514" y="0"/>
                  </a:ln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56;p45"/>
            <p:cNvSpPr/>
            <p:nvPr/>
          </p:nvSpPr>
          <p:spPr>
            <a:xfrm>
              <a:off x="7655988" y="2136276"/>
              <a:ext cx="27639" cy="16803"/>
            </a:xfrm>
            <a:custGeom>
              <a:avLst/>
              <a:gdLst/>
              <a:ahLst/>
              <a:cxnLst/>
              <a:rect l="l" t="t" r="r" b="b"/>
              <a:pathLst>
                <a:path w="658" h="400" extrusionOk="0">
                  <a:moveTo>
                    <a:pt x="486" y="1"/>
                  </a:moveTo>
                  <a:cubicBezTo>
                    <a:pt x="315" y="58"/>
                    <a:pt x="144" y="86"/>
                    <a:pt x="1" y="172"/>
                  </a:cubicBezTo>
                  <a:cubicBezTo>
                    <a:pt x="144" y="229"/>
                    <a:pt x="258" y="314"/>
                    <a:pt x="343" y="400"/>
                  </a:cubicBezTo>
                  <a:cubicBezTo>
                    <a:pt x="457" y="371"/>
                    <a:pt x="543" y="343"/>
                    <a:pt x="657" y="314"/>
                  </a:cubicBezTo>
                  <a:cubicBezTo>
                    <a:pt x="629" y="229"/>
                    <a:pt x="572" y="115"/>
                    <a:pt x="486"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57;p45"/>
            <p:cNvSpPr/>
            <p:nvPr/>
          </p:nvSpPr>
          <p:spPr>
            <a:xfrm>
              <a:off x="7477425" y="2102712"/>
              <a:ext cx="62377" cy="45578"/>
            </a:xfrm>
            <a:custGeom>
              <a:avLst/>
              <a:gdLst/>
              <a:ahLst/>
              <a:cxnLst/>
              <a:rect l="l" t="t" r="r" b="b"/>
              <a:pathLst>
                <a:path w="1485" h="1085" extrusionOk="0">
                  <a:moveTo>
                    <a:pt x="971" y="86"/>
                  </a:moveTo>
                  <a:lnTo>
                    <a:pt x="971" y="86"/>
                  </a:lnTo>
                  <a:cubicBezTo>
                    <a:pt x="930" y="99"/>
                    <a:pt x="893" y="115"/>
                    <a:pt x="858" y="133"/>
                  </a:cubicBezTo>
                  <a:lnTo>
                    <a:pt x="858" y="133"/>
                  </a:lnTo>
                  <a:cubicBezTo>
                    <a:pt x="893" y="117"/>
                    <a:pt x="931" y="101"/>
                    <a:pt x="971" y="86"/>
                  </a:cubicBezTo>
                  <a:close/>
                  <a:moveTo>
                    <a:pt x="486" y="1"/>
                  </a:moveTo>
                  <a:cubicBezTo>
                    <a:pt x="1" y="400"/>
                    <a:pt x="115" y="828"/>
                    <a:pt x="429" y="999"/>
                  </a:cubicBezTo>
                  <a:cubicBezTo>
                    <a:pt x="429" y="946"/>
                    <a:pt x="429" y="356"/>
                    <a:pt x="858" y="133"/>
                  </a:cubicBezTo>
                  <a:lnTo>
                    <a:pt x="858" y="133"/>
                  </a:lnTo>
                  <a:cubicBezTo>
                    <a:pt x="486" y="302"/>
                    <a:pt x="341" y="534"/>
                    <a:pt x="314" y="742"/>
                  </a:cubicBezTo>
                  <a:cubicBezTo>
                    <a:pt x="257" y="514"/>
                    <a:pt x="257" y="200"/>
                    <a:pt x="486" y="1"/>
                  </a:cubicBezTo>
                  <a:close/>
                  <a:moveTo>
                    <a:pt x="1456" y="58"/>
                  </a:moveTo>
                  <a:cubicBezTo>
                    <a:pt x="1142" y="86"/>
                    <a:pt x="857" y="200"/>
                    <a:pt x="714" y="400"/>
                  </a:cubicBezTo>
                  <a:cubicBezTo>
                    <a:pt x="600" y="571"/>
                    <a:pt x="457" y="771"/>
                    <a:pt x="429" y="999"/>
                  </a:cubicBezTo>
                  <a:cubicBezTo>
                    <a:pt x="571" y="1028"/>
                    <a:pt x="742" y="1056"/>
                    <a:pt x="914" y="1085"/>
                  </a:cubicBezTo>
                  <a:cubicBezTo>
                    <a:pt x="1056" y="714"/>
                    <a:pt x="1228" y="372"/>
                    <a:pt x="1484" y="58"/>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58;p45"/>
            <p:cNvSpPr/>
            <p:nvPr/>
          </p:nvSpPr>
          <p:spPr>
            <a:xfrm>
              <a:off x="7186204" y="2145854"/>
              <a:ext cx="16802" cy="25204"/>
            </a:xfrm>
            <a:custGeom>
              <a:avLst/>
              <a:gdLst/>
              <a:ahLst/>
              <a:cxnLst/>
              <a:rect l="l" t="t" r="r" b="b"/>
              <a:pathLst>
                <a:path w="400" h="600" extrusionOk="0">
                  <a:moveTo>
                    <a:pt x="114" y="1"/>
                  </a:moveTo>
                  <a:cubicBezTo>
                    <a:pt x="0" y="343"/>
                    <a:pt x="86" y="600"/>
                    <a:pt x="86" y="600"/>
                  </a:cubicBezTo>
                  <a:cubicBezTo>
                    <a:pt x="86" y="600"/>
                    <a:pt x="143" y="315"/>
                    <a:pt x="400" y="86"/>
                  </a:cubicBezTo>
                  <a:cubicBezTo>
                    <a:pt x="286" y="58"/>
                    <a:pt x="200" y="29"/>
                    <a:pt x="114" y="1"/>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9;p45"/>
            <p:cNvSpPr/>
            <p:nvPr/>
          </p:nvSpPr>
          <p:spPr>
            <a:xfrm>
              <a:off x="7261687" y="2101536"/>
              <a:ext cx="68384" cy="41965"/>
            </a:xfrm>
            <a:custGeom>
              <a:avLst/>
              <a:gdLst/>
              <a:ahLst/>
              <a:cxnLst/>
              <a:rect l="l" t="t" r="r" b="b"/>
              <a:pathLst>
                <a:path w="1628" h="999" extrusionOk="0">
                  <a:moveTo>
                    <a:pt x="1057" y="0"/>
                  </a:moveTo>
                  <a:cubicBezTo>
                    <a:pt x="714" y="0"/>
                    <a:pt x="343" y="29"/>
                    <a:pt x="1" y="57"/>
                  </a:cubicBezTo>
                  <a:cubicBezTo>
                    <a:pt x="229" y="314"/>
                    <a:pt x="372" y="599"/>
                    <a:pt x="543" y="856"/>
                  </a:cubicBezTo>
                  <a:cubicBezTo>
                    <a:pt x="885" y="913"/>
                    <a:pt x="1285" y="970"/>
                    <a:pt x="1627" y="999"/>
                  </a:cubicBezTo>
                  <a:cubicBezTo>
                    <a:pt x="1456" y="656"/>
                    <a:pt x="1256" y="342"/>
                    <a:pt x="1057" y="0"/>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0;p45"/>
            <p:cNvSpPr/>
            <p:nvPr/>
          </p:nvSpPr>
          <p:spPr>
            <a:xfrm>
              <a:off x="7334818" y="2099142"/>
              <a:ext cx="60865" cy="45578"/>
            </a:xfrm>
            <a:custGeom>
              <a:avLst/>
              <a:gdLst/>
              <a:ahLst/>
              <a:cxnLst/>
              <a:rect l="l" t="t" r="r" b="b"/>
              <a:pathLst>
                <a:path w="1449" h="1085" extrusionOk="0">
                  <a:moveTo>
                    <a:pt x="970" y="0"/>
                  </a:moveTo>
                  <a:cubicBezTo>
                    <a:pt x="985" y="12"/>
                    <a:pt x="999" y="24"/>
                    <a:pt x="1012" y="36"/>
                  </a:cubicBezTo>
                  <a:lnTo>
                    <a:pt x="1012" y="36"/>
                  </a:lnTo>
                  <a:cubicBezTo>
                    <a:pt x="999" y="23"/>
                    <a:pt x="985" y="12"/>
                    <a:pt x="970" y="0"/>
                  </a:cubicBezTo>
                  <a:close/>
                  <a:moveTo>
                    <a:pt x="485" y="86"/>
                  </a:moveTo>
                  <a:cubicBezTo>
                    <a:pt x="525" y="100"/>
                    <a:pt x="562" y="116"/>
                    <a:pt x="598" y="132"/>
                  </a:cubicBezTo>
                  <a:lnTo>
                    <a:pt x="598" y="132"/>
                  </a:lnTo>
                  <a:cubicBezTo>
                    <a:pt x="563" y="114"/>
                    <a:pt x="526" y="98"/>
                    <a:pt x="485" y="86"/>
                  </a:cubicBezTo>
                  <a:close/>
                  <a:moveTo>
                    <a:pt x="1012" y="36"/>
                  </a:moveTo>
                  <a:cubicBezTo>
                    <a:pt x="1224" y="236"/>
                    <a:pt x="1195" y="527"/>
                    <a:pt x="1142" y="742"/>
                  </a:cubicBezTo>
                  <a:cubicBezTo>
                    <a:pt x="1142" y="533"/>
                    <a:pt x="975" y="301"/>
                    <a:pt x="598" y="132"/>
                  </a:cubicBezTo>
                  <a:lnTo>
                    <a:pt x="598" y="132"/>
                  </a:lnTo>
                  <a:cubicBezTo>
                    <a:pt x="1032" y="355"/>
                    <a:pt x="1056" y="946"/>
                    <a:pt x="1056" y="999"/>
                  </a:cubicBezTo>
                  <a:cubicBezTo>
                    <a:pt x="1333" y="833"/>
                    <a:pt x="1449" y="425"/>
                    <a:pt x="1012" y="36"/>
                  </a:cubicBezTo>
                  <a:close/>
                  <a:moveTo>
                    <a:pt x="0" y="57"/>
                  </a:moveTo>
                  <a:lnTo>
                    <a:pt x="0" y="57"/>
                  </a:lnTo>
                  <a:cubicBezTo>
                    <a:pt x="229" y="371"/>
                    <a:pt x="400" y="713"/>
                    <a:pt x="542" y="1084"/>
                  </a:cubicBezTo>
                  <a:cubicBezTo>
                    <a:pt x="742" y="1056"/>
                    <a:pt x="913" y="1027"/>
                    <a:pt x="1056" y="999"/>
                  </a:cubicBezTo>
                  <a:cubicBezTo>
                    <a:pt x="999" y="770"/>
                    <a:pt x="885" y="571"/>
                    <a:pt x="742" y="399"/>
                  </a:cubicBezTo>
                  <a:cubicBezTo>
                    <a:pt x="599" y="200"/>
                    <a:pt x="314" y="86"/>
                    <a:pt x="0" y="57"/>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61;p45"/>
            <p:cNvSpPr/>
            <p:nvPr/>
          </p:nvSpPr>
          <p:spPr>
            <a:xfrm>
              <a:off x="7306044" y="2101536"/>
              <a:ext cx="51582" cy="43184"/>
            </a:xfrm>
            <a:custGeom>
              <a:avLst/>
              <a:gdLst/>
              <a:ahLst/>
              <a:cxnLst/>
              <a:rect l="l" t="t" r="r" b="b"/>
              <a:pathLst>
                <a:path w="1228" h="1028" extrusionOk="0">
                  <a:moveTo>
                    <a:pt x="1" y="0"/>
                  </a:moveTo>
                  <a:cubicBezTo>
                    <a:pt x="200" y="342"/>
                    <a:pt x="400" y="656"/>
                    <a:pt x="571" y="999"/>
                  </a:cubicBezTo>
                  <a:cubicBezTo>
                    <a:pt x="799" y="999"/>
                    <a:pt x="1028" y="1027"/>
                    <a:pt x="1227" y="1027"/>
                  </a:cubicBezTo>
                  <a:cubicBezTo>
                    <a:pt x="1085" y="656"/>
                    <a:pt x="914" y="314"/>
                    <a:pt x="685" y="0"/>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62;p45"/>
            <p:cNvSpPr/>
            <p:nvPr/>
          </p:nvSpPr>
          <p:spPr>
            <a:xfrm>
              <a:off x="7258116" y="2103930"/>
              <a:ext cx="26379" cy="33606"/>
            </a:xfrm>
            <a:custGeom>
              <a:avLst/>
              <a:gdLst/>
              <a:ahLst/>
              <a:cxnLst/>
              <a:rect l="l" t="t" r="r" b="b"/>
              <a:pathLst>
                <a:path w="628" h="800" extrusionOk="0">
                  <a:moveTo>
                    <a:pt x="86" y="0"/>
                  </a:moveTo>
                  <a:lnTo>
                    <a:pt x="0" y="29"/>
                  </a:lnTo>
                  <a:cubicBezTo>
                    <a:pt x="228" y="257"/>
                    <a:pt x="400" y="514"/>
                    <a:pt x="514" y="799"/>
                  </a:cubicBezTo>
                  <a:lnTo>
                    <a:pt x="628" y="799"/>
                  </a:lnTo>
                  <a:cubicBezTo>
                    <a:pt x="457" y="542"/>
                    <a:pt x="314" y="257"/>
                    <a:pt x="86" y="0"/>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63;p45"/>
            <p:cNvSpPr/>
            <p:nvPr/>
          </p:nvSpPr>
          <p:spPr>
            <a:xfrm>
              <a:off x="7222160" y="2105107"/>
              <a:ext cx="57547" cy="32430"/>
            </a:xfrm>
            <a:custGeom>
              <a:avLst/>
              <a:gdLst/>
              <a:ahLst/>
              <a:cxnLst/>
              <a:rect l="l" t="t" r="r" b="b"/>
              <a:pathLst>
                <a:path w="1370" h="772" extrusionOk="0">
                  <a:moveTo>
                    <a:pt x="856" y="1"/>
                  </a:moveTo>
                  <a:cubicBezTo>
                    <a:pt x="599" y="29"/>
                    <a:pt x="343" y="86"/>
                    <a:pt x="114" y="172"/>
                  </a:cubicBezTo>
                  <a:lnTo>
                    <a:pt x="0" y="229"/>
                  </a:lnTo>
                  <a:cubicBezTo>
                    <a:pt x="200" y="372"/>
                    <a:pt x="371" y="543"/>
                    <a:pt x="542" y="714"/>
                  </a:cubicBezTo>
                  <a:cubicBezTo>
                    <a:pt x="771" y="714"/>
                    <a:pt x="1056" y="743"/>
                    <a:pt x="1370" y="771"/>
                  </a:cubicBezTo>
                  <a:cubicBezTo>
                    <a:pt x="1256" y="486"/>
                    <a:pt x="1084" y="229"/>
                    <a:pt x="856"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64;p45"/>
            <p:cNvSpPr/>
            <p:nvPr/>
          </p:nvSpPr>
          <p:spPr>
            <a:xfrm>
              <a:off x="7211365" y="2114684"/>
              <a:ext cx="33604" cy="20416"/>
            </a:xfrm>
            <a:custGeom>
              <a:avLst/>
              <a:gdLst/>
              <a:ahLst/>
              <a:cxnLst/>
              <a:rect l="l" t="t" r="r" b="b"/>
              <a:pathLst>
                <a:path w="800" h="486" extrusionOk="0">
                  <a:moveTo>
                    <a:pt x="257" y="1"/>
                  </a:moveTo>
                  <a:cubicBezTo>
                    <a:pt x="172" y="29"/>
                    <a:pt x="58" y="87"/>
                    <a:pt x="0" y="115"/>
                  </a:cubicBezTo>
                  <a:cubicBezTo>
                    <a:pt x="172" y="229"/>
                    <a:pt x="343" y="372"/>
                    <a:pt x="514" y="486"/>
                  </a:cubicBezTo>
                  <a:lnTo>
                    <a:pt x="799" y="486"/>
                  </a:lnTo>
                  <a:cubicBezTo>
                    <a:pt x="628" y="315"/>
                    <a:pt x="457" y="144"/>
                    <a:pt x="257" y="1"/>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65;p45"/>
            <p:cNvSpPr/>
            <p:nvPr/>
          </p:nvSpPr>
          <p:spPr>
            <a:xfrm>
              <a:off x="7201788" y="2119515"/>
              <a:ext cx="31210" cy="18021"/>
            </a:xfrm>
            <a:custGeom>
              <a:avLst/>
              <a:gdLst/>
              <a:ahLst/>
              <a:cxnLst/>
              <a:rect l="l" t="t" r="r" b="b"/>
              <a:pathLst>
                <a:path w="743" h="429" extrusionOk="0">
                  <a:moveTo>
                    <a:pt x="228" y="0"/>
                  </a:moveTo>
                  <a:cubicBezTo>
                    <a:pt x="143" y="57"/>
                    <a:pt x="57" y="143"/>
                    <a:pt x="0" y="200"/>
                  </a:cubicBezTo>
                  <a:cubicBezTo>
                    <a:pt x="171" y="257"/>
                    <a:pt x="343" y="342"/>
                    <a:pt x="514" y="428"/>
                  </a:cubicBezTo>
                  <a:cubicBezTo>
                    <a:pt x="571" y="400"/>
                    <a:pt x="656" y="400"/>
                    <a:pt x="742" y="371"/>
                  </a:cubicBezTo>
                  <a:cubicBezTo>
                    <a:pt x="571" y="257"/>
                    <a:pt x="400" y="114"/>
                    <a:pt x="228" y="0"/>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66;p45"/>
            <p:cNvSpPr/>
            <p:nvPr/>
          </p:nvSpPr>
          <p:spPr>
            <a:xfrm>
              <a:off x="7196999" y="2127875"/>
              <a:ext cx="26379" cy="12056"/>
            </a:xfrm>
            <a:custGeom>
              <a:avLst/>
              <a:gdLst/>
              <a:ahLst/>
              <a:cxnLst/>
              <a:rect l="l" t="t" r="r" b="b"/>
              <a:pathLst>
                <a:path w="628" h="287" extrusionOk="0">
                  <a:moveTo>
                    <a:pt x="114" y="1"/>
                  </a:moveTo>
                  <a:lnTo>
                    <a:pt x="0" y="115"/>
                  </a:lnTo>
                  <a:cubicBezTo>
                    <a:pt x="171" y="172"/>
                    <a:pt x="342" y="201"/>
                    <a:pt x="485" y="286"/>
                  </a:cubicBezTo>
                  <a:cubicBezTo>
                    <a:pt x="542" y="258"/>
                    <a:pt x="571" y="229"/>
                    <a:pt x="628" y="229"/>
                  </a:cubicBezTo>
                  <a:cubicBezTo>
                    <a:pt x="457" y="143"/>
                    <a:pt x="285" y="58"/>
                    <a:pt x="114" y="1"/>
                  </a:cubicBezTo>
                  <a:close/>
                </a:path>
              </a:pathLst>
            </a:custGeom>
            <a:solidFill>
              <a:srgbClr val="582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67;p45"/>
            <p:cNvSpPr/>
            <p:nvPr/>
          </p:nvSpPr>
          <p:spPr>
            <a:xfrm>
              <a:off x="7190992" y="2132664"/>
              <a:ext cx="26421" cy="16845"/>
            </a:xfrm>
            <a:custGeom>
              <a:avLst/>
              <a:gdLst/>
              <a:ahLst/>
              <a:cxnLst/>
              <a:rect l="l" t="t" r="r" b="b"/>
              <a:pathLst>
                <a:path w="629" h="401" extrusionOk="0">
                  <a:moveTo>
                    <a:pt x="143" y="1"/>
                  </a:moveTo>
                  <a:cubicBezTo>
                    <a:pt x="58" y="115"/>
                    <a:pt x="29" y="229"/>
                    <a:pt x="0" y="315"/>
                  </a:cubicBezTo>
                  <a:cubicBezTo>
                    <a:pt x="86" y="343"/>
                    <a:pt x="172" y="372"/>
                    <a:pt x="286" y="400"/>
                  </a:cubicBezTo>
                  <a:cubicBezTo>
                    <a:pt x="371" y="315"/>
                    <a:pt x="485" y="229"/>
                    <a:pt x="628" y="172"/>
                  </a:cubicBezTo>
                  <a:cubicBezTo>
                    <a:pt x="485" y="87"/>
                    <a:pt x="314" y="58"/>
                    <a:pt x="143" y="1"/>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68;p45"/>
            <p:cNvSpPr/>
            <p:nvPr/>
          </p:nvSpPr>
          <p:spPr>
            <a:xfrm>
              <a:off x="7163437" y="1954090"/>
              <a:ext cx="539344" cy="135474"/>
            </a:xfrm>
            <a:custGeom>
              <a:avLst/>
              <a:gdLst/>
              <a:ahLst/>
              <a:cxnLst/>
              <a:rect l="l" t="t" r="r" b="b"/>
              <a:pathLst>
                <a:path w="12840" h="3225" extrusionOk="0">
                  <a:moveTo>
                    <a:pt x="9387" y="1"/>
                  </a:moveTo>
                  <a:lnTo>
                    <a:pt x="8988" y="2569"/>
                  </a:lnTo>
                  <a:lnTo>
                    <a:pt x="3481" y="2569"/>
                  </a:lnTo>
                  <a:lnTo>
                    <a:pt x="3224" y="1741"/>
                  </a:lnTo>
                  <a:lnTo>
                    <a:pt x="3082" y="2569"/>
                  </a:lnTo>
                  <a:lnTo>
                    <a:pt x="1655" y="2569"/>
                  </a:lnTo>
                  <a:lnTo>
                    <a:pt x="1541" y="1085"/>
                  </a:lnTo>
                  <a:lnTo>
                    <a:pt x="1427" y="2569"/>
                  </a:lnTo>
                  <a:lnTo>
                    <a:pt x="0" y="2569"/>
                  </a:lnTo>
                  <a:lnTo>
                    <a:pt x="0" y="3225"/>
                  </a:lnTo>
                  <a:lnTo>
                    <a:pt x="12840" y="3225"/>
                  </a:lnTo>
                  <a:lnTo>
                    <a:pt x="12840" y="2569"/>
                  </a:lnTo>
                  <a:lnTo>
                    <a:pt x="10928" y="2569"/>
                  </a:lnTo>
                  <a:lnTo>
                    <a:pt x="10614" y="1313"/>
                  </a:lnTo>
                  <a:lnTo>
                    <a:pt x="10386" y="2569"/>
                  </a:lnTo>
                  <a:lnTo>
                    <a:pt x="9558" y="2569"/>
                  </a:lnTo>
                  <a:lnTo>
                    <a:pt x="9387" y="1"/>
                  </a:ln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69;p45"/>
            <p:cNvSpPr/>
            <p:nvPr/>
          </p:nvSpPr>
          <p:spPr>
            <a:xfrm>
              <a:off x="7054350" y="2061965"/>
              <a:ext cx="196583" cy="456706"/>
            </a:xfrm>
            <a:custGeom>
              <a:avLst/>
              <a:gdLst/>
              <a:ahLst/>
              <a:cxnLst/>
              <a:rect l="l" t="t" r="r" b="b"/>
              <a:pathLst>
                <a:path w="4680" h="10872" extrusionOk="0">
                  <a:moveTo>
                    <a:pt x="2369" y="1"/>
                  </a:moveTo>
                  <a:cubicBezTo>
                    <a:pt x="2340" y="257"/>
                    <a:pt x="2340" y="543"/>
                    <a:pt x="2312" y="828"/>
                  </a:cubicBezTo>
                  <a:cubicBezTo>
                    <a:pt x="2312" y="1113"/>
                    <a:pt x="2312" y="1399"/>
                    <a:pt x="2312" y="1684"/>
                  </a:cubicBezTo>
                  <a:cubicBezTo>
                    <a:pt x="2312" y="1998"/>
                    <a:pt x="2283" y="2283"/>
                    <a:pt x="2312" y="2568"/>
                  </a:cubicBezTo>
                  <a:lnTo>
                    <a:pt x="2340" y="3196"/>
                  </a:lnTo>
                  <a:lnTo>
                    <a:pt x="2340" y="3453"/>
                  </a:lnTo>
                  <a:lnTo>
                    <a:pt x="2369" y="3881"/>
                  </a:lnTo>
                  <a:lnTo>
                    <a:pt x="2397" y="4337"/>
                  </a:lnTo>
                  <a:cubicBezTo>
                    <a:pt x="2426" y="4366"/>
                    <a:pt x="2426" y="4423"/>
                    <a:pt x="2426" y="4452"/>
                  </a:cubicBezTo>
                  <a:lnTo>
                    <a:pt x="2369" y="4366"/>
                  </a:lnTo>
                  <a:cubicBezTo>
                    <a:pt x="2340" y="4309"/>
                    <a:pt x="2283" y="4252"/>
                    <a:pt x="2255" y="4195"/>
                  </a:cubicBezTo>
                  <a:cubicBezTo>
                    <a:pt x="2169" y="4052"/>
                    <a:pt x="2084" y="3938"/>
                    <a:pt x="1969" y="3852"/>
                  </a:cubicBezTo>
                  <a:cubicBezTo>
                    <a:pt x="1912" y="3795"/>
                    <a:pt x="1884" y="3738"/>
                    <a:pt x="1827" y="3681"/>
                  </a:cubicBezTo>
                  <a:lnTo>
                    <a:pt x="1656" y="3539"/>
                  </a:lnTo>
                  <a:cubicBezTo>
                    <a:pt x="1427" y="3367"/>
                    <a:pt x="1142" y="3196"/>
                    <a:pt x="885" y="3111"/>
                  </a:cubicBezTo>
                  <a:cubicBezTo>
                    <a:pt x="676" y="3027"/>
                    <a:pt x="452" y="2974"/>
                    <a:pt x="235" y="2974"/>
                  </a:cubicBezTo>
                  <a:cubicBezTo>
                    <a:pt x="156" y="2974"/>
                    <a:pt x="77" y="2981"/>
                    <a:pt x="1" y="2996"/>
                  </a:cubicBezTo>
                  <a:cubicBezTo>
                    <a:pt x="286" y="3082"/>
                    <a:pt x="543" y="3225"/>
                    <a:pt x="771" y="3339"/>
                  </a:cubicBezTo>
                  <a:cubicBezTo>
                    <a:pt x="999" y="3481"/>
                    <a:pt x="1228" y="3653"/>
                    <a:pt x="1427" y="3795"/>
                  </a:cubicBezTo>
                  <a:cubicBezTo>
                    <a:pt x="1542" y="3881"/>
                    <a:pt x="1656" y="3967"/>
                    <a:pt x="1741" y="4081"/>
                  </a:cubicBezTo>
                  <a:lnTo>
                    <a:pt x="1827" y="4138"/>
                  </a:lnTo>
                  <a:lnTo>
                    <a:pt x="1770" y="4138"/>
                  </a:lnTo>
                  <a:cubicBezTo>
                    <a:pt x="1684" y="4138"/>
                    <a:pt x="1627" y="4138"/>
                    <a:pt x="1542" y="4166"/>
                  </a:cubicBezTo>
                  <a:cubicBezTo>
                    <a:pt x="1484" y="4166"/>
                    <a:pt x="1399" y="4195"/>
                    <a:pt x="1342" y="4223"/>
                  </a:cubicBezTo>
                  <a:cubicBezTo>
                    <a:pt x="1228" y="4280"/>
                    <a:pt x="1114" y="4394"/>
                    <a:pt x="1028" y="4509"/>
                  </a:cubicBezTo>
                  <a:cubicBezTo>
                    <a:pt x="942" y="4594"/>
                    <a:pt x="885" y="4737"/>
                    <a:pt x="857" y="4880"/>
                  </a:cubicBezTo>
                  <a:cubicBezTo>
                    <a:pt x="999" y="4822"/>
                    <a:pt x="1085" y="4737"/>
                    <a:pt x="1199" y="4680"/>
                  </a:cubicBezTo>
                  <a:cubicBezTo>
                    <a:pt x="1285" y="4623"/>
                    <a:pt x="1399" y="4566"/>
                    <a:pt x="1484" y="4537"/>
                  </a:cubicBezTo>
                  <a:cubicBezTo>
                    <a:pt x="1542" y="4509"/>
                    <a:pt x="1599" y="4480"/>
                    <a:pt x="1656" y="4452"/>
                  </a:cubicBezTo>
                  <a:cubicBezTo>
                    <a:pt x="1684" y="4452"/>
                    <a:pt x="1741" y="4423"/>
                    <a:pt x="1798" y="4394"/>
                  </a:cubicBezTo>
                  <a:cubicBezTo>
                    <a:pt x="1855" y="4366"/>
                    <a:pt x="1941" y="4366"/>
                    <a:pt x="2027" y="4337"/>
                  </a:cubicBezTo>
                  <a:lnTo>
                    <a:pt x="2055" y="4366"/>
                  </a:lnTo>
                  <a:cubicBezTo>
                    <a:pt x="2084" y="4394"/>
                    <a:pt x="2141" y="4452"/>
                    <a:pt x="2198" y="4509"/>
                  </a:cubicBezTo>
                  <a:cubicBezTo>
                    <a:pt x="2226" y="4537"/>
                    <a:pt x="2283" y="4594"/>
                    <a:pt x="2340" y="4651"/>
                  </a:cubicBezTo>
                  <a:lnTo>
                    <a:pt x="2455" y="4765"/>
                  </a:lnTo>
                  <a:cubicBezTo>
                    <a:pt x="2540" y="5479"/>
                    <a:pt x="2654" y="6192"/>
                    <a:pt x="2825" y="6905"/>
                  </a:cubicBezTo>
                  <a:cubicBezTo>
                    <a:pt x="2911" y="7191"/>
                    <a:pt x="2968" y="7476"/>
                    <a:pt x="3082" y="7790"/>
                  </a:cubicBezTo>
                  <a:cubicBezTo>
                    <a:pt x="3225" y="8332"/>
                    <a:pt x="3453" y="8874"/>
                    <a:pt x="3710" y="9416"/>
                  </a:cubicBezTo>
                  <a:lnTo>
                    <a:pt x="3910" y="9816"/>
                  </a:lnTo>
                  <a:cubicBezTo>
                    <a:pt x="3995" y="9930"/>
                    <a:pt x="4052" y="10072"/>
                    <a:pt x="4138" y="10187"/>
                  </a:cubicBezTo>
                  <a:cubicBezTo>
                    <a:pt x="4166" y="10244"/>
                    <a:pt x="4224" y="10301"/>
                    <a:pt x="4252" y="10358"/>
                  </a:cubicBezTo>
                  <a:cubicBezTo>
                    <a:pt x="4309" y="10415"/>
                    <a:pt x="4338" y="10500"/>
                    <a:pt x="4395" y="10557"/>
                  </a:cubicBezTo>
                  <a:lnTo>
                    <a:pt x="4480" y="10643"/>
                  </a:lnTo>
                  <a:lnTo>
                    <a:pt x="4537" y="10700"/>
                  </a:lnTo>
                  <a:cubicBezTo>
                    <a:pt x="4562" y="10724"/>
                    <a:pt x="4581" y="10749"/>
                    <a:pt x="4599" y="10773"/>
                  </a:cubicBezTo>
                  <a:lnTo>
                    <a:pt x="4599" y="10773"/>
                  </a:lnTo>
                  <a:cubicBezTo>
                    <a:pt x="4554" y="10709"/>
                    <a:pt x="4517" y="10641"/>
                    <a:pt x="4480" y="10586"/>
                  </a:cubicBezTo>
                  <a:cubicBezTo>
                    <a:pt x="4395" y="10443"/>
                    <a:pt x="4309" y="10272"/>
                    <a:pt x="4224" y="10129"/>
                  </a:cubicBezTo>
                  <a:cubicBezTo>
                    <a:pt x="4166" y="10015"/>
                    <a:pt x="4109" y="9901"/>
                    <a:pt x="4052" y="9787"/>
                  </a:cubicBezTo>
                  <a:lnTo>
                    <a:pt x="4024" y="9759"/>
                  </a:lnTo>
                  <a:lnTo>
                    <a:pt x="3853" y="9359"/>
                  </a:lnTo>
                  <a:cubicBezTo>
                    <a:pt x="3653" y="8817"/>
                    <a:pt x="3453" y="8275"/>
                    <a:pt x="3311" y="7704"/>
                  </a:cubicBezTo>
                  <a:cubicBezTo>
                    <a:pt x="3253" y="7419"/>
                    <a:pt x="3168" y="7134"/>
                    <a:pt x="3111" y="6848"/>
                  </a:cubicBezTo>
                  <a:lnTo>
                    <a:pt x="3025" y="6449"/>
                  </a:lnTo>
                  <a:lnTo>
                    <a:pt x="2997" y="6221"/>
                  </a:lnTo>
                  <a:cubicBezTo>
                    <a:pt x="2968" y="6163"/>
                    <a:pt x="2968" y="6078"/>
                    <a:pt x="2968" y="6021"/>
                  </a:cubicBezTo>
                  <a:lnTo>
                    <a:pt x="2825" y="5165"/>
                  </a:lnTo>
                  <a:cubicBezTo>
                    <a:pt x="2797" y="4880"/>
                    <a:pt x="2768" y="4566"/>
                    <a:pt x="2740" y="4280"/>
                  </a:cubicBezTo>
                  <a:lnTo>
                    <a:pt x="2711" y="3852"/>
                  </a:lnTo>
                  <a:lnTo>
                    <a:pt x="2683" y="3424"/>
                  </a:lnTo>
                  <a:lnTo>
                    <a:pt x="2626" y="2568"/>
                  </a:lnTo>
                  <a:cubicBezTo>
                    <a:pt x="2597" y="2283"/>
                    <a:pt x="2597" y="1969"/>
                    <a:pt x="2597" y="1684"/>
                  </a:cubicBezTo>
                  <a:lnTo>
                    <a:pt x="2597" y="1256"/>
                  </a:lnTo>
                  <a:cubicBezTo>
                    <a:pt x="2597" y="1113"/>
                    <a:pt x="2569" y="971"/>
                    <a:pt x="2569" y="828"/>
                  </a:cubicBezTo>
                  <a:lnTo>
                    <a:pt x="2597" y="657"/>
                  </a:lnTo>
                  <a:lnTo>
                    <a:pt x="2597" y="1"/>
                  </a:lnTo>
                  <a:close/>
                  <a:moveTo>
                    <a:pt x="4599" y="10773"/>
                  </a:moveTo>
                  <a:cubicBezTo>
                    <a:pt x="4623" y="10808"/>
                    <a:pt x="4650" y="10841"/>
                    <a:pt x="4680" y="10871"/>
                  </a:cubicBezTo>
                  <a:lnTo>
                    <a:pt x="4680" y="10871"/>
                  </a:lnTo>
                  <a:cubicBezTo>
                    <a:pt x="4647" y="10838"/>
                    <a:pt x="4624" y="10806"/>
                    <a:pt x="4599" y="10773"/>
                  </a:cubicBezTo>
                  <a:close/>
                </a:path>
              </a:pathLst>
            </a:custGeom>
            <a:solidFill>
              <a:srgbClr val="A96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70;p45"/>
            <p:cNvSpPr/>
            <p:nvPr/>
          </p:nvSpPr>
          <p:spPr>
            <a:xfrm>
              <a:off x="7688374" y="2421549"/>
              <a:ext cx="1218" cy="7225"/>
            </a:xfrm>
            <a:custGeom>
              <a:avLst/>
              <a:gdLst/>
              <a:ahLst/>
              <a:cxnLst/>
              <a:rect l="l" t="t" r="r" b="b"/>
              <a:pathLst>
                <a:path w="29" h="172" extrusionOk="0">
                  <a:moveTo>
                    <a:pt x="29" y="0"/>
                  </a:moveTo>
                  <a:lnTo>
                    <a:pt x="29" y="0"/>
                  </a:lnTo>
                  <a:cubicBezTo>
                    <a:pt x="0" y="57"/>
                    <a:pt x="0" y="114"/>
                    <a:pt x="0" y="171"/>
                  </a:cubicBezTo>
                  <a:cubicBezTo>
                    <a:pt x="0" y="114"/>
                    <a:pt x="29" y="57"/>
                    <a:pt x="29" y="0"/>
                  </a:cubicBezTo>
                  <a:close/>
                </a:path>
              </a:pathLst>
            </a:custGeom>
            <a:solidFill>
              <a:srgbClr val="A96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71;p45"/>
            <p:cNvSpPr/>
            <p:nvPr/>
          </p:nvSpPr>
          <p:spPr>
            <a:xfrm>
              <a:off x="7696775" y="2061965"/>
              <a:ext cx="20414" cy="300900"/>
            </a:xfrm>
            <a:custGeom>
              <a:avLst/>
              <a:gdLst/>
              <a:ahLst/>
              <a:cxnLst/>
              <a:rect l="l" t="t" r="r" b="b"/>
              <a:pathLst>
                <a:path w="486" h="7163" extrusionOk="0">
                  <a:moveTo>
                    <a:pt x="143" y="1"/>
                  </a:moveTo>
                  <a:lnTo>
                    <a:pt x="143" y="657"/>
                  </a:lnTo>
                  <a:lnTo>
                    <a:pt x="171" y="1342"/>
                  </a:lnTo>
                  <a:cubicBezTo>
                    <a:pt x="143" y="1855"/>
                    <a:pt x="171" y="2340"/>
                    <a:pt x="143" y="2825"/>
                  </a:cubicBezTo>
                  <a:cubicBezTo>
                    <a:pt x="143" y="3824"/>
                    <a:pt x="114" y="4794"/>
                    <a:pt x="86" y="5793"/>
                  </a:cubicBezTo>
                  <a:cubicBezTo>
                    <a:pt x="57" y="6021"/>
                    <a:pt x="57" y="6278"/>
                    <a:pt x="29" y="6534"/>
                  </a:cubicBezTo>
                  <a:cubicBezTo>
                    <a:pt x="29" y="6734"/>
                    <a:pt x="0" y="6962"/>
                    <a:pt x="0" y="7162"/>
                  </a:cubicBezTo>
                  <a:cubicBezTo>
                    <a:pt x="57" y="7134"/>
                    <a:pt x="114" y="7105"/>
                    <a:pt x="171" y="7048"/>
                  </a:cubicBezTo>
                  <a:cubicBezTo>
                    <a:pt x="257" y="6649"/>
                    <a:pt x="314" y="6221"/>
                    <a:pt x="342" y="5821"/>
                  </a:cubicBezTo>
                  <a:lnTo>
                    <a:pt x="371" y="5450"/>
                  </a:lnTo>
                  <a:cubicBezTo>
                    <a:pt x="399" y="5308"/>
                    <a:pt x="399" y="5193"/>
                    <a:pt x="399" y="5079"/>
                  </a:cubicBezTo>
                  <a:lnTo>
                    <a:pt x="457" y="4309"/>
                  </a:lnTo>
                  <a:cubicBezTo>
                    <a:pt x="457" y="3824"/>
                    <a:pt x="485" y="3339"/>
                    <a:pt x="485" y="2825"/>
                  </a:cubicBezTo>
                  <a:cubicBezTo>
                    <a:pt x="485" y="2683"/>
                    <a:pt x="485" y="2540"/>
                    <a:pt x="485" y="2426"/>
                  </a:cubicBezTo>
                  <a:cubicBezTo>
                    <a:pt x="485" y="2312"/>
                    <a:pt x="485" y="2198"/>
                    <a:pt x="485" y="2083"/>
                  </a:cubicBezTo>
                  <a:cubicBezTo>
                    <a:pt x="485" y="1855"/>
                    <a:pt x="485" y="1598"/>
                    <a:pt x="485" y="1342"/>
                  </a:cubicBezTo>
                  <a:cubicBezTo>
                    <a:pt x="457" y="885"/>
                    <a:pt x="457" y="457"/>
                    <a:pt x="428" y="1"/>
                  </a:cubicBezTo>
                  <a:close/>
                </a:path>
              </a:pathLst>
            </a:custGeom>
            <a:solidFill>
              <a:srgbClr val="A96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72;p45"/>
            <p:cNvSpPr/>
            <p:nvPr/>
          </p:nvSpPr>
          <p:spPr>
            <a:xfrm>
              <a:off x="7534971" y="2463473"/>
              <a:ext cx="42" cy="42"/>
            </a:xfrm>
            <a:custGeom>
              <a:avLst/>
              <a:gdLst/>
              <a:ahLst/>
              <a:cxnLst/>
              <a:rect l="l" t="t" r="r" b="b"/>
              <a:pathLst>
                <a:path w="1" h="1" extrusionOk="0">
                  <a:moveTo>
                    <a:pt x="0" y="1"/>
                  </a:moveTo>
                  <a:lnTo>
                    <a:pt x="0" y="1"/>
                  </a:lnTo>
                  <a:lnTo>
                    <a:pt x="0" y="1"/>
                  </a:lnTo>
                  <a:close/>
                </a:path>
              </a:pathLst>
            </a:custGeom>
            <a:solidFill>
              <a:srgbClr val="951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73;p45"/>
            <p:cNvSpPr/>
            <p:nvPr/>
          </p:nvSpPr>
          <p:spPr>
            <a:xfrm>
              <a:off x="7351578" y="2452719"/>
              <a:ext cx="152268" cy="57550"/>
            </a:xfrm>
            <a:custGeom>
              <a:avLst/>
              <a:gdLst/>
              <a:ahLst/>
              <a:cxnLst/>
              <a:rect l="l" t="t" r="r" b="b"/>
              <a:pathLst>
                <a:path w="3625" h="1370" extrusionOk="0">
                  <a:moveTo>
                    <a:pt x="1" y="0"/>
                  </a:moveTo>
                  <a:cubicBezTo>
                    <a:pt x="1" y="0"/>
                    <a:pt x="29" y="1370"/>
                    <a:pt x="2198" y="1370"/>
                  </a:cubicBezTo>
                  <a:cubicBezTo>
                    <a:pt x="2854" y="1370"/>
                    <a:pt x="3310" y="1255"/>
                    <a:pt x="3624" y="1113"/>
                  </a:cubicBezTo>
                  <a:lnTo>
                    <a:pt x="3368" y="856"/>
                  </a:lnTo>
                  <a:cubicBezTo>
                    <a:pt x="2997" y="770"/>
                    <a:pt x="2740" y="542"/>
                    <a:pt x="2569" y="342"/>
                  </a:cubicBezTo>
                  <a:lnTo>
                    <a:pt x="2226" y="371"/>
                  </a:lnTo>
                  <a:lnTo>
                    <a:pt x="1" y="0"/>
                  </a:lnTo>
                  <a:close/>
                </a:path>
              </a:pathLst>
            </a:custGeom>
            <a:solidFill>
              <a:srgbClr val="951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74;p45"/>
            <p:cNvSpPr/>
            <p:nvPr/>
          </p:nvSpPr>
          <p:spPr>
            <a:xfrm>
              <a:off x="7534971" y="2455113"/>
              <a:ext cx="1218" cy="7225"/>
            </a:xfrm>
            <a:custGeom>
              <a:avLst/>
              <a:gdLst/>
              <a:ahLst/>
              <a:cxnLst/>
              <a:rect l="l" t="t" r="r" b="b"/>
              <a:pathLst>
                <a:path w="29" h="172" extrusionOk="0">
                  <a:moveTo>
                    <a:pt x="29" y="0"/>
                  </a:moveTo>
                  <a:cubicBezTo>
                    <a:pt x="29" y="0"/>
                    <a:pt x="29" y="86"/>
                    <a:pt x="0" y="171"/>
                  </a:cubicBezTo>
                  <a:cubicBezTo>
                    <a:pt x="29" y="86"/>
                    <a:pt x="29" y="0"/>
                    <a:pt x="29" y="0"/>
                  </a:cubicBezTo>
                  <a:close/>
                </a:path>
              </a:pathLst>
            </a:custGeom>
            <a:solidFill>
              <a:srgbClr val="951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75;p45"/>
            <p:cNvSpPr/>
            <p:nvPr/>
          </p:nvSpPr>
          <p:spPr>
            <a:xfrm>
              <a:off x="7525352" y="2481452"/>
              <a:ext cx="1260" cy="1260"/>
            </a:xfrm>
            <a:custGeom>
              <a:avLst/>
              <a:gdLst/>
              <a:ahLst/>
              <a:cxnLst/>
              <a:rect l="l" t="t" r="r" b="b"/>
              <a:pathLst>
                <a:path w="30" h="30" extrusionOk="0">
                  <a:moveTo>
                    <a:pt x="1" y="1"/>
                  </a:moveTo>
                  <a:lnTo>
                    <a:pt x="1" y="29"/>
                  </a:lnTo>
                  <a:lnTo>
                    <a:pt x="29" y="1"/>
                  </a:lnTo>
                  <a:close/>
                </a:path>
              </a:pathLst>
            </a:custGeom>
            <a:solidFill>
              <a:srgbClr val="951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76;p45"/>
            <p:cNvSpPr/>
            <p:nvPr/>
          </p:nvSpPr>
          <p:spPr>
            <a:xfrm>
              <a:off x="7351578" y="2423608"/>
              <a:ext cx="184612" cy="44696"/>
            </a:xfrm>
            <a:custGeom>
              <a:avLst/>
              <a:gdLst/>
              <a:ahLst/>
              <a:cxnLst/>
              <a:rect l="l" t="t" r="r" b="b"/>
              <a:pathLst>
                <a:path w="4395" h="1064" extrusionOk="0">
                  <a:moveTo>
                    <a:pt x="1364" y="0"/>
                  </a:moveTo>
                  <a:cubicBezTo>
                    <a:pt x="918" y="0"/>
                    <a:pt x="401" y="176"/>
                    <a:pt x="1" y="693"/>
                  </a:cubicBezTo>
                  <a:lnTo>
                    <a:pt x="2226" y="1064"/>
                  </a:lnTo>
                  <a:lnTo>
                    <a:pt x="2569" y="1035"/>
                  </a:lnTo>
                  <a:cubicBezTo>
                    <a:pt x="2569" y="1035"/>
                    <a:pt x="2540" y="493"/>
                    <a:pt x="3082" y="436"/>
                  </a:cubicBezTo>
                  <a:cubicBezTo>
                    <a:pt x="3102" y="435"/>
                    <a:pt x="3121" y="434"/>
                    <a:pt x="3140" y="434"/>
                  </a:cubicBezTo>
                  <a:cubicBezTo>
                    <a:pt x="3553" y="434"/>
                    <a:pt x="3712" y="726"/>
                    <a:pt x="3767" y="836"/>
                  </a:cubicBezTo>
                  <a:lnTo>
                    <a:pt x="4395" y="750"/>
                  </a:lnTo>
                  <a:cubicBezTo>
                    <a:pt x="4006" y="202"/>
                    <a:pt x="3507" y="26"/>
                    <a:pt x="3083" y="26"/>
                  </a:cubicBezTo>
                  <a:cubicBezTo>
                    <a:pt x="2822" y="26"/>
                    <a:pt x="2589" y="93"/>
                    <a:pt x="2426" y="179"/>
                  </a:cubicBezTo>
                  <a:lnTo>
                    <a:pt x="2226" y="265"/>
                  </a:lnTo>
                  <a:lnTo>
                    <a:pt x="2141" y="208"/>
                  </a:lnTo>
                  <a:cubicBezTo>
                    <a:pt x="1963" y="89"/>
                    <a:pt x="1681" y="0"/>
                    <a:pt x="1364" y="0"/>
                  </a:cubicBezTo>
                  <a:close/>
                </a:path>
              </a:pathLst>
            </a:custGeom>
            <a:solidFill>
              <a:srgbClr val="A617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77;p45"/>
            <p:cNvSpPr/>
            <p:nvPr/>
          </p:nvSpPr>
          <p:spPr>
            <a:xfrm>
              <a:off x="7120298" y="1803073"/>
              <a:ext cx="254088" cy="258934"/>
            </a:xfrm>
            <a:custGeom>
              <a:avLst/>
              <a:gdLst/>
              <a:ahLst/>
              <a:cxnLst/>
              <a:rect l="l" t="t" r="r" b="b"/>
              <a:pathLst>
                <a:path w="6049" h="6164" extrusionOk="0">
                  <a:moveTo>
                    <a:pt x="3395" y="1"/>
                  </a:moveTo>
                  <a:lnTo>
                    <a:pt x="3395" y="1"/>
                  </a:lnTo>
                  <a:cubicBezTo>
                    <a:pt x="2910" y="115"/>
                    <a:pt x="2454" y="372"/>
                    <a:pt x="2083" y="685"/>
                  </a:cubicBezTo>
                  <a:cubicBezTo>
                    <a:pt x="0" y="2882"/>
                    <a:pt x="399" y="6164"/>
                    <a:pt x="399" y="6164"/>
                  </a:cubicBezTo>
                  <a:lnTo>
                    <a:pt x="2454" y="6164"/>
                  </a:lnTo>
                  <a:lnTo>
                    <a:pt x="2568" y="4680"/>
                  </a:lnTo>
                  <a:lnTo>
                    <a:pt x="2682" y="6164"/>
                  </a:lnTo>
                  <a:lnTo>
                    <a:pt x="4109" y="6164"/>
                  </a:lnTo>
                  <a:lnTo>
                    <a:pt x="4251" y="5336"/>
                  </a:lnTo>
                  <a:lnTo>
                    <a:pt x="4508" y="6164"/>
                  </a:lnTo>
                  <a:lnTo>
                    <a:pt x="5336" y="6164"/>
                  </a:lnTo>
                  <a:cubicBezTo>
                    <a:pt x="5336" y="4252"/>
                    <a:pt x="5621" y="2369"/>
                    <a:pt x="6049" y="628"/>
                  </a:cubicBezTo>
                  <a:lnTo>
                    <a:pt x="6049" y="628"/>
                  </a:lnTo>
                  <a:cubicBezTo>
                    <a:pt x="5421" y="1570"/>
                    <a:pt x="4565" y="2540"/>
                    <a:pt x="4365" y="3681"/>
                  </a:cubicBezTo>
                  <a:cubicBezTo>
                    <a:pt x="4365" y="2426"/>
                    <a:pt x="4365" y="1142"/>
                    <a:pt x="4765" y="1"/>
                  </a:cubicBezTo>
                  <a:lnTo>
                    <a:pt x="4765" y="1"/>
                  </a:lnTo>
                  <a:cubicBezTo>
                    <a:pt x="3709" y="942"/>
                    <a:pt x="2882" y="1998"/>
                    <a:pt x="2254" y="3253"/>
                  </a:cubicBezTo>
                  <a:cubicBezTo>
                    <a:pt x="2654" y="2198"/>
                    <a:pt x="2882" y="1056"/>
                    <a:pt x="3395" y="1"/>
                  </a:cubicBezTo>
                  <a:close/>
                </a:path>
              </a:pathLst>
            </a:custGeom>
            <a:solidFill>
              <a:srgbClr val="58215F"/>
            </a:solidFill>
            <a:ln w="9525" cap="flat" cmpd="sng">
              <a:solidFill>
                <a:srgbClr val="5821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78;p45"/>
            <p:cNvSpPr/>
            <p:nvPr/>
          </p:nvSpPr>
          <p:spPr>
            <a:xfrm>
              <a:off x="7451045" y="1806685"/>
              <a:ext cx="52800" cy="255322"/>
            </a:xfrm>
            <a:custGeom>
              <a:avLst/>
              <a:gdLst/>
              <a:ahLst/>
              <a:cxnLst/>
              <a:rect l="l" t="t" r="r" b="b"/>
              <a:pathLst>
                <a:path w="1257" h="6078" extrusionOk="0">
                  <a:moveTo>
                    <a:pt x="286" y="0"/>
                  </a:moveTo>
                  <a:cubicBezTo>
                    <a:pt x="87" y="1997"/>
                    <a:pt x="1" y="4052"/>
                    <a:pt x="58" y="6078"/>
                  </a:cubicBezTo>
                  <a:lnTo>
                    <a:pt x="1256" y="6078"/>
                  </a:lnTo>
                  <a:cubicBezTo>
                    <a:pt x="572" y="4137"/>
                    <a:pt x="229" y="2083"/>
                    <a:pt x="286" y="0"/>
                  </a:cubicBezTo>
                  <a:close/>
                </a:path>
              </a:pathLst>
            </a:custGeom>
            <a:solidFill>
              <a:srgbClr val="58215F"/>
            </a:solidFill>
            <a:ln w="9525" cap="flat" cmpd="sng">
              <a:solidFill>
                <a:srgbClr val="5821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79;p45"/>
            <p:cNvSpPr/>
            <p:nvPr/>
          </p:nvSpPr>
          <p:spPr>
            <a:xfrm>
              <a:off x="7537366" y="1764720"/>
              <a:ext cx="190577" cy="297287"/>
            </a:xfrm>
            <a:custGeom>
              <a:avLst/>
              <a:gdLst/>
              <a:ahLst/>
              <a:cxnLst/>
              <a:rect l="l" t="t" r="r" b="b"/>
              <a:pathLst>
                <a:path w="4537" h="7077" extrusionOk="0">
                  <a:moveTo>
                    <a:pt x="0" y="1"/>
                  </a:moveTo>
                  <a:lnTo>
                    <a:pt x="0" y="1"/>
                  </a:lnTo>
                  <a:cubicBezTo>
                    <a:pt x="1969" y="1684"/>
                    <a:pt x="3025" y="4480"/>
                    <a:pt x="3167" y="7077"/>
                  </a:cubicBezTo>
                  <a:lnTo>
                    <a:pt x="4366" y="7077"/>
                  </a:lnTo>
                  <a:cubicBezTo>
                    <a:pt x="4537" y="2797"/>
                    <a:pt x="2368" y="771"/>
                    <a:pt x="0" y="1"/>
                  </a:cubicBezTo>
                  <a:close/>
                </a:path>
              </a:pathLst>
            </a:custGeom>
            <a:solidFill>
              <a:srgbClr val="58215F"/>
            </a:solidFill>
            <a:ln w="9525" cap="flat" cmpd="sng">
              <a:solidFill>
                <a:srgbClr val="5821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80;p45"/>
            <p:cNvSpPr/>
            <p:nvPr/>
          </p:nvSpPr>
          <p:spPr>
            <a:xfrm>
              <a:off x="6988444" y="3709289"/>
              <a:ext cx="927680" cy="173113"/>
            </a:xfrm>
            <a:custGeom>
              <a:avLst/>
              <a:gdLst/>
              <a:ahLst/>
              <a:cxnLst/>
              <a:rect l="l" t="t" r="r" b="b"/>
              <a:pathLst>
                <a:path w="22085" h="4121" extrusionOk="0">
                  <a:moveTo>
                    <a:pt x="11715" y="0"/>
                  </a:moveTo>
                  <a:cubicBezTo>
                    <a:pt x="10939" y="0"/>
                    <a:pt x="10164" y="109"/>
                    <a:pt x="9388" y="217"/>
                  </a:cubicBezTo>
                  <a:cubicBezTo>
                    <a:pt x="7615" y="480"/>
                    <a:pt x="4719" y="1531"/>
                    <a:pt x="2282" y="1531"/>
                  </a:cubicBezTo>
                  <a:cubicBezTo>
                    <a:pt x="1540" y="1531"/>
                    <a:pt x="841" y="1433"/>
                    <a:pt x="229" y="1187"/>
                  </a:cubicBezTo>
                  <a:cubicBezTo>
                    <a:pt x="172" y="1786"/>
                    <a:pt x="86" y="2471"/>
                    <a:pt x="0" y="3299"/>
                  </a:cubicBezTo>
                  <a:cubicBezTo>
                    <a:pt x="172" y="3356"/>
                    <a:pt x="400" y="3441"/>
                    <a:pt x="657" y="3527"/>
                  </a:cubicBezTo>
                  <a:cubicBezTo>
                    <a:pt x="2335" y="3974"/>
                    <a:pt x="5359" y="4121"/>
                    <a:pt x="8615" y="4121"/>
                  </a:cubicBezTo>
                  <a:cubicBezTo>
                    <a:pt x="13883" y="4121"/>
                    <a:pt x="19761" y="3736"/>
                    <a:pt x="21542" y="3612"/>
                  </a:cubicBezTo>
                  <a:lnTo>
                    <a:pt x="21571" y="3612"/>
                  </a:lnTo>
                  <a:cubicBezTo>
                    <a:pt x="21913" y="3584"/>
                    <a:pt x="22084" y="3555"/>
                    <a:pt x="22084" y="3555"/>
                  </a:cubicBezTo>
                  <a:lnTo>
                    <a:pt x="22084" y="1130"/>
                  </a:lnTo>
                  <a:cubicBezTo>
                    <a:pt x="21628" y="1301"/>
                    <a:pt x="21114" y="1444"/>
                    <a:pt x="20601" y="1501"/>
                  </a:cubicBezTo>
                  <a:cubicBezTo>
                    <a:pt x="20276" y="1539"/>
                    <a:pt x="19957" y="1556"/>
                    <a:pt x="19643" y="1556"/>
                  </a:cubicBezTo>
                  <a:cubicBezTo>
                    <a:pt x="17339" y="1556"/>
                    <a:pt x="15303" y="634"/>
                    <a:pt x="13068" y="131"/>
                  </a:cubicBezTo>
                  <a:cubicBezTo>
                    <a:pt x="12617" y="37"/>
                    <a:pt x="12166" y="0"/>
                    <a:pt x="11715" y="0"/>
                  </a:cubicBezTo>
                  <a:close/>
                </a:path>
              </a:pathLst>
            </a:custGeom>
            <a:solidFill>
              <a:srgbClr val="6B7DC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81;p45"/>
            <p:cNvSpPr/>
            <p:nvPr/>
          </p:nvSpPr>
          <p:spPr>
            <a:xfrm>
              <a:off x="6510679" y="3345588"/>
              <a:ext cx="1506131" cy="429065"/>
            </a:xfrm>
            <a:custGeom>
              <a:avLst/>
              <a:gdLst/>
              <a:ahLst/>
              <a:cxnLst/>
              <a:rect l="l" t="t" r="r" b="b"/>
              <a:pathLst>
                <a:path w="35856" h="10214" extrusionOk="0">
                  <a:moveTo>
                    <a:pt x="1303" y="1"/>
                  </a:moveTo>
                  <a:cubicBezTo>
                    <a:pt x="520" y="1"/>
                    <a:pt x="1" y="2348"/>
                    <a:pt x="903" y="2912"/>
                  </a:cubicBezTo>
                  <a:cubicBezTo>
                    <a:pt x="1046" y="3054"/>
                    <a:pt x="1331" y="3226"/>
                    <a:pt x="1759" y="3425"/>
                  </a:cubicBezTo>
                  <a:cubicBezTo>
                    <a:pt x="3271" y="4139"/>
                    <a:pt x="6467" y="5109"/>
                    <a:pt x="9149" y="5251"/>
                  </a:cubicBezTo>
                  <a:cubicBezTo>
                    <a:pt x="9206" y="5993"/>
                    <a:pt x="9320" y="6735"/>
                    <a:pt x="9548" y="7477"/>
                  </a:cubicBezTo>
                  <a:cubicBezTo>
                    <a:pt x="9777" y="8304"/>
                    <a:pt x="10176" y="8904"/>
                    <a:pt x="10690" y="9332"/>
                  </a:cubicBezTo>
                  <a:cubicBezTo>
                    <a:pt x="10947" y="9560"/>
                    <a:pt x="11260" y="9731"/>
                    <a:pt x="11603" y="9845"/>
                  </a:cubicBezTo>
                  <a:cubicBezTo>
                    <a:pt x="12215" y="10091"/>
                    <a:pt x="12914" y="10189"/>
                    <a:pt x="13656" y="10189"/>
                  </a:cubicBezTo>
                  <a:cubicBezTo>
                    <a:pt x="16093" y="10189"/>
                    <a:pt x="18989" y="9138"/>
                    <a:pt x="20762" y="8875"/>
                  </a:cubicBezTo>
                  <a:cubicBezTo>
                    <a:pt x="21538" y="8767"/>
                    <a:pt x="22313" y="8658"/>
                    <a:pt x="23089" y="8658"/>
                  </a:cubicBezTo>
                  <a:cubicBezTo>
                    <a:pt x="23540" y="8658"/>
                    <a:pt x="23991" y="8695"/>
                    <a:pt x="24442" y="8789"/>
                  </a:cubicBezTo>
                  <a:cubicBezTo>
                    <a:pt x="26677" y="9292"/>
                    <a:pt x="28713" y="10214"/>
                    <a:pt x="31017" y="10214"/>
                  </a:cubicBezTo>
                  <a:cubicBezTo>
                    <a:pt x="31331" y="10214"/>
                    <a:pt x="31650" y="10197"/>
                    <a:pt x="31975" y="10159"/>
                  </a:cubicBezTo>
                  <a:cubicBezTo>
                    <a:pt x="32488" y="10102"/>
                    <a:pt x="33002" y="9959"/>
                    <a:pt x="33458" y="9788"/>
                  </a:cubicBezTo>
                  <a:cubicBezTo>
                    <a:pt x="34400" y="9389"/>
                    <a:pt x="35227" y="8761"/>
                    <a:pt x="35627" y="7734"/>
                  </a:cubicBezTo>
                  <a:cubicBezTo>
                    <a:pt x="35741" y="7477"/>
                    <a:pt x="35827" y="7192"/>
                    <a:pt x="35855" y="6906"/>
                  </a:cubicBezTo>
                  <a:lnTo>
                    <a:pt x="35855" y="6906"/>
                  </a:lnTo>
                  <a:cubicBezTo>
                    <a:pt x="34753" y="7478"/>
                    <a:pt x="33488" y="7669"/>
                    <a:pt x="32160" y="7669"/>
                  </a:cubicBezTo>
                  <a:cubicBezTo>
                    <a:pt x="29709" y="7669"/>
                    <a:pt x="27043" y="7017"/>
                    <a:pt x="24785" y="6906"/>
                  </a:cubicBezTo>
                  <a:cubicBezTo>
                    <a:pt x="24269" y="6884"/>
                    <a:pt x="23749" y="6876"/>
                    <a:pt x="23226" y="6876"/>
                  </a:cubicBezTo>
                  <a:cubicBezTo>
                    <a:pt x="22000" y="6876"/>
                    <a:pt x="20757" y="6919"/>
                    <a:pt x="19517" y="6919"/>
                  </a:cubicBezTo>
                  <a:cubicBezTo>
                    <a:pt x="16633" y="6919"/>
                    <a:pt x="13764" y="6683"/>
                    <a:pt x="11146" y="5109"/>
                  </a:cubicBezTo>
                  <a:cubicBezTo>
                    <a:pt x="10233" y="4538"/>
                    <a:pt x="9605" y="3711"/>
                    <a:pt x="9235" y="2769"/>
                  </a:cubicBezTo>
                  <a:lnTo>
                    <a:pt x="9235" y="2712"/>
                  </a:lnTo>
                  <a:cubicBezTo>
                    <a:pt x="5012" y="2170"/>
                    <a:pt x="1331" y="2"/>
                    <a:pt x="1331" y="2"/>
                  </a:cubicBezTo>
                  <a:cubicBezTo>
                    <a:pt x="1322" y="1"/>
                    <a:pt x="1312" y="1"/>
                    <a:pt x="1303" y="1"/>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82;p45"/>
            <p:cNvSpPr/>
            <p:nvPr/>
          </p:nvSpPr>
          <p:spPr>
            <a:xfrm>
              <a:off x="6898554" y="2620497"/>
              <a:ext cx="1126616" cy="1047247"/>
            </a:xfrm>
            <a:custGeom>
              <a:avLst/>
              <a:gdLst/>
              <a:ahLst/>
              <a:cxnLst/>
              <a:rect l="l" t="t" r="r" b="b"/>
              <a:pathLst>
                <a:path w="26821" h="24930" extrusionOk="0">
                  <a:moveTo>
                    <a:pt x="5992" y="5108"/>
                  </a:moveTo>
                  <a:cubicBezTo>
                    <a:pt x="5979" y="5108"/>
                    <a:pt x="5966" y="5108"/>
                    <a:pt x="5952" y="5108"/>
                  </a:cubicBezTo>
                  <a:lnTo>
                    <a:pt x="5952" y="5108"/>
                  </a:lnTo>
                  <a:cubicBezTo>
                    <a:pt x="5965" y="5108"/>
                    <a:pt x="5979" y="5108"/>
                    <a:pt x="5992" y="5108"/>
                  </a:cubicBezTo>
                  <a:close/>
                  <a:moveTo>
                    <a:pt x="16121" y="13325"/>
                  </a:moveTo>
                  <a:lnTo>
                    <a:pt x="16121" y="13325"/>
                  </a:lnTo>
                  <a:cubicBezTo>
                    <a:pt x="14803" y="16578"/>
                    <a:pt x="12218" y="17502"/>
                    <a:pt x="10230" y="17502"/>
                  </a:cubicBezTo>
                  <a:cubicBezTo>
                    <a:pt x="9550" y="17502"/>
                    <a:pt x="8940" y="17394"/>
                    <a:pt x="8475" y="17234"/>
                  </a:cubicBezTo>
                  <a:lnTo>
                    <a:pt x="8475" y="17234"/>
                  </a:lnTo>
                  <a:cubicBezTo>
                    <a:pt x="8475" y="17234"/>
                    <a:pt x="8476" y="17234"/>
                    <a:pt x="8478" y="17234"/>
                  </a:cubicBezTo>
                  <a:cubicBezTo>
                    <a:pt x="8610" y="17234"/>
                    <a:pt x="13281" y="17206"/>
                    <a:pt x="16121" y="13325"/>
                  </a:cubicBezTo>
                  <a:close/>
                  <a:moveTo>
                    <a:pt x="18974" y="14295"/>
                  </a:moveTo>
                  <a:cubicBezTo>
                    <a:pt x="16615" y="18367"/>
                    <a:pt x="13197" y="19594"/>
                    <a:pt x="10323" y="19594"/>
                  </a:cubicBezTo>
                  <a:cubicBezTo>
                    <a:pt x="8645" y="19594"/>
                    <a:pt x="7152" y="19176"/>
                    <a:pt x="6164" y="18661"/>
                  </a:cubicBezTo>
                  <a:lnTo>
                    <a:pt x="6164" y="18661"/>
                  </a:lnTo>
                  <a:cubicBezTo>
                    <a:pt x="6164" y="18661"/>
                    <a:pt x="6785" y="18753"/>
                    <a:pt x="7798" y="18753"/>
                  </a:cubicBezTo>
                  <a:cubicBezTo>
                    <a:pt x="10292" y="18753"/>
                    <a:pt x="15160" y="18191"/>
                    <a:pt x="18974" y="14295"/>
                  </a:cubicBezTo>
                  <a:close/>
                  <a:moveTo>
                    <a:pt x="9131" y="1"/>
                  </a:moveTo>
                  <a:cubicBezTo>
                    <a:pt x="8475" y="1"/>
                    <a:pt x="8246" y="1456"/>
                    <a:pt x="7990" y="2968"/>
                  </a:cubicBezTo>
                  <a:cubicBezTo>
                    <a:pt x="7875" y="3738"/>
                    <a:pt x="7733" y="4537"/>
                    <a:pt x="7533" y="5136"/>
                  </a:cubicBezTo>
                  <a:cubicBezTo>
                    <a:pt x="7533" y="5136"/>
                    <a:pt x="9311" y="7025"/>
                    <a:pt x="13015" y="7025"/>
                  </a:cubicBezTo>
                  <a:cubicBezTo>
                    <a:pt x="13931" y="7025"/>
                    <a:pt x="14966" y="6909"/>
                    <a:pt x="16121" y="6620"/>
                  </a:cubicBezTo>
                  <a:lnTo>
                    <a:pt x="16121" y="6620"/>
                  </a:lnTo>
                  <a:cubicBezTo>
                    <a:pt x="15323" y="7559"/>
                    <a:pt x="13859" y="7971"/>
                    <a:pt x="12253" y="7971"/>
                  </a:cubicBezTo>
                  <a:cubicBezTo>
                    <a:pt x="9613" y="7971"/>
                    <a:pt x="6589" y="6857"/>
                    <a:pt x="5507" y="5136"/>
                  </a:cubicBezTo>
                  <a:cubicBezTo>
                    <a:pt x="5663" y="5110"/>
                    <a:pt x="5818" y="5108"/>
                    <a:pt x="5952" y="5108"/>
                  </a:cubicBezTo>
                  <a:lnTo>
                    <a:pt x="5952" y="5108"/>
                  </a:lnTo>
                  <a:cubicBezTo>
                    <a:pt x="4311" y="5110"/>
                    <a:pt x="2702" y="5225"/>
                    <a:pt x="1570" y="5650"/>
                  </a:cubicBezTo>
                  <a:cubicBezTo>
                    <a:pt x="1684" y="5935"/>
                    <a:pt x="1884" y="6991"/>
                    <a:pt x="1998" y="8246"/>
                  </a:cubicBezTo>
                  <a:cubicBezTo>
                    <a:pt x="2169" y="9730"/>
                    <a:pt x="2255" y="11499"/>
                    <a:pt x="2112" y="12555"/>
                  </a:cubicBezTo>
                  <a:cubicBezTo>
                    <a:pt x="1770" y="14951"/>
                    <a:pt x="600" y="17120"/>
                    <a:pt x="86" y="19488"/>
                  </a:cubicBezTo>
                  <a:cubicBezTo>
                    <a:pt x="58" y="19659"/>
                    <a:pt x="29" y="19802"/>
                    <a:pt x="1" y="19973"/>
                  </a:cubicBezTo>
                  <a:lnTo>
                    <a:pt x="1" y="20030"/>
                  </a:lnTo>
                  <a:cubicBezTo>
                    <a:pt x="371" y="20972"/>
                    <a:pt x="999" y="21799"/>
                    <a:pt x="1912" y="22370"/>
                  </a:cubicBezTo>
                  <a:cubicBezTo>
                    <a:pt x="4530" y="23944"/>
                    <a:pt x="7399" y="24180"/>
                    <a:pt x="10283" y="24180"/>
                  </a:cubicBezTo>
                  <a:cubicBezTo>
                    <a:pt x="11523" y="24180"/>
                    <a:pt x="12766" y="24137"/>
                    <a:pt x="13992" y="24137"/>
                  </a:cubicBezTo>
                  <a:cubicBezTo>
                    <a:pt x="14515" y="24137"/>
                    <a:pt x="15035" y="24145"/>
                    <a:pt x="15551" y="24167"/>
                  </a:cubicBezTo>
                  <a:cubicBezTo>
                    <a:pt x="17809" y="24278"/>
                    <a:pt x="20475" y="24930"/>
                    <a:pt x="22926" y="24930"/>
                  </a:cubicBezTo>
                  <a:cubicBezTo>
                    <a:pt x="24254" y="24930"/>
                    <a:pt x="25519" y="24739"/>
                    <a:pt x="26621" y="24167"/>
                  </a:cubicBezTo>
                  <a:cubicBezTo>
                    <a:pt x="26821" y="23026"/>
                    <a:pt x="26593" y="21799"/>
                    <a:pt x="26307" y="20686"/>
                  </a:cubicBezTo>
                  <a:cubicBezTo>
                    <a:pt x="26222" y="20373"/>
                    <a:pt x="26136" y="20087"/>
                    <a:pt x="26050" y="19802"/>
                  </a:cubicBezTo>
                  <a:cubicBezTo>
                    <a:pt x="25936" y="19431"/>
                    <a:pt x="25851" y="19060"/>
                    <a:pt x="25737" y="18689"/>
                  </a:cubicBezTo>
                  <a:cubicBezTo>
                    <a:pt x="25337" y="17320"/>
                    <a:pt x="24909" y="15950"/>
                    <a:pt x="24538" y="14581"/>
                  </a:cubicBezTo>
                  <a:cubicBezTo>
                    <a:pt x="24110" y="12926"/>
                    <a:pt x="23939" y="10700"/>
                    <a:pt x="23911" y="8874"/>
                  </a:cubicBezTo>
                  <a:cubicBezTo>
                    <a:pt x="23911" y="7362"/>
                    <a:pt x="23968" y="6106"/>
                    <a:pt x="24082" y="5650"/>
                  </a:cubicBezTo>
                  <a:lnTo>
                    <a:pt x="24053" y="5650"/>
                  </a:lnTo>
                  <a:cubicBezTo>
                    <a:pt x="22845" y="5316"/>
                    <a:pt x="21886" y="5207"/>
                    <a:pt x="21080" y="5207"/>
                  </a:cubicBezTo>
                  <a:cubicBezTo>
                    <a:pt x="20095" y="5207"/>
                    <a:pt x="19338" y="5369"/>
                    <a:pt x="18632" y="5479"/>
                  </a:cubicBezTo>
                  <a:cubicBezTo>
                    <a:pt x="18432" y="4794"/>
                    <a:pt x="18318" y="3795"/>
                    <a:pt x="18176" y="2882"/>
                  </a:cubicBezTo>
                  <a:cubicBezTo>
                    <a:pt x="17927" y="1472"/>
                    <a:pt x="17624" y="196"/>
                    <a:pt x="16905" y="196"/>
                  </a:cubicBezTo>
                  <a:cubicBezTo>
                    <a:pt x="16882" y="196"/>
                    <a:pt x="16858" y="198"/>
                    <a:pt x="16835" y="200"/>
                  </a:cubicBezTo>
                  <a:cubicBezTo>
                    <a:pt x="15586" y="1210"/>
                    <a:pt x="14301" y="1567"/>
                    <a:pt x="13139" y="1567"/>
                  </a:cubicBezTo>
                  <a:cubicBezTo>
                    <a:pt x="11246" y="1567"/>
                    <a:pt x="9679" y="619"/>
                    <a:pt x="9131" y="1"/>
                  </a:cubicBezTo>
                  <a:close/>
                </a:path>
              </a:pathLst>
            </a:custGeom>
            <a:solidFill>
              <a:schemeClr val="accent5"/>
            </a:solidFill>
            <a:ln w="9525" cap="flat" cmpd="sng">
              <a:solidFill>
                <a:srgbClr val="6B7D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83;p45"/>
            <p:cNvSpPr/>
            <p:nvPr/>
          </p:nvSpPr>
          <p:spPr>
            <a:xfrm>
              <a:off x="7129875" y="2835029"/>
              <a:ext cx="445883" cy="120351"/>
            </a:xfrm>
            <a:custGeom>
              <a:avLst/>
              <a:gdLst/>
              <a:ahLst/>
              <a:cxnLst/>
              <a:rect l="l" t="t" r="r" b="b"/>
              <a:pathLst>
                <a:path w="10615" h="2865" extrusionOk="0">
                  <a:moveTo>
                    <a:pt x="485" y="1"/>
                  </a:moveTo>
                  <a:cubicBezTo>
                    <a:pt x="343" y="1"/>
                    <a:pt x="171" y="1"/>
                    <a:pt x="0" y="29"/>
                  </a:cubicBezTo>
                  <a:cubicBezTo>
                    <a:pt x="1082" y="1750"/>
                    <a:pt x="4106" y="2864"/>
                    <a:pt x="6746" y="2864"/>
                  </a:cubicBezTo>
                  <a:cubicBezTo>
                    <a:pt x="8352" y="2864"/>
                    <a:pt x="9816" y="2452"/>
                    <a:pt x="10614" y="1513"/>
                  </a:cubicBezTo>
                  <a:lnTo>
                    <a:pt x="10614" y="1513"/>
                  </a:lnTo>
                  <a:cubicBezTo>
                    <a:pt x="9459" y="1802"/>
                    <a:pt x="8424" y="1918"/>
                    <a:pt x="7508" y="1918"/>
                  </a:cubicBezTo>
                  <a:cubicBezTo>
                    <a:pt x="3804" y="1918"/>
                    <a:pt x="2026" y="29"/>
                    <a:pt x="2026" y="29"/>
                  </a:cubicBezTo>
                  <a:cubicBezTo>
                    <a:pt x="2026" y="29"/>
                    <a:pt x="1484" y="1"/>
                    <a:pt x="485"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84;p45"/>
            <p:cNvSpPr/>
            <p:nvPr/>
          </p:nvSpPr>
          <p:spPr>
            <a:xfrm>
              <a:off x="7421096" y="4286808"/>
              <a:ext cx="79137" cy="76454"/>
            </a:xfrm>
            <a:custGeom>
              <a:avLst/>
              <a:gdLst/>
              <a:ahLst/>
              <a:cxnLst/>
              <a:rect l="l" t="t" r="r" b="b"/>
              <a:pathLst>
                <a:path w="1884" h="1820" extrusionOk="0">
                  <a:moveTo>
                    <a:pt x="846" y="0"/>
                  </a:moveTo>
                  <a:cubicBezTo>
                    <a:pt x="771" y="0"/>
                    <a:pt x="700" y="8"/>
                    <a:pt x="628" y="22"/>
                  </a:cubicBezTo>
                  <a:cubicBezTo>
                    <a:pt x="314" y="107"/>
                    <a:pt x="86" y="336"/>
                    <a:pt x="1" y="592"/>
                  </a:cubicBezTo>
                  <a:cubicBezTo>
                    <a:pt x="197" y="505"/>
                    <a:pt x="376" y="468"/>
                    <a:pt x="526" y="468"/>
                  </a:cubicBezTo>
                  <a:cubicBezTo>
                    <a:pt x="573" y="468"/>
                    <a:pt x="616" y="472"/>
                    <a:pt x="657" y="478"/>
                  </a:cubicBezTo>
                  <a:cubicBezTo>
                    <a:pt x="857" y="478"/>
                    <a:pt x="999" y="564"/>
                    <a:pt x="1142" y="678"/>
                  </a:cubicBezTo>
                  <a:cubicBezTo>
                    <a:pt x="1256" y="792"/>
                    <a:pt x="1370" y="935"/>
                    <a:pt x="1456" y="1135"/>
                  </a:cubicBezTo>
                  <a:cubicBezTo>
                    <a:pt x="1541" y="1334"/>
                    <a:pt x="1570" y="1534"/>
                    <a:pt x="1627" y="1819"/>
                  </a:cubicBezTo>
                  <a:cubicBezTo>
                    <a:pt x="1798" y="1620"/>
                    <a:pt x="1884" y="1334"/>
                    <a:pt x="1884" y="1049"/>
                  </a:cubicBezTo>
                  <a:cubicBezTo>
                    <a:pt x="1855" y="906"/>
                    <a:pt x="1827" y="764"/>
                    <a:pt x="1770" y="621"/>
                  </a:cubicBezTo>
                  <a:cubicBezTo>
                    <a:pt x="1713" y="478"/>
                    <a:pt x="1598" y="364"/>
                    <a:pt x="1484" y="250"/>
                  </a:cubicBezTo>
                  <a:lnTo>
                    <a:pt x="1399" y="193"/>
                  </a:lnTo>
                  <a:lnTo>
                    <a:pt x="1313" y="107"/>
                  </a:lnTo>
                  <a:lnTo>
                    <a:pt x="1199" y="79"/>
                  </a:lnTo>
                  <a:lnTo>
                    <a:pt x="1085" y="22"/>
                  </a:lnTo>
                  <a:cubicBezTo>
                    <a:pt x="999" y="8"/>
                    <a:pt x="921" y="0"/>
                    <a:pt x="846" y="0"/>
                  </a:cubicBezTo>
                  <a:close/>
                </a:path>
              </a:pathLst>
            </a:custGeom>
            <a:solidFill>
              <a:srgbClr val="B36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85;p45"/>
            <p:cNvSpPr/>
            <p:nvPr/>
          </p:nvSpPr>
          <p:spPr>
            <a:xfrm>
              <a:off x="7157430" y="3220994"/>
              <a:ext cx="538168" cy="222640"/>
            </a:xfrm>
            <a:custGeom>
              <a:avLst/>
              <a:gdLst/>
              <a:ahLst/>
              <a:cxnLst/>
              <a:rect l="l" t="t" r="r" b="b"/>
              <a:pathLst>
                <a:path w="12812" h="5300" extrusionOk="0">
                  <a:moveTo>
                    <a:pt x="12811" y="0"/>
                  </a:moveTo>
                  <a:cubicBezTo>
                    <a:pt x="8997" y="3896"/>
                    <a:pt x="4129" y="4458"/>
                    <a:pt x="1635" y="4458"/>
                  </a:cubicBezTo>
                  <a:cubicBezTo>
                    <a:pt x="622" y="4458"/>
                    <a:pt x="1" y="4366"/>
                    <a:pt x="1" y="4366"/>
                  </a:cubicBezTo>
                  <a:lnTo>
                    <a:pt x="1" y="4366"/>
                  </a:lnTo>
                  <a:cubicBezTo>
                    <a:pt x="989" y="4881"/>
                    <a:pt x="2482" y="5299"/>
                    <a:pt x="4160" y="5299"/>
                  </a:cubicBezTo>
                  <a:cubicBezTo>
                    <a:pt x="7034" y="5299"/>
                    <a:pt x="10452" y="4072"/>
                    <a:pt x="12811"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86;p45"/>
            <p:cNvSpPr/>
            <p:nvPr/>
          </p:nvSpPr>
          <p:spPr>
            <a:xfrm>
              <a:off x="7254504" y="3180247"/>
              <a:ext cx="321254" cy="175507"/>
            </a:xfrm>
            <a:custGeom>
              <a:avLst/>
              <a:gdLst/>
              <a:ahLst/>
              <a:cxnLst/>
              <a:rect l="l" t="t" r="r" b="b"/>
              <a:pathLst>
                <a:path w="7648" h="4178" extrusionOk="0">
                  <a:moveTo>
                    <a:pt x="7647" y="0"/>
                  </a:moveTo>
                  <a:lnTo>
                    <a:pt x="7647" y="0"/>
                  </a:lnTo>
                  <a:cubicBezTo>
                    <a:pt x="4807" y="3881"/>
                    <a:pt x="136" y="3909"/>
                    <a:pt x="4" y="3909"/>
                  </a:cubicBezTo>
                  <a:cubicBezTo>
                    <a:pt x="2" y="3909"/>
                    <a:pt x="1" y="3909"/>
                    <a:pt x="1" y="3909"/>
                  </a:cubicBezTo>
                  <a:lnTo>
                    <a:pt x="1" y="3909"/>
                  </a:lnTo>
                  <a:cubicBezTo>
                    <a:pt x="466" y="4069"/>
                    <a:pt x="1076" y="4177"/>
                    <a:pt x="1756" y="4177"/>
                  </a:cubicBezTo>
                  <a:cubicBezTo>
                    <a:pt x="3744" y="4177"/>
                    <a:pt x="6329" y="3253"/>
                    <a:pt x="7647"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87;p45"/>
            <p:cNvSpPr/>
            <p:nvPr/>
          </p:nvSpPr>
          <p:spPr>
            <a:xfrm>
              <a:off x="7687156" y="4445933"/>
              <a:ext cx="63554" cy="74815"/>
            </a:xfrm>
            <a:custGeom>
              <a:avLst/>
              <a:gdLst/>
              <a:ahLst/>
              <a:cxnLst/>
              <a:rect l="l" t="t" r="r" b="b"/>
              <a:pathLst>
                <a:path w="1513" h="1781" extrusionOk="0">
                  <a:moveTo>
                    <a:pt x="1056" y="0"/>
                  </a:moveTo>
                  <a:lnTo>
                    <a:pt x="771" y="371"/>
                  </a:lnTo>
                  <a:lnTo>
                    <a:pt x="1" y="1484"/>
                  </a:lnTo>
                  <a:lnTo>
                    <a:pt x="29" y="1484"/>
                  </a:lnTo>
                  <a:cubicBezTo>
                    <a:pt x="128" y="1632"/>
                    <a:pt x="313" y="1780"/>
                    <a:pt x="490" y="1780"/>
                  </a:cubicBezTo>
                  <a:cubicBezTo>
                    <a:pt x="517" y="1780"/>
                    <a:pt x="545" y="1777"/>
                    <a:pt x="571" y="1769"/>
                  </a:cubicBezTo>
                  <a:cubicBezTo>
                    <a:pt x="828" y="1683"/>
                    <a:pt x="1513" y="856"/>
                    <a:pt x="1513" y="514"/>
                  </a:cubicBezTo>
                  <a:cubicBezTo>
                    <a:pt x="1484" y="342"/>
                    <a:pt x="1256" y="143"/>
                    <a:pt x="1114" y="29"/>
                  </a:cubicBezTo>
                  <a:lnTo>
                    <a:pt x="1056" y="0"/>
                  </a:lnTo>
                  <a:close/>
                </a:path>
              </a:pathLst>
            </a:custGeom>
            <a:solidFill>
              <a:srgbClr val="B36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88;p45"/>
            <p:cNvSpPr/>
            <p:nvPr/>
          </p:nvSpPr>
          <p:spPr>
            <a:xfrm>
              <a:off x="7765075" y="4430348"/>
              <a:ext cx="148656" cy="342823"/>
            </a:xfrm>
            <a:custGeom>
              <a:avLst/>
              <a:gdLst/>
              <a:ahLst/>
              <a:cxnLst/>
              <a:rect l="l" t="t" r="r" b="b"/>
              <a:pathLst>
                <a:path w="3539" h="8161" extrusionOk="0">
                  <a:moveTo>
                    <a:pt x="3538" y="0"/>
                  </a:moveTo>
                  <a:lnTo>
                    <a:pt x="3538" y="0"/>
                  </a:lnTo>
                  <a:cubicBezTo>
                    <a:pt x="2140" y="2026"/>
                    <a:pt x="1256" y="4565"/>
                    <a:pt x="428" y="6905"/>
                  </a:cubicBezTo>
                  <a:cubicBezTo>
                    <a:pt x="400" y="6991"/>
                    <a:pt x="371" y="7076"/>
                    <a:pt x="343" y="7162"/>
                  </a:cubicBezTo>
                  <a:cubicBezTo>
                    <a:pt x="286" y="7333"/>
                    <a:pt x="229" y="7476"/>
                    <a:pt x="172" y="7647"/>
                  </a:cubicBezTo>
                  <a:lnTo>
                    <a:pt x="86" y="7847"/>
                  </a:lnTo>
                  <a:lnTo>
                    <a:pt x="57" y="7875"/>
                  </a:lnTo>
                  <a:lnTo>
                    <a:pt x="57" y="7904"/>
                  </a:lnTo>
                  <a:lnTo>
                    <a:pt x="57" y="7932"/>
                  </a:lnTo>
                  <a:cubicBezTo>
                    <a:pt x="29" y="7989"/>
                    <a:pt x="0" y="8075"/>
                    <a:pt x="0" y="8160"/>
                  </a:cubicBezTo>
                  <a:cubicBezTo>
                    <a:pt x="29" y="8075"/>
                    <a:pt x="57" y="8018"/>
                    <a:pt x="114" y="7961"/>
                  </a:cubicBezTo>
                  <a:cubicBezTo>
                    <a:pt x="137" y="7974"/>
                    <a:pt x="167" y="7980"/>
                    <a:pt x="202" y="7980"/>
                  </a:cubicBezTo>
                  <a:cubicBezTo>
                    <a:pt x="390" y="7980"/>
                    <a:pt x="723" y="7814"/>
                    <a:pt x="771" y="7789"/>
                  </a:cubicBezTo>
                  <a:cubicBezTo>
                    <a:pt x="1113" y="7590"/>
                    <a:pt x="1627" y="6848"/>
                    <a:pt x="1456" y="6391"/>
                  </a:cubicBezTo>
                  <a:cubicBezTo>
                    <a:pt x="1370" y="6249"/>
                    <a:pt x="1199" y="6163"/>
                    <a:pt x="1028" y="6078"/>
                  </a:cubicBezTo>
                  <a:cubicBezTo>
                    <a:pt x="1969" y="3966"/>
                    <a:pt x="2825" y="1484"/>
                    <a:pt x="3538" y="0"/>
                  </a:cubicBezTo>
                  <a:close/>
                </a:path>
              </a:pathLst>
            </a:custGeom>
            <a:solidFill>
              <a:srgbClr val="B36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89;p45"/>
            <p:cNvSpPr/>
            <p:nvPr/>
          </p:nvSpPr>
          <p:spPr>
            <a:xfrm>
              <a:off x="7713535" y="4642486"/>
              <a:ext cx="69182" cy="90358"/>
            </a:xfrm>
            <a:custGeom>
              <a:avLst/>
              <a:gdLst/>
              <a:ahLst/>
              <a:cxnLst/>
              <a:rect l="l" t="t" r="r" b="b"/>
              <a:pathLst>
                <a:path w="1647" h="2151" extrusionOk="0">
                  <a:moveTo>
                    <a:pt x="714" y="0"/>
                  </a:moveTo>
                  <a:lnTo>
                    <a:pt x="0" y="1969"/>
                  </a:lnTo>
                  <a:lnTo>
                    <a:pt x="29" y="1998"/>
                  </a:lnTo>
                  <a:cubicBezTo>
                    <a:pt x="136" y="2104"/>
                    <a:pt x="251" y="2151"/>
                    <a:pt x="369" y="2151"/>
                  </a:cubicBezTo>
                  <a:cubicBezTo>
                    <a:pt x="978" y="2151"/>
                    <a:pt x="1647" y="921"/>
                    <a:pt x="1456" y="371"/>
                  </a:cubicBezTo>
                  <a:cubicBezTo>
                    <a:pt x="1427" y="257"/>
                    <a:pt x="1028" y="86"/>
                    <a:pt x="828" y="29"/>
                  </a:cubicBezTo>
                  <a:lnTo>
                    <a:pt x="714" y="0"/>
                  </a:lnTo>
                  <a:close/>
                </a:path>
              </a:pathLst>
            </a:custGeom>
            <a:solidFill>
              <a:srgbClr val="B36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90;p45"/>
            <p:cNvSpPr/>
            <p:nvPr/>
          </p:nvSpPr>
          <p:spPr>
            <a:xfrm>
              <a:off x="7889704" y="4514237"/>
              <a:ext cx="101904" cy="256540"/>
            </a:xfrm>
            <a:custGeom>
              <a:avLst/>
              <a:gdLst/>
              <a:ahLst/>
              <a:cxnLst/>
              <a:rect l="l" t="t" r="r" b="b"/>
              <a:pathLst>
                <a:path w="2426" h="6107" extrusionOk="0">
                  <a:moveTo>
                    <a:pt x="2426" y="0"/>
                  </a:moveTo>
                  <a:cubicBezTo>
                    <a:pt x="1884" y="543"/>
                    <a:pt x="1513" y="1370"/>
                    <a:pt x="1199" y="2283"/>
                  </a:cubicBezTo>
                  <a:cubicBezTo>
                    <a:pt x="942" y="3082"/>
                    <a:pt x="743" y="3966"/>
                    <a:pt x="514" y="4737"/>
                  </a:cubicBezTo>
                  <a:lnTo>
                    <a:pt x="1" y="5878"/>
                  </a:lnTo>
                  <a:lnTo>
                    <a:pt x="86" y="5935"/>
                  </a:lnTo>
                  <a:cubicBezTo>
                    <a:pt x="58" y="5992"/>
                    <a:pt x="29" y="6049"/>
                    <a:pt x="1" y="6106"/>
                  </a:cubicBezTo>
                  <a:lnTo>
                    <a:pt x="58" y="6021"/>
                  </a:lnTo>
                  <a:lnTo>
                    <a:pt x="115" y="5935"/>
                  </a:lnTo>
                  <a:cubicBezTo>
                    <a:pt x="161" y="5982"/>
                    <a:pt x="227" y="6028"/>
                    <a:pt x="312" y="6028"/>
                  </a:cubicBezTo>
                  <a:cubicBezTo>
                    <a:pt x="331" y="6028"/>
                    <a:pt x="351" y="6026"/>
                    <a:pt x="372" y="6021"/>
                  </a:cubicBezTo>
                  <a:cubicBezTo>
                    <a:pt x="971" y="5878"/>
                    <a:pt x="1399" y="4822"/>
                    <a:pt x="885" y="4423"/>
                  </a:cubicBezTo>
                  <a:cubicBezTo>
                    <a:pt x="999" y="4166"/>
                    <a:pt x="1085" y="3881"/>
                    <a:pt x="1171" y="3595"/>
                  </a:cubicBezTo>
                  <a:cubicBezTo>
                    <a:pt x="1570" y="2340"/>
                    <a:pt x="1855" y="999"/>
                    <a:pt x="2426" y="0"/>
                  </a:cubicBezTo>
                  <a:close/>
                </a:path>
              </a:pathLst>
            </a:custGeom>
            <a:solidFill>
              <a:srgbClr val="B36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91;p45"/>
            <p:cNvSpPr/>
            <p:nvPr/>
          </p:nvSpPr>
          <p:spPr>
            <a:xfrm>
              <a:off x="7380351" y="4463912"/>
              <a:ext cx="250518" cy="176221"/>
            </a:xfrm>
            <a:custGeom>
              <a:avLst/>
              <a:gdLst/>
              <a:ahLst/>
              <a:cxnLst/>
              <a:rect l="l" t="t" r="r" b="b"/>
              <a:pathLst>
                <a:path w="5964" h="4195" extrusionOk="0">
                  <a:moveTo>
                    <a:pt x="942" y="0"/>
                  </a:moveTo>
                  <a:cubicBezTo>
                    <a:pt x="571" y="228"/>
                    <a:pt x="257" y="485"/>
                    <a:pt x="1" y="799"/>
                  </a:cubicBezTo>
                  <a:cubicBezTo>
                    <a:pt x="1941" y="1997"/>
                    <a:pt x="3967" y="3053"/>
                    <a:pt x="5964" y="4194"/>
                  </a:cubicBezTo>
                  <a:lnTo>
                    <a:pt x="5964" y="1313"/>
                  </a:lnTo>
                  <a:cubicBezTo>
                    <a:pt x="5964" y="913"/>
                    <a:pt x="5793" y="542"/>
                    <a:pt x="5507" y="314"/>
                  </a:cubicBezTo>
                  <a:cubicBezTo>
                    <a:pt x="5279" y="114"/>
                    <a:pt x="4965" y="0"/>
                    <a:pt x="46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92;p45"/>
            <p:cNvSpPr/>
            <p:nvPr/>
          </p:nvSpPr>
          <p:spPr>
            <a:xfrm>
              <a:off x="7303650" y="4463912"/>
              <a:ext cx="327219" cy="232554"/>
            </a:xfrm>
            <a:custGeom>
              <a:avLst/>
              <a:gdLst/>
              <a:ahLst/>
              <a:cxnLst/>
              <a:rect l="l" t="t" r="r" b="b"/>
              <a:pathLst>
                <a:path w="7790" h="5536" extrusionOk="0">
                  <a:moveTo>
                    <a:pt x="1313" y="0"/>
                  </a:moveTo>
                  <a:cubicBezTo>
                    <a:pt x="1085" y="0"/>
                    <a:pt x="885" y="29"/>
                    <a:pt x="714" y="143"/>
                  </a:cubicBezTo>
                  <a:cubicBezTo>
                    <a:pt x="628" y="171"/>
                    <a:pt x="543" y="228"/>
                    <a:pt x="457" y="314"/>
                  </a:cubicBezTo>
                  <a:cubicBezTo>
                    <a:pt x="172" y="542"/>
                    <a:pt x="0" y="913"/>
                    <a:pt x="0" y="1313"/>
                  </a:cubicBezTo>
                  <a:lnTo>
                    <a:pt x="0" y="1427"/>
                  </a:lnTo>
                  <a:lnTo>
                    <a:pt x="0" y="2368"/>
                  </a:lnTo>
                  <a:lnTo>
                    <a:pt x="0" y="4223"/>
                  </a:lnTo>
                  <a:cubicBezTo>
                    <a:pt x="0" y="4337"/>
                    <a:pt x="0" y="4451"/>
                    <a:pt x="29" y="4565"/>
                  </a:cubicBezTo>
                  <a:cubicBezTo>
                    <a:pt x="200" y="5107"/>
                    <a:pt x="714" y="5535"/>
                    <a:pt x="1313" y="5535"/>
                  </a:cubicBezTo>
                  <a:lnTo>
                    <a:pt x="5136" y="5535"/>
                  </a:lnTo>
                  <a:cubicBezTo>
                    <a:pt x="3795" y="4736"/>
                    <a:pt x="2454" y="3909"/>
                    <a:pt x="1142" y="3082"/>
                  </a:cubicBezTo>
                  <a:cubicBezTo>
                    <a:pt x="1113" y="2796"/>
                    <a:pt x="1142" y="2511"/>
                    <a:pt x="1199" y="2226"/>
                  </a:cubicBezTo>
                  <a:cubicBezTo>
                    <a:pt x="3025" y="3395"/>
                    <a:pt x="4879" y="4423"/>
                    <a:pt x="6791" y="5478"/>
                  </a:cubicBezTo>
                  <a:cubicBezTo>
                    <a:pt x="7248" y="5364"/>
                    <a:pt x="7619" y="5022"/>
                    <a:pt x="7733" y="4565"/>
                  </a:cubicBezTo>
                  <a:cubicBezTo>
                    <a:pt x="7761" y="4451"/>
                    <a:pt x="7790" y="4337"/>
                    <a:pt x="7790" y="4223"/>
                  </a:cubicBezTo>
                  <a:lnTo>
                    <a:pt x="7790" y="4194"/>
                  </a:lnTo>
                  <a:cubicBezTo>
                    <a:pt x="5793" y="3053"/>
                    <a:pt x="3767" y="1997"/>
                    <a:pt x="1827" y="799"/>
                  </a:cubicBezTo>
                  <a:cubicBezTo>
                    <a:pt x="2083" y="485"/>
                    <a:pt x="2397" y="228"/>
                    <a:pt x="27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93;p45"/>
            <p:cNvSpPr/>
            <p:nvPr/>
          </p:nvSpPr>
          <p:spPr>
            <a:xfrm>
              <a:off x="7401942" y="1164223"/>
              <a:ext cx="909702" cy="1341257"/>
            </a:xfrm>
            <a:custGeom>
              <a:avLst/>
              <a:gdLst/>
              <a:ahLst/>
              <a:cxnLst/>
              <a:rect l="l" t="t" r="r" b="b"/>
              <a:pathLst>
                <a:path w="21657" h="31929" extrusionOk="0">
                  <a:moveTo>
                    <a:pt x="0" y="1"/>
                  </a:moveTo>
                  <a:lnTo>
                    <a:pt x="29" y="58"/>
                  </a:lnTo>
                  <a:cubicBezTo>
                    <a:pt x="257" y="600"/>
                    <a:pt x="514" y="1057"/>
                    <a:pt x="770" y="1428"/>
                  </a:cubicBezTo>
                  <a:cubicBezTo>
                    <a:pt x="1027" y="1827"/>
                    <a:pt x="1313" y="2141"/>
                    <a:pt x="1598" y="2426"/>
                  </a:cubicBezTo>
                  <a:cubicBezTo>
                    <a:pt x="2169" y="2997"/>
                    <a:pt x="2739" y="3453"/>
                    <a:pt x="3338" y="3853"/>
                  </a:cubicBezTo>
                  <a:cubicBezTo>
                    <a:pt x="3909" y="4224"/>
                    <a:pt x="4508" y="4566"/>
                    <a:pt x="5107" y="4851"/>
                  </a:cubicBezTo>
                  <a:cubicBezTo>
                    <a:pt x="5678" y="5137"/>
                    <a:pt x="6249" y="5422"/>
                    <a:pt x="6819" y="5679"/>
                  </a:cubicBezTo>
                  <a:lnTo>
                    <a:pt x="8531" y="6392"/>
                  </a:lnTo>
                  <a:cubicBezTo>
                    <a:pt x="9073" y="6649"/>
                    <a:pt x="9644" y="6877"/>
                    <a:pt x="10186" y="7134"/>
                  </a:cubicBezTo>
                  <a:cubicBezTo>
                    <a:pt x="10728" y="7391"/>
                    <a:pt x="11242" y="7648"/>
                    <a:pt x="11784" y="7933"/>
                  </a:cubicBezTo>
                  <a:cubicBezTo>
                    <a:pt x="12297" y="8218"/>
                    <a:pt x="12783" y="8504"/>
                    <a:pt x="13296" y="8817"/>
                  </a:cubicBezTo>
                  <a:cubicBezTo>
                    <a:pt x="13781" y="9131"/>
                    <a:pt x="14238" y="9474"/>
                    <a:pt x="14694" y="9845"/>
                  </a:cubicBezTo>
                  <a:cubicBezTo>
                    <a:pt x="15579" y="10558"/>
                    <a:pt x="16349" y="11414"/>
                    <a:pt x="16920" y="12412"/>
                  </a:cubicBezTo>
                  <a:cubicBezTo>
                    <a:pt x="17205" y="12897"/>
                    <a:pt x="17462" y="13440"/>
                    <a:pt x="17662" y="14010"/>
                  </a:cubicBezTo>
                  <a:lnTo>
                    <a:pt x="17804" y="14438"/>
                  </a:lnTo>
                  <a:cubicBezTo>
                    <a:pt x="17833" y="14495"/>
                    <a:pt x="17833" y="14581"/>
                    <a:pt x="17861" y="14638"/>
                  </a:cubicBezTo>
                  <a:lnTo>
                    <a:pt x="17918" y="14866"/>
                  </a:lnTo>
                  <a:cubicBezTo>
                    <a:pt x="17947" y="15037"/>
                    <a:pt x="17975" y="15180"/>
                    <a:pt x="18004" y="15323"/>
                  </a:cubicBezTo>
                  <a:cubicBezTo>
                    <a:pt x="18032" y="15408"/>
                    <a:pt x="18032" y="15465"/>
                    <a:pt x="18061" y="15551"/>
                  </a:cubicBezTo>
                  <a:lnTo>
                    <a:pt x="18090" y="15779"/>
                  </a:lnTo>
                  <a:lnTo>
                    <a:pt x="18118" y="16007"/>
                  </a:lnTo>
                  <a:cubicBezTo>
                    <a:pt x="18118" y="16093"/>
                    <a:pt x="18118" y="16179"/>
                    <a:pt x="18147" y="16236"/>
                  </a:cubicBezTo>
                  <a:cubicBezTo>
                    <a:pt x="18147" y="16407"/>
                    <a:pt x="18175" y="16550"/>
                    <a:pt x="18175" y="16721"/>
                  </a:cubicBezTo>
                  <a:lnTo>
                    <a:pt x="18175" y="16978"/>
                  </a:lnTo>
                  <a:cubicBezTo>
                    <a:pt x="18175" y="17063"/>
                    <a:pt x="18204" y="17149"/>
                    <a:pt x="18204" y="17234"/>
                  </a:cubicBezTo>
                  <a:cubicBezTo>
                    <a:pt x="18175" y="17377"/>
                    <a:pt x="18204" y="17548"/>
                    <a:pt x="18175" y="17719"/>
                  </a:cubicBezTo>
                  <a:cubicBezTo>
                    <a:pt x="18175" y="18404"/>
                    <a:pt x="18090" y="19089"/>
                    <a:pt x="17975" y="19774"/>
                  </a:cubicBezTo>
                  <a:cubicBezTo>
                    <a:pt x="17719" y="21143"/>
                    <a:pt x="17291" y="22484"/>
                    <a:pt x="16663" y="23654"/>
                  </a:cubicBezTo>
                  <a:lnTo>
                    <a:pt x="16606" y="23768"/>
                  </a:lnTo>
                  <a:lnTo>
                    <a:pt x="16549" y="23854"/>
                  </a:lnTo>
                  <a:lnTo>
                    <a:pt x="16435" y="24054"/>
                  </a:lnTo>
                  <a:cubicBezTo>
                    <a:pt x="16349" y="24196"/>
                    <a:pt x="16292" y="24310"/>
                    <a:pt x="16206" y="24424"/>
                  </a:cubicBezTo>
                  <a:cubicBezTo>
                    <a:pt x="16035" y="24681"/>
                    <a:pt x="15864" y="24881"/>
                    <a:pt x="15664" y="25109"/>
                  </a:cubicBezTo>
                  <a:cubicBezTo>
                    <a:pt x="15493" y="25309"/>
                    <a:pt x="15265" y="25480"/>
                    <a:pt x="15065" y="25680"/>
                  </a:cubicBezTo>
                  <a:cubicBezTo>
                    <a:pt x="14837" y="25851"/>
                    <a:pt x="14609" y="25994"/>
                    <a:pt x="14352" y="26136"/>
                  </a:cubicBezTo>
                  <a:cubicBezTo>
                    <a:pt x="13382" y="26707"/>
                    <a:pt x="12240" y="27049"/>
                    <a:pt x="11042" y="27306"/>
                  </a:cubicBezTo>
                  <a:cubicBezTo>
                    <a:pt x="10899" y="27335"/>
                    <a:pt x="10757" y="27363"/>
                    <a:pt x="10614" y="27392"/>
                  </a:cubicBezTo>
                  <a:cubicBezTo>
                    <a:pt x="10300" y="27477"/>
                    <a:pt x="10015" y="27534"/>
                    <a:pt x="9701" y="27592"/>
                  </a:cubicBezTo>
                  <a:cubicBezTo>
                    <a:pt x="9530" y="27649"/>
                    <a:pt x="9387" y="27677"/>
                    <a:pt x="9216" y="27706"/>
                  </a:cubicBezTo>
                  <a:cubicBezTo>
                    <a:pt x="8902" y="27791"/>
                    <a:pt x="8617" y="27877"/>
                    <a:pt x="8303" y="27962"/>
                  </a:cubicBezTo>
                  <a:cubicBezTo>
                    <a:pt x="7961" y="28077"/>
                    <a:pt x="7647" y="28191"/>
                    <a:pt x="7333" y="28362"/>
                  </a:cubicBezTo>
                  <a:lnTo>
                    <a:pt x="7247" y="28390"/>
                  </a:lnTo>
                  <a:lnTo>
                    <a:pt x="7190" y="28419"/>
                  </a:lnTo>
                  <a:cubicBezTo>
                    <a:pt x="7133" y="28476"/>
                    <a:pt x="7076" y="28505"/>
                    <a:pt x="7019" y="28533"/>
                  </a:cubicBezTo>
                  <a:cubicBezTo>
                    <a:pt x="6791" y="28647"/>
                    <a:pt x="6591" y="28790"/>
                    <a:pt x="6391" y="28961"/>
                  </a:cubicBezTo>
                  <a:cubicBezTo>
                    <a:pt x="6106" y="29189"/>
                    <a:pt x="5821" y="29446"/>
                    <a:pt x="5564" y="29760"/>
                  </a:cubicBezTo>
                  <a:cubicBezTo>
                    <a:pt x="5307" y="30074"/>
                    <a:pt x="5050" y="30388"/>
                    <a:pt x="4851" y="30759"/>
                  </a:cubicBezTo>
                  <a:cubicBezTo>
                    <a:pt x="4651" y="31130"/>
                    <a:pt x="4480" y="31529"/>
                    <a:pt x="4366" y="31928"/>
                  </a:cubicBezTo>
                  <a:cubicBezTo>
                    <a:pt x="4565" y="31615"/>
                    <a:pt x="4822" y="31301"/>
                    <a:pt x="5050" y="31044"/>
                  </a:cubicBezTo>
                  <a:cubicBezTo>
                    <a:pt x="5307" y="30787"/>
                    <a:pt x="5564" y="30587"/>
                    <a:pt x="5821" y="30416"/>
                  </a:cubicBezTo>
                  <a:cubicBezTo>
                    <a:pt x="6106" y="30245"/>
                    <a:pt x="6363" y="30102"/>
                    <a:pt x="6648" y="29988"/>
                  </a:cubicBezTo>
                  <a:cubicBezTo>
                    <a:pt x="6705" y="29988"/>
                    <a:pt x="6762" y="29960"/>
                    <a:pt x="6848" y="29931"/>
                  </a:cubicBezTo>
                  <a:lnTo>
                    <a:pt x="6876" y="29931"/>
                  </a:lnTo>
                  <a:cubicBezTo>
                    <a:pt x="7076" y="29874"/>
                    <a:pt x="7276" y="29817"/>
                    <a:pt x="7504" y="29789"/>
                  </a:cubicBezTo>
                  <a:cubicBezTo>
                    <a:pt x="7761" y="29731"/>
                    <a:pt x="8046" y="29731"/>
                    <a:pt x="8332" y="29731"/>
                  </a:cubicBezTo>
                  <a:cubicBezTo>
                    <a:pt x="8617" y="29731"/>
                    <a:pt x="8902" y="29731"/>
                    <a:pt x="9216" y="29760"/>
                  </a:cubicBezTo>
                  <a:cubicBezTo>
                    <a:pt x="9615" y="29789"/>
                    <a:pt x="10043" y="29817"/>
                    <a:pt x="10471" y="29846"/>
                  </a:cubicBezTo>
                  <a:cubicBezTo>
                    <a:pt x="10643" y="29846"/>
                    <a:pt x="10842" y="29874"/>
                    <a:pt x="11014" y="29874"/>
                  </a:cubicBezTo>
                  <a:cubicBezTo>
                    <a:pt x="11242" y="29874"/>
                    <a:pt x="11442" y="29903"/>
                    <a:pt x="11641" y="29903"/>
                  </a:cubicBezTo>
                  <a:cubicBezTo>
                    <a:pt x="12069" y="29903"/>
                    <a:pt x="12497" y="29874"/>
                    <a:pt x="12925" y="29846"/>
                  </a:cubicBezTo>
                  <a:cubicBezTo>
                    <a:pt x="13239" y="29817"/>
                    <a:pt x="13581" y="29789"/>
                    <a:pt x="13924" y="29703"/>
                  </a:cubicBezTo>
                  <a:cubicBezTo>
                    <a:pt x="14238" y="29646"/>
                    <a:pt x="14580" y="29560"/>
                    <a:pt x="14922" y="29418"/>
                  </a:cubicBezTo>
                  <a:cubicBezTo>
                    <a:pt x="15293" y="29303"/>
                    <a:pt x="15636" y="29161"/>
                    <a:pt x="15978" y="28961"/>
                  </a:cubicBezTo>
                  <a:cubicBezTo>
                    <a:pt x="16321" y="28761"/>
                    <a:pt x="16663" y="28533"/>
                    <a:pt x="17005" y="28276"/>
                  </a:cubicBezTo>
                  <a:cubicBezTo>
                    <a:pt x="17348" y="27991"/>
                    <a:pt x="17662" y="27677"/>
                    <a:pt x="17975" y="27335"/>
                  </a:cubicBezTo>
                  <a:cubicBezTo>
                    <a:pt x="18118" y="27164"/>
                    <a:pt x="18261" y="26964"/>
                    <a:pt x="18432" y="26764"/>
                  </a:cubicBezTo>
                  <a:lnTo>
                    <a:pt x="18632" y="26479"/>
                  </a:lnTo>
                  <a:cubicBezTo>
                    <a:pt x="18660" y="26422"/>
                    <a:pt x="18689" y="26393"/>
                    <a:pt x="18746" y="26336"/>
                  </a:cubicBezTo>
                  <a:lnTo>
                    <a:pt x="18831" y="26193"/>
                  </a:lnTo>
                  <a:cubicBezTo>
                    <a:pt x="19859" y="24653"/>
                    <a:pt x="20600" y="22798"/>
                    <a:pt x="21085" y="20829"/>
                  </a:cubicBezTo>
                  <a:cubicBezTo>
                    <a:pt x="21342" y="19831"/>
                    <a:pt x="21513" y="18832"/>
                    <a:pt x="21599" y="17776"/>
                  </a:cubicBezTo>
                  <a:cubicBezTo>
                    <a:pt x="21599" y="17520"/>
                    <a:pt x="21628" y="17263"/>
                    <a:pt x="21628" y="16978"/>
                  </a:cubicBezTo>
                  <a:cubicBezTo>
                    <a:pt x="21628" y="16863"/>
                    <a:pt x="21628" y="16721"/>
                    <a:pt x="21656" y="16607"/>
                  </a:cubicBezTo>
                  <a:lnTo>
                    <a:pt x="21656" y="16207"/>
                  </a:lnTo>
                  <a:cubicBezTo>
                    <a:pt x="21656" y="15922"/>
                    <a:pt x="21628" y="15665"/>
                    <a:pt x="21628" y="15408"/>
                  </a:cubicBezTo>
                  <a:cubicBezTo>
                    <a:pt x="21628" y="15266"/>
                    <a:pt x="21599" y="15152"/>
                    <a:pt x="21599" y="15009"/>
                  </a:cubicBezTo>
                  <a:lnTo>
                    <a:pt x="21570" y="14609"/>
                  </a:lnTo>
                  <a:lnTo>
                    <a:pt x="21513" y="14210"/>
                  </a:lnTo>
                  <a:cubicBezTo>
                    <a:pt x="21513" y="14096"/>
                    <a:pt x="21485" y="13953"/>
                    <a:pt x="21456" y="13839"/>
                  </a:cubicBezTo>
                  <a:cubicBezTo>
                    <a:pt x="21428" y="13554"/>
                    <a:pt x="21399" y="13297"/>
                    <a:pt x="21342" y="13069"/>
                  </a:cubicBezTo>
                  <a:lnTo>
                    <a:pt x="21257" y="12698"/>
                  </a:lnTo>
                  <a:cubicBezTo>
                    <a:pt x="21228" y="12555"/>
                    <a:pt x="21200" y="12441"/>
                    <a:pt x="21171" y="12327"/>
                  </a:cubicBezTo>
                  <a:cubicBezTo>
                    <a:pt x="21085" y="12070"/>
                    <a:pt x="21028" y="11842"/>
                    <a:pt x="20971" y="11585"/>
                  </a:cubicBezTo>
                  <a:cubicBezTo>
                    <a:pt x="20657" y="10643"/>
                    <a:pt x="20286" y="9759"/>
                    <a:pt x="19859" y="8960"/>
                  </a:cubicBezTo>
                  <a:cubicBezTo>
                    <a:pt x="19402" y="8190"/>
                    <a:pt x="18917" y="7476"/>
                    <a:pt x="18375" y="6849"/>
                  </a:cubicBezTo>
                  <a:cubicBezTo>
                    <a:pt x="17861" y="6249"/>
                    <a:pt x="17291" y="5707"/>
                    <a:pt x="16749" y="5251"/>
                  </a:cubicBezTo>
                  <a:cubicBezTo>
                    <a:pt x="16178" y="4766"/>
                    <a:pt x="15579" y="4366"/>
                    <a:pt x="15008" y="3995"/>
                  </a:cubicBezTo>
                  <a:cubicBezTo>
                    <a:pt x="14409" y="3625"/>
                    <a:pt x="13838" y="3311"/>
                    <a:pt x="13239" y="3025"/>
                  </a:cubicBezTo>
                  <a:cubicBezTo>
                    <a:pt x="12069" y="2426"/>
                    <a:pt x="10871" y="1970"/>
                    <a:pt x="9701" y="1570"/>
                  </a:cubicBezTo>
                  <a:cubicBezTo>
                    <a:pt x="8531" y="1171"/>
                    <a:pt x="7390" y="800"/>
                    <a:pt x="6277" y="400"/>
                  </a:cubicBezTo>
                  <a:cubicBezTo>
                    <a:pt x="5935" y="286"/>
                    <a:pt x="5621" y="144"/>
                    <a:pt x="53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94;p45"/>
            <p:cNvSpPr/>
            <p:nvPr/>
          </p:nvSpPr>
          <p:spPr>
            <a:xfrm>
              <a:off x="7458270" y="2441839"/>
              <a:ext cx="77919" cy="46838"/>
            </a:xfrm>
            <a:custGeom>
              <a:avLst/>
              <a:gdLst/>
              <a:ahLst/>
              <a:cxnLst/>
              <a:rect l="l" t="t" r="r" b="b"/>
              <a:pathLst>
                <a:path w="1855" h="1115" extrusionOk="0">
                  <a:moveTo>
                    <a:pt x="600" y="0"/>
                  </a:moveTo>
                  <a:cubicBezTo>
                    <a:pt x="581" y="0"/>
                    <a:pt x="562" y="1"/>
                    <a:pt x="542" y="2"/>
                  </a:cubicBezTo>
                  <a:cubicBezTo>
                    <a:pt x="0" y="59"/>
                    <a:pt x="29" y="601"/>
                    <a:pt x="29" y="601"/>
                  </a:cubicBezTo>
                  <a:cubicBezTo>
                    <a:pt x="200" y="801"/>
                    <a:pt x="457" y="1029"/>
                    <a:pt x="828" y="1115"/>
                  </a:cubicBezTo>
                  <a:lnTo>
                    <a:pt x="400" y="687"/>
                  </a:lnTo>
                  <a:cubicBezTo>
                    <a:pt x="257" y="544"/>
                    <a:pt x="257" y="345"/>
                    <a:pt x="400" y="231"/>
                  </a:cubicBezTo>
                  <a:cubicBezTo>
                    <a:pt x="457" y="159"/>
                    <a:pt x="535" y="124"/>
                    <a:pt x="617" y="124"/>
                  </a:cubicBezTo>
                  <a:cubicBezTo>
                    <a:pt x="699" y="124"/>
                    <a:pt x="785" y="159"/>
                    <a:pt x="856" y="231"/>
                  </a:cubicBezTo>
                  <a:lnTo>
                    <a:pt x="1598" y="944"/>
                  </a:lnTo>
                  <a:lnTo>
                    <a:pt x="1626" y="944"/>
                  </a:lnTo>
                  <a:cubicBezTo>
                    <a:pt x="1741" y="801"/>
                    <a:pt x="1798" y="658"/>
                    <a:pt x="1826" y="516"/>
                  </a:cubicBezTo>
                  <a:lnTo>
                    <a:pt x="1826" y="487"/>
                  </a:lnTo>
                  <a:cubicBezTo>
                    <a:pt x="1855" y="402"/>
                    <a:pt x="1855" y="316"/>
                    <a:pt x="1855" y="316"/>
                  </a:cubicBezTo>
                  <a:lnTo>
                    <a:pt x="1855" y="316"/>
                  </a:lnTo>
                  <a:lnTo>
                    <a:pt x="1227" y="402"/>
                  </a:lnTo>
                  <a:cubicBezTo>
                    <a:pt x="1172" y="292"/>
                    <a:pt x="1013" y="0"/>
                    <a:pt x="600" y="0"/>
                  </a:cubicBezTo>
                  <a:close/>
                </a:path>
              </a:pathLst>
            </a:custGeom>
            <a:solidFill>
              <a:srgbClr val="7513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95;p45"/>
            <p:cNvSpPr/>
            <p:nvPr/>
          </p:nvSpPr>
          <p:spPr>
            <a:xfrm>
              <a:off x="7469024" y="2447006"/>
              <a:ext cx="61201" cy="57256"/>
            </a:xfrm>
            <a:custGeom>
              <a:avLst/>
              <a:gdLst/>
              <a:ahLst/>
              <a:cxnLst/>
              <a:rect l="l" t="t" r="r" b="b"/>
              <a:pathLst>
                <a:path w="1457" h="1363" extrusionOk="0">
                  <a:moveTo>
                    <a:pt x="361" y="1"/>
                  </a:moveTo>
                  <a:cubicBezTo>
                    <a:pt x="279" y="1"/>
                    <a:pt x="201" y="36"/>
                    <a:pt x="144" y="108"/>
                  </a:cubicBezTo>
                  <a:cubicBezTo>
                    <a:pt x="1" y="222"/>
                    <a:pt x="1" y="421"/>
                    <a:pt x="144" y="564"/>
                  </a:cubicBezTo>
                  <a:lnTo>
                    <a:pt x="572" y="992"/>
                  </a:lnTo>
                  <a:lnTo>
                    <a:pt x="828" y="1249"/>
                  </a:lnTo>
                  <a:lnTo>
                    <a:pt x="942" y="1363"/>
                  </a:lnTo>
                  <a:cubicBezTo>
                    <a:pt x="1028" y="1135"/>
                    <a:pt x="1228" y="992"/>
                    <a:pt x="1456" y="935"/>
                  </a:cubicBezTo>
                  <a:lnTo>
                    <a:pt x="1342" y="849"/>
                  </a:lnTo>
                  <a:lnTo>
                    <a:pt x="1342" y="821"/>
                  </a:lnTo>
                  <a:lnTo>
                    <a:pt x="600" y="108"/>
                  </a:lnTo>
                  <a:cubicBezTo>
                    <a:pt x="529" y="36"/>
                    <a:pt x="443" y="1"/>
                    <a:pt x="361" y="1"/>
                  </a:cubicBezTo>
                  <a:close/>
                </a:path>
              </a:pathLst>
            </a:custGeom>
            <a:solidFill>
              <a:srgbClr val="FAB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96;p45"/>
            <p:cNvSpPr/>
            <p:nvPr/>
          </p:nvSpPr>
          <p:spPr>
            <a:xfrm>
              <a:off x="7508592" y="2486241"/>
              <a:ext cx="62377" cy="57592"/>
            </a:xfrm>
            <a:custGeom>
              <a:avLst/>
              <a:gdLst/>
              <a:ahLst/>
              <a:cxnLst/>
              <a:rect l="l" t="t" r="r" b="b"/>
              <a:pathLst>
                <a:path w="1485" h="1371" extrusionOk="0">
                  <a:moveTo>
                    <a:pt x="514" y="1"/>
                  </a:moveTo>
                  <a:cubicBezTo>
                    <a:pt x="286" y="58"/>
                    <a:pt x="86" y="201"/>
                    <a:pt x="0" y="429"/>
                  </a:cubicBezTo>
                  <a:lnTo>
                    <a:pt x="942" y="1370"/>
                  </a:lnTo>
                  <a:cubicBezTo>
                    <a:pt x="1142" y="1285"/>
                    <a:pt x="1227" y="1028"/>
                    <a:pt x="1484" y="971"/>
                  </a:cubicBezTo>
                  <a:lnTo>
                    <a:pt x="5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97;p45"/>
            <p:cNvSpPr/>
            <p:nvPr/>
          </p:nvSpPr>
          <p:spPr>
            <a:xfrm>
              <a:off x="7548161" y="2527030"/>
              <a:ext cx="37174" cy="34782"/>
            </a:xfrm>
            <a:custGeom>
              <a:avLst/>
              <a:gdLst/>
              <a:ahLst/>
              <a:cxnLst/>
              <a:rect l="l" t="t" r="r" b="b"/>
              <a:pathLst>
                <a:path w="885" h="828" extrusionOk="0">
                  <a:moveTo>
                    <a:pt x="542" y="0"/>
                  </a:moveTo>
                  <a:cubicBezTo>
                    <a:pt x="285" y="57"/>
                    <a:pt x="200" y="314"/>
                    <a:pt x="0" y="399"/>
                  </a:cubicBezTo>
                  <a:lnTo>
                    <a:pt x="433" y="805"/>
                  </a:lnTo>
                  <a:lnTo>
                    <a:pt x="433" y="805"/>
                  </a:lnTo>
                  <a:cubicBezTo>
                    <a:pt x="378" y="734"/>
                    <a:pt x="415" y="584"/>
                    <a:pt x="542" y="457"/>
                  </a:cubicBezTo>
                  <a:cubicBezTo>
                    <a:pt x="618" y="380"/>
                    <a:pt x="720" y="342"/>
                    <a:pt x="796" y="342"/>
                  </a:cubicBezTo>
                  <a:cubicBezTo>
                    <a:pt x="834" y="342"/>
                    <a:pt x="866" y="352"/>
                    <a:pt x="885" y="371"/>
                  </a:cubicBezTo>
                  <a:lnTo>
                    <a:pt x="542" y="0"/>
                  </a:lnTo>
                  <a:close/>
                  <a:moveTo>
                    <a:pt x="433" y="805"/>
                  </a:moveTo>
                  <a:lnTo>
                    <a:pt x="433" y="805"/>
                  </a:lnTo>
                  <a:cubicBezTo>
                    <a:pt x="439" y="814"/>
                    <a:pt x="447" y="821"/>
                    <a:pt x="457" y="827"/>
                  </a:cubicBezTo>
                  <a:lnTo>
                    <a:pt x="433" y="805"/>
                  </a:lnTo>
                  <a:close/>
                </a:path>
              </a:pathLst>
            </a:custGeom>
            <a:solidFill>
              <a:srgbClr val="7035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98;p45"/>
            <p:cNvSpPr/>
            <p:nvPr/>
          </p:nvSpPr>
          <p:spPr>
            <a:xfrm>
              <a:off x="7563703" y="2541397"/>
              <a:ext cx="25245" cy="22138"/>
            </a:xfrm>
            <a:custGeom>
              <a:avLst/>
              <a:gdLst/>
              <a:ahLst/>
              <a:cxnLst/>
              <a:rect l="l" t="t" r="r" b="b"/>
              <a:pathLst>
                <a:path w="601" h="527" extrusionOk="0">
                  <a:moveTo>
                    <a:pt x="426" y="0"/>
                  </a:moveTo>
                  <a:cubicBezTo>
                    <a:pt x="350" y="0"/>
                    <a:pt x="248" y="38"/>
                    <a:pt x="172" y="115"/>
                  </a:cubicBezTo>
                  <a:cubicBezTo>
                    <a:pt x="29" y="257"/>
                    <a:pt x="1" y="428"/>
                    <a:pt x="87" y="485"/>
                  </a:cubicBezTo>
                  <a:cubicBezTo>
                    <a:pt x="106" y="514"/>
                    <a:pt x="137" y="527"/>
                    <a:pt x="175" y="527"/>
                  </a:cubicBezTo>
                  <a:cubicBezTo>
                    <a:pt x="251" y="527"/>
                    <a:pt x="353" y="476"/>
                    <a:pt x="429" y="400"/>
                  </a:cubicBezTo>
                  <a:cubicBezTo>
                    <a:pt x="572" y="257"/>
                    <a:pt x="600" y="115"/>
                    <a:pt x="543" y="29"/>
                  </a:cubicBezTo>
                  <a:lnTo>
                    <a:pt x="515" y="29"/>
                  </a:lnTo>
                  <a:cubicBezTo>
                    <a:pt x="496" y="10"/>
                    <a:pt x="464" y="0"/>
                    <a:pt x="426" y="0"/>
                  </a:cubicBezTo>
                  <a:close/>
                </a:path>
              </a:pathLst>
            </a:custGeom>
            <a:solidFill>
              <a:srgbClr val="4F1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99;p45"/>
            <p:cNvSpPr/>
            <p:nvPr/>
          </p:nvSpPr>
          <p:spPr>
            <a:xfrm>
              <a:off x="8039535" y="4345241"/>
              <a:ext cx="164240" cy="91114"/>
            </a:xfrm>
            <a:custGeom>
              <a:avLst/>
              <a:gdLst/>
              <a:ahLst/>
              <a:cxnLst/>
              <a:rect l="l" t="t" r="r" b="b"/>
              <a:pathLst>
                <a:path w="3910" h="2169" extrusionOk="0">
                  <a:moveTo>
                    <a:pt x="571" y="0"/>
                  </a:moveTo>
                  <a:lnTo>
                    <a:pt x="428" y="29"/>
                  </a:lnTo>
                  <a:cubicBezTo>
                    <a:pt x="371" y="29"/>
                    <a:pt x="343" y="29"/>
                    <a:pt x="286" y="57"/>
                  </a:cubicBezTo>
                  <a:lnTo>
                    <a:pt x="171" y="86"/>
                  </a:lnTo>
                  <a:cubicBezTo>
                    <a:pt x="114" y="115"/>
                    <a:pt x="57" y="143"/>
                    <a:pt x="0" y="172"/>
                  </a:cubicBezTo>
                  <a:lnTo>
                    <a:pt x="57" y="172"/>
                  </a:lnTo>
                  <a:cubicBezTo>
                    <a:pt x="228" y="172"/>
                    <a:pt x="400" y="200"/>
                    <a:pt x="571" y="229"/>
                  </a:cubicBezTo>
                  <a:cubicBezTo>
                    <a:pt x="742" y="286"/>
                    <a:pt x="913" y="343"/>
                    <a:pt x="1084" y="400"/>
                  </a:cubicBezTo>
                  <a:cubicBezTo>
                    <a:pt x="1170" y="428"/>
                    <a:pt x="1256" y="457"/>
                    <a:pt x="1341" y="514"/>
                  </a:cubicBezTo>
                  <a:cubicBezTo>
                    <a:pt x="1398" y="542"/>
                    <a:pt x="1484" y="571"/>
                    <a:pt x="1570" y="628"/>
                  </a:cubicBezTo>
                  <a:cubicBezTo>
                    <a:pt x="1655" y="685"/>
                    <a:pt x="1741" y="714"/>
                    <a:pt x="1798" y="771"/>
                  </a:cubicBezTo>
                  <a:lnTo>
                    <a:pt x="2055" y="913"/>
                  </a:lnTo>
                  <a:cubicBezTo>
                    <a:pt x="2112" y="942"/>
                    <a:pt x="2197" y="999"/>
                    <a:pt x="2283" y="1056"/>
                  </a:cubicBezTo>
                  <a:lnTo>
                    <a:pt x="2511" y="1199"/>
                  </a:lnTo>
                  <a:cubicBezTo>
                    <a:pt x="2654" y="1313"/>
                    <a:pt x="2825" y="1398"/>
                    <a:pt x="2968" y="1513"/>
                  </a:cubicBezTo>
                  <a:cubicBezTo>
                    <a:pt x="3110" y="1627"/>
                    <a:pt x="3281" y="1741"/>
                    <a:pt x="3424" y="1855"/>
                  </a:cubicBezTo>
                  <a:cubicBezTo>
                    <a:pt x="3595" y="1969"/>
                    <a:pt x="3738" y="2055"/>
                    <a:pt x="3909" y="2169"/>
                  </a:cubicBezTo>
                  <a:cubicBezTo>
                    <a:pt x="3824" y="1998"/>
                    <a:pt x="3709" y="1826"/>
                    <a:pt x="3595" y="1684"/>
                  </a:cubicBezTo>
                  <a:cubicBezTo>
                    <a:pt x="3481" y="1513"/>
                    <a:pt x="3339" y="1370"/>
                    <a:pt x="3196" y="1227"/>
                  </a:cubicBezTo>
                  <a:cubicBezTo>
                    <a:pt x="3139" y="1170"/>
                    <a:pt x="3082" y="1113"/>
                    <a:pt x="2996" y="1028"/>
                  </a:cubicBezTo>
                  <a:cubicBezTo>
                    <a:pt x="2911" y="970"/>
                    <a:pt x="2853" y="913"/>
                    <a:pt x="2768" y="828"/>
                  </a:cubicBezTo>
                  <a:cubicBezTo>
                    <a:pt x="2625" y="714"/>
                    <a:pt x="2454" y="600"/>
                    <a:pt x="2283" y="514"/>
                  </a:cubicBezTo>
                  <a:lnTo>
                    <a:pt x="2026" y="343"/>
                  </a:lnTo>
                  <a:cubicBezTo>
                    <a:pt x="1940" y="314"/>
                    <a:pt x="1855" y="257"/>
                    <a:pt x="1769" y="229"/>
                  </a:cubicBezTo>
                  <a:cubicBezTo>
                    <a:pt x="1684" y="200"/>
                    <a:pt x="1570" y="172"/>
                    <a:pt x="1484" y="115"/>
                  </a:cubicBezTo>
                  <a:cubicBezTo>
                    <a:pt x="1398" y="86"/>
                    <a:pt x="1284" y="57"/>
                    <a:pt x="1199" y="57"/>
                  </a:cubicBezTo>
                  <a:cubicBezTo>
                    <a:pt x="999" y="0"/>
                    <a:pt x="771" y="0"/>
                    <a:pt x="571" y="0"/>
                  </a:cubicBezTo>
                  <a:close/>
                </a:path>
              </a:pathLst>
            </a:custGeom>
            <a:solidFill>
              <a:srgbClr val="B36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400;p45"/>
            <p:cNvSpPr/>
            <p:nvPr/>
          </p:nvSpPr>
          <p:spPr>
            <a:xfrm>
              <a:off x="7310833" y="2310061"/>
              <a:ext cx="21633" cy="21634"/>
            </a:xfrm>
            <a:custGeom>
              <a:avLst/>
              <a:gdLst/>
              <a:ahLst/>
              <a:cxnLst/>
              <a:rect l="l" t="t" r="r" b="b"/>
              <a:pathLst>
                <a:path w="515" h="515" extrusionOk="0">
                  <a:moveTo>
                    <a:pt x="257" y="1"/>
                  </a:moveTo>
                  <a:cubicBezTo>
                    <a:pt x="115" y="1"/>
                    <a:pt x="1" y="115"/>
                    <a:pt x="1" y="257"/>
                  </a:cubicBezTo>
                  <a:cubicBezTo>
                    <a:pt x="1" y="400"/>
                    <a:pt x="115" y="514"/>
                    <a:pt x="257" y="514"/>
                  </a:cubicBezTo>
                  <a:cubicBezTo>
                    <a:pt x="400" y="514"/>
                    <a:pt x="514" y="400"/>
                    <a:pt x="514" y="257"/>
                  </a:cubicBezTo>
                  <a:cubicBezTo>
                    <a:pt x="514" y="115"/>
                    <a:pt x="400" y="1"/>
                    <a:pt x="257"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401;p45"/>
            <p:cNvSpPr/>
            <p:nvPr/>
          </p:nvSpPr>
          <p:spPr>
            <a:xfrm>
              <a:off x="7606884" y="2386767"/>
              <a:ext cx="20414" cy="20416"/>
            </a:xfrm>
            <a:custGeom>
              <a:avLst/>
              <a:gdLst/>
              <a:ahLst/>
              <a:cxnLst/>
              <a:rect l="l" t="t" r="r" b="b"/>
              <a:pathLst>
                <a:path w="486" h="486" extrusionOk="0">
                  <a:moveTo>
                    <a:pt x="257" y="1"/>
                  </a:moveTo>
                  <a:cubicBezTo>
                    <a:pt x="114" y="1"/>
                    <a:pt x="0" y="115"/>
                    <a:pt x="0" y="229"/>
                  </a:cubicBezTo>
                  <a:cubicBezTo>
                    <a:pt x="0" y="372"/>
                    <a:pt x="114" y="486"/>
                    <a:pt x="257" y="486"/>
                  </a:cubicBezTo>
                  <a:cubicBezTo>
                    <a:pt x="400" y="486"/>
                    <a:pt x="485" y="372"/>
                    <a:pt x="485" y="229"/>
                  </a:cubicBezTo>
                  <a:cubicBezTo>
                    <a:pt x="485" y="115"/>
                    <a:pt x="400" y="1"/>
                    <a:pt x="257"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402;p45"/>
            <p:cNvSpPr/>
            <p:nvPr/>
          </p:nvSpPr>
          <p:spPr>
            <a:xfrm>
              <a:off x="7591300" y="2305272"/>
              <a:ext cx="21591" cy="21634"/>
            </a:xfrm>
            <a:custGeom>
              <a:avLst/>
              <a:gdLst/>
              <a:ahLst/>
              <a:cxnLst/>
              <a:rect l="l" t="t" r="r" b="b"/>
              <a:pathLst>
                <a:path w="514" h="515" extrusionOk="0">
                  <a:moveTo>
                    <a:pt x="257" y="1"/>
                  </a:moveTo>
                  <a:cubicBezTo>
                    <a:pt x="114" y="1"/>
                    <a:pt x="0" y="115"/>
                    <a:pt x="0" y="257"/>
                  </a:cubicBezTo>
                  <a:cubicBezTo>
                    <a:pt x="0" y="400"/>
                    <a:pt x="114" y="514"/>
                    <a:pt x="257" y="514"/>
                  </a:cubicBezTo>
                  <a:cubicBezTo>
                    <a:pt x="400" y="514"/>
                    <a:pt x="514" y="400"/>
                    <a:pt x="514" y="257"/>
                  </a:cubicBezTo>
                  <a:cubicBezTo>
                    <a:pt x="514" y="115"/>
                    <a:pt x="400" y="1"/>
                    <a:pt x="257"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403;p45"/>
            <p:cNvSpPr/>
            <p:nvPr/>
          </p:nvSpPr>
          <p:spPr>
            <a:xfrm>
              <a:off x="7560132" y="2348414"/>
              <a:ext cx="20414" cy="20416"/>
            </a:xfrm>
            <a:custGeom>
              <a:avLst/>
              <a:gdLst/>
              <a:ahLst/>
              <a:cxnLst/>
              <a:rect l="l" t="t" r="r" b="b"/>
              <a:pathLst>
                <a:path w="486" h="486" extrusionOk="0">
                  <a:moveTo>
                    <a:pt x="257" y="1"/>
                  </a:moveTo>
                  <a:cubicBezTo>
                    <a:pt x="114" y="1"/>
                    <a:pt x="0" y="115"/>
                    <a:pt x="0" y="258"/>
                  </a:cubicBezTo>
                  <a:cubicBezTo>
                    <a:pt x="0" y="372"/>
                    <a:pt x="114" y="486"/>
                    <a:pt x="257" y="486"/>
                  </a:cubicBezTo>
                  <a:cubicBezTo>
                    <a:pt x="371" y="486"/>
                    <a:pt x="485" y="372"/>
                    <a:pt x="485" y="258"/>
                  </a:cubicBezTo>
                  <a:cubicBezTo>
                    <a:pt x="485" y="115"/>
                    <a:pt x="371" y="1"/>
                    <a:pt x="257"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404;p45"/>
            <p:cNvSpPr/>
            <p:nvPr/>
          </p:nvSpPr>
          <p:spPr>
            <a:xfrm>
              <a:off x="7528965" y="2310061"/>
              <a:ext cx="20414" cy="21634"/>
            </a:xfrm>
            <a:custGeom>
              <a:avLst/>
              <a:gdLst/>
              <a:ahLst/>
              <a:cxnLst/>
              <a:rect l="l" t="t" r="r" b="b"/>
              <a:pathLst>
                <a:path w="486" h="515" extrusionOk="0">
                  <a:moveTo>
                    <a:pt x="257" y="1"/>
                  </a:moveTo>
                  <a:cubicBezTo>
                    <a:pt x="115" y="1"/>
                    <a:pt x="1" y="115"/>
                    <a:pt x="1" y="257"/>
                  </a:cubicBezTo>
                  <a:cubicBezTo>
                    <a:pt x="1" y="400"/>
                    <a:pt x="115" y="514"/>
                    <a:pt x="257" y="514"/>
                  </a:cubicBezTo>
                  <a:cubicBezTo>
                    <a:pt x="371" y="514"/>
                    <a:pt x="486" y="400"/>
                    <a:pt x="486" y="257"/>
                  </a:cubicBezTo>
                  <a:cubicBezTo>
                    <a:pt x="486" y="115"/>
                    <a:pt x="371" y="1"/>
                    <a:pt x="257"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405;p45"/>
            <p:cNvSpPr/>
            <p:nvPr/>
          </p:nvSpPr>
          <p:spPr>
            <a:xfrm>
              <a:off x="7240138" y="2393950"/>
              <a:ext cx="21591" cy="20458"/>
            </a:xfrm>
            <a:custGeom>
              <a:avLst/>
              <a:gdLst/>
              <a:ahLst/>
              <a:cxnLst/>
              <a:rect l="l" t="t" r="r" b="b"/>
              <a:pathLst>
                <a:path w="514" h="487" extrusionOk="0">
                  <a:moveTo>
                    <a:pt x="257" y="1"/>
                  </a:moveTo>
                  <a:cubicBezTo>
                    <a:pt x="114" y="1"/>
                    <a:pt x="0" y="115"/>
                    <a:pt x="0" y="258"/>
                  </a:cubicBezTo>
                  <a:cubicBezTo>
                    <a:pt x="0" y="400"/>
                    <a:pt x="114" y="486"/>
                    <a:pt x="257" y="486"/>
                  </a:cubicBezTo>
                  <a:cubicBezTo>
                    <a:pt x="400" y="486"/>
                    <a:pt x="514" y="400"/>
                    <a:pt x="514" y="258"/>
                  </a:cubicBezTo>
                  <a:cubicBezTo>
                    <a:pt x="514" y="115"/>
                    <a:pt x="400" y="1"/>
                    <a:pt x="257"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406;p45"/>
            <p:cNvSpPr/>
            <p:nvPr/>
          </p:nvSpPr>
          <p:spPr>
            <a:xfrm>
              <a:off x="7268912" y="2337618"/>
              <a:ext cx="21591" cy="21634"/>
            </a:xfrm>
            <a:custGeom>
              <a:avLst/>
              <a:gdLst/>
              <a:ahLst/>
              <a:cxnLst/>
              <a:rect l="l" t="t" r="r" b="b"/>
              <a:pathLst>
                <a:path w="514" h="515" extrusionOk="0">
                  <a:moveTo>
                    <a:pt x="257" y="1"/>
                  </a:moveTo>
                  <a:cubicBezTo>
                    <a:pt x="114" y="1"/>
                    <a:pt x="0" y="115"/>
                    <a:pt x="0" y="258"/>
                  </a:cubicBezTo>
                  <a:cubicBezTo>
                    <a:pt x="0" y="400"/>
                    <a:pt x="114" y="515"/>
                    <a:pt x="257" y="515"/>
                  </a:cubicBezTo>
                  <a:cubicBezTo>
                    <a:pt x="399" y="515"/>
                    <a:pt x="514" y="400"/>
                    <a:pt x="514" y="258"/>
                  </a:cubicBezTo>
                  <a:cubicBezTo>
                    <a:pt x="514" y="115"/>
                    <a:pt x="399" y="1"/>
                    <a:pt x="257"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407;p45"/>
            <p:cNvSpPr/>
            <p:nvPr/>
          </p:nvSpPr>
          <p:spPr>
            <a:xfrm>
              <a:off x="7228125" y="2316068"/>
              <a:ext cx="20414" cy="21592"/>
            </a:xfrm>
            <a:custGeom>
              <a:avLst/>
              <a:gdLst/>
              <a:ahLst/>
              <a:cxnLst/>
              <a:rect l="l" t="t" r="r" b="b"/>
              <a:pathLst>
                <a:path w="486" h="514" extrusionOk="0">
                  <a:moveTo>
                    <a:pt x="258" y="0"/>
                  </a:moveTo>
                  <a:cubicBezTo>
                    <a:pt x="115" y="0"/>
                    <a:pt x="1" y="114"/>
                    <a:pt x="1" y="257"/>
                  </a:cubicBezTo>
                  <a:cubicBezTo>
                    <a:pt x="1" y="400"/>
                    <a:pt x="115" y="514"/>
                    <a:pt x="258" y="514"/>
                  </a:cubicBezTo>
                  <a:cubicBezTo>
                    <a:pt x="372" y="514"/>
                    <a:pt x="486" y="400"/>
                    <a:pt x="486" y="257"/>
                  </a:cubicBezTo>
                  <a:cubicBezTo>
                    <a:pt x="486" y="114"/>
                    <a:pt x="372" y="0"/>
                    <a:pt x="258" y="0"/>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408;p45"/>
            <p:cNvSpPr/>
            <p:nvPr/>
          </p:nvSpPr>
          <p:spPr>
            <a:xfrm>
              <a:off x="7640446" y="2337618"/>
              <a:ext cx="20414" cy="21634"/>
            </a:xfrm>
            <a:custGeom>
              <a:avLst/>
              <a:gdLst/>
              <a:ahLst/>
              <a:cxnLst/>
              <a:rect l="l" t="t" r="r" b="b"/>
              <a:pathLst>
                <a:path w="486" h="515" extrusionOk="0">
                  <a:moveTo>
                    <a:pt x="228" y="1"/>
                  </a:moveTo>
                  <a:cubicBezTo>
                    <a:pt x="114" y="1"/>
                    <a:pt x="0" y="115"/>
                    <a:pt x="0" y="258"/>
                  </a:cubicBezTo>
                  <a:cubicBezTo>
                    <a:pt x="0" y="400"/>
                    <a:pt x="114" y="515"/>
                    <a:pt x="228" y="515"/>
                  </a:cubicBezTo>
                  <a:cubicBezTo>
                    <a:pt x="371" y="515"/>
                    <a:pt x="485" y="400"/>
                    <a:pt x="485" y="258"/>
                  </a:cubicBezTo>
                  <a:cubicBezTo>
                    <a:pt x="485" y="115"/>
                    <a:pt x="371" y="1"/>
                    <a:pt x="228" y="1"/>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409;p45"/>
            <p:cNvSpPr/>
            <p:nvPr/>
          </p:nvSpPr>
          <p:spPr>
            <a:xfrm>
              <a:off x="7319234" y="2365217"/>
              <a:ext cx="21591" cy="21592"/>
            </a:xfrm>
            <a:custGeom>
              <a:avLst/>
              <a:gdLst/>
              <a:ahLst/>
              <a:cxnLst/>
              <a:rect l="l" t="t" r="r" b="b"/>
              <a:pathLst>
                <a:path w="514" h="514" extrusionOk="0">
                  <a:moveTo>
                    <a:pt x="257" y="0"/>
                  </a:moveTo>
                  <a:cubicBezTo>
                    <a:pt x="115" y="0"/>
                    <a:pt x="0" y="114"/>
                    <a:pt x="0" y="257"/>
                  </a:cubicBezTo>
                  <a:cubicBezTo>
                    <a:pt x="0" y="400"/>
                    <a:pt x="115" y="514"/>
                    <a:pt x="257" y="514"/>
                  </a:cubicBezTo>
                  <a:cubicBezTo>
                    <a:pt x="400" y="514"/>
                    <a:pt x="514" y="400"/>
                    <a:pt x="514" y="257"/>
                  </a:cubicBezTo>
                  <a:cubicBezTo>
                    <a:pt x="514" y="114"/>
                    <a:pt x="400" y="0"/>
                    <a:pt x="257" y="0"/>
                  </a:cubicBezTo>
                  <a:close/>
                </a:path>
              </a:pathLst>
            </a:custGeom>
            <a:solidFill>
              <a:srgbClr val="BF7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410;p45"/>
            <p:cNvSpPr/>
            <p:nvPr/>
          </p:nvSpPr>
          <p:spPr>
            <a:xfrm>
              <a:off x="6692435" y="4552590"/>
              <a:ext cx="955236" cy="590920"/>
            </a:xfrm>
            <a:custGeom>
              <a:avLst/>
              <a:gdLst/>
              <a:ahLst/>
              <a:cxnLst/>
              <a:rect l="l" t="t" r="r" b="b"/>
              <a:pathLst>
                <a:path w="22741" h="14067" extrusionOk="0">
                  <a:moveTo>
                    <a:pt x="2596" y="0"/>
                  </a:moveTo>
                  <a:cubicBezTo>
                    <a:pt x="713" y="5108"/>
                    <a:pt x="0" y="11242"/>
                    <a:pt x="86" y="14067"/>
                  </a:cubicBezTo>
                  <a:lnTo>
                    <a:pt x="9730" y="14067"/>
                  </a:lnTo>
                  <a:cubicBezTo>
                    <a:pt x="9416" y="13125"/>
                    <a:pt x="8503" y="11099"/>
                    <a:pt x="5849" y="9102"/>
                  </a:cubicBezTo>
                  <a:lnTo>
                    <a:pt x="5849" y="9102"/>
                  </a:lnTo>
                  <a:cubicBezTo>
                    <a:pt x="5850" y="9102"/>
                    <a:pt x="9273" y="10329"/>
                    <a:pt x="11327" y="14067"/>
                  </a:cubicBezTo>
                  <a:lnTo>
                    <a:pt x="13924" y="14067"/>
                  </a:lnTo>
                  <a:cubicBezTo>
                    <a:pt x="13382" y="12212"/>
                    <a:pt x="11556" y="7989"/>
                    <a:pt x="6020" y="3824"/>
                  </a:cubicBezTo>
                  <a:lnTo>
                    <a:pt x="6020" y="3824"/>
                  </a:lnTo>
                  <a:cubicBezTo>
                    <a:pt x="6021" y="3824"/>
                    <a:pt x="13068" y="6335"/>
                    <a:pt x="17205" y="14067"/>
                  </a:cubicBezTo>
                  <a:lnTo>
                    <a:pt x="22740" y="14067"/>
                  </a:lnTo>
                  <a:cubicBezTo>
                    <a:pt x="17833" y="6905"/>
                    <a:pt x="10842" y="1684"/>
                    <a:pt x="2596"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411;p45"/>
            <p:cNvSpPr/>
            <p:nvPr/>
          </p:nvSpPr>
          <p:spPr>
            <a:xfrm>
              <a:off x="7350401" y="4557378"/>
              <a:ext cx="238546" cy="139087"/>
            </a:xfrm>
            <a:custGeom>
              <a:avLst/>
              <a:gdLst/>
              <a:ahLst/>
              <a:cxnLst/>
              <a:rect l="l" t="t" r="r" b="b"/>
              <a:pathLst>
                <a:path w="5679" h="3311" extrusionOk="0">
                  <a:moveTo>
                    <a:pt x="86" y="1"/>
                  </a:moveTo>
                  <a:cubicBezTo>
                    <a:pt x="29" y="286"/>
                    <a:pt x="0" y="571"/>
                    <a:pt x="29" y="857"/>
                  </a:cubicBezTo>
                  <a:cubicBezTo>
                    <a:pt x="1341" y="1684"/>
                    <a:pt x="2682" y="2511"/>
                    <a:pt x="4023" y="3310"/>
                  </a:cubicBezTo>
                  <a:lnTo>
                    <a:pt x="5364" y="3310"/>
                  </a:lnTo>
                  <a:cubicBezTo>
                    <a:pt x="5478" y="3310"/>
                    <a:pt x="5564" y="3282"/>
                    <a:pt x="5678" y="3253"/>
                  </a:cubicBezTo>
                  <a:cubicBezTo>
                    <a:pt x="3766" y="2198"/>
                    <a:pt x="1912" y="1170"/>
                    <a:pt x="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44"/>
        <p:cNvGrpSpPr/>
        <p:nvPr/>
      </p:nvGrpSpPr>
      <p:grpSpPr>
        <a:xfrm>
          <a:off x="0" y="0"/>
          <a:ext cx="0" cy="0"/>
          <a:chOff x="0" y="0"/>
          <a:chExt cx="0" cy="0"/>
        </a:xfrm>
      </p:grpSpPr>
      <p:sp>
        <p:nvSpPr>
          <p:cNvPr id="3860" name="Google Shape;1106;p56">
            <a:extLst>
              <a:ext uri="{FF2B5EF4-FFF2-40B4-BE49-F238E27FC236}">
                <a16:creationId xmlns:a16="http://schemas.microsoft.com/office/drawing/2014/main" id="{5804007C-43C7-1F4D-8089-F6AB66299860}"/>
              </a:ext>
            </a:extLst>
          </p:cNvPr>
          <p:cNvSpPr/>
          <p:nvPr/>
        </p:nvSpPr>
        <p:spPr>
          <a:xfrm rot="9558813">
            <a:off x="5295907" y="2391558"/>
            <a:ext cx="4508795" cy="3965727"/>
          </a:xfrm>
          <a:custGeom>
            <a:avLst/>
            <a:gdLst/>
            <a:ahLst/>
            <a:cxnLst/>
            <a:rect l="l" t="t" r="r" b="b"/>
            <a:pathLst>
              <a:path w="79663" h="65854" extrusionOk="0">
                <a:moveTo>
                  <a:pt x="17574" y="1"/>
                </a:moveTo>
                <a:cubicBezTo>
                  <a:pt x="16369" y="1"/>
                  <a:pt x="15168" y="115"/>
                  <a:pt x="13981" y="352"/>
                </a:cubicBezTo>
                <a:cubicBezTo>
                  <a:pt x="1455" y="3063"/>
                  <a:pt x="0" y="19069"/>
                  <a:pt x="685" y="29426"/>
                </a:cubicBezTo>
                <a:cubicBezTo>
                  <a:pt x="1141" y="36160"/>
                  <a:pt x="2511" y="42865"/>
                  <a:pt x="4822" y="49199"/>
                </a:cubicBezTo>
                <a:cubicBezTo>
                  <a:pt x="6620" y="54107"/>
                  <a:pt x="8902" y="59670"/>
                  <a:pt x="13524" y="62552"/>
                </a:cubicBezTo>
                <a:cubicBezTo>
                  <a:pt x="17415" y="64959"/>
                  <a:pt x="22092" y="65854"/>
                  <a:pt x="26657" y="65854"/>
                </a:cubicBezTo>
                <a:cubicBezTo>
                  <a:pt x="27449" y="65854"/>
                  <a:pt x="28237" y="65827"/>
                  <a:pt x="29017" y="65776"/>
                </a:cubicBezTo>
                <a:cubicBezTo>
                  <a:pt x="40573" y="65006"/>
                  <a:pt x="52499" y="61325"/>
                  <a:pt x="62514" y="55590"/>
                </a:cubicBezTo>
                <a:cubicBezTo>
                  <a:pt x="64198" y="54620"/>
                  <a:pt x="65795" y="53622"/>
                  <a:pt x="67279" y="52537"/>
                </a:cubicBezTo>
                <a:cubicBezTo>
                  <a:pt x="69790" y="50683"/>
                  <a:pt x="71958" y="48514"/>
                  <a:pt x="73585" y="45604"/>
                </a:cubicBezTo>
                <a:cubicBezTo>
                  <a:pt x="79662" y="34676"/>
                  <a:pt x="77665" y="19725"/>
                  <a:pt x="71473" y="9283"/>
                </a:cubicBezTo>
                <a:cubicBezTo>
                  <a:pt x="69048" y="5231"/>
                  <a:pt x="65624" y="3491"/>
                  <a:pt x="60888" y="3262"/>
                </a:cubicBezTo>
                <a:cubicBezTo>
                  <a:pt x="60231" y="3232"/>
                  <a:pt x="59571" y="3220"/>
                  <a:pt x="58910" y="3220"/>
                </a:cubicBezTo>
                <a:cubicBezTo>
                  <a:pt x="57675" y="3220"/>
                  <a:pt x="56437" y="3264"/>
                  <a:pt x="55210" y="3319"/>
                </a:cubicBezTo>
                <a:cubicBezTo>
                  <a:pt x="53949" y="3356"/>
                  <a:pt x="52689" y="3404"/>
                  <a:pt x="51428" y="3404"/>
                </a:cubicBezTo>
                <a:cubicBezTo>
                  <a:pt x="50720" y="3404"/>
                  <a:pt x="50012" y="3389"/>
                  <a:pt x="49304" y="3348"/>
                </a:cubicBezTo>
                <a:cubicBezTo>
                  <a:pt x="45309" y="3148"/>
                  <a:pt x="41343" y="2321"/>
                  <a:pt x="37377" y="1864"/>
                </a:cubicBezTo>
                <a:cubicBezTo>
                  <a:pt x="31329" y="1151"/>
                  <a:pt x="25251" y="552"/>
                  <a:pt x="19174" y="67"/>
                </a:cubicBezTo>
                <a:cubicBezTo>
                  <a:pt x="18640" y="23"/>
                  <a:pt x="18106" y="1"/>
                  <a:pt x="175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39" name="Google Shape;2957;p79">
            <a:extLst>
              <a:ext uri="{FF2B5EF4-FFF2-40B4-BE49-F238E27FC236}">
                <a16:creationId xmlns:a16="http://schemas.microsoft.com/office/drawing/2014/main" id="{B3C28426-D753-6486-4C49-3A2DC9CDC6FC}"/>
              </a:ext>
            </a:extLst>
          </p:cNvPr>
          <p:cNvGrpSpPr/>
          <p:nvPr/>
        </p:nvGrpSpPr>
        <p:grpSpPr>
          <a:xfrm>
            <a:off x="7134178" y="681866"/>
            <a:ext cx="1443162" cy="2374257"/>
            <a:chOff x="5988725" y="789125"/>
            <a:chExt cx="936875" cy="1541325"/>
          </a:xfrm>
        </p:grpSpPr>
        <p:sp>
          <p:nvSpPr>
            <p:cNvPr id="3540" name="Google Shape;2958;p79">
              <a:extLst>
                <a:ext uri="{FF2B5EF4-FFF2-40B4-BE49-F238E27FC236}">
                  <a16:creationId xmlns:a16="http://schemas.microsoft.com/office/drawing/2014/main" id="{091CF69F-96C9-89EB-2C13-995D0AFA8DCC}"/>
                </a:ext>
              </a:extLst>
            </p:cNvPr>
            <p:cNvSpPr/>
            <p:nvPr/>
          </p:nvSpPr>
          <p:spPr>
            <a:xfrm>
              <a:off x="6470150" y="1110550"/>
              <a:ext cx="35750" cy="69250"/>
            </a:xfrm>
            <a:custGeom>
              <a:avLst/>
              <a:gdLst/>
              <a:ahLst/>
              <a:cxnLst/>
              <a:rect l="l" t="t" r="r" b="b"/>
              <a:pathLst>
                <a:path w="1430" h="2770" extrusionOk="0">
                  <a:moveTo>
                    <a:pt x="1429" y="1"/>
                  </a:moveTo>
                  <a:lnTo>
                    <a:pt x="794" y="142"/>
                  </a:lnTo>
                  <a:lnTo>
                    <a:pt x="1" y="301"/>
                  </a:lnTo>
                  <a:lnTo>
                    <a:pt x="1" y="2769"/>
                  </a:lnTo>
                  <a:cubicBezTo>
                    <a:pt x="336" y="2223"/>
                    <a:pt x="812" y="1799"/>
                    <a:pt x="1429" y="1570"/>
                  </a:cubicBezTo>
                  <a:lnTo>
                    <a:pt x="14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2959;p79">
              <a:extLst>
                <a:ext uri="{FF2B5EF4-FFF2-40B4-BE49-F238E27FC236}">
                  <a16:creationId xmlns:a16="http://schemas.microsoft.com/office/drawing/2014/main" id="{A145025D-60CD-797D-EBA9-1DB5D02053AB}"/>
                </a:ext>
              </a:extLst>
            </p:cNvPr>
            <p:cNvSpPr/>
            <p:nvPr/>
          </p:nvSpPr>
          <p:spPr>
            <a:xfrm>
              <a:off x="6470150" y="1149800"/>
              <a:ext cx="35750" cy="1180650"/>
            </a:xfrm>
            <a:custGeom>
              <a:avLst/>
              <a:gdLst/>
              <a:ahLst/>
              <a:cxnLst/>
              <a:rect l="l" t="t" r="r" b="b"/>
              <a:pathLst>
                <a:path w="1430" h="47226" extrusionOk="0">
                  <a:moveTo>
                    <a:pt x="1429" y="0"/>
                  </a:moveTo>
                  <a:cubicBezTo>
                    <a:pt x="812" y="229"/>
                    <a:pt x="336" y="653"/>
                    <a:pt x="1" y="1199"/>
                  </a:cubicBezTo>
                  <a:lnTo>
                    <a:pt x="1" y="47225"/>
                  </a:lnTo>
                  <a:lnTo>
                    <a:pt x="1429" y="47225"/>
                  </a:lnTo>
                  <a:lnTo>
                    <a:pt x="1429" y="0"/>
                  </a:ln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2960;p79">
              <a:extLst>
                <a:ext uri="{FF2B5EF4-FFF2-40B4-BE49-F238E27FC236}">
                  <a16:creationId xmlns:a16="http://schemas.microsoft.com/office/drawing/2014/main" id="{B3AF4498-557B-226D-4635-065877D0DBEA}"/>
                </a:ext>
              </a:extLst>
            </p:cNvPr>
            <p:cNvSpPr/>
            <p:nvPr/>
          </p:nvSpPr>
          <p:spPr>
            <a:xfrm>
              <a:off x="5988725" y="915700"/>
              <a:ext cx="237650" cy="283725"/>
            </a:xfrm>
            <a:custGeom>
              <a:avLst/>
              <a:gdLst/>
              <a:ahLst/>
              <a:cxnLst/>
              <a:rect l="l" t="t" r="r" b="b"/>
              <a:pathLst>
                <a:path w="9506" h="11349" extrusionOk="0">
                  <a:moveTo>
                    <a:pt x="9506" y="0"/>
                  </a:moveTo>
                  <a:lnTo>
                    <a:pt x="1764" y="1623"/>
                  </a:lnTo>
                  <a:cubicBezTo>
                    <a:pt x="689" y="1834"/>
                    <a:pt x="1" y="2892"/>
                    <a:pt x="230" y="3968"/>
                  </a:cubicBezTo>
                  <a:lnTo>
                    <a:pt x="1429" y="9770"/>
                  </a:lnTo>
                  <a:cubicBezTo>
                    <a:pt x="1629" y="10706"/>
                    <a:pt x="2456" y="11348"/>
                    <a:pt x="3376" y="11348"/>
                  </a:cubicBezTo>
                  <a:cubicBezTo>
                    <a:pt x="3513" y="11348"/>
                    <a:pt x="3653" y="11334"/>
                    <a:pt x="3792" y="11304"/>
                  </a:cubicBezTo>
                  <a:lnTo>
                    <a:pt x="4445" y="11181"/>
                  </a:lnTo>
                  <a:cubicBezTo>
                    <a:pt x="4551" y="10951"/>
                    <a:pt x="4656" y="10704"/>
                    <a:pt x="4745" y="10475"/>
                  </a:cubicBezTo>
                  <a:lnTo>
                    <a:pt x="4745" y="10475"/>
                  </a:lnTo>
                  <a:lnTo>
                    <a:pt x="4198" y="10599"/>
                  </a:lnTo>
                  <a:cubicBezTo>
                    <a:pt x="4078" y="10622"/>
                    <a:pt x="3959" y="10633"/>
                    <a:pt x="3842" y="10633"/>
                  </a:cubicBezTo>
                  <a:cubicBezTo>
                    <a:pt x="2990" y="10633"/>
                    <a:pt x="2232" y="10038"/>
                    <a:pt x="2046" y="9170"/>
                  </a:cubicBezTo>
                  <a:lnTo>
                    <a:pt x="1024" y="4268"/>
                  </a:lnTo>
                  <a:cubicBezTo>
                    <a:pt x="812" y="3280"/>
                    <a:pt x="1447" y="2310"/>
                    <a:pt x="2434" y="2099"/>
                  </a:cubicBezTo>
                  <a:lnTo>
                    <a:pt x="9047" y="741"/>
                  </a:lnTo>
                  <a:cubicBezTo>
                    <a:pt x="9188" y="494"/>
                    <a:pt x="9347" y="247"/>
                    <a:pt x="95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2961;p79">
              <a:extLst>
                <a:ext uri="{FF2B5EF4-FFF2-40B4-BE49-F238E27FC236}">
                  <a16:creationId xmlns:a16="http://schemas.microsoft.com/office/drawing/2014/main" id="{0CD337D6-7AC1-4777-0D91-DF5D4BD6C984}"/>
                </a:ext>
              </a:extLst>
            </p:cNvPr>
            <p:cNvSpPr/>
            <p:nvPr/>
          </p:nvSpPr>
          <p:spPr>
            <a:xfrm>
              <a:off x="6214900" y="885725"/>
              <a:ext cx="156525" cy="48500"/>
            </a:xfrm>
            <a:custGeom>
              <a:avLst/>
              <a:gdLst/>
              <a:ahLst/>
              <a:cxnLst/>
              <a:rect l="l" t="t" r="r" b="b"/>
              <a:pathLst>
                <a:path w="6261" h="1940" extrusionOk="0">
                  <a:moveTo>
                    <a:pt x="6261" y="0"/>
                  </a:moveTo>
                  <a:lnTo>
                    <a:pt x="459" y="1199"/>
                  </a:lnTo>
                  <a:cubicBezTo>
                    <a:pt x="300" y="1446"/>
                    <a:pt x="141" y="1693"/>
                    <a:pt x="0" y="1940"/>
                  </a:cubicBezTo>
                  <a:lnTo>
                    <a:pt x="5855" y="723"/>
                  </a:lnTo>
                  <a:cubicBezTo>
                    <a:pt x="5996" y="476"/>
                    <a:pt x="6137" y="229"/>
                    <a:pt x="6261" y="0"/>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2962;p79">
              <a:extLst>
                <a:ext uri="{FF2B5EF4-FFF2-40B4-BE49-F238E27FC236}">
                  <a16:creationId xmlns:a16="http://schemas.microsoft.com/office/drawing/2014/main" id="{783335C0-B1F5-6AB8-2DC3-2101F85E81E2}"/>
                </a:ext>
              </a:extLst>
            </p:cNvPr>
            <p:cNvSpPr/>
            <p:nvPr/>
          </p:nvSpPr>
          <p:spPr>
            <a:xfrm>
              <a:off x="6099825" y="1149350"/>
              <a:ext cx="143300" cy="45875"/>
            </a:xfrm>
            <a:custGeom>
              <a:avLst/>
              <a:gdLst/>
              <a:ahLst/>
              <a:cxnLst/>
              <a:rect l="l" t="t" r="r" b="b"/>
              <a:pathLst>
                <a:path w="5732" h="1835" extrusionOk="0">
                  <a:moveTo>
                    <a:pt x="5732" y="1"/>
                  </a:moveTo>
                  <a:lnTo>
                    <a:pt x="318" y="1129"/>
                  </a:lnTo>
                  <a:lnTo>
                    <a:pt x="301" y="1129"/>
                  </a:lnTo>
                  <a:cubicBezTo>
                    <a:pt x="212" y="1358"/>
                    <a:pt x="107" y="1605"/>
                    <a:pt x="1" y="1835"/>
                  </a:cubicBezTo>
                  <a:lnTo>
                    <a:pt x="5397" y="706"/>
                  </a:lnTo>
                  <a:cubicBezTo>
                    <a:pt x="5503" y="477"/>
                    <a:pt x="5626" y="247"/>
                    <a:pt x="5732" y="1"/>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2963;p79">
              <a:extLst>
                <a:ext uri="{FF2B5EF4-FFF2-40B4-BE49-F238E27FC236}">
                  <a16:creationId xmlns:a16="http://schemas.microsoft.com/office/drawing/2014/main" id="{46784F74-BC46-F2B4-2F35-BD25334341C5}"/>
                </a:ext>
              </a:extLst>
            </p:cNvPr>
            <p:cNvSpPr/>
            <p:nvPr/>
          </p:nvSpPr>
          <p:spPr>
            <a:xfrm>
              <a:off x="6361275" y="871175"/>
              <a:ext cx="79800" cy="32650"/>
            </a:xfrm>
            <a:custGeom>
              <a:avLst/>
              <a:gdLst/>
              <a:ahLst/>
              <a:cxnLst/>
              <a:rect l="l" t="t" r="r" b="b"/>
              <a:pathLst>
                <a:path w="3192" h="1306" extrusionOk="0">
                  <a:moveTo>
                    <a:pt x="3192" y="0"/>
                  </a:moveTo>
                  <a:lnTo>
                    <a:pt x="406" y="582"/>
                  </a:lnTo>
                  <a:cubicBezTo>
                    <a:pt x="282" y="811"/>
                    <a:pt x="141" y="1058"/>
                    <a:pt x="0" y="1305"/>
                  </a:cubicBezTo>
                  <a:lnTo>
                    <a:pt x="2786" y="723"/>
                  </a:lnTo>
                  <a:cubicBezTo>
                    <a:pt x="2927" y="476"/>
                    <a:pt x="3068" y="247"/>
                    <a:pt x="31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2964;p79">
              <a:extLst>
                <a:ext uri="{FF2B5EF4-FFF2-40B4-BE49-F238E27FC236}">
                  <a16:creationId xmlns:a16="http://schemas.microsoft.com/office/drawing/2014/main" id="{6BBCAFCB-688F-DF77-3B77-521A75F66D80}"/>
                </a:ext>
              </a:extLst>
            </p:cNvPr>
            <p:cNvSpPr/>
            <p:nvPr/>
          </p:nvSpPr>
          <p:spPr>
            <a:xfrm>
              <a:off x="6234725" y="1139200"/>
              <a:ext cx="58225" cy="27800"/>
            </a:xfrm>
            <a:custGeom>
              <a:avLst/>
              <a:gdLst/>
              <a:ahLst/>
              <a:cxnLst/>
              <a:rect l="l" t="t" r="r" b="b"/>
              <a:pathLst>
                <a:path w="2329" h="1112" extrusionOk="0">
                  <a:moveTo>
                    <a:pt x="2329" y="1"/>
                  </a:moveTo>
                  <a:lnTo>
                    <a:pt x="336" y="407"/>
                  </a:lnTo>
                  <a:cubicBezTo>
                    <a:pt x="230" y="653"/>
                    <a:pt x="107" y="883"/>
                    <a:pt x="1" y="1112"/>
                  </a:cubicBezTo>
                  <a:lnTo>
                    <a:pt x="1976" y="706"/>
                  </a:lnTo>
                  <a:cubicBezTo>
                    <a:pt x="2082" y="459"/>
                    <a:pt x="2223" y="230"/>
                    <a:pt x="23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2965;p79">
              <a:extLst>
                <a:ext uri="{FF2B5EF4-FFF2-40B4-BE49-F238E27FC236}">
                  <a16:creationId xmlns:a16="http://schemas.microsoft.com/office/drawing/2014/main" id="{C619AECD-1820-70EA-C726-2F4900AA6FC1}"/>
                </a:ext>
              </a:extLst>
            </p:cNvPr>
            <p:cNvSpPr/>
            <p:nvPr/>
          </p:nvSpPr>
          <p:spPr>
            <a:xfrm>
              <a:off x="6430925" y="857950"/>
              <a:ext cx="74075" cy="31325"/>
            </a:xfrm>
            <a:custGeom>
              <a:avLst/>
              <a:gdLst/>
              <a:ahLst/>
              <a:cxnLst/>
              <a:rect l="l" t="t" r="r" b="b"/>
              <a:pathLst>
                <a:path w="2963" h="1253" extrusionOk="0">
                  <a:moveTo>
                    <a:pt x="2963" y="0"/>
                  </a:moveTo>
                  <a:lnTo>
                    <a:pt x="406" y="529"/>
                  </a:lnTo>
                  <a:cubicBezTo>
                    <a:pt x="282" y="776"/>
                    <a:pt x="141" y="1005"/>
                    <a:pt x="0" y="1252"/>
                  </a:cubicBezTo>
                  <a:lnTo>
                    <a:pt x="18" y="1252"/>
                  </a:lnTo>
                  <a:lnTo>
                    <a:pt x="2469" y="741"/>
                  </a:lnTo>
                  <a:cubicBezTo>
                    <a:pt x="2628" y="494"/>
                    <a:pt x="2787" y="247"/>
                    <a:pt x="2963" y="0"/>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2966;p79">
              <a:extLst>
                <a:ext uri="{FF2B5EF4-FFF2-40B4-BE49-F238E27FC236}">
                  <a16:creationId xmlns:a16="http://schemas.microsoft.com/office/drawing/2014/main" id="{B63AC4D7-C77F-8F65-D1AA-1FD2836CDD2C}"/>
                </a:ext>
              </a:extLst>
            </p:cNvPr>
            <p:cNvSpPr/>
            <p:nvPr/>
          </p:nvSpPr>
          <p:spPr>
            <a:xfrm>
              <a:off x="6284125" y="1120700"/>
              <a:ext cx="97000" cy="36175"/>
            </a:xfrm>
            <a:custGeom>
              <a:avLst/>
              <a:gdLst/>
              <a:ahLst/>
              <a:cxnLst/>
              <a:rect l="l" t="t" r="r" b="b"/>
              <a:pathLst>
                <a:path w="3880" h="1447" extrusionOk="0">
                  <a:moveTo>
                    <a:pt x="3880" y="0"/>
                  </a:moveTo>
                  <a:lnTo>
                    <a:pt x="353" y="741"/>
                  </a:lnTo>
                  <a:cubicBezTo>
                    <a:pt x="247" y="970"/>
                    <a:pt x="106" y="1199"/>
                    <a:pt x="0" y="1446"/>
                  </a:cubicBezTo>
                  <a:lnTo>
                    <a:pt x="3633" y="688"/>
                  </a:lnTo>
                  <a:cubicBezTo>
                    <a:pt x="3721" y="459"/>
                    <a:pt x="3791" y="230"/>
                    <a:pt x="3880" y="0"/>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2967;p79">
              <a:extLst>
                <a:ext uri="{FF2B5EF4-FFF2-40B4-BE49-F238E27FC236}">
                  <a16:creationId xmlns:a16="http://schemas.microsoft.com/office/drawing/2014/main" id="{D367E71F-9F1C-6883-19EB-7E29610FBC7A}"/>
                </a:ext>
              </a:extLst>
            </p:cNvPr>
            <p:cNvSpPr/>
            <p:nvPr/>
          </p:nvSpPr>
          <p:spPr>
            <a:xfrm>
              <a:off x="6492650" y="831925"/>
              <a:ext cx="136675" cy="44550"/>
            </a:xfrm>
            <a:custGeom>
              <a:avLst/>
              <a:gdLst/>
              <a:ahLst/>
              <a:cxnLst/>
              <a:rect l="l" t="t" r="r" b="b"/>
              <a:pathLst>
                <a:path w="5467" h="1782" extrusionOk="0">
                  <a:moveTo>
                    <a:pt x="5467" y="1"/>
                  </a:moveTo>
                  <a:lnTo>
                    <a:pt x="494" y="1041"/>
                  </a:lnTo>
                  <a:cubicBezTo>
                    <a:pt x="318" y="1288"/>
                    <a:pt x="159" y="1535"/>
                    <a:pt x="0" y="1782"/>
                  </a:cubicBezTo>
                  <a:lnTo>
                    <a:pt x="4991" y="741"/>
                  </a:lnTo>
                  <a:cubicBezTo>
                    <a:pt x="5149" y="494"/>
                    <a:pt x="5308" y="248"/>
                    <a:pt x="54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2968;p79">
              <a:extLst>
                <a:ext uri="{FF2B5EF4-FFF2-40B4-BE49-F238E27FC236}">
                  <a16:creationId xmlns:a16="http://schemas.microsoft.com/office/drawing/2014/main" id="{29EB758B-D0F4-F3CA-80D0-DA3E7DC3A371}"/>
                </a:ext>
              </a:extLst>
            </p:cNvPr>
            <p:cNvSpPr/>
            <p:nvPr/>
          </p:nvSpPr>
          <p:spPr>
            <a:xfrm>
              <a:off x="6374925" y="1096450"/>
              <a:ext cx="123025" cy="41475"/>
            </a:xfrm>
            <a:custGeom>
              <a:avLst/>
              <a:gdLst/>
              <a:ahLst/>
              <a:cxnLst/>
              <a:rect l="l" t="t" r="r" b="b"/>
              <a:pathLst>
                <a:path w="4921" h="1659" extrusionOk="0">
                  <a:moveTo>
                    <a:pt x="4921" y="0"/>
                  </a:moveTo>
                  <a:lnTo>
                    <a:pt x="248" y="970"/>
                  </a:lnTo>
                  <a:cubicBezTo>
                    <a:pt x="159" y="1200"/>
                    <a:pt x="89" y="1429"/>
                    <a:pt x="1" y="1658"/>
                  </a:cubicBezTo>
                  <a:lnTo>
                    <a:pt x="3810" y="865"/>
                  </a:lnTo>
                  <a:lnTo>
                    <a:pt x="4603" y="706"/>
                  </a:lnTo>
                  <a:cubicBezTo>
                    <a:pt x="4709" y="477"/>
                    <a:pt x="4815" y="230"/>
                    <a:pt x="49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2969;p79">
              <a:extLst>
                <a:ext uri="{FF2B5EF4-FFF2-40B4-BE49-F238E27FC236}">
                  <a16:creationId xmlns:a16="http://schemas.microsoft.com/office/drawing/2014/main" id="{0BB9B72A-4535-3EFC-BD86-47A57B84F95A}"/>
                </a:ext>
              </a:extLst>
            </p:cNvPr>
            <p:cNvSpPr/>
            <p:nvPr/>
          </p:nvSpPr>
          <p:spPr>
            <a:xfrm>
              <a:off x="6711300" y="801500"/>
              <a:ext cx="214300" cy="266325"/>
            </a:xfrm>
            <a:custGeom>
              <a:avLst/>
              <a:gdLst/>
              <a:ahLst/>
              <a:cxnLst/>
              <a:rect l="l" t="t" r="r" b="b"/>
              <a:pathLst>
                <a:path w="8572" h="10653" extrusionOk="0">
                  <a:moveTo>
                    <a:pt x="6508" y="1"/>
                  </a:moveTo>
                  <a:cubicBezTo>
                    <a:pt x="6332" y="248"/>
                    <a:pt x="6155" y="477"/>
                    <a:pt x="5979" y="724"/>
                  </a:cubicBezTo>
                  <a:cubicBezTo>
                    <a:pt x="6244" y="971"/>
                    <a:pt x="6437" y="1306"/>
                    <a:pt x="6526" y="1694"/>
                  </a:cubicBezTo>
                  <a:lnTo>
                    <a:pt x="6914" y="3581"/>
                  </a:lnTo>
                  <a:lnTo>
                    <a:pt x="7548" y="6596"/>
                  </a:lnTo>
                  <a:cubicBezTo>
                    <a:pt x="7742" y="7584"/>
                    <a:pt x="7108" y="8554"/>
                    <a:pt x="6120" y="8748"/>
                  </a:cubicBezTo>
                  <a:lnTo>
                    <a:pt x="3034" y="9400"/>
                  </a:lnTo>
                  <a:lnTo>
                    <a:pt x="371" y="9947"/>
                  </a:lnTo>
                  <a:cubicBezTo>
                    <a:pt x="248" y="10194"/>
                    <a:pt x="124" y="10423"/>
                    <a:pt x="1" y="10652"/>
                  </a:cubicBezTo>
                  <a:lnTo>
                    <a:pt x="2593" y="10123"/>
                  </a:lnTo>
                  <a:lnTo>
                    <a:pt x="6790" y="9241"/>
                  </a:lnTo>
                  <a:cubicBezTo>
                    <a:pt x="7884" y="9030"/>
                    <a:pt x="8571" y="7972"/>
                    <a:pt x="8342" y="6896"/>
                  </a:cubicBezTo>
                  <a:lnTo>
                    <a:pt x="7513" y="2928"/>
                  </a:lnTo>
                  <a:lnTo>
                    <a:pt x="7143" y="1094"/>
                  </a:lnTo>
                  <a:cubicBezTo>
                    <a:pt x="7055" y="653"/>
                    <a:pt x="6808" y="283"/>
                    <a:pt x="65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2970;p79">
              <a:extLst>
                <a:ext uri="{FF2B5EF4-FFF2-40B4-BE49-F238E27FC236}">
                  <a16:creationId xmlns:a16="http://schemas.microsoft.com/office/drawing/2014/main" id="{6EBBB516-E53C-6EE9-EB0B-78BA5FAEED2E}"/>
                </a:ext>
              </a:extLst>
            </p:cNvPr>
            <p:cNvSpPr/>
            <p:nvPr/>
          </p:nvSpPr>
          <p:spPr>
            <a:xfrm>
              <a:off x="6490000" y="1050150"/>
              <a:ext cx="230600" cy="63950"/>
            </a:xfrm>
            <a:custGeom>
              <a:avLst/>
              <a:gdLst/>
              <a:ahLst/>
              <a:cxnLst/>
              <a:rect l="l" t="t" r="r" b="b"/>
              <a:pathLst>
                <a:path w="9224" h="2558" extrusionOk="0">
                  <a:moveTo>
                    <a:pt x="9223" y="1"/>
                  </a:moveTo>
                  <a:lnTo>
                    <a:pt x="318" y="1852"/>
                  </a:lnTo>
                  <a:cubicBezTo>
                    <a:pt x="212" y="2082"/>
                    <a:pt x="106" y="2329"/>
                    <a:pt x="0" y="2558"/>
                  </a:cubicBezTo>
                  <a:lnTo>
                    <a:pt x="635" y="2417"/>
                  </a:lnTo>
                  <a:lnTo>
                    <a:pt x="8853" y="706"/>
                  </a:lnTo>
                  <a:cubicBezTo>
                    <a:pt x="8976" y="477"/>
                    <a:pt x="9100" y="248"/>
                    <a:pt x="9223" y="1"/>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2971;p79">
              <a:extLst>
                <a:ext uri="{FF2B5EF4-FFF2-40B4-BE49-F238E27FC236}">
                  <a16:creationId xmlns:a16="http://schemas.microsoft.com/office/drawing/2014/main" id="{DFAEE8CC-E522-2893-511F-5AF5AD76A695}"/>
                </a:ext>
              </a:extLst>
            </p:cNvPr>
            <p:cNvSpPr/>
            <p:nvPr/>
          </p:nvSpPr>
          <p:spPr>
            <a:xfrm>
              <a:off x="6617400" y="789125"/>
              <a:ext cx="256625" cy="61350"/>
            </a:xfrm>
            <a:custGeom>
              <a:avLst/>
              <a:gdLst/>
              <a:ahLst/>
              <a:cxnLst/>
              <a:rect l="l" t="t" r="r" b="b"/>
              <a:pathLst>
                <a:path w="10265" h="2454" extrusionOk="0">
                  <a:moveTo>
                    <a:pt x="8920" y="0"/>
                  </a:moveTo>
                  <a:cubicBezTo>
                    <a:pt x="8793" y="0"/>
                    <a:pt x="8664" y="12"/>
                    <a:pt x="8536" y="37"/>
                  </a:cubicBezTo>
                  <a:lnTo>
                    <a:pt x="477" y="1713"/>
                  </a:lnTo>
                  <a:cubicBezTo>
                    <a:pt x="318" y="1960"/>
                    <a:pt x="159" y="2206"/>
                    <a:pt x="1" y="2453"/>
                  </a:cubicBezTo>
                  <a:lnTo>
                    <a:pt x="8113" y="760"/>
                  </a:lnTo>
                  <a:cubicBezTo>
                    <a:pt x="8238" y="735"/>
                    <a:pt x="8361" y="723"/>
                    <a:pt x="8482" y="723"/>
                  </a:cubicBezTo>
                  <a:cubicBezTo>
                    <a:pt x="8959" y="723"/>
                    <a:pt x="9397" y="910"/>
                    <a:pt x="9735" y="1219"/>
                  </a:cubicBezTo>
                  <a:cubicBezTo>
                    <a:pt x="9911" y="972"/>
                    <a:pt x="10088" y="743"/>
                    <a:pt x="10264" y="496"/>
                  </a:cubicBezTo>
                  <a:cubicBezTo>
                    <a:pt x="9898" y="187"/>
                    <a:pt x="9420" y="0"/>
                    <a:pt x="8920" y="0"/>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2972;p79">
              <a:extLst>
                <a:ext uri="{FF2B5EF4-FFF2-40B4-BE49-F238E27FC236}">
                  <a16:creationId xmlns:a16="http://schemas.microsoft.com/office/drawing/2014/main" id="{4A3401D8-37BC-1931-4C1B-D2304906387B}"/>
                </a:ext>
              </a:extLst>
            </p:cNvPr>
            <p:cNvSpPr/>
            <p:nvPr/>
          </p:nvSpPr>
          <p:spPr>
            <a:xfrm>
              <a:off x="6009025" y="934200"/>
              <a:ext cx="205900" cy="247350"/>
            </a:xfrm>
            <a:custGeom>
              <a:avLst/>
              <a:gdLst/>
              <a:ahLst/>
              <a:cxnLst/>
              <a:rect l="l" t="t" r="r" b="b"/>
              <a:pathLst>
                <a:path w="8236" h="9894" extrusionOk="0">
                  <a:moveTo>
                    <a:pt x="8235" y="1"/>
                  </a:moveTo>
                  <a:lnTo>
                    <a:pt x="1622" y="1359"/>
                  </a:lnTo>
                  <a:cubicBezTo>
                    <a:pt x="635" y="1570"/>
                    <a:pt x="0" y="2540"/>
                    <a:pt x="212" y="3528"/>
                  </a:cubicBezTo>
                  <a:lnTo>
                    <a:pt x="1234" y="8430"/>
                  </a:lnTo>
                  <a:cubicBezTo>
                    <a:pt x="1420" y="9298"/>
                    <a:pt x="2178" y="9893"/>
                    <a:pt x="3030" y="9893"/>
                  </a:cubicBezTo>
                  <a:cubicBezTo>
                    <a:pt x="3147" y="9893"/>
                    <a:pt x="3266" y="9882"/>
                    <a:pt x="3386" y="9859"/>
                  </a:cubicBezTo>
                  <a:lnTo>
                    <a:pt x="3933" y="9735"/>
                  </a:lnTo>
                  <a:cubicBezTo>
                    <a:pt x="4409" y="8642"/>
                    <a:pt x="4850" y="7513"/>
                    <a:pt x="5290" y="6402"/>
                  </a:cubicBezTo>
                  <a:lnTo>
                    <a:pt x="5290" y="6402"/>
                  </a:lnTo>
                  <a:lnTo>
                    <a:pt x="3703" y="6878"/>
                  </a:lnTo>
                  <a:lnTo>
                    <a:pt x="3562" y="6208"/>
                  </a:lnTo>
                  <a:lnTo>
                    <a:pt x="4127" y="6120"/>
                  </a:lnTo>
                  <a:lnTo>
                    <a:pt x="3703" y="4339"/>
                  </a:lnTo>
                  <a:lnTo>
                    <a:pt x="3210" y="4462"/>
                  </a:lnTo>
                  <a:lnTo>
                    <a:pt x="3121" y="3722"/>
                  </a:lnTo>
                  <a:lnTo>
                    <a:pt x="4567" y="3475"/>
                  </a:lnTo>
                  <a:lnTo>
                    <a:pt x="5819" y="5062"/>
                  </a:lnTo>
                  <a:cubicBezTo>
                    <a:pt x="5908" y="4815"/>
                    <a:pt x="6013" y="4586"/>
                    <a:pt x="6102" y="4357"/>
                  </a:cubicBezTo>
                  <a:lnTo>
                    <a:pt x="5996" y="3810"/>
                  </a:lnTo>
                  <a:lnTo>
                    <a:pt x="5537" y="3916"/>
                  </a:lnTo>
                  <a:lnTo>
                    <a:pt x="5396" y="3246"/>
                  </a:lnTo>
                  <a:lnTo>
                    <a:pt x="6648" y="3087"/>
                  </a:lnTo>
                  <a:cubicBezTo>
                    <a:pt x="7124" y="2029"/>
                    <a:pt x="7636" y="988"/>
                    <a:pt x="8235" y="1"/>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2973;p79">
              <a:extLst>
                <a:ext uri="{FF2B5EF4-FFF2-40B4-BE49-F238E27FC236}">
                  <a16:creationId xmlns:a16="http://schemas.microsoft.com/office/drawing/2014/main" id="{B712ADCA-A51A-4F61-55A2-2E36AC7FE570}"/>
                </a:ext>
              </a:extLst>
            </p:cNvPr>
            <p:cNvSpPr/>
            <p:nvPr/>
          </p:nvSpPr>
          <p:spPr>
            <a:xfrm>
              <a:off x="6117025" y="1039575"/>
              <a:ext cx="32650" cy="52500"/>
            </a:xfrm>
            <a:custGeom>
              <a:avLst/>
              <a:gdLst/>
              <a:ahLst/>
              <a:cxnLst/>
              <a:rect l="l" t="t" r="r" b="b"/>
              <a:pathLst>
                <a:path w="1306" h="2100" extrusionOk="0">
                  <a:moveTo>
                    <a:pt x="1" y="1"/>
                  </a:moveTo>
                  <a:lnTo>
                    <a:pt x="212" y="1852"/>
                  </a:lnTo>
                  <a:lnTo>
                    <a:pt x="953" y="1746"/>
                  </a:lnTo>
                  <a:lnTo>
                    <a:pt x="1006" y="2099"/>
                  </a:lnTo>
                  <a:cubicBezTo>
                    <a:pt x="1112" y="1835"/>
                    <a:pt x="1200" y="1588"/>
                    <a:pt x="1305" y="1323"/>
                  </a:cubicBezTo>
                  <a:lnTo>
                    <a:pt x="1" y="1"/>
                  </a:ln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2974;p79">
              <a:extLst>
                <a:ext uri="{FF2B5EF4-FFF2-40B4-BE49-F238E27FC236}">
                  <a16:creationId xmlns:a16="http://schemas.microsoft.com/office/drawing/2014/main" id="{A68D2C8D-D51A-5B6C-8D23-B193E2FF729A}"/>
                </a:ext>
              </a:extLst>
            </p:cNvPr>
            <p:cNvSpPr/>
            <p:nvPr/>
          </p:nvSpPr>
          <p:spPr>
            <a:xfrm>
              <a:off x="6305725" y="889250"/>
              <a:ext cx="125650" cy="126550"/>
            </a:xfrm>
            <a:custGeom>
              <a:avLst/>
              <a:gdLst/>
              <a:ahLst/>
              <a:cxnLst/>
              <a:rect l="l" t="t" r="r" b="b"/>
              <a:pathLst>
                <a:path w="5026" h="5062" extrusionOk="0">
                  <a:moveTo>
                    <a:pt x="5008" y="0"/>
                  </a:moveTo>
                  <a:lnTo>
                    <a:pt x="2222" y="582"/>
                  </a:lnTo>
                  <a:cubicBezTo>
                    <a:pt x="1693" y="1534"/>
                    <a:pt x="1182" y="2522"/>
                    <a:pt x="705" y="3527"/>
                  </a:cubicBezTo>
                  <a:cubicBezTo>
                    <a:pt x="794" y="3509"/>
                    <a:pt x="899" y="3492"/>
                    <a:pt x="1005" y="3492"/>
                  </a:cubicBezTo>
                  <a:lnTo>
                    <a:pt x="1393" y="3492"/>
                  </a:lnTo>
                  <a:cubicBezTo>
                    <a:pt x="1464" y="3509"/>
                    <a:pt x="1517" y="3509"/>
                    <a:pt x="1587" y="3527"/>
                  </a:cubicBezTo>
                  <a:cubicBezTo>
                    <a:pt x="1640" y="3527"/>
                    <a:pt x="1711" y="3545"/>
                    <a:pt x="1764" y="3580"/>
                  </a:cubicBezTo>
                  <a:lnTo>
                    <a:pt x="1764" y="3139"/>
                  </a:lnTo>
                  <a:lnTo>
                    <a:pt x="2134" y="3210"/>
                  </a:lnTo>
                  <a:lnTo>
                    <a:pt x="1922" y="4356"/>
                  </a:lnTo>
                  <a:cubicBezTo>
                    <a:pt x="1746" y="4321"/>
                    <a:pt x="1587" y="4285"/>
                    <a:pt x="1446" y="4285"/>
                  </a:cubicBezTo>
                  <a:cubicBezTo>
                    <a:pt x="1287" y="4268"/>
                    <a:pt x="1146" y="4268"/>
                    <a:pt x="1041" y="4268"/>
                  </a:cubicBezTo>
                  <a:cubicBezTo>
                    <a:pt x="899" y="4268"/>
                    <a:pt x="776" y="4285"/>
                    <a:pt x="670" y="4321"/>
                  </a:cubicBezTo>
                  <a:cubicBezTo>
                    <a:pt x="512" y="4356"/>
                    <a:pt x="370" y="4391"/>
                    <a:pt x="265" y="4444"/>
                  </a:cubicBezTo>
                  <a:cubicBezTo>
                    <a:pt x="176" y="4620"/>
                    <a:pt x="88" y="4814"/>
                    <a:pt x="0" y="5008"/>
                  </a:cubicBezTo>
                  <a:cubicBezTo>
                    <a:pt x="0" y="5008"/>
                    <a:pt x="18" y="5026"/>
                    <a:pt x="35" y="5026"/>
                  </a:cubicBezTo>
                  <a:cubicBezTo>
                    <a:pt x="88" y="5044"/>
                    <a:pt x="159" y="5061"/>
                    <a:pt x="265" y="5061"/>
                  </a:cubicBezTo>
                  <a:cubicBezTo>
                    <a:pt x="353" y="5061"/>
                    <a:pt x="459" y="5044"/>
                    <a:pt x="582" y="5026"/>
                  </a:cubicBezTo>
                  <a:cubicBezTo>
                    <a:pt x="705" y="5008"/>
                    <a:pt x="829" y="4991"/>
                    <a:pt x="988" y="4956"/>
                  </a:cubicBezTo>
                  <a:cubicBezTo>
                    <a:pt x="1058" y="4938"/>
                    <a:pt x="1146" y="4920"/>
                    <a:pt x="1252" y="4903"/>
                  </a:cubicBezTo>
                  <a:cubicBezTo>
                    <a:pt x="1340" y="4903"/>
                    <a:pt x="1446" y="4885"/>
                    <a:pt x="1552" y="4885"/>
                  </a:cubicBezTo>
                  <a:cubicBezTo>
                    <a:pt x="1658" y="4885"/>
                    <a:pt x="1746" y="4885"/>
                    <a:pt x="1852" y="4903"/>
                  </a:cubicBezTo>
                  <a:cubicBezTo>
                    <a:pt x="1958" y="4920"/>
                    <a:pt x="2046" y="4956"/>
                    <a:pt x="2134" y="4991"/>
                  </a:cubicBezTo>
                  <a:cubicBezTo>
                    <a:pt x="2152" y="5008"/>
                    <a:pt x="2169" y="5026"/>
                    <a:pt x="2187" y="5044"/>
                  </a:cubicBezTo>
                  <a:cubicBezTo>
                    <a:pt x="2310" y="4814"/>
                    <a:pt x="2416" y="4603"/>
                    <a:pt x="2539" y="4391"/>
                  </a:cubicBezTo>
                  <a:lnTo>
                    <a:pt x="2504" y="4215"/>
                  </a:lnTo>
                  <a:lnTo>
                    <a:pt x="2681" y="4162"/>
                  </a:lnTo>
                  <a:cubicBezTo>
                    <a:pt x="3456" y="2769"/>
                    <a:pt x="4250" y="1393"/>
                    <a:pt x="5026"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2975;p79">
              <a:extLst>
                <a:ext uri="{FF2B5EF4-FFF2-40B4-BE49-F238E27FC236}">
                  <a16:creationId xmlns:a16="http://schemas.microsoft.com/office/drawing/2014/main" id="{6A0E9776-B050-C4FD-4FAC-A7CD72EC8A4B}"/>
                </a:ext>
              </a:extLst>
            </p:cNvPr>
            <p:cNvSpPr/>
            <p:nvPr/>
          </p:nvSpPr>
          <p:spPr>
            <a:xfrm>
              <a:off x="6243125" y="1021050"/>
              <a:ext cx="112000" cy="128325"/>
            </a:xfrm>
            <a:custGeom>
              <a:avLst/>
              <a:gdLst/>
              <a:ahLst/>
              <a:cxnLst/>
              <a:rect l="l" t="t" r="r" b="b"/>
              <a:pathLst>
                <a:path w="4480" h="5133" extrusionOk="0">
                  <a:moveTo>
                    <a:pt x="4232" y="1"/>
                  </a:moveTo>
                  <a:cubicBezTo>
                    <a:pt x="4144" y="1"/>
                    <a:pt x="4038" y="1"/>
                    <a:pt x="3915" y="19"/>
                  </a:cubicBezTo>
                  <a:cubicBezTo>
                    <a:pt x="3791" y="36"/>
                    <a:pt x="3650" y="54"/>
                    <a:pt x="3492" y="89"/>
                  </a:cubicBezTo>
                  <a:cubicBezTo>
                    <a:pt x="3386" y="107"/>
                    <a:pt x="3262" y="124"/>
                    <a:pt x="3139" y="142"/>
                  </a:cubicBezTo>
                  <a:cubicBezTo>
                    <a:pt x="3016" y="177"/>
                    <a:pt x="2892" y="177"/>
                    <a:pt x="2769" y="195"/>
                  </a:cubicBezTo>
                  <a:cubicBezTo>
                    <a:pt x="2645" y="195"/>
                    <a:pt x="2539" y="195"/>
                    <a:pt x="2416" y="177"/>
                  </a:cubicBezTo>
                  <a:cubicBezTo>
                    <a:pt x="2381" y="177"/>
                    <a:pt x="2345" y="160"/>
                    <a:pt x="2292" y="160"/>
                  </a:cubicBezTo>
                  <a:cubicBezTo>
                    <a:pt x="1534" y="1817"/>
                    <a:pt x="794" y="3493"/>
                    <a:pt x="0" y="5133"/>
                  </a:cubicBezTo>
                  <a:lnTo>
                    <a:pt x="1993" y="4727"/>
                  </a:lnTo>
                  <a:cubicBezTo>
                    <a:pt x="2575" y="3634"/>
                    <a:pt x="3157" y="2540"/>
                    <a:pt x="3756" y="1447"/>
                  </a:cubicBezTo>
                  <a:lnTo>
                    <a:pt x="3756" y="1447"/>
                  </a:lnTo>
                  <a:cubicBezTo>
                    <a:pt x="3686" y="1465"/>
                    <a:pt x="3633" y="1465"/>
                    <a:pt x="3562" y="1482"/>
                  </a:cubicBezTo>
                  <a:cubicBezTo>
                    <a:pt x="3456" y="1482"/>
                    <a:pt x="3351" y="1500"/>
                    <a:pt x="3245" y="1500"/>
                  </a:cubicBezTo>
                  <a:cubicBezTo>
                    <a:pt x="3121" y="1500"/>
                    <a:pt x="3016" y="1500"/>
                    <a:pt x="2910" y="1482"/>
                  </a:cubicBezTo>
                  <a:cubicBezTo>
                    <a:pt x="2804" y="1482"/>
                    <a:pt x="2698" y="1482"/>
                    <a:pt x="2575" y="1465"/>
                  </a:cubicBezTo>
                  <a:lnTo>
                    <a:pt x="2522" y="1853"/>
                  </a:lnTo>
                  <a:lnTo>
                    <a:pt x="2222" y="1835"/>
                  </a:lnTo>
                  <a:lnTo>
                    <a:pt x="2275" y="742"/>
                  </a:lnTo>
                  <a:cubicBezTo>
                    <a:pt x="2398" y="759"/>
                    <a:pt x="2539" y="794"/>
                    <a:pt x="2680" y="812"/>
                  </a:cubicBezTo>
                  <a:cubicBezTo>
                    <a:pt x="2804" y="830"/>
                    <a:pt x="2945" y="830"/>
                    <a:pt x="3068" y="847"/>
                  </a:cubicBezTo>
                  <a:cubicBezTo>
                    <a:pt x="3209" y="847"/>
                    <a:pt x="3333" y="847"/>
                    <a:pt x="3474" y="830"/>
                  </a:cubicBezTo>
                  <a:cubicBezTo>
                    <a:pt x="3597" y="812"/>
                    <a:pt x="3739" y="794"/>
                    <a:pt x="3862" y="777"/>
                  </a:cubicBezTo>
                  <a:cubicBezTo>
                    <a:pt x="3985" y="742"/>
                    <a:pt x="4091" y="724"/>
                    <a:pt x="4179" y="689"/>
                  </a:cubicBezTo>
                  <a:cubicBezTo>
                    <a:pt x="4285" y="495"/>
                    <a:pt x="4373" y="318"/>
                    <a:pt x="4479" y="142"/>
                  </a:cubicBezTo>
                  <a:cubicBezTo>
                    <a:pt x="4462" y="107"/>
                    <a:pt x="4444" y="89"/>
                    <a:pt x="4426" y="71"/>
                  </a:cubicBezTo>
                  <a:cubicBezTo>
                    <a:pt x="4373" y="36"/>
                    <a:pt x="4303" y="19"/>
                    <a:pt x="4232" y="1"/>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2976;p79">
              <a:extLst>
                <a:ext uri="{FF2B5EF4-FFF2-40B4-BE49-F238E27FC236}">
                  <a16:creationId xmlns:a16="http://schemas.microsoft.com/office/drawing/2014/main" id="{C5347A4B-2853-9757-13AA-6582553EB4F9}"/>
                </a:ext>
              </a:extLst>
            </p:cNvPr>
            <p:cNvSpPr/>
            <p:nvPr/>
          </p:nvSpPr>
          <p:spPr>
            <a:xfrm>
              <a:off x="6372725" y="876450"/>
              <a:ext cx="119950" cy="116850"/>
            </a:xfrm>
            <a:custGeom>
              <a:avLst/>
              <a:gdLst/>
              <a:ahLst/>
              <a:cxnLst/>
              <a:rect l="l" t="t" r="r" b="b"/>
              <a:pathLst>
                <a:path w="4798" h="4674" extrusionOk="0">
                  <a:moveTo>
                    <a:pt x="4797" y="1"/>
                  </a:moveTo>
                  <a:lnTo>
                    <a:pt x="2346" y="512"/>
                  </a:lnTo>
                  <a:cubicBezTo>
                    <a:pt x="1570" y="1905"/>
                    <a:pt x="776" y="3281"/>
                    <a:pt x="1" y="4674"/>
                  </a:cubicBezTo>
                  <a:lnTo>
                    <a:pt x="970" y="4321"/>
                  </a:lnTo>
                  <a:lnTo>
                    <a:pt x="1006" y="4603"/>
                  </a:lnTo>
                  <a:cubicBezTo>
                    <a:pt x="1094" y="4533"/>
                    <a:pt x="1164" y="4480"/>
                    <a:pt x="1235" y="4445"/>
                  </a:cubicBezTo>
                  <a:cubicBezTo>
                    <a:pt x="1306" y="4392"/>
                    <a:pt x="1376" y="4357"/>
                    <a:pt x="1429" y="4339"/>
                  </a:cubicBezTo>
                  <a:cubicBezTo>
                    <a:pt x="1499" y="4304"/>
                    <a:pt x="1570" y="4286"/>
                    <a:pt x="1623" y="4268"/>
                  </a:cubicBezTo>
                  <a:cubicBezTo>
                    <a:pt x="1716" y="4248"/>
                    <a:pt x="1797" y="4239"/>
                    <a:pt x="1873" y="4239"/>
                  </a:cubicBezTo>
                  <a:cubicBezTo>
                    <a:pt x="1926" y="4239"/>
                    <a:pt x="1977" y="4243"/>
                    <a:pt x="2029" y="4251"/>
                  </a:cubicBezTo>
                  <a:cubicBezTo>
                    <a:pt x="2134" y="4268"/>
                    <a:pt x="2223" y="4321"/>
                    <a:pt x="2311" y="4392"/>
                  </a:cubicBezTo>
                  <a:cubicBezTo>
                    <a:pt x="2381" y="4321"/>
                    <a:pt x="2452" y="4268"/>
                    <a:pt x="2522" y="4215"/>
                  </a:cubicBezTo>
                  <a:cubicBezTo>
                    <a:pt x="3192" y="2752"/>
                    <a:pt x="3933" y="1341"/>
                    <a:pt x="4797" y="1"/>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2977;p79">
              <a:extLst>
                <a:ext uri="{FF2B5EF4-FFF2-40B4-BE49-F238E27FC236}">
                  <a16:creationId xmlns:a16="http://schemas.microsoft.com/office/drawing/2014/main" id="{CDE9E9F7-4C94-22DD-9644-AA6D940BF796}"/>
                </a:ext>
              </a:extLst>
            </p:cNvPr>
            <p:cNvSpPr/>
            <p:nvPr/>
          </p:nvSpPr>
          <p:spPr>
            <a:xfrm>
              <a:off x="6399175" y="993400"/>
              <a:ext cx="22500" cy="37825"/>
            </a:xfrm>
            <a:custGeom>
              <a:avLst/>
              <a:gdLst/>
              <a:ahLst/>
              <a:cxnLst/>
              <a:rect l="l" t="t" r="r" b="b"/>
              <a:pathLst>
                <a:path w="900" h="1513" extrusionOk="0">
                  <a:moveTo>
                    <a:pt x="475" y="0"/>
                  </a:moveTo>
                  <a:cubicBezTo>
                    <a:pt x="446" y="0"/>
                    <a:pt x="415" y="5"/>
                    <a:pt x="389" y="14"/>
                  </a:cubicBezTo>
                  <a:cubicBezTo>
                    <a:pt x="353" y="14"/>
                    <a:pt x="318" y="31"/>
                    <a:pt x="283" y="66"/>
                  </a:cubicBezTo>
                  <a:cubicBezTo>
                    <a:pt x="248" y="84"/>
                    <a:pt x="212" y="102"/>
                    <a:pt x="159" y="137"/>
                  </a:cubicBezTo>
                  <a:cubicBezTo>
                    <a:pt x="106" y="172"/>
                    <a:pt x="54" y="225"/>
                    <a:pt x="1" y="278"/>
                  </a:cubicBezTo>
                  <a:lnTo>
                    <a:pt x="177" y="1513"/>
                  </a:lnTo>
                  <a:lnTo>
                    <a:pt x="635" y="1389"/>
                  </a:lnTo>
                  <a:lnTo>
                    <a:pt x="653" y="1442"/>
                  </a:lnTo>
                  <a:cubicBezTo>
                    <a:pt x="724" y="1230"/>
                    <a:pt x="812" y="1036"/>
                    <a:pt x="900" y="825"/>
                  </a:cubicBezTo>
                  <a:cubicBezTo>
                    <a:pt x="900" y="807"/>
                    <a:pt x="900" y="790"/>
                    <a:pt x="900" y="790"/>
                  </a:cubicBezTo>
                  <a:cubicBezTo>
                    <a:pt x="900" y="719"/>
                    <a:pt x="882" y="684"/>
                    <a:pt x="882" y="631"/>
                  </a:cubicBezTo>
                  <a:cubicBezTo>
                    <a:pt x="882" y="596"/>
                    <a:pt x="865" y="543"/>
                    <a:pt x="865" y="507"/>
                  </a:cubicBezTo>
                  <a:cubicBezTo>
                    <a:pt x="865" y="472"/>
                    <a:pt x="847" y="437"/>
                    <a:pt x="847" y="402"/>
                  </a:cubicBezTo>
                  <a:cubicBezTo>
                    <a:pt x="829" y="331"/>
                    <a:pt x="812" y="278"/>
                    <a:pt x="777" y="225"/>
                  </a:cubicBezTo>
                  <a:cubicBezTo>
                    <a:pt x="759" y="172"/>
                    <a:pt x="724" y="137"/>
                    <a:pt x="688" y="84"/>
                  </a:cubicBezTo>
                  <a:cubicBezTo>
                    <a:pt x="653" y="49"/>
                    <a:pt x="600" y="31"/>
                    <a:pt x="547" y="14"/>
                  </a:cubicBezTo>
                  <a:cubicBezTo>
                    <a:pt x="530" y="5"/>
                    <a:pt x="503" y="0"/>
                    <a:pt x="475" y="0"/>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2978;p79">
              <a:extLst>
                <a:ext uri="{FF2B5EF4-FFF2-40B4-BE49-F238E27FC236}">
                  <a16:creationId xmlns:a16="http://schemas.microsoft.com/office/drawing/2014/main" id="{C11C79E2-7D67-5EAE-7EEA-E20D95597960}"/>
                </a:ext>
              </a:extLst>
            </p:cNvPr>
            <p:cNvSpPr/>
            <p:nvPr/>
          </p:nvSpPr>
          <p:spPr>
            <a:xfrm>
              <a:off x="6347600" y="1024600"/>
              <a:ext cx="8850" cy="13675"/>
            </a:xfrm>
            <a:custGeom>
              <a:avLst/>
              <a:gdLst/>
              <a:ahLst/>
              <a:cxnLst/>
              <a:rect l="l" t="t" r="r" b="b"/>
              <a:pathLst>
                <a:path w="354" h="547" extrusionOk="0">
                  <a:moveTo>
                    <a:pt x="300" y="0"/>
                  </a:moveTo>
                  <a:cubicBezTo>
                    <a:pt x="194" y="176"/>
                    <a:pt x="89" y="353"/>
                    <a:pt x="0" y="547"/>
                  </a:cubicBezTo>
                  <a:cubicBezTo>
                    <a:pt x="0" y="547"/>
                    <a:pt x="18" y="529"/>
                    <a:pt x="18" y="529"/>
                  </a:cubicBezTo>
                  <a:cubicBezTo>
                    <a:pt x="106" y="494"/>
                    <a:pt x="177" y="459"/>
                    <a:pt x="230" y="423"/>
                  </a:cubicBezTo>
                  <a:cubicBezTo>
                    <a:pt x="283" y="370"/>
                    <a:pt x="318" y="335"/>
                    <a:pt x="335" y="282"/>
                  </a:cubicBezTo>
                  <a:cubicBezTo>
                    <a:pt x="353" y="229"/>
                    <a:pt x="353" y="159"/>
                    <a:pt x="335" y="106"/>
                  </a:cubicBezTo>
                  <a:cubicBezTo>
                    <a:pt x="335" y="71"/>
                    <a:pt x="318" y="35"/>
                    <a:pt x="300" y="0"/>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2979;p79">
              <a:extLst>
                <a:ext uri="{FF2B5EF4-FFF2-40B4-BE49-F238E27FC236}">
                  <a16:creationId xmlns:a16="http://schemas.microsoft.com/office/drawing/2014/main" id="{A41BE4CC-6FBA-BFB8-DC3B-CAB433344BE8}"/>
                </a:ext>
              </a:extLst>
            </p:cNvPr>
            <p:cNvSpPr/>
            <p:nvPr/>
          </p:nvSpPr>
          <p:spPr>
            <a:xfrm>
              <a:off x="6292925" y="999025"/>
              <a:ext cx="117750" cy="140200"/>
            </a:xfrm>
            <a:custGeom>
              <a:avLst/>
              <a:gdLst/>
              <a:ahLst/>
              <a:cxnLst/>
              <a:rect l="l" t="t" r="r" b="b"/>
              <a:pathLst>
                <a:path w="4710" h="5608" extrusionOk="0">
                  <a:moveTo>
                    <a:pt x="3051" y="0"/>
                  </a:moveTo>
                  <a:cubicBezTo>
                    <a:pt x="2928" y="212"/>
                    <a:pt x="2822" y="423"/>
                    <a:pt x="2699" y="653"/>
                  </a:cubicBezTo>
                  <a:cubicBezTo>
                    <a:pt x="2752" y="688"/>
                    <a:pt x="2822" y="741"/>
                    <a:pt x="2875" y="811"/>
                  </a:cubicBezTo>
                  <a:cubicBezTo>
                    <a:pt x="2928" y="900"/>
                    <a:pt x="2981" y="1005"/>
                    <a:pt x="3016" y="1146"/>
                  </a:cubicBezTo>
                  <a:cubicBezTo>
                    <a:pt x="3034" y="1270"/>
                    <a:pt x="3034" y="1393"/>
                    <a:pt x="3016" y="1482"/>
                  </a:cubicBezTo>
                  <a:cubicBezTo>
                    <a:pt x="2999" y="1587"/>
                    <a:pt x="2963" y="1675"/>
                    <a:pt x="2928" y="1764"/>
                  </a:cubicBezTo>
                  <a:cubicBezTo>
                    <a:pt x="2875" y="1834"/>
                    <a:pt x="2805" y="1905"/>
                    <a:pt x="2734" y="1958"/>
                  </a:cubicBezTo>
                  <a:cubicBezTo>
                    <a:pt x="2664" y="2028"/>
                    <a:pt x="2575" y="2081"/>
                    <a:pt x="2487" y="2116"/>
                  </a:cubicBezTo>
                  <a:cubicBezTo>
                    <a:pt x="2399" y="2169"/>
                    <a:pt x="2311" y="2205"/>
                    <a:pt x="2205" y="2222"/>
                  </a:cubicBezTo>
                  <a:cubicBezTo>
                    <a:pt x="2117" y="2257"/>
                    <a:pt x="2011" y="2275"/>
                    <a:pt x="1923" y="2293"/>
                  </a:cubicBezTo>
                  <a:cubicBezTo>
                    <a:pt x="1870" y="2310"/>
                    <a:pt x="1817" y="2328"/>
                    <a:pt x="1764" y="2328"/>
                  </a:cubicBezTo>
                  <a:cubicBezTo>
                    <a:pt x="1165" y="3421"/>
                    <a:pt x="583" y="4515"/>
                    <a:pt x="1" y="5608"/>
                  </a:cubicBezTo>
                  <a:lnTo>
                    <a:pt x="3528" y="4867"/>
                  </a:lnTo>
                  <a:cubicBezTo>
                    <a:pt x="3898" y="3792"/>
                    <a:pt x="4286" y="2734"/>
                    <a:pt x="4709" y="1675"/>
                  </a:cubicBezTo>
                  <a:lnTo>
                    <a:pt x="4709" y="1675"/>
                  </a:lnTo>
                  <a:lnTo>
                    <a:pt x="3492" y="1922"/>
                  </a:lnTo>
                  <a:lnTo>
                    <a:pt x="3422" y="1534"/>
                  </a:lnTo>
                  <a:lnTo>
                    <a:pt x="3845" y="1429"/>
                  </a:lnTo>
                  <a:lnTo>
                    <a:pt x="3545" y="106"/>
                  </a:lnTo>
                  <a:lnTo>
                    <a:pt x="3104" y="212"/>
                  </a:lnTo>
                  <a:lnTo>
                    <a:pt x="3051" y="0"/>
                  </a:lnTo>
                  <a:close/>
                </a:path>
              </a:pathLst>
            </a:custGeom>
            <a:solidFill>
              <a:srgbClr val="FFAA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2980;p79">
              <a:extLst>
                <a:ext uri="{FF2B5EF4-FFF2-40B4-BE49-F238E27FC236}">
                  <a16:creationId xmlns:a16="http://schemas.microsoft.com/office/drawing/2014/main" id="{1A2DB5C3-217D-8B86-440A-54C6496B07A3}"/>
                </a:ext>
              </a:extLst>
            </p:cNvPr>
            <p:cNvSpPr/>
            <p:nvPr/>
          </p:nvSpPr>
          <p:spPr>
            <a:xfrm>
              <a:off x="6501025" y="968300"/>
              <a:ext cx="28675" cy="44750"/>
            </a:xfrm>
            <a:custGeom>
              <a:avLst/>
              <a:gdLst/>
              <a:ahLst/>
              <a:cxnLst/>
              <a:rect l="l" t="t" r="r" b="b"/>
              <a:pathLst>
                <a:path w="1147" h="1790" extrusionOk="0">
                  <a:moveTo>
                    <a:pt x="475" y="1"/>
                  </a:moveTo>
                  <a:cubicBezTo>
                    <a:pt x="447" y="1"/>
                    <a:pt x="417" y="5"/>
                    <a:pt x="388" y="12"/>
                  </a:cubicBezTo>
                  <a:cubicBezTo>
                    <a:pt x="318" y="30"/>
                    <a:pt x="247" y="65"/>
                    <a:pt x="212" y="101"/>
                  </a:cubicBezTo>
                  <a:cubicBezTo>
                    <a:pt x="159" y="154"/>
                    <a:pt x="124" y="206"/>
                    <a:pt x="88" y="259"/>
                  </a:cubicBezTo>
                  <a:cubicBezTo>
                    <a:pt x="53" y="312"/>
                    <a:pt x="35" y="383"/>
                    <a:pt x="18" y="453"/>
                  </a:cubicBezTo>
                  <a:cubicBezTo>
                    <a:pt x="0" y="524"/>
                    <a:pt x="0" y="594"/>
                    <a:pt x="0" y="665"/>
                  </a:cubicBezTo>
                  <a:cubicBezTo>
                    <a:pt x="0" y="735"/>
                    <a:pt x="0" y="806"/>
                    <a:pt x="0" y="859"/>
                  </a:cubicBezTo>
                  <a:cubicBezTo>
                    <a:pt x="18" y="929"/>
                    <a:pt x="18" y="982"/>
                    <a:pt x="35" y="1035"/>
                  </a:cubicBezTo>
                  <a:cubicBezTo>
                    <a:pt x="35" y="1088"/>
                    <a:pt x="53" y="1141"/>
                    <a:pt x="71" y="1194"/>
                  </a:cubicBezTo>
                  <a:cubicBezTo>
                    <a:pt x="106" y="1264"/>
                    <a:pt x="124" y="1317"/>
                    <a:pt x="159" y="1388"/>
                  </a:cubicBezTo>
                  <a:cubicBezTo>
                    <a:pt x="177" y="1441"/>
                    <a:pt x="212" y="1494"/>
                    <a:pt x="265" y="1547"/>
                  </a:cubicBezTo>
                  <a:cubicBezTo>
                    <a:pt x="300" y="1617"/>
                    <a:pt x="353" y="1652"/>
                    <a:pt x="406" y="1688"/>
                  </a:cubicBezTo>
                  <a:cubicBezTo>
                    <a:pt x="441" y="1723"/>
                    <a:pt x="512" y="1758"/>
                    <a:pt x="565" y="1776"/>
                  </a:cubicBezTo>
                  <a:cubicBezTo>
                    <a:pt x="600" y="1785"/>
                    <a:pt x="635" y="1789"/>
                    <a:pt x="670" y="1789"/>
                  </a:cubicBezTo>
                  <a:cubicBezTo>
                    <a:pt x="706" y="1789"/>
                    <a:pt x="741" y="1785"/>
                    <a:pt x="776" y="1776"/>
                  </a:cubicBezTo>
                  <a:cubicBezTo>
                    <a:pt x="847" y="1758"/>
                    <a:pt x="917" y="1741"/>
                    <a:pt x="970" y="1688"/>
                  </a:cubicBezTo>
                  <a:cubicBezTo>
                    <a:pt x="1005" y="1652"/>
                    <a:pt x="1041" y="1600"/>
                    <a:pt x="1076" y="1547"/>
                  </a:cubicBezTo>
                  <a:cubicBezTo>
                    <a:pt x="1111" y="1494"/>
                    <a:pt x="1129" y="1441"/>
                    <a:pt x="1129" y="1370"/>
                  </a:cubicBezTo>
                  <a:cubicBezTo>
                    <a:pt x="1146" y="1317"/>
                    <a:pt x="1146" y="1247"/>
                    <a:pt x="1146" y="1176"/>
                  </a:cubicBezTo>
                  <a:cubicBezTo>
                    <a:pt x="1146" y="1123"/>
                    <a:pt x="1146" y="1053"/>
                    <a:pt x="1129" y="1000"/>
                  </a:cubicBezTo>
                  <a:cubicBezTo>
                    <a:pt x="1129" y="947"/>
                    <a:pt x="1111" y="894"/>
                    <a:pt x="1111" y="841"/>
                  </a:cubicBezTo>
                  <a:cubicBezTo>
                    <a:pt x="1094" y="788"/>
                    <a:pt x="1076" y="718"/>
                    <a:pt x="1058" y="647"/>
                  </a:cubicBezTo>
                  <a:cubicBezTo>
                    <a:pt x="1041" y="577"/>
                    <a:pt x="1005" y="506"/>
                    <a:pt x="988" y="453"/>
                  </a:cubicBezTo>
                  <a:cubicBezTo>
                    <a:pt x="952" y="383"/>
                    <a:pt x="917" y="312"/>
                    <a:pt x="882" y="259"/>
                  </a:cubicBezTo>
                  <a:cubicBezTo>
                    <a:pt x="847" y="206"/>
                    <a:pt x="794" y="154"/>
                    <a:pt x="741" y="118"/>
                  </a:cubicBezTo>
                  <a:cubicBezTo>
                    <a:pt x="706" y="65"/>
                    <a:pt x="653" y="48"/>
                    <a:pt x="582" y="30"/>
                  </a:cubicBezTo>
                  <a:cubicBezTo>
                    <a:pt x="551" y="9"/>
                    <a:pt x="514" y="1"/>
                    <a:pt x="475" y="1"/>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2981;p79">
              <a:extLst>
                <a:ext uri="{FF2B5EF4-FFF2-40B4-BE49-F238E27FC236}">
                  <a16:creationId xmlns:a16="http://schemas.microsoft.com/office/drawing/2014/main" id="{EA7DC9A3-8FE1-31EC-FD7A-6A323397ED71}"/>
                </a:ext>
              </a:extLst>
            </p:cNvPr>
            <p:cNvSpPr/>
            <p:nvPr/>
          </p:nvSpPr>
          <p:spPr>
            <a:xfrm>
              <a:off x="6381100" y="850450"/>
              <a:ext cx="236325" cy="270275"/>
            </a:xfrm>
            <a:custGeom>
              <a:avLst/>
              <a:gdLst/>
              <a:ahLst/>
              <a:cxnLst/>
              <a:rect l="l" t="t" r="r" b="b"/>
              <a:pathLst>
                <a:path w="9453" h="10811" extrusionOk="0">
                  <a:moveTo>
                    <a:pt x="9453" y="0"/>
                  </a:moveTo>
                  <a:lnTo>
                    <a:pt x="4462" y="1041"/>
                  </a:lnTo>
                  <a:cubicBezTo>
                    <a:pt x="3598" y="2381"/>
                    <a:pt x="2857" y="3792"/>
                    <a:pt x="2187" y="5255"/>
                  </a:cubicBezTo>
                  <a:cubicBezTo>
                    <a:pt x="2205" y="5238"/>
                    <a:pt x="2205" y="5238"/>
                    <a:pt x="2223" y="5220"/>
                  </a:cubicBezTo>
                  <a:cubicBezTo>
                    <a:pt x="2293" y="5167"/>
                    <a:pt x="2381" y="5132"/>
                    <a:pt x="2434" y="5097"/>
                  </a:cubicBezTo>
                  <a:cubicBezTo>
                    <a:pt x="2522" y="5061"/>
                    <a:pt x="2593" y="5044"/>
                    <a:pt x="2663" y="5009"/>
                  </a:cubicBezTo>
                  <a:cubicBezTo>
                    <a:pt x="2763" y="4996"/>
                    <a:pt x="2854" y="4984"/>
                    <a:pt x="2936" y="4984"/>
                  </a:cubicBezTo>
                  <a:cubicBezTo>
                    <a:pt x="2970" y="4984"/>
                    <a:pt x="3003" y="4986"/>
                    <a:pt x="3034" y="4991"/>
                  </a:cubicBezTo>
                  <a:cubicBezTo>
                    <a:pt x="3140" y="5009"/>
                    <a:pt x="3228" y="5044"/>
                    <a:pt x="3298" y="5114"/>
                  </a:cubicBezTo>
                  <a:cubicBezTo>
                    <a:pt x="3369" y="5167"/>
                    <a:pt x="3439" y="5238"/>
                    <a:pt x="3492" y="5326"/>
                  </a:cubicBezTo>
                  <a:cubicBezTo>
                    <a:pt x="3528" y="5414"/>
                    <a:pt x="3580" y="5520"/>
                    <a:pt x="3598" y="5643"/>
                  </a:cubicBezTo>
                  <a:cubicBezTo>
                    <a:pt x="3598" y="5679"/>
                    <a:pt x="3616" y="5732"/>
                    <a:pt x="3616" y="5767"/>
                  </a:cubicBezTo>
                  <a:cubicBezTo>
                    <a:pt x="3633" y="5802"/>
                    <a:pt x="3633" y="5837"/>
                    <a:pt x="3633" y="5873"/>
                  </a:cubicBezTo>
                  <a:cubicBezTo>
                    <a:pt x="3633" y="5908"/>
                    <a:pt x="3651" y="5961"/>
                    <a:pt x="3651" y="5996"/>
                  </a:cubicBezTo>
                  <a:cubicBezTo>
                    <a:pt x="3651" y="6031"/>
                    <a:pt x="3651" y="6084"/>
                    <a:pt x="3651" y="6137"/>
                  </a:cubicBezTo>
                  <a:cubicBezTo>
                    <a:pt x="3669" y="6190"/>
                    <a:pt x="3669" y="6261"/>
                    <a:pt x="3669" y="6331"/>
                  </a:cubicBezTo>
                  <a:cubicBezTo>
                    <a:pt x="3669" y="6402"/>
                    <a:pt x="3686" y="6490"/>
                    <a:pt x="3686" y="6596"/>
                  </a:cubicBezTo>
                  <a:lnTo>
                    <a:pt x="4145" y="6472"/>
                  </a:lnTo>
                  <a:lnTo>
                    <a:pt x="4180" y="7001"/>
                  </a:lnTo>
                  <a:lnTo>
                    <a:pt x="3087" y="7178"/>
                  </a:lnTo>
                  <a:cubicBezTo>
                    <a:pt x="3069" y="7001"/>
                    <a:pt x="3051" y="6860"/>
                    <a:pt x="3034" y="6737"/>
                  </a:cubicBezTo>
                  <a:cubicBezTo>
                    <a:pt x="3034" y="6631"/>
                    <a:pt x="3016" y="6525"/>
                    <a:pt x="3016" y="6437"/>
                  </a:cubicBezTo>
                  <a:cubicBezTo>
                    <a:pt x="2998" y="6349"/>
                    <a:pt x="2998" y="6278"/>
                    <a:pt x="2998" y="6225"/>
                  </a:cubicBezTo>
                  <a:cubicBezTo>
                    <a:pt x="2981" y="6155"/>
                    <a:pt x="2981" y="6102"/>
                    <a:pt x="2981" y="6067"/>
                  </a:cubicBezTo>
                  <a:cubicBezTo>
                    <a:pt x="2963" y="6014"/>
                    <a:pt x="2963" y="5978"/>
                    <a:pt x="2963" y="5943"/>
                  </a:cubicBezTo>
                  <a:cubicBezTo>
                    <a:pt x="2946" y="5908"/>
                    <a:pt x="2946" y="5873"/>
                    <a:pt x="2928" y="5837"/>
                  </a:cubicBezTo>
                  <a:cubicBezTo>
                    <a:pt x="2928" y="5767"/>
                    <a:pt x="2910" y="5714"/>
                    <a:pt x="2875" y="5661"/>
                  </a:cubicBezTo>
                  <a:cubicBezTo>
                    <a:pt x="2857" y="5608"/>
                    <a:pt x="2822" y="5555"/>
                    <a:pt x="2787" y="5520"/>
                  </a:cubicBezTo>
                  <a:cubicBezTo>
                    <a:pt x="2752" y="5485"/>
                    <a:pt x="2699" y="5467"/>
                    <a:pt x="2646" y="5449"/>
                  </a:cubicBezTo>
                  <a:cubicBezTo>
                    <a:pt x="2593" y="5432"/>
                    <a:pt x="2540" y="5432"/>
                    <a:pt x="2487" y="5432"/>
                  </a:cubicBezTo>
                  <a:cubicBezTo>
                    <a:pt x="2452" y="5449"/>
                    <a:pt x="2434" y="5467"/>
                    <a:pt x="2399" y="5485"/>
                  </a:cubicBezTo>
                  <a:cubicBezTo>
                    <a:pt x="2364" y="5502"/>
                    <a:pt x="2328" y="5538"/>
                    <a:pt x="2275" y="5555"/>
                  </a:cubicBezTo>
                  <a:cubicBezTo>
                    <a:pt x="2240" y="5591"/>
                    <a:pt x="2205" y="5643"/>
                    <a:pt x="2152" y="5679"/>
                  </a:cubicBezTo>
                  <a:cubicBezTo>
                    <a:pt x="2187" y="5767"/>
                    <a:pt x="2205" y="5837"/>
                    <a:pt x="2223" y="5926"/>
                  </a:cubicBezTo>
                  <a:cubicBezTo>
                    <a:pt x="2223" y="5961"/>
                    <a:pt x="2240" y="6014"/>
                    <a:pt x="2240" y="6049"/>
                  </a:cubicBezTo>
                  <a:cubicBezTo>
                    <a:pt x="2258" y="6084"/>
                    <a:pt x="2258" y="6120"/>
                    <a:pt x="2258" y="6155"/>
                  </a:cubicBezTo>
                  <a:cubicBezTo>
                    <a:pt x="2258" y="6208"/>
                    <a:pt x="2275" y="6243"/>
                    <a:pt x="2275" y="6278"/>
                  </a:cubicBezTo>
                  <a:cubicBezTo>
                    <a:pt x="2275" y="6314"/>
                    <a:pt x="2275" y="6366"/>
                    <a:pt x="2275" y="6419"/>
                  </a:cubicBezTo>
                  <a:cubicBezTo>
                    <a:pt x="2293" y="6472"/>
                    <a:pt x="2293" y="6543"/>
                    <a:pt x="2293" y="6613"/>
                  </a:cubicBezTo>
                  <a:cubicBezTo>
                    <a:pt x="2311" y="6684"/>
                    <a:pt x="2311" y="6772"/>
                    <a:pt x="2328" y="6878"/>
                  </a:cubicBezTo>
                  <a:lnTo>
                    <a:pt x="2769" y="6754"/>
                  </a:lnTo>
                  <a:lnTo>
                    <a:pt x="2805" y="7283"/>
                  </a:lnTo>
                  <a:lnTo>
                    <a:pt x="1711" y="7460"/>
                  </a:lnTo>
                  <a:cubicBezTo>
                    <a:pt x="1694" y="7301"/>
                    <a:pt x="1676" y="7142"/>
                    <a:pt x="1676" y="7037"/>
                  </a:cubicBezTo>
                  <a:cubicBezTo>
                    <a:pt x="1658" y="6913"/>
                    <a:pt x="1641" y="6807"/>
                    <a:pt x="1641" y="6719"/>
                  </a:cubicBezTo>
                  <a:cubicBezTo>
                    <a:pt x="1641" y="6649"/>
                    <a:pt x="1623" y="6596"/>
                    <a:pt x="1623" y="6543"/>
                  </a:cubicBezTo>
                  <a:cubicBezTo>
                    <a:pt x="1535" y="6754"/>
                    <a:pt x="1447" y="6948"/>
                    <a:pt x="1376" y="7160"/>
                  </a:cubicBezTo>
                  <a:lnTo>
                    <a:pt x="1429" y="7566"/>
                  </a:lnTo>
                  <a:lnTo>
                    <a:pt x="1182" y="7618"/>
                  </a:lnTo>
                  <a:cubicBezTo>
                    <a:pt x="759" y="8677"/>
                    <a:pt x="371" y="9735"/>
                    <a:pt x="1" y="10810"/>
                  </a:cubicBezTo>
                  <a:lnTo>
                    <a:pt x="4674" y="9840"/>
                  </a:lnTo>
                  <a:cubicBezTo>
                    <a:pt x="5150" y="8747"/>
                    <a:pt x="5626" y="7654"/>
                    <a:pt x="6120" y="6543"/>
                  </a:cubicBezTo>
                  <a:lnTo>
                    <a:pt x="6120" y="6543"/>
                  </a:lnTo>
                  <a:cubicBezTo>
                    <a:pt x="6085" y="6560"/>
                    <a:pt x="6067" y="6578"/>
                    <a:pt x="6032" y="6596"/>
                  </a:cubicBezTo>
                  <a:cubicBezTo>
                    <a:pt x="5891" y="6701"/>
                    <a:pt x="5714" y="6754"/>
                    <a:pt x="5520" y="6807"/>
                  </a:cubicBezTo>
                  <a:cubicBezTo>
                    <a:pt x="5407" y="6828"/>
                    <a:pt x="5299" y="6837"/>
                    <a:pt x="5197" y="6837"/>
                  </a:cubicBezTo>
                  <a:cubicBezTo>
                    <a:pt x="5126" y="6837"/>
                    <a:pt x="5057" y="6832"/>
                    <a:pt x="4991" y="6825"/>
                  </a:cubicBezTo>
                  <a:cubicBezTo>
                    <a:pt x="4850" y="6790"/>
                    <a:pt x="4709" y="6737"/>
                    <a:pt x="4603" y="6649"/>
                  </a:cubicBezTo>
                  <a:cubicBezTo>
                    <a:pt x="4480" y="6560"/>
                    <a:pt x="4392" y="6455"/>
                    <a:pt x="4321" y="6331"/>
                  </a:cubicBezTo>
                  <a:cubicBezTo>
                    <a:pt x="4251" y="6208"/>
                    <a:pt x="4198" y="6067"/>
                    <a:pt x="4162" y="5926"/>
                  </a:cubicBezTo>
                  <a:cubicBezTo>
                    <a:pt x="4127" y="5714"/>
                    <a:pt x="4127" y="5538"/>
                    <a:pt x="4162" y="5361"/>
                  </a:cubicBezTo>
                  <a:cubicBezTo>
                    <a:pt x="4198" y="5185"/>
                    <a:pt x="4268" y="5044"/>
                    <a:pt x="4374" y="4920"/>
                  </a:cubicBezTo>
                  <a:cubicBezTo>
                    <a:pt x="4480" y="4797"/>
                    <a:pt x="4603" y="4691"/>
                    <a:pt x="4744" y="4603"/>
                  </a:cubicBezTo>
                  <a:cubicBezTo>
                    <a:pt x="4903" y="4515"/>
                    <a:pt x="5062" y="4462"/>
                    <a:pt x="5238" y="4427"/>
                  </a:cubicBezTo>
                  <a:cubicBezTo>
                    <a:pt x="5355" y="4398"/>
                    <a:pt x="5455" y="4384"/>
                    <a:pt x="5548" y="4384"/>
                  </a:cubicBezTo>
                  <a:cubicBezTo>
                    <a:pt x="5624" y="4384"/>
                    <a:pt x="5696" y="4393"/>
                    <a:pt x="5767" y="4409"/>
                  </a:cubicBezTo>
                  <a:cubicBezTo>
                    <a:pt x="5908" y="4427"/>
                    <a:pt x="6049" y="4497"/>
                    <a:pt x="6155" y="4568"/>
                  </a:cubicBezTo>
                  <a:cubicBezTo>
                    <a:pt x="6261" y="4656"/>
                    <a:pt x="6331" y="4762"/>
                    <a:pt x="6402" y="4868"/>
                  </a:cubicBezTo>
                  <a:cubicBezTo>
                    <a:pt x="6472" y="4991"/>
                    <a:pt x="6508" y="5132"/>
                    <a:pt x="6543" y="5273"/>
                  </a:cubicBezTo>
                  <a:cubicBezTo>
                    <a:pt x="6561" y="5361"/>
                    <a:pt x="6578" y="5432"/>
                    <a:pt x="6578" y="5520"/>
                  </a:cubicBezTo>
                  <a:cubicBezTo>
                    <a:pt x="6702" y="5220"/>
                    <a:pt x="6843" y="4920"/>
                    <a:pt x="6984" y="4621"/>
                  </a:cubicBezTo>
                  <a:lnTo>
                    <a:pt x="6808" y="3668"/>
                  </a:lnTo>
                  <a:lnTo>
                    <a:pt x="6349" y="3739"/>
                  </a:lnTo>
                  <a:lnTo>
                    <a:pt x="6261" y="3369"/>
                  </a:lnTo>
                  <a:lnTo>
                    <a:pt x="7495" y="3086"/>
                  </a:lnTo>
                  <a:lnTo>
                    <a:pt x="7548" y="3457"/>
                  </a:lnTo>
                  <a:cubicBezTo>
                    <a:pt x="8113" y="2328"/>
                    <a:pt x="8712" y="1182"/>
                    <a:pt x="9400" y="71"/>
                  </a:cubicBezTo>
                  <a:cubicBezTo>
                    <a:pt x="9417" y="36"/>
                    <a:pt x="9435" y="18"/>
                    <a:pt x="9453"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2982;p79">
              <a:extLst>
                <a:ext uri="{FF2B5EF4-FFF2-40B4-BE49-F238E27FC236}">
                  <a16:creationId xmlns:a16="http://schemas.microsoft.com/office/drawing/2014/main" id="{BD81970B-836C-0CF1-2714-951D02D113B8}"/>
                </a:ext>
              </a:extLst>
            </p:cNvPr>
            <p:cNvSpPr/>
            <p:nvPr/>
          </p:nvSpPr>
          <p:spPr>
            <a:xfrm>
              <a:off x="6497925" y="807200"/>
              <a:ext cx="362850" cy="289275"/>
            </a:xfrm>
            <a:custGeom>
              <a:avLst/>
              <a:gdLst/>
              <a:ahLst/>
              <a:cxnLst/>
              <a:rect l="l" t="t" r="r" b="b"/>
              <a:pathLst>
                <a:path w="14514" h="11571" extrusionOk="0">
                  <a:moveTo>
                    <a:pt x="5838" y="4438"/>
                  </a:moveTo>
                  <a:cubicBezTo>
                    <a:pt x="5855" y="4438"/>
                    <a:pt x="5873" y="4440"/>
                    <a:pt x="5891" y="4446"/>
                  </a:cubicBezTo>
                  <a:cubicBezTo>
                    <a:pt x="5944" y="4446"/>
                    <a:pt x="5979" y="4446"/>
                    <a:pt x="6032" y="4464"/>
                  </a:cubicBezTo>
                  <a:cubicBezTo>
                    <a:pt x="6067" y="4481"/>
                    <a:pt x="6102" y="4499"/>
                    <a:pt x="6120" y="4534"/>
                  </a:cubicBezTo>
                  <a:cubicBezTo>
                    <a:pt x="6155" y="4552"/>
                    <a:pt x="6173" y="4587"/>
                    <a:pt x="6173" y="4622"/>
                  </a:cubicBezTo>
                  <a:cubicBezTo>
                    <a:pt x="6190" y="4658"/>
                    <a:pt x="6173" y="4693"/>
                    <a:pt x="6173" y="4728"/>
                  </a:cubicBezTo>
                  <a:cubicBezTo>
                    <a:pt x="6155" y="4764"/>
                    <a:pt x="6138" y="4799"/>
                    <a:pt x="6102" y="4816"/>
                  </a:cubicBezTo>
                  <a:cubicBezTo>
                    <a:pt x="6067" y="4852"/>
                    <a:pt x="6032" y="4887"/>
                    <a:pt x="5979" y="4905"/>
                  </a:cubicBezTo>
                  <a:cubicBezTo>
                    <a:pt x="5944" y="4922"/>
                    <a:pt x="5891" y="4940"/>
                    <a:pt x="5838" y="4957"/>
                  </a:cubicBezTo>
                  <a:cubicBezTo>
                    <a:pt x="5803" y="4957"/>
                    <a:pt x="5767" y="4965"/>
                    <a:pt x="5732" y="4965"/>
                  </a:cubicBezTo>
                  <a:cubicBezTo>
                    <a:pt x="5714" y="4965"/>
                    <a:pt x="5697" y="4963"/>
                    <a:pt x="5679" y="4957"/>
                  </a:cubicBezTo>
                  <a:cubicBezTo>
                    <a:pt x="5626" y="4957"/>
                    <a:pt x="5591" y="4957"/>
                    <a:pt x="5556" y="4940"/>
                  </a:cubicBezTo>
                  <a:cubicBezTo>
                    <a:pt x="5503" y="4922"/>
                    <a:pt x="5467" y="4905"/>
                    <a:pt x="5450" y="4869"/>
                  </a:cubicBezTo>
                  <a:cubicBezTo>
                    <a:pt x="5415" y="4852"/>
                    <a:pt x="5397" y="4816"/>
                    <a:pt x="5397" y="4781"/>
                  </a:cubicBezTo>
                  <a:cubicBezTo>
                    <a:pt x="5397" y="4746"/>
                    <a:pt x="5397" y="4711"/>
                    <a:pt x="5415" y="4675"/>
                  </a:cubicBezTo>
                  <a:cubicBezTo>
                    <a:pt x="5415" y="4640"/>
                    <a:pt x="5450" y="4605"/>
                    <a:pt x="5467" y="4587"/>
                  </a:cubicBezTo>
                  <a:cubicBezTo>
                    <a:pt x="5503" y="4552"/>
                    <a:pt x="5538" y="4517"/>
                    <a:pt x="5591" y="4499"/>
                  </a:cubicBezTo>
                  <a:cubicBezTo>
                    <a:pt x="5626" y="4481"/>
                    <a:pt x="5679" y="4464"/>
                    <a:pt x="5732" y="4446"/>
                  </a:cubicBezTo>
                  <a:cubicBezTo>
                    <a:pt x="5767" y="4446"/>
                    <a:pt x="5803" y="4438"/>
                    <a:pt x="5838" y="4438"/>
                  </a:cubicBezTo>
                  <a:close/>
                  <a:moveTo>
                    <a:pt x="9056" y="4474"/>
                  </a:moveTo>
                  <a:cubicBezTo>
                    <a:pt x="9090" y="4474"/>
                    <a:pt x="9122" y="4476"/>
                    <a:pt x="9153" y="4481"/>
                  </a:cubicBezTo>
                  <a:cubicBezTo>
                    <a:pt x="9259" y="4499"/>
                    <a:pt x="9347" y="4534"/>
                    <a:pt x="9418" y="4587"/>
                  </a:cubicBezTo>
                  <a:cubicBezTo>
                    <a:pt x="9488" y="4658"/>
                    <a:pt x="9559" y="4728"/>
                    <a:pt x="9594" y="4816"/>
                  </a:cubicBezTo>
                  <a:cubicBezTo>
                    <a:pt x="9647" y="4905"/>
                    <a:pt x="9682" y="5010"/>
                    <a:pt x="9717" y="5116"/>
                  </a:cubicBezTo>
                  <a:cubicBezTo>
                    <a:pt x="9717" y="5169"/>
                    <a:pt x="9735" y="5222"/>
                    <a:pt x="9735" y="5257"/>
                  </a:cubicBezTo>
                  <a:cubicBezTo>
                    <a:pt x="9735" y="5293"/>
                    <a:pt x="9753" y="5328"/>
                    <a:pt x="9753" y="5363"/>
                  </a:cubicBezTo>
                  <a:cubicBezTo>
                    <a:pt x="9753" y="5398"/>
                    <a:pt x="9753" y="5434"/>
                    <a:pt x="9753" y="5487"/>
                  </a:cubicBezTo>
                  <a:cubicBezTo>
                    <a:pt x="9770" y="5522"/>
                    <a:pt x="9770" y="5575"/>
                    <a:pt x="9770" y="5628"/>
                  </a:cubicBezTo>
                  <a:cubicBezTo>
                    <a:pt x="9770" y="5681"/>
                    <a:pt x="9788" y="5733"/>
                    <a:pt x="9788" y="5822"/>
                  </a:cubicBezTo>
                  <a:cubicBezTo>
                    <a:pt x="9788" y="5892"/>
                    <a:pt x="9806" y="5980"/>
                    <a:pt x="9806" y="6086"/>
                  </a:cubicBezTo>
                  <a:lnTo>
                    <a:pt x="10246" y="5963"/>
                  </a:lnTo>
                  <a:lnTo>
                    <a:pt x="10299" y="6492"/>
                  </a:lnTo>
                  <a:lnTo>
                    <a:pt x="9153" y="6668"/>
                  </a:lnTo>
                  <a:cubicBezTo>
                    <a:pt x="9135" y="6509"/>
                    <a:pt x="9135" y="6368"/>
                    <a:pt x="9118" y="6245"/>
                  </a:cubicBezTo>
                  <a:cubicBezTo>
                    <a:pt x="9100" y="6121"/>
                    <a:pt x="9100" y="6016"/>
                    <a:pt x="9083" y="5927"/>
                  </a:cubicBezTo>
                  <a:cubicBezTo>
                    <a:pt x="9083" y="5839"/>
                    <a:pt x="9065" y="5769"/>
                    <a:pt x="9065" y="5716"/>
                  </a:cubicBezTo>
                  <a:cubicBezTo>
                    <a:pt x="9065" y="5663"/>
                    <a:pt x="9047" y="5610"/>
                    <a:pt x="9047" y="5557"/>
                  </a:cubicBezTo>
                  <a:cubicBezTo>
                    <a:pt x="9047" y="5522"/>
                    <a:pt x="9047" y="5487"/>
                    <a:pt x="9030" y="5451"/>
                  </a:cubicBezTo>
                  <a:cubicBezTo>
                    <a:pt x="9030" y="5416"/>
                    <a:pt x="9030" y="5363"/>
                    <a:pt x="9012" y="5328"/>
                  </a:cubicBezTo>
                  <a:cubicBezTo>
                    <a:pt x="8994" y="5257"/>
                    <a:pt x="8977" y="5204"/>
                    <a:pt x="8959" y="5151"/>
                  </a:cubicBezTo>
                  <a:cubicBezTo>
                    <a:pt x="8941" y="5099"/>
                    <a:pt x="8906" y="5046"/>
                    <a:pt x="8871" y="5010"/>
                  </a:cubicBezTo>
                  <a:cubicBezTo>
                    <a:pt x="8853" y="4975"/>
                    <a:pt x="8800" y="4957"/>
                    <a:pt x="8765" y="4940"/>
                  </a:cubicBezTo>
                  <a:cubicBezTo>
                    <a:pt x="8712" y="4922"/>
                    <a:pt x="8659" y="4922"/>
                    <a:pt x="8606" y="4922"/>
                  </a:cubicBezTo>
                  <a:cubicBezTo>
                    <a:pt x="8554" y="4940"/>
                    <a:pt x="8501" y="4975"/>
                    <a:pt x="8430" y="5010"/>
                  </a:cubicBezTo>
                  <a:cubicBezTo>
                    <a:pt x="8377" y="5046"/>
                    <a:pt x="8324" y="5099"/>
                    <a:pt x="8254" y="5151"/>
                  </a:cubicBezTo>
                  <a:cubicBezTo>
                    <a:pt x="8201" y="5222"/>
                    <a:pt x="8130" y="5310"/>
                    <a:pt x="8060" y="5398"/>
                  </a:cubicBezTo>
                  <a:lnTo>
                    <a:pt x="8201" y="6474"/>
                  </a:lnTo>
                  <a:lnTo>
                    <a:pt x="8677" y="6351"/>
                  </a:lnTo>
                  <a:lnTo>
                    <a:pt x="8730" y="6809"/>
                  </a:lnTo>
                  <a:lnTo>
                    <a:pt x="7266" y="7109"/>
                  </a:lnTo>
                  <a:lnTo>
                    <a:pt x="7196" y="6721"/>
                  </a:lnTo>
                  <a:lnTo>
                    <a:pt x="7619" y="6615"/>
                  </a:lnTo>
                  <a:lnTo>
                    <a:pt x="7319" y="5293"/>
                  </a:lnTo>
                  <a:lnTo>
                    <a:pt x="6878" y="5398"/>
                  </a:lnTo>
                  <a:lnTo>
                    <a:pt x="6790" y="5010"/>
                  </a:lnTo>
                  <a:lnTo>
                    <a:pt x="7954" y="4605"/>
                  </a:lnTo>
                  <a:lnTo>
                    <a:pt x="8007" y="5028"/>
                  </a:lnTo>
                  <a:cubicBezTo>
                    <a:pt x="8095" y="4922"/>
                    <a:pt x="8183" y="4834"/>
                    <a:pt x="8271" y="4764"/>
                  </a:cubicBezTo>
                  <a:cubicBezTo>
                    <a:pt x="8360" y="4711"/>
                    <a:pt x="8448" y="4658"/>
                    <a:pt x="8518" y="4605"/>
                  </a:cubicBezTo>
                  <a:cubicBezTo>
                    <a:pt x="8606" y="4570"/>
                    <a:pt x="8695" y="4534"/>
                    <a:pt x="8783" y="4499"/>
                  </a:cubicBezTo>
                  <a:cubicBezTo>
                    <a:pt x="8883" y="4487"/>
                    <a:pt x="8973" y="4474"/>
                    <a:pt x="9056" y="4474"/>
                  </a:cubicBezTo>
                  <a:close/>
                  <a:moveTo>
                    <a:pt x="6279" y="5116"/>
                  </a:moveTo>
                  <a:lnTo>
                    <a:pt x="6455" y="6774"/>
                  </a:lnTo>
                  <a:lnTo>
                    <a:pt x="7019" y="6615"/>
                  </a:lnTo>
                  <a:lnTo>
                    <a:pt x="7055" y="7179"/>
                  </a:lnTo>
                  <a:lnTo>
                    <a:pt x="5467" y="7462"/>
                  </a:lnTo>
                  <a:lnTo>
                    <a:pt x="5326" y="7091"/>
                  </a:lnTo>
                  <a:lnTo>
                    <a:pt x="5961" y="6915"/>
                  </a:lnTo>
                  <a:lnTo>
                    <a:pt x="5697" y="5698"/>
                  </a:lnTo>
                  <a:lnTo>
                    <a:pt x="5044" y="5822"/>
                  </a:lnTo>
                  <a:lnTo>
                    <a:pt x="4974" y="5487"/>
                  </a:lnTo>
                  <a:lnTo>
                    <a:pt x="6279" y="5116"/>
                  </a:lnTo>
                  <a:close/>
                  <a:moveTo>
                    <a:pt x="13261" y="0"/>
                  </a:moveTo>
                  <a:cubicBezTo>
                    <a:pt x="13140" y="0"/>
                    <a:pt x="13017" y="12"/>
                    <a:pt x="12892" y="37"/>
                  </a:cubicBezTo>
                  <a:lnTo>
                    <a:pt x="4780" y="1730"/>
                  </a:lnTo>
                  <a:cubicBezTo>
                    <a:pt x="4762" y="1748"/>
                    <a:pt x="4744" y="1766"/>
                    <a:pt x="4727" y="1801"/>
                  </a:cubicBezTo>
                  <a:cubicBezTo>
                    <a:pt x="4039" y="2912"/>
                    <a:pt x="3440" y="4058"/>
                    <a:pt x="2875" y="5187"/>
                  </a:cubicBezTo>
                  <a:lnTo>
                    <a:pt x="3069" y="6545"/>
                  </a:lnTo>
                  <a:lnTo>
                    <a:pt x="3722" y="5716"/>
                  </a:lnTo>
                  <a:lnTo>
                    <a:pt x="4603" y="5434"/>
                  </a:lnTo>
                  <a:lnTo>
                    <a:pt x="4639" y="5945"/>
                  </a:lnTo>
                  <a:lnTo>
                    <a:pt x="4074" y="6051"/>
                  </a:lnTo>
                  <a:lnTo>
                    <a:pt x="3669" y="6456"/>
                  </a:lnTo>
                  <a:lnTo>
                    <a:pt x="4709" y="7197"/>
                  </a:lnTo>
                  <a:lnTo>
                    <a:pt x="5115" y="7038"/>
                  </a:lnTo>
                  <a:lnTo>
                    <a:pt x="5203" y="7514"/>
                  </a:lnTo>
                  <a:lnTo>
                    <a:pt x="4268" y="7726"/>
                  </a:lnTo>
                  <a:lnTo>
                    <a:pt x="3210" y="6915"/>
                  </a:lnTo>
                  <a:lnTo>
                    <a:pt x="3140" y="6985"/>
                  </a:lnTo>
                  <a:lnTo>
                    <a:pt x="3210" y="7514"/>
                  </a:lnTo>
                  <a:lnTo>
                    <a:pt x="3581" y="7426"/>
                  </a:lnTo>
                  <a:lnTo>
                    <a:pt x="3669" y="7850"/>
                  </a:lnTo>
                  <a:lnTo>
                    <a:pt x="2258" y="8132"/>
                  </a:lnTo>
                  <a:lnTo>
                    <a:pt x="2170" y="7761"/>
                  </a:lnTo>
                  <a:lnTo>
                    <a:pt x="2558" y="7673"/>
                  </a:lnTo>
                  <a:lnTo>
                    <a:pt x="2311" y="6351"/>
                  </a:lnTo>
                  <a:cubicBezTo>
                    <a:pt x="2170" y="6650"/>
                    <a:pt x="2029" y="6950"/>
                    <a:pt x="1905" y="7250"/>
                  </a:cubicBezTo>
                  <a:cubicBezTo>
                    <a:pt x="1905" y="7356"/>
                    <a:pt x="1905" y="7444"/>
                    <a:pt x="1888" y="7532"/>
                  </a:cubicBezTo>
                  <a:cubicBezTo>
                    <a:pt x="1852" y="7708"/>
                    <a:pt x="1799" y="7867"/>
                    <a:pt x="1711" y="7991"/>
                  </a:cubicBezTo>
                  <a:cubicBezTo>
                    <a:pt x="1641" y="8096"/>
                    <a:pt x="1553" y="8185"/>
                    <a:pt x="1447" y="8273"/>
                  </a:cubicBezTo>
                  <a:cubicBezTo>
                    <a:pt x="953" y="9384"/>
                    <a:pt x="477" y="10477"/>
                    <a:pt x="1" y="11570"/>
                  </a:cubicBezTo>
                  <a:lnTo>
                    <a:pt x="8906" y="9719"/>
                  </a:lnTo>
                  <a:cubicBezTo>
                    <a:pt x="9541" y="8520"/>
                    <a:pt x="10194" y="7338"/>
                    <a:pt x="10881" y="6174"/>
                  </a:cubicBezTo>
                  <a:cubicBezTo>
                    <a:pt x="10811" y="6139"/>
                    <a:pt x="10758" y="6104"/>
                    <a:pt x="10705" y="6068"/>
                  </a:cubicBezTo>
                  <a:cubicBezTo>
                    <a:pt x="10599" y="5980"/>
                    <a:pt x="10493" y="5892"/>
                    <a:pt x="10423" y="5769"/>
                  </a:cubicBezTo>
                  <a:cubicBezTo>
                    <a:pt x="10352" y="5645"/>
                    <a:pt x="10299" y="5504"/>
                    <a:pt x="10264" y="5363"/>
                  </a:cubicBezTo>
                  <a:cubicBezTo>
                    <a:pt x="10229" y="5187"/>
                    <a:pt x="10229" y="5028"/>
                    <a:pt x="10246" y="4869"/>
                  </a:cubicBezTo>
                  <a:cubicBezTo>
                    <a:pt x="10282" y="4728"/>
                    <a:pt x="10335" y="4587"/>
                    <a:pt x="10423" y="4481"/>
                  </a:cubicBezTo>
                  <a:cubicBezTo>
                    <a:pt x="10493" y="4358"/>
                    <a:pt x="10617" y="4252"/>
                    <a:pt x="10758" y="4182"/>
                  </a:cubicBezTo>
                  <a:cubicBezTo>
                    <a:pt x="10881" y="4093"/>
                    <a:pt x="11058" y="4040"/>
                    <a:pt x="11252" y="3988"/>
                  </a:cubicBezTo>
                  <a:cubicBezTo>
                    <a:pt x="11305" y="3979"/>
                    <a:pt x="11353" y="3974"/>
                    <a:pt x="11402" y="3974"/>
                  </a:cubicBezTo>
                  <a:cubicBezTo>
                    <a:pt x="11450" y="3974"/>
                    <a:pt x="11498" y="3979"/>
                    <a:pt x="11551" y="3988"/>
                  </a:cubicBezTo>
                  <a:cubicBezTo>
                    <a:pt x="11657" y="4005"/>
                    <a:pt x="11763" y="4023"/>
                    <a:pt x="11851" y="4058"/>
                  </a:cubicBezTo>
                  <a:cubicBezTo>
                    <a:pt x="11851" y="4040"/>
                    <a:pt x="11834" y="4005"/>
                    <a:pt x="11834" y="3988"/>
                  </a:cubicBezTo>
                  <a:cubicBezTo>
                    <a:pt x="11834" y="3952"/>
                    <a:pt x="11834" y="3935"/>
                    <a:pt x="11834" y="3917"/>
                  </a:cubicBezTo>
                  <a:cubicBezTo>
                    <a:pt x="11816" y="3899"/>
                    <a:pt x="11816" y="3882"/>
                    <a:pt x="11816" y="3864"/>
                  </a:cubicBezTo>
                  <a:lnTo>
                    <a:pt x="12310" y="3794"/>
                  </a:lnTo>
                  <a:cubicBezTo>
                    <a:pt x="13015" y="2665"/>
                    <a:pt x="13738" y="1572"/>
                    <a:pt x="14514" y="496"/>
                  </a:cubicBezTo>
                  <a:cubicBezTo>
                    <a:pt x="14176" y="187"/>
                    <a:pt x="13738" y="0"/>
                    <a:pt x="13261" y="0"/>
                  </a:cubicBezTo>
                  <a:close/>
                </a:path>
              </a:pathLst>
            </a:custGeom>
            <a:solidFill>
              <a:srgbClr val="FFAA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2983;p79">
              <a:extLst>
                <a:ext uri="{FF2B5EF4-FFF2-40B4-BE49-F238E27FC236}">
                  <a16:creationId xmlns:a16="http://schemas.microsoft.com/office/drawing/2014/main" id="{6C90E6BB-D649-2606-1E58-D05AA6986B16}"/>
                </a:ext>
              </a:extLst>
            </p:cNvPr>
            <p:cNvSpPr/>
            <p:nvPr/>
          </p:nvSpPr>
          <p:spPr>
            <a:xfrm>
              <a:off x="6772150" y="914475"/>
              <a:ext cx="23825" cy="33875"/>
            </a:xfrm>
            <a:custGeom>
              <a:avLst/>
              <a:gdLst/>
              <a:ahLst/>
              <a:cxnLst/>
              <a:rect l="l" t="t" r="r" b="b"/>
              <a:pathLst>
                <a:path w="953" h="1355" extrusionOk="0">
                  <a:moveTo>
                    <a:pt x="505" y="1"/>
                  </a:moveTo>
                  <a:cubicBezTo>
                    <a:pt x="459" y="1"/>
                    <a:pt x="415" y="5"/>
                    <a:pt x="371" y="14"/>
                  </a:cubicBezTo>
                  <a:cubicBezTo>
                    <a:pt x="318" y="14"/>
                    <a:pt x="265" y="49"/>
                    <a:pt x="212" y="85"/>
                  </a:cubicBezTo>
                  <a:cubicBezTo>
                    <a:pt x="177" y="120"/>
                    <a:pt x="142" y="155"/>
                    <a:pt x="106" y="208"/>
                  </a:cubicBezTo>
                  <a:cubicBezTo>
                    <a:pt x="71" y="261"/>
                    <a:pt x="53" y="314"/>
                    <a:pt x="36" y="384"/>
                  </a:cubicBezTo>
                  <a:cubicBezTo>
                    <a:pt x="18" y="437"/>
                    <a:pt x="18" y="508"/>
                    <a:pt x="0" y="561"/>
                  </a:cubicBezTo>
                  <a:cubicBezTo>
                    <a:pt x="0" y="631"/>
                    <a:pt x="0" y="684"/>
                    <a:pt x="0" y="755"/>
                  </a:cubicBezTo>
                  <a:cubicBezTo>
                    <a:pt x="18" y="808"/>
                    <a:pt x="18" y="860"/>
                    <a:pt x="36" y="913"/>
                  </a:cubicBezTo>
                  <a:cubicBezTo>
                    <a:pt x="36" y="949"/>
                    <a:pt x="53" y="1002"/>
                    <a:pt x="71" y="1054"/>
                  </a:cubicBezTo>
                  <a:cubicBezTo>
                    <a:pt x="89" y="1125"/>
                    <a:pt x="106" y="1178"/>
                    <a:pt x="142" y="1231"/>
                  </a:cubicBezTo>
                  <a:cubicBezTo>
                    <a:pt x="159" y="1266"/>
                    <a:pt x="194" y="1319"/>
                    <a:pt x="212" y="1354"/>
                  </a:cubicBezTo>
                  <a:cubicBezTo>
                    <a:pt x="459" y="949"/>
                    <a:pt x="706" y="543"/>
                    <a:pt x="953" y="137"/>
                  </a:cubicBezTo>
                  <a:cubicBezTo>
                    <a:pt x="935" y="120"/>
                    <a:pt x="935" y="102"/>
                    <a:pt x="935" y="85"/>
                  </a:cubicBezTo>
                  <a:cubicBezTo>
                    <a:pt x="847" y="49"/>
                    <a:pt x="759" y="32"/>
                    <a:pt x="653" y="14"/>
                  </a:cubicBezTo>
                  <a:cubicBezTo>
                    <a:pt x="600" y="5"/>
                    <a:pt x="552" y="1"/>
                    <a:pt x="505" y="1"/>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2984;p79">
              <a:extLst>
                <a:ext uri="{FF2B5EF4-FFF2-40B4-BE49-F238E27FC236}">
                  <a16:creationId xmlns:a16="http://schemas.microsoft.com/office/drawing/2014/main" id="{E81BA86A-80FE-386D-665F-91C78C016BA7}"/>
                </a:ext>
              </a:extLst>
            </p:cNvPr>
            <p:cNvSpPr/>
            <p:nvPr/>
          </p:nvSpPr>
          <p:spPr>
            <a:xfrm>
              <a:off x="6777450" y="917900"/>
              <a:ext cx="22950" cy="36950"/>
            </a:xfrm>
            <a:custGeom>
              <a:avLst/>
              <a:gdLst/>
              <a:ahLst/>
              <a:cxnLst/>
              <a:rect l="l" t="t" r="r" b="b"/>
              <a:pathLst>
                <a:path w="918" h="1478" extrusionOk="0">
                  <a:moveTo>
                    <a:pt x="741" y="0"/>
                  </a:moveTo>
                  <a:cubicBezTo>
                    <a:pt x="494" y="406"/>
                    <a:pt x="247" y="812"/>
                    <a:pt x="0" y="1217"/>
                  </a:cubicBezTo>
                  <a:cubicBezTo>
                    <a:pt x="18" y="1217"/>
                    <a:pt x="18" y="1235"/>
                    <a:pt x="35" y="1253"/>
                  </a:cubicBezTo>
                  <a:cubicBezTo>
                    <a:pt x="71" y="1305"/>
                    <a:pt x="106" y="1341"/>
                    <a:pt x="159" y="1376"/>
                  </a:cubicBezTo>
                  <a:cubicBezTo>
                    <a:pt x="212" y="1411"/>
                    <a:pt x="265" y="1446"/>
                    <a:pt x="317" y="1464"/>
                  </a:cubicBezTo>
                  <a:cubicBezTo>
                    <a:pt x="353" y="1473"/>
                    <a:pt x="384" y="1477"/>
                    <a:pt x="414" y="1477"/>
                  </a:cubicBezTo>
                  <a:cubicBezTo>
                    <a:pt x="445" y="1477"/>
                    <a:pt x="476" y="1473"/>
                    <a:pt x="511" y="1464"/>
                  </a:cubicBezTo>
                  <a:cubicBezTo>
                    <a:pt x="547" y="1446"/>
                    <a:pt x="582" y="1446"/>
                    <a:pt x="617" y="1411"/>
                  </a:cubicBezTo>
                  <a:cubicBezTo>
                    <a:pt x="670" y="1394"/>
                    <a:pt x="705" y="1376"/>
                    <a:pt x="741" y="1341"/>
                  </a:cubicBezTo>
                  <a:cubicBezTo>
                    <a:pt x="758" y="1305"/>
                    <a:pt x="794" y="1270"/>
                    <a:pt x="829" y="1235"/>
                  </a:cubicBezTo>
                  <a:cubicBezTo>
                    <a:pt x="864" y="1200"/>
                    <a:pt x="882" y="1164"/>
                    <a:pt x="917" y="1129"/>
                  </a:cubicBezTo>
                  <a:cubicBezTo>
                    <a:pt x="917" y="1111"/>
                    <a:pt x="917" y="1094"/>
                    <a:pt x="899" y="1094"/>
                  </a:cubicBezTo>
                  <a:cubicBezTo>
                    <a:pt x="899" y="1076"/>
                    <a:pt x="899" y="1059"/>
                    <a:pt x="899" y="1041"/>
                  </a:cubicBezTo>
                  <a:cubicBezTo>
                    <a:pt x="899" y="970"/>
                    <a:pt x="882" y="882"/>
                    <a:pt x="864" y="794"/>
                  </a:cubicBezTo>
                  <a:cubicBezTo>
                    <a:pt x="847" y="706"/>
                    <a:pt x="829" y="618"/>
                    <a:pt x="811" y="512"/>
                  </a:cubicBezTo>
                  <a:cubicBezTo>
                    <a:pt x="811" y="424"/>
                    <a:pt x="794" y="318"/>
                    <a:pt x="776" y="230"/>
                  </a:cubicBezTo>
                  <a:cubicBezTo>
                    <a:pt x="758" y="142"/>
                    <a:pt x="741" y="71"/>
                    <a:pt x="741"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2985;p79">
              <a:extLst>
                <a:ext uri="{FF2B5EF4-FFF2-40B4-BE49-F238E27FC236}">
                  <a16:creationId xmlns:a16="http://schemas.microsoft.com/office/drawing/2014/main" id="{77F277F9-0F7B-5342-90FC-409FA86918EC}"/>
                </a:ext>
              </a:extLst>
            </p:cNvPr>
            <p:cNvSpPr/>
            <p:nvPr/>
          </p:nvSpPr>
          <p:spPr>
            <a:xfrm>
              <a:off x="6720575" y="819575"/>
              <a:ext cx="184300" cy="230600"/>
            </a:xfrm>
            <a:custGeom>
              <a:avLst/>
              <a:gdLst/>
              <a:ahLst/>
              <a:cxnLst/>
              <a:rect l="l" t="t" r="r" b="b"/>
              <a:pathLst>
                <a:path w="7372" h="9224" extrusionOk="0">
                  <a:moveTo>
                    <a:pt x="5608" y="1"/>
                  </a:moveTo>
                  <a:cubicBezTo>
                    <a:pt x="4832" y="1077"/>
                    <a:pt x="4109" y="2170"/>
                    <a:pt x="3404" y="3299"/>
                  </a:cubicBezTo>
                  <a:lnTo>
                    <a:pt x="3880" y="3210"/>
                  </a:lnTo>
                  <a:lnTo>
                    <a:pt x="3933" y="3493"/>
                  </a:lnTo>
                  <a:lnTo>
                    <a:pt x="3562" y="3616"/>
                  </a:lnTo>
                  <a:cubicBezTo>
                    <a:pt x="3598" y="3739"/>
                    <a:pt x="3615" y="3863"/>
                    <a:pt x="3651" y="3986"/>
                  </a:cubicBezTo>
                  <a:cubicBezTo>
                    <a:pt x="3668" y="4110"/>
                    <a:pt x="3703" y="4216"/>
                    <a:pt x="3739" y="4339"/>
                  </a:cubicBezTo>
                  <a:cubicBezTo>
                    <a:pt x="3756" y="4462"/>
                    <a:pt x="3792" y="4586"/>
                    <a:pt x="3809" y="4692"/>
                  </a:cubicBezTo>
                  <a:cubicBezTo>
                    <a:pt x="3845" y="4815"/>
                    <a:pt x="3862" y="4939"/>
                    <a:pt x="3880" y="5062"/>
                  </a:cubicBezTo>
                  <a:cubicBezTo>
                    <a:pt x="3915" y="5238"/>
                    <a:pt x="3915" y="5415"/>
                    <a:pt x="3862" y="5573"/>
                  </a:cubicBezTo>
                  <a:cubicBezTo>
                    <a:pt x="3827" y="5715"/>
                    <a:pt x="3739" y="5856"/>
                    <a:pt x="3651" y="5979"/>
                  </a:cubicBezTo>
                  <a:cubicBezTo>
                    <a:pt x="3545" y="6103"/>
                    <a:pt x="3404" y="6208"/>
                    <a:pt x="3263" y="6296"/>
                  </a:cubicBezTo>
                  <a:cubicBezTo>
                    <a:pt x="3104" y="6385"/>
                    <a:pt x="2928" y="6438"/>
                    <a:pt x="2734" y="6473"/>
                  </a:cubicBezTo>
                  <a:cubicBezTo>
                    <a:pt x="2630" y="6499"/>
                    <a:pt x="2527" y="6515"/>
                    <a:pt x="2424" y="6515"/>
                  </a:cubicBezTo>
                  <a:cubicBezTo>
                    <a:pt x="2386" y="6515"/>
                    <a:pt x="2348" y="6513"/>
                    <a:pt x="2310" y="6508"/>
                  </a:cubicBezTo>
                  <a:cubicBezTo>
                    <a:pt x="2169" y="6490"/>
                    <a:pt x="2028" y="6455"/>
                    <a:pt x="1905" y="6420"/>
                  </a:cubicBezTo>
                  <a:lnTo>
                    <a:pt x="2011" y="5961"/>
                  </a:lnTo>
                  <a:cubicBezTo>
                    <a:pt x="2063" y="5997"/>
                    <a:pt x="2116" y="6032"/>
                    <a:pt x="2169" y="6067"/>
                  </a:cubicBezTo>
                  <a:cubicBezTo>
                    <a:pt x="2222" y="6085"/>
                    <a:pt x="2293" y="6103"/>
                    <a:pt x="2346" y="6120"/>
                  </a:cubicBezTo>
                  <a:cubicBezTo>
                    <a:pt x="2416" y="6138"/>
                    <a:pt x="2469" y="6155"/>
                    <a:pt x="2540" y="6155"/>
                  </a:cubicBezTo>
                  <a:cubicBezTo>
                    <a:pt x="2592" y="6155"/>
                    <a:pt x="2663" y="6155"/>
                    <a:pt x="2716" y="6138"/>
                  </a:cubicBezTo>
                  <a:cubicBezTo>
                    <a:pt x="2804" y="6120"/>
                    <a:pt x="2875" y="6103"/>
                    <a:pt x="2945" y="6050"/>
                  </a:cubicBezTo>
                  <a:cubicBezTo>
                    <a:pt x="2998" y="6014"/>
                    <a:pt x="3051" y="5961"/>
                    <a:pt x="3086" y="5909"/>
                  </a:cubicBezTo>
                  <a:cubicBezTo>
                    <a:pt x="3122" y="5856"/>
                    <a:pt x="3157" y="5785"/>
                    <a:pt x="3174" y="5715"/>
                  </a:cubicBezTo>
                  <a:cubicBezTo>
                    <a:pt x="3192" y="5626"/>
                    <a:pt x="3210" y="5556"/>
                    <a:pt x="3210" y="5468"/>
                  </a:cubicBezTo>
                  <a:lnTo>
                    <a:pt x="3210" y="5468"/>
                  </a:lnTo>
                  <a:cubicBezTo>
                    <a:pt x="3122" y="5538"/>
                    <a:pt x="3033" y="5591"/>
                    <a:pt x="2945" y="5626"/>
                  </a:cubicBezTo>
                  <a:cubicBezTo>
                    <a:pt x="2857" y="5679"/>
                    <a:pt x="2751" y="5715"/>
                    <a:pt x="2645" y="5732"/>
                  </a:cubicBezTo>
                  <a:cubicBezTo>
                    <a:pt x="2566" y="5750"/>
                    <a:pt x="2487" y="5759"/>
                    <a:pt x="2410" y="5759"/>
                  </a:cubicBezTo>
                  <a:cubicBezTo>
                    <a:pt x="2332" y="5759"/>
                    <a:pt x="2257" y="5750"/>
                    <a:pt x="2187" y="5732"/>
                  </a:cubicBezTo>
                  <a:cubicBezTo>
                    <a:pt x="2099" y="5732"/>
                    <a:pt x="2028" y="5697"/>
                    <a:pt x="1975" y="5679"/>
                  </a:cubicBezTo>
                  <a:cubicBezTo>
                    <a:pt x="1288" y="6843"/>
                    <a:pt x="635" y="8025"/>
                    <a:pt x="0" y="9224"/>
                  </a:cubicBezTo>
                  <a:lnTo>
                    <a:pt x="2663" y="8677"/>
                  </a:lnTo>
                  <a:lnTo>
                    <a:pt x="5749" y="8025"/>
                  </a:lnTo>
                  <a:cubicBezTo>
                    <a:pt x="6737" y="7831"/>
                    <a:pt x="7371" y="6861"/>
                    <a:pt x="7177" y="5873"/>
                  </a:cubicBezTo>
                  <a:lnTo>
                    <a:pt x="6543" y="2858"/>
                  </a:lnTo>
                  <a:lnTo>
                    <a:pt x="6155" y="971"/>
                  </a:lnTo>
                  <a:cubicBezTo>
                    <a:pt x="6066" y="583"/>
                    <a:pt x="5873" y="248"/>
                    <a:pt x="5608" y="1"/>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2986;p79">
              <a:extLst>
                <a:ext uri="{FF2B5EF4-FFF2-40B4-BE49-F238E27FC236}">
                  <a16:creationId xmlns:a16="http://schemas.microsoft.com/office/drawing/2014/main" id="{BD9BF475-F631-47B0-4F00-560A78672606}"/>
                </a:ext>
              </a:extLst>
            </p:cNvPr>
            <p:cNvSpPr/>
            <p:nvPr/>
          </p:nvSpPr>
          <p:spPr>
            <a:xfrm>
              <a:off x="6209600" y="1029100"/>
              <a:ext cx="28700" cy="44350"/>
            </a:xfrm>
            <a:custGeom>
              <a:avLst/>
              <a:gdLst/>
              <a:ahLst/>
              <a:cxnLst/>
              <a:rect l="l" t="t" r="r" b="b"/>
              <a:pathLst>
                <a:path w="1148" h="1774" extrusionOk="0">
                  <a:moveTo>
                    <a:pt x="492" y="1"/>
                  </a:moveTo>
                  <a:cubicBezTo>
                    <a:pt x="459" y="1"/>
                    <a:pt x="424" y="5"/>
                    <a:pt x="389" y="14"/>
                  </a:cubicBezTo>
                  <a:cubicBezTo>
                    <a:pt x="318" y="14"/>
                    <a:pt x="248" y="49"/>
                    <a:pt x="195" y="102"/>
                  </a:cubicBezTo>
                  <a:cubicBezTo>
                    <a:pt x="159" y="137"/>
                    <a:pt x="107" y="190"/>
                    <a:pt x="89" y="243"/>
                  </a:cubicBezTo>
                  <a:cubicBezTo>
                    <a:pt x="54" y="314"/>
                    <a:pt x="36" y="367"/>
                    <a:pt x="18" y="437"/>
                  </a:cubicBezTo>
                  <a:cubicBezTo>
                    <a:pt x="1" y="508"/>
                    <a:pt x="1" y="578"/>
                    <a:pt x="1" y="649"/>
                  </a:cubicBezTo>
                  <a:cubicBezTo>
                    <a:pt x="1" y="719"/>
                    <a:pt x="1" y="790"/>
                    <a:pt x="1" y="860"/>
                  </a:cubicBezTo>
                  <a:cubicBezTo>
                    <a:pt x="18" y="931"/>
                    <a:pt x="18" y="984"/>
                    <a:pt x="36" y="1019"/>
                  </a:cubicBezTo>
                  <a:cubicBezTo>
                    <a:pt x="36" y="1072"/>
                    <a:pt x="54" y="1125"/>
                    <a:pt x="71" y="1196"/>
                  </a:cubicBezTo>
                  <a:cubicBezTo>
                    <a:pt x="89" y="1248"/>
                    <a:pt x="124" y="1319"/>
                    <a:pt x="142" y="1372"/>
                  </a:cubicBezTo>
                  <a:cubicBezTo>
                    <a:pt x="177" y="1425"/>
                    <a:pt x="212" y="1495"/>
                    <a:pt x="248" y="1548"/>
                  </a:cubicBezTo>
                  <a:cubicBezTo>
                    <a:pt x="301" y="1601"/>
                    <a:pt x="336" y="1654"/>
                    <a:pt x="389" y="1689"/>
                  </a:cubicBezTo>
                  <a:cubicBezTo>
                    <a:pt x="442" y="1725"/>
                    <a:pt x="512" y="1742"/>
                    <a:pt x="565" y="1760"/>
                  </a:cubicBezTo>
                  <a:cubicBezTo>
                    <a:pt x="600" y="1769"/>
                    <a:pt x="636" y="1773"/>
                    <a:pt x="671" y="1773"/>
                  </a:cubicBezTo>
                  <a:cubicBezTo>
                    <a:pt x="706" y="1773"/>
                    <a:pt x="741" y="1769"/>
                    <a:pt x="777" y="1760"/>
                  </a:cubicBezTo>
                  <a:cubicBezTo>
                    <a:pt x="847" y="1742"/>
                    <a:pt x="918" y="1725"/>
                    <a:pt x="953" y="1689"/>
                  </a:cubicBezTo>
                  <a:cubicBezTo>
                    <a:pt x="1006" y="1636"/>
                    <a:pt x="1041" y="1601"/>
                    <a:pt x="1076" y="1548"/>
                  </a:cubicBezTo>
                  <a:cubicBezTo>
                    <a:pt x="1094" y="1495"/>
                    <a:pt x="1129" y="1425"/>
                    <a:pt x="1129" y="1372"/>
                  </a:cubicBezTo>
                  <a:cubicBezTo>
                    <a:pt x="1147" y="1301"/>
                    <a:pt x="1147" y="1231"/>
                    <a:pt x="1147" y="1178"/>
                  </a:cubicBezTo>
                  <a:cubicBezTo>
                    <a:pt x="1147" y="1107"/>
                    <a:pt x="1147" y="1054"/>
                    <a:pt x="1129" y="984"/>
                  </a:cubicBezTo>
                  <a:cubicBezTo>
                    <a:pt x="1129" y="931"/>
                    <a:pt x="1112" y="878"/>
                    <a:pt x="1112" y="843"/>
                  </a:cubicBezTo>
                  <a:cubicBezTo>
                    <a:pt x="1094" y="772"/>
                    <a:pt x="1076" y="702"/>
                    <a:pt x="1059" y="649"/>
                  </a:cubicBezTo>
                  <a:cubicBezTo>
                    <a:pt x="1041" y="578"/>
                    <a:pt x="1006" y="508"/>
                    <a:pt x="988" y="437"/>
                  </a:cubicBezTo>
                  <a:cubicBezTo>
                    <a:pt x="953" y="367"/>
                    <a:pt x="918" y="314"/>
                    <a:pt x="883" y="243"/>
                  </a:cubicBezTo>
                  <a:cubicBezTo>
                    <a:pt x="847" y="190"/>
                    <a:pt x="794" y="137"/>
                    <a:pt x="741" y="102"/>
                  </a:cubicBezTo>
                  <a:cubicBezTo>
                    <a:pt x="689" y="67"/>
                    <a:pt x="636" y="32"/>
                    <a:pt x="583" y="14"/>
                  </a:cubicBezTo>
                  <a:cubicBezTo>
                    <a:pt x="556" y="5"/>
                    <a:pt x="525" y="1"/>
                    <a:pt x="492" y="1"/>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2987;p79">
              <a:extLst>
                <a:ext uri="{FF2B5EF4-FFF2-40B4-BE49-F238E27FC236}">
                  <a16:creationId xmlns:a16="http://schemas.microsoft.com/office/drawing/2014/main" id="{56FDFF54-CD6D-521B-A294-611382AC7451}"/>
                </a:ext>
              </a:extLst>
            </p:cNvPr>
            <p:cNvSpPr/>
            <p:nvPr/>
          </p:nvSpPr>
          <p:spPr>
            <a:xfrm>
              <a:off x="6154500" y="1043100"/>
              <a:ext cx="14575" cy="35750"/>
            </a:xfrm>
            <a:custGeom>
              <a:avLst/>
              <a:gdLst/>
              <a:ahLst/>
              <a:cxnLst/>
              <a:rect l="l" t="t" r="r" b="b"/>
              <a:pathLst>
                <a:path w="583" h="1430" extrusionOk="0">
                  <a:moveTo>
                    <a:pt x="283" y="1"/>
                  </a:moveTo>
                  <a:cubicBezTo>
                    <a:pt x="194" y="230"/>
                    <a:pt x="89" y="459"/>
                    <a:pt x="0" y="706"/>
                  </a:cubicBezTo>
                  <a:lnTo>
                    <a:pt x="582" y="1429"/>
                  </a:lnTo>
                  <a:lnTo>
                    <a:pt x="283" y="1"/>
                  </a:lnTo>
                  <a:close/>
                  <a:moveTo>
                    <a:pt x="582" y="1429"/>
                  </a:moveTo>
                  <a:lnTo>
                    <a:pt x="582" y="1429"/>
                  </a:lnTo>
                  <a:lnTo>
                    <a:pt x="582" y="1429"/>
                  </a:ln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2988;p79">
              <a:extLst>
                <a:ext uri="{FF2B5EF4-FFF2-40B4-BE49-F238E27FC236}">
                  <a16:creationId xmlns:a16="http://schemas.microsoft.com/office/drawing/2014/main" id="{07E4BD00-A945-AF47-CED6-A0F5DF1C64E2}"/>
                </a:ext>
              </a:extLst>
            </p:cNvPr>
            <p:cNvSpPr/>
            <p:nvPr/>
          </p:nvSpPr>
          <p:spPr>
            <a:xfrm>
              <a:off x="6302625" y="1000350"/>
              <a:ext cx="9725" cy="14125"/>
            </a:xfrm>
            <a:custGeom>
              <a:avLst/>
              <a:gdLst/>
              <a:ahLst/>
              <a:cxnLst/>
              <a:rect l="l" t="t" r="r" b="b"/>
              <a:pathLst>
                <a:path w="389" h="565" extrusionOk="0">
                  <a:moveTo>
                    <a:pt x="389" y="0"/>
                  </a:moveTo>
                  <a:cubicBezTo>
                    <a:pt x="265" y="35"/>
                    <a:pt x="195" y="88"/>
                    <a:pt x="124" y="141"/>
                  </a:cubicBezTo>
                  <a:cubicBezTo>
                    <a:pt x="71" y="194"/>
                    <a:pt x="36" y="247"/>
                    <a:pt x="18" y="300"/>
                  </a:cubicBezTo>
                  <a:cubicBezTo>
                    <a:pt x="1" y="353"/>
                    <a:pt x="1" y="406"/>
                    <a:pt x="18" y="459"/>
                  </a:cubicBezTo>
                  <a:cubicBezTo>
                    <a:pt x="54" y="494"/>
                    <a:pt x="71" y="529"/>
                    <a:pt x="124" y="547"/>
                  </a:cubicBezTo>
                  <a:cubicBezTo>
                    <a:pt x="124" y="547"/>
                    <a:pt x="124" y="564"/>
                    <a:pt x="124" y="564"/>
                  </a:cubicBezTo>
                  <a:cubicBezTo>
                    <a:pt x="212" y="370"/>
                    <a:pt x="300" y="176"/>
                    <a:pt x="389" y="0"/>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2989;p79">
              <a:extLst>
                <a:ext uri="{FF2B5EF4-FFF2-40B4-BE49-F238E27FC236}">
                  <a16:creationId xmlns:a16="http://schemas.microsoft.com/office/drawing/2014/main" id="{8225C4DB-D764-2B7B-08E7-75395C6E36B4}"/>
                </a:ext>
              </a:extLst>
            </p:cNvPr>
            <p:cNvSpPr/>
            <p:nvPr/>
          </p:nvSpPr>
          <p:spPr>
            <a:xfrm>
              <a:off x="6107775" y="903800"/>
              <a:ext cx="253525" cy="273800"/>
            </a:xfrm>
            <a:custGeom>
              <a:avLst/>
              <a:gdLst/>
              <a:ahLst/>
              <a:cxnLst/>
              <a:rect l="l" t="t" r="r" b="b"/>
              <a:pathLst>
                <a:path w="10141" h="10952" extrusionOk="0">
                  <a:moveTo>
                    <a:pt x="4854" y="4672"/>
                  </a:moveTo>
                  <a:cubicBezTo>
                    <a:pt x="4920" y="4672"/>
                    <a:pt x="4983" y="4677"/>
                    <a:pt x="5044" y="4691"/>
                  </a:cubicBezTo>
                  <a:cubicBezTo>
                    <a:pt x="5185" y="4726"/>
                    <a:pt x="5308" y="4779"/>
                    <a:pt x="5414" y="4867"/>
                  </a:cubicBezTo>
                  <a:cubicBezTo>
                    <a:pt x="5520" y="4938"/>
                    <a:pt x="5608" y="5044"/>
                    <a:pt x="5679" y="5167"/>
                  </a:cubicBezTo>
                  <a:cubicBezTo>
                    <a:pt x="5731" y="5291"/>
                    <a:pt x="5784" y="5414"/>
                    <a:pt x="5820" y="5555"/>
                  </a:cubicBezTo>
                  <a:cubicBezTo>
                    <a:pt x="5855" y="5749"/>
                    <a:pt x="5855" y="5925"/>
                    <a:pt x="5837" y="6102"/>
                  </a:cubicBezTo>
                  <a:cubicBezTo>
                    <a:pt x="5802" y="6260"/>
                    <a:pt x="5749" y="6419"/>
                    <a:pt x="5661" y="6560"/>
                  </a:cubicBezTo>
                  <a:cubicBezTo>
                    <a:pt x="5573" y="6684"/>
                    <a:pt x="5449" y="6807"/>
                    <a:pt x="5308" y="6895"/>
                  </a:cubicBezTo>
                  <a:cubicBezTo>
                    <a:pt x="5149" y="6983"/>
                    <a:pt x="4991" y="7054"/>
                    <a:pt x="4797" y="7089"/>
                  </a:cubicBezTo>
                  <a:cubicBezTo>
                    <a:pt x="4677" y="7111"/>
                    <a:pt x="4564" y="7126"/>
                    <a:pt x="4457" y="7126"/>
                  </a:cubicBezTo>
                  <a:cubicBezTo>
                    <a:pt x="4392" y="7126"/>
                    <a:pt x="4328" y="7120"/>
                    <a:pt x="4268" y="7107"/>
                  </a:cubicBezTo>
                  <a:cubicBezTo>
                    <a:pt x="4109" y="7072"/>
                    <a:pt x="3986" y="7019"/>
                    <a:pt x="3880" y="6931"/>
                  </a:cubicBezTo>
                  <a:cubicBezTo>
                    <a:pt x="3756" y="6860"/>
                    <a:pt x="3668" y="6754"/>
                    <a:pt x="3598" y="6631"/>
                  </a:cubicBezTo>
                  <a:cubicBezTo>
                    <a:pt x="3527" y="6507"/>
                    <a:pt x="3474" y="6366"/>
                    <a:pt x="3439" y="6208"/>
                  </a:cubicBezTo>
                  <a:cubicBezTo>
                    <a:pt x="3404" y="6014"/>
                    <a:pt x="3404" y="5820"/>
                    <a:pt x="3439" y="5643"/>
                  </a:cubicBezTo>
                  <a:cubicBezTo>
                    <a:pt x="3474" y="5484"/>
                    <a:pt x="3545" y="5326"/>
                    <a:pt x="3651" y="5202"/>
                  </a:cubicBezTo>
                  <a:cubicBezTo>
                    <a:pt x="3739" y="5079"/>
                    <a:pt x="3880" y="4973"/>
                    <a:pt x="4021" y="4885"/>
                  </a:cubicBezTo>
                  <a:cubicBezTo>
                    <a:pt x="4180" y="4814"/>
                    <a:pt x="4338" y="4744"/>
                    <a:pt x="4515" y="4709"/>
                  </a:cubicBezTo>
                  <a:cubicBezTo>
                    <a:pt x="4635" y="4687"/>
                    <a:pt x="4748" y="4672"/>
                    <a:pt x="4854" y="4672"/>
                  </a:cubicBezTo>
                  <a:close/>
                  <a:moveTo>
                    <a:pt x="10140" y="0"/>
                  </a:moveTo>
                  <a:lnTo>
                    <a:pt x="4285" y="1217"/>
                  </a:lnTo>
                  <a:cubicBezTo>
                    <a:pt x="3686" y="2204"/>
                    <a:pt x="3174" y="3245"/>
                    <a:pt x="2698" y="4303"/>
                  </a:cubicBezTo>
                  <a:lnTo>
                    <a:pt x="3069" y="4250"/>
                  </a:lnTo>
                  <a:lnTo>
                    <a:pt x="3139" y="4744"/>
                  </a:lnTo>
                  <a:lnTo>
                    <a:pt x="2663" y="4867"/>
                  </a:lnTo>
                  <a:lnTo>
                    <a:pt x="2910" y="7442"/>
                  </a:lnTo>
                  <a:lnTo>
                    <a:pt x="2504" y="7601"/>
                  </a:lnTo>
                  <a:lnTo>
                    <a:pt x="1675" y="6754"/>
                  </a:lnTo>
                  <a:cubicBezTo>
                    <a:pt x="1570" y="7019"/>
                    <a:pt x="1482" y="7266"/>
                    <a:pt x="1376" y="7530"/>
                  </a:cubicBezTo>
                  <a:lnTo>
                    <a:pt x="1393" y="7601"/>
                  </a:lnTo>
                  <a:lnTo>
                    <a:pt x="1340" y="7618"/>
                  </a:lnTo>
                  <a:cubicBezTo>
                    <a:pt x="900" y="8729"/>
                    <a:pt x="459" y="9858"/>
                    <a:pt x="0" y="10951"/>
                  </a:cubicBezTo>
                  <a:lnTo>
                    <a:pt x="5414" y="9823"/>
                  </a:lnTo>
                  <a:cubicBezTo>
                    <a:pt x="6208" y="8183"/>
                    <a:pt x="6948" y="6507"/>
                    <a:pt x="7706" y="4850"/>
                  </a:cubicBezTo>
                  <a:cubicBezTo>
                    <a:pt x="7654" y="4832"/>
                    <a:pt x="7583" y="4814"/>
                    <a:pt x="7513" y="4779"/>
                  </a:cubicBezTo>
                  <a:cubicBezTo>
                    <a:pt x="7424" y="4744"/>
                    <a:pt x="7354" y="4673"/>
                    <a:pt x="7283" y="4585"/>
                  </a:cubicBezTo>
                  <a:cubicBezTo>
                    <a:pt x="7213" y="4515"/>
                    <a:pt x="7160" y="4391"/>
                    <a:pt x="7142" y="4268"/>
                  </a:cubicBezTo>
                  <a:cubicBezTo>
                    <a:pt x="7107" y="4144"/>
                    <a:pt x="7107" y="4038"/>
                    <a:pt x="7125" y="3933"/>
                  </a:cubicBezTo>
                  <a:cubicBezTo>
                    <a:pt x="7142" y="3827"/>
                    <a:pt x="7177" y="3721"/>
                    <a:pt x="7230" y="3633"/>
                  </a:cubicBezTo>
                  <a:cubicBezTo>
                    <a:pt x="7301" y="3545"/>
                    <a:pt x="7371" y="3474"/>
                    <a:pt x="7442" y="3404"/>
                  </a:cubicBezTo>
                  <a:cubicBezTo>
                    <a:pt x="7530" y="3315"/>
                    <a:pt x="7636" y="3263"/>
                    <a:pt x="7742" y="3210"/>
                  </a:cubicBezTo>
                  <a:cubicBezTo>
                    <a:pt x="7848" y="3139"/>
                    <a:pt x="7971" y="3086"/>
                    <a:pt x="8094" y="3051"/>
                  </a:cubicBezTo>
                  <a:cubicBezTo>
                    <a:pt x="8218" y="3016"/>
                    <a:pt x="8359" y="2980"/>
                    <a:pt x="8500" y="2945"/>
                  </a:cubicBezTo>
                  <a:lnTo>
                    <a:pt x="8623" y="2945"/>
                  </a:lnTo>
                  <a:cubicBezTo>
                    <a:pt x="9100" y="1940"/>
                    <a:pt x="9611" y="952"/>
                    <a:pt x="10140" y="0"/>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2990;p79">
              <a:extLst>
                <a:ext uri="{FF2B5EF4-FFF2-40B4-BE49-F238E27FC236}">
                  <a16:creationId xmlns:a16="http://schemas.microsoft.com/office/drawing/2014/main" id="{97BBB419-63AA-F12E-C8B2-4D593EBA6498}"/>
                </a:ext>
              </a:extLst>
            </p:cNvPr>
            <p:cNvSpPr/>
            <p:nvPr/>
          </p:nvSpPr>
          <p:spPr>
            <a:xfrm>
              <a:off x="6087050" y="1010050"/>
              <a:ext cx="99225" cy="96125"/>
            </a:xfrm>
            <a:custGeom>
              <a:avLst/>
              <a:gdLst/>
              <a:ahLst/>
              <a:cxnLst/>
              <a:rect l="l" t="t" r="r" b="b"/>
              <a:pathLst>
                <a:path w="3969" h="3845" extrusionOk="0">
                  <a:moveTo>
                    <a:pt x="3898" y="0"/>
                  </a:moveTo>
                  <a:lnTo>
                    <a:pt x="3527" y="53"/>
                  </a:lnTo>
                  <a:lnTo>
                    <a:pt x="2275" y="212"/>
                  </a:lnTo>
                  <a:lnTo>
                    <a:pt x="2416" y="882"/>
                  </a:lnTo>
                  <a:lnTo>
                    <a:pt x="2875" y="776"/>
                  </a:lnTo>
                  <a:lnTo>
                    <a:pt x="2981" y="1323"/>
                  </a:lnTo>
                  <a:lnTo>
                    <a:pt x="3280" y="2751"/>
                  </a:lnTo>
                  <a:lnTo>
                    <a:pt x="2698" y="2028"/>
                  </a:lnTo>
                  <a:lnTo>
                    <a:pt x="1446" y="441"/>
                  </a:lnTo>
                  <a:lnTo>
                    <a:pt x="0" y="688"/>
                  </a:lnTo>
                  <a:lnTo>
                    <a:pt x="89" y="1428"/>
                  </a:lnTo>
                  <a:lnTo>
                    <a:pt x="582" y="1305"/>
                  </a:lnTo>
                  <a:lnTo>
                    <a:pt x="1006" y="3086"/>
                  </a:lnTo>
                  <a:lnTo>
                    <a:pt x="441" y="3174"/>
                  </a:lnTo>
                  <a:lnTo>
                    <a:pt x="582" y="3844"/>
                  </a:lnTo>
                  <a:lnTo>
                    <a:pt x="2169" y="3368"/>
                  </a:lnTo>
                  <a:lnTo>
                    <a:pt x="2222" y="3351"/>
                  </a:lnTo>
                  <a:lnTo>
                    <a:pt x="2205" y="3280"/>
                  </a:lnTo>
                  <a:lnTo>
                    <a:pt x="2152" y="2927"/>
                  </a:lnTo>
                  <a:lnTo>
                    <a:pt x="1411" y="3033"/>
                  </a:lnTo>
                  <a:lnTo>
                    <a:pt x="1200" y="1182"/>
                  </a:lnTo>
                  <a:lnTo>
                    <a:pt x="2504" y="2504"/>
                  </a:lnTo>
                  <a:lnTo>
                    <a:pt x="3333" y="3351"/>
                  </a:lnTo>
                  <a:lnTo>
                    <a:pt x="3721" y="3192"/>
                  </a:lnTo>
                  <a:lnTo>
                    <a:pt x="3492" y="617"/>
                  </a:lnTo>
                  <a:lnTo>
                    <a:pt x="3968" y="494"/>
                  </a:lnTo>
                  <a:lnTo>
                    <a:pt x="389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2991;p79">
              <a:extLst>
                <a:ext uri="{FF2B5EF4-FFF2-40B4-BE49-F238E27FC236}">
                  <a16:creationId xmlns:a16="http://schemas.microsoft.com/office/drawing/2014/main" id="{C631FACF-9FAA-838F-0F02-7E16571DAEB0}"/>
                </a:ext>
              </a:extLst>
            </p:cNvPr>
            <p:cNvSpPr/>
            <p:nvPr/>
          </p:nvSpPr>
          <p:spPr>
            <a:xfrm>
              <a:off x="6192850" y="1020575"/>
              <a:ext cx="61300" cy="61400"/>
            </a:xfrm>
            <a:custGeom>
              <a:avLst/>
              <a:gdLst/>
              <a:ahLst/>
              <a:cxnLst/>
              <a:rect l="l" t="t" r="r" b="b"/>
              <a:pathLst>
                <a:path w="2452" h="2456" extrusionOk="0">
                  <a:moveTo>
                    <a:pt x="1162" y="342"/>
                  </a:moveTo>
                  <a:cubicBezTo>
                    <a:pt x="1195" y="342"/>
                    <a:pt x="1226" y="346"/>
                    <a:pt x="1253" y="355"/>
                  </a:cubicBezTo>
                  <a:cubicBezTo>
                    <a:pt x="1306" y="373"/>
                    <a:pt x="1359" y="408"/>
                    <a:pt x="1411" y="443"/>
                  </a:cubicBezTo>
                  <a:cubicBezTo>
                    <a:pt x="1464" y="478"/>
                    <a:pt x="1517" y="531"/>
                    <a:pt x="1553" y="584"/>
                  </a:cubicBezTo>
                  <a:cubicBezTo>
                    <a:pt x="1588" y="655"/>
                    <a:pt x="1623" y="708"/>
                    <a:pt x="1658" y="778"/>
                  </a:cubicBezTo>
                  <a:cubicBezTo>
                    <a:pt x="1676" y="849"/>
                    <a:pt x="1711" y="919"/>
                    <a:pt x="1729" y="990"/>
                  </a:cubicBezTo>
                  <a:cubicBezTo>
                    <a:pt x="1746" y="1043"/>
                    <a:pt x="1764" y="1113"/>
                    <a:pt x="1782" y="1184"/>
                  </a:cubicBezTo>
                  <a:cubicBezTo>
                    <a:pt x="1782" y="1219"/>
                    <a:pt x="1799" y="1272"/>
                    <a:pt x="1799" y="1325"/>
                  </a:cubicBezTo>
                  <a:cubicBezTo>
                    <a:pt x="1817" y="1395"/>
                    <a:pt x="1817" y="1448"/>
                    <a:pt x="1817" y="1519"/>
                  </a:cubicBezTo>
                  <a:cubicBezTo>
                    <a:pt x="1817" y="1572"/>
                    <a:pt x="1817" y="1642"/>
                    <a:pt x="1799" y="1713"/>
                  </a:cubicBezTo>
                  <a:cubicBezTo>
                    <a:pt x="1782" y="1766"/>
                    <a:pt x="1764" y="1836"/>
                    <a:pt x="1746" y="1889"/>
                  </a:cubicBezTo>
                  <a:cubicBezTo>
                    <a:pt x="1711" y="1942"/>
                    <a:pt x="1676" y="1977"/>
                    <a:pt x="1623" y="2030"/>
                  </a:cubicBezTo>
                  <a:cubicBezTo>
                    <a:pt x="1588" y="2066"/>
                    <a:pt x="1517" y="2083"/>
                    <a:pt x="1447" y="2101"/>
                  </a:cubicBezTo>
                  <a:cubicBezTo>
                    <a:pt x="1411" y="2110"/>
                    <a:pt x="1376" y="2114"/>
                    <a:pt x="1341" y="2114"/>
                  </a:cubicBezTo>
                  <a:cubicBezTo>
                    <a:pt x="1306" y="2114"/>
                    <a:pt x="1270" y="2110"/>
                    <a:pt x="1235" y="2101"/>
                  </a:cubicBezTo>
                  <a:cubicBezTo>
                    <a:pt x="1182" y="2083"/>
                    <a:pt x="1112" y="2066"/>
                    <a:pt x="1059" y="2030"/>
                  </a:cubicBezTo>
                  <a:cubicBezTo>
                    <a:pt x="1006" y="1995"/>
                    <a:pt x="971" y="1942"/>
                    <a:pt x="918" y="1889"/>
                  </a:cubicBezTo>
                  <a:cubicBezTo>
                    <a:pt x="882" y="1836"/>
                    <a:pt x="847" y="1783"/>
                    <a:pt x="812" y="1713"/>
                  </a:cubicBezTo>
                  <a:cubicBezTo>
                    <a:pt x="794" y="1660"/>
                    <a:pt x="759" y="1589"/>
                    <a:pt x="741" y="1537"/>
                  </a:cubicBezTo>
                  <a:cubicBezTo>
                    <a:pt x="724" y="1466"/>
                    <a:pt x="706" y="1413"/>
                    <a:pt x="706" y="1360"/>
                  </a:cubicBezTo>
                  <a:cubicBezTo>
                    <a:pt x="688" y="1325"/>
                    <a:pt x="688" y="1272"/>
                    <a:pt x="671" y="1201"/>
                  </a:cubicBezTo>
                  <a:cubicBezTo>
                    <a:pt x="671" y="1131"/>
                    <a:pt x="671" y="1060"/>
                    <a:pt x="671" y="990"/>
                  </a:cubicBezTo>
                  <a:cubicBezTo>
                    <a:pt x="671" y="919"/>
                    <a:pt x="671" y="849"/>
                    <a:pt x="688" y="778"/>
                  </a:cubicBezTo>
                  <a:cubicBezTo>
                    <a:pt x="706" y="708"/>
                    <a:pt x="724" y="655"/>
                    <a:pt x="759" y="584"/>
                  </a:cubicBezTo>
                  <a:cubicBezTo>
                    <a:pt x="777" y="531"/>
                    <a:pt x="829" y="478"/>
                    <a:pt x="865" y="443"/>
                  </a:cubicBezTo>
                  <a:cubicBezTo>
                    <a:pt x="918" y="390"/>
                    <a:pt x="988" y="373"/>
                    <a:pt x="1059" y="355"/>
                  </a:cubicBezTo>
                  <a:cubicBezTo>
                    <a:pt x="1094" y="346"/>
                    <a:pt x="1129" y="342"/>
                    <a:pt x="1162" y="342"/>
                  </a:cubicBezTo>
                  <a:close/>
                  <a:moveTo>
                    <a:pt x="1451" y="1"/>
                  </a:moveTo>
                  <a:cubicBezTo>
                    <a:pt x="1345" y="1"/>
                    <a:pt x="1232" y="16"/>
                    <a:pt x="1112" y="38"/>
                  </a:cubicBezTo>
                  <a:cubicBezTo>
                    <a:pt x="935" y="73"/>
                    <a:pt x="777" y="143"/>
                    <a:pt x="618" y="214"/>
                  </a:cubicBezTo>
                  <a:cubicBezTo>
                    <a:pt x="477" y="302"/>
                    <a:pt x="336" y="408"/>
                    <a:pt x="248" y="531"/>
                  </a:cubicBezTo>
                  <a:cubicBezTo>
                    <a:pt x="142" y="655"/>
                    <a:pt x="71" y="813"/>
                    <a:pt x="36" y="972"/>
                  </a:cubicBezTo>
                  <a:cubicBezTo>
                    <a:pt x="1" y="1149"/>
                    <a:pt x="1" y="1343"/>
                    <a:pt x="36" y="1537"/>
                  </a:cubicBezTo>
                  <a:cubicBezTo>
                    <a:pt x="71" y="1695"/>
                    <a:pt x="124" y="1836"/>
                    <a:pt x="195" y="1960"/>
                  </a:cubicBezTo>
                  <a:cubicBezTo>
                    <a:pt x="265" y="2083"/>
                    <a:pt x="353" y="2189"/>
                    <a:pt x="477" y="2260"/>
                  </a:cubicBezTo>
                  <a:cubicBezTo>
                    <a:pt x="583" y="2348"/>
                    <a:pt x="706" y="2401"/>
                    <a:pt x="865" y="2436"/>
                  </a:cubicBezTo>
                  <a:cubicBezTo>
                    <a:pt x="925" y="2449"/>
                    <a:pt x="989" y="2455"/>
                    <a:pt x="1054" y="2455"/>
                  </a:cubicBezTo>
                  <a:cubicBezTo>
                    <a:pt x="1161" y="2455"/>
                    <a:pt x="1274" y="2440"/>
                    <a:pt x="1394" y="2418"/>
                  </a:cubicBezTo>
                  <a:cubicBezTo>
                    <a:pt x="1588" y="2383"/>
                    <a:pt x="1746" y="2312"/>
                    <a:pt x="1905" y="2224"/>
                  </a:cubicBezTo>
                  <a:cubicBezTo>
                    <a:pt x="2046" y="2136"/>
                    <a:pt x="2170" y="2013"/>
                    <a:pt x="2258" y="1889"/>
                  </a:cubicBezTo>
                  <a:cubicBezTo>
                    <a:pt x="2346" y="1748"/>
                    <a:pt x="2399" y="1589"/>
                    <a:pt x="2434" y="1431"/>
                  </a:cubicBezTo>
                  <a:cubicBezTo>
                    <a:pt x="2452" y="1254"/>
                    <a:pt x="2452" y="1078"/>
                    <a:pt x="2417" y="884"/>
                  </a:cubicBezTo>
                  <a:cubicBezTo>
                    <a:pt x="2381" y="743"/>
                    <a:pt x="2328" y="620"/>
                    <a:pt x="2276" y="496"/>
                  </a:cubicBezTo>
                  <a:cubicBezTo>
                    <a:pt x="2205" y="373"/>
                    <a:pt x="2117" y="267"/>
                    <a:pt x="2011" y="196"/>
                  </a:cubicBezTo>
                  <a:cubicBezTo>
                    <a:pt x="1905" y="108"/>
                    <a:pt x="1782" y="55"/>
                    <a:pt x="1641" y="20"/>
                  </a:cubicBezTo>
                  <a:cubicBezTo>
                    <a:pt x="1580" y="6"/>
                    <a:pt x="1517" y="1"/>
                    <a:pt x="14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2992;p79">
              <a:extLst>
                <a:ext uri="{FF2B5EF4-FFF2-40B4-BE49-F238E27FC236}">
                  <a16:creationId xmlns:a16="http://schemas.microsoft.com/office/drawing/2014/main" id="{48D4450F-47C1-5D4C-02C6-CC62D935A98D}"/>
                </a:ext>
              </a:extLst>
            </p:cNvPr>
            <p:cNvSpPr/>
            <p:nvPr/>
          </p:nvSpPr>
          <p:spPr>
            <a:xfrm>
              <a:off x="6285425" y="967725"/>
              <a:ext cx="83350" cy="99650"/>
            </a:xfrm>
            <a:custGeom>
              <a:avLst/>
              <a:gdLst/>
              <a:ahLst/>
              <a:cxnLst/>
              <a:rect l="l" t="t" r="r" b="b"/>
              <a:pathLst>
                <a:path w="3334" h="3986" extrusionOk="0">
                  <a:moveTo>
                    <a:pt x="2576" y="0"/>
                  </a:moveTo>
                  <a:lnTo>
                    <a:pt x="2576" y="441"/>
                  </a:lnTo>
                  <a:cubicBezTo>
                    <a:pt x="2523" y="406"/>
                    <a:pt x="2452" y="406"/>
                    <a:pt x="2399" y="388"/>
                  </a:cubicBezTo>
                  <a:cubicBezTo>
                    <a:pt x="2329" y="370"/>
                    <a:pt x="2276" y="370"/>
                    <a:pt x="2205" y="353"/>
                  </a:cubicBezTo>
                  <a:lnTo>
                    <a:pt x="1817" y="353"/>
                  </a:lnTo>
                  <a:cubicBezTo>
                    <a:pt x="1711" y="353"/>
                    <a:pt x="1606" y="370"/>
                    <a:pt x="1517" y="388"/>
                  </a:cubicBezTo>
                  <a:lnTo>
                    <a:pt x="1394" y="388"/>
                  </a:lnTo>
                  <a:cubicBezTo>
                    <a:pt x="1253" y="423"/>
                    <a:pt x="1112" y="459"/>
                    <a:pt x="988" y="494"/>
                  </a:cubicBezTo>
                  <a:cubicBezTo>
                    <a:pt x="865" y="529"/>
                    <a:pt x="742" y="582"/>
                    <a:pt x="636" y="653"/>
                  </a:cubicBezTo>
                  <a:cubicBezTo>
                    <a:pt x="530" y="706"/>
                    <a:pt x="424" y="758"/>
                    <a:pt x="336" y="847"/>
                  </a:cubicBezTo>
                  <a:cubicBezTo>
                    <a:pt x="265" y="917"/>
                    <a:pt x="195" y="988"/>
                    <a:pt x="124" y="1076"/>
                  </a:cubicBezTo>
                  <a:cubicBezTo>
                    <a:pt x="71" y="1164"/>
                    <a:pt x="36" y="1270"/>
                    <a:pt x="19" y="1376"/>
                  </a:cubicBezTo>
                  <a:cubicBezTo>
                    <a:pt x="1" y="1481"/>
                    <a:pt x="1" y="1587"/>
                    <a:pt x="36" y="1711"/>
                  </a:cubicBezTo>
                  <a:cubicBezTo>
                    <a:pt x="54" y="1834"/>
                    <a:pt x="107" y="1958"/>
                    <a:pt x="177" y="2028"/>
                  </a:cubicBezTo>
                  <a:cubicBezTo>
                    <a:pt x="248" y="2116"/>
                    <a:pt x="318" y="2187"/>
                    <a:pt x="407" y="2222"/>
                  </a:cubicBezTo>
                  <a:cubicBezTo>
                    <a:pt x="477" y="2257"/>
                    <a:pt x="548" y="2275"/>
                    <a:pt x="600" y="2293"/>
                  </a:cubicBezTo>
                  <a:cubicBezTo>
                    <a:pt x="653" y="2293"/>
                    <a:pt x="689" y="2310"/>
                    <a:pt x="724" y="2310"/>
                  </a:cubicBezTo>
                  <a:cubicBezTo>
                    <a:pt x="847" y="2328"/>
                    <a:pt x="953" y="2328"/>
                    <a:pt x="1077" y="2328"/>
                  </a:cubicBezTo>
                  <a:cubicBezTo>
                    <a:pt x="1200" y="2310"/>
                    <a:pt x="1324" y="2310"/>
                    <a:pt x="1447" y="2275"/>
                  </a:cubicBezTo>
                  <a:cubicBezTo>
                    <a:pt x="1570" y="2257"/>
                    <a:pt x="1694" y="2240"/>
                    <a:pt x="1800" y="2222"/>
                  </a:cubicBezTo>
                  <a:cubicBezTo>
                    <a:pt x="1958" y="2187"/>
                    <a:pt x="2099" y="2169"/>
                    <a:pt x="2223" y="2152"/>
                  </a:cubicBezTo>
                  <a:cubicBezTo>
                    <a:pt x="2346" y="2134"/>
                    <a:pt x="2452" y="2134"/>
                    <a:pt x="2540" y="2134"/>
                  </a:cubicBezTo>
                  <a:cubicBezTo>
                    <a:pt x="2611" y="2152"/>
                    <a:pt x="2681" y="2169"/>
                    <a:pt x="2734" y="2204"/>
                  </a:cubicBezTo>
                  <a:cubicBezTo>
                    <a:pt x="2752" y="2222"/>
                    <a:pt x="2770" y="2240"/>
                    <a:pt x="2787" y="2275"/>
                  </a:cubicBezTo>
                  <a:cubicBezTo>
                    <a:pt x="2805" y="2310"/>
                    <a:pt x="2822" y="2346"/>
                    <a:pt x="2822" y="2381"/>
                  </a:cubicBezTo>
                  <a:cubicBezTo>
                    <a:pt x="2840" y="2434"/>
                    <a:pt x="2840" y="2504"/>
                    <a:pt x="2822" y="2557"/>
                  </a:cubicBezTo>
                  <a:cubicBezTo>
                    <a:pt x="2805" y="2610"/>
                    <a:pt x="2770" y="2645"/>
                    <a:pt x="2717" y="2698"/>
                  </a:cubicBezTo>
                  <a:cubicBezTo>
                    <a:pt x="2664" y="2734"/>
                    <a:pt x="2593" y="2769"/>
                    <a:pt x="2505" y="2804"/>
                  </a:cubicBezTo>
                  <a:cubicBezTo>
                    <a:pt x="2505" y="2804"/>
                    <a:pt x="2487" y="2822"/>
                    <a:pt x="2487" y="2822"/>
                  </a:cubicBezTo>
                  <a:cubicBezTo>
                    <a:pt x="2399" y="2857"/>
                    <a:pt x="2293" y="2875"/>
                    <a:pt x="2170" y="2910"/>
                  </a:cubicBezTo>
                  <a:cubicBezTo>
                    <a:pt x="2047" y="2927"/>
                    <a:pt x="1905" y="2945"/>
                    <a:pt x="1782" y="2963"/>
                  </a:cubicBezTo>
                  <a:cubicBezTo>
                    <a:pt x="1641" y="2980"/>
                    <a:pt x="1517" y="2980"/>
                    <a:pt x="1376" y="2980"/>
                  </a:cubicBezTo>
                  <a:cubicBezTo>
                    <a:pt x="1253" y="2963"/>
                    <a:pt x="1112" y="2963"/>
                    <a:pt x="988" y="2945"/>
                  </a:cubicBezTo>
                  <a:cubicBezTo>
                    <a:pt x="847" y="2927"/>
                    <a:pt x="706" y="2892"/>
                    <a:pt x="583" y="2875"/>
                  </a:cubicBezTo>
                  <a:lnTo>
                    <a:pt x="530" y="3968"/>
                  </a:lnTo>
                  <a:lnTo>
                    <a:pt x="830" y="3986"/>
                  </a:lnTo>
                  <a:lnTo>
                    <a:pt x="883" y="3598"/>
                  </a:lnTo>
                  <a:cubicBezTo>
                    <a:pt x="1006" y="3615"/>
                    <a:pt x="1112" y="3615"/>
                    <a:pt x="1218" y="3615"/>
                  </a:cubicBezTo>
                  <a:cubicBezTo>
                    <a:pt x="1324" y="3633"/>
                    <a:pt x="1429" y="3633"/>
                    <a:pt x="1553" y="3633"/>
                  </a:cubicBezTo>
                  <a:cubicBezTo>
                    <a:pt x="1659" y="3633"/>
                    <a:pt x="1764" y="3615"/>
                    <a:pt x="1870" y="3615"/>
                  </a:cubicBezTo>
                  <a:cubicBezTo>
                    <a:pt x="1941" y="3598"/>
                    <a:pt x="1994" y="3598"/>
                    <a:pt x="2064" y="3580"/>
                  </a:cubicBezTo>
                  <a:cubicBezTo>
                    <a:pt x="2117" y="3580"/>
                    <a:pt x="2170" y="3562"/>
                    <a:pt x="2223" y="3545"/>
                  </a:cubicBezTo>
                  <a:cubicBezTo>
                    <a:pt x="2311" y="3527"/>
                    <a:pt x="2417" y="3509"/>
                    <a:pt x="2505" y="3474"/>
                  </a:cubicBezTo>
                  <a:cubicBezTo>
                    <a:pt x="2611" y="3457"/>
                    <a:pt x="2699" y="3421"/>
                    <a:pt x="2787" y="3368"/>
                  </a:cubicBezTo>
                  <a:cubicBezTo>
                    <a:pt x="2875" y="3333"/>
                    <a:pt x="2964" y="3280"/>
                    <a:pt x="3034" y="3210"/>
                  </a:cubicBezTo>
                  <a:cubicBezTo>
                    <a:pt x="3105" y="3157"/>
                    <a:pt x="3175" y="3086"/>
                    <a:pt x="3228" y="3016"/>
                  </a:cubicBezTo>
                  <a:cubicBezTo>
                    <a:pt x="3263" y="2927"/>
                    <a:pt x="3299" y="2839"/>
                    <a:pt x="3316" y="2734"/>
                  </a:cubicBezTo>
                  <a:cubicBezTo>
                    <a:pt x="3334" y="2645"/>
                    <a:pt x="3334" y="2522"/>
                    <a:pt x="3316" y="2398"/>
                  </a:cubicBezTo>
                  <a:cubicBezTo>
                    <a:pt x="3281" y="2257"/>
                    <a:pt x="3228" y="2152"/>
                    <a:pt x="3175" y="2063"/>
                  </a:cubicBezTo>
                  <a:cubicBezTo>
                    <a:pt x="3122" y="1993"/>
                    <a:pt x="3052" y="1940"/>
                    <a:pt x="2999" y="1905"/>
                  </a:cubicBezTo>
                  <a:cubicBezTo>
                    <a:pt x="2981" y="1887"/>
                    <a:pt x="2964" y="1869"/>
                    <a:pt x="2946" y="1852"/>
                  </a:cubicBezTo>
                  <a:cubicBezTo>
                    <a:pt x="2858" y="1817"/>
                    <a:pt x="2770" y="1781"/>
                    <a:pt x="2664" y="1764"/>
                  </a:cubicBezTo>
                  <a:cubicBezTo>
                    <a:pt x="2558" y="1746"/>
                    <a:pt x="2470" y="1746"/>
                    <a:pt x="2364" y="1746"/>
                  </a:cubicBezTo>
                  <a:cubicBezTo>
                    <a:pt x="2258" y="1746"/>
                    <a:pt x="2152" y="1764"/>
                    <a:pt x="2064" y="1764"/>
                  </a:cubicBezTo>
                  <a:cubicBezTo>
                    <a:pt x="1958" y="1781"/>
                    <a:pt x="1870" y="1799"/>
                    <a:pt x="1800" y="1817"/>
                  </a:cubicBezTo>
                  <a:cubicBezTo>
                    <a:pt x="1641" y="1852"/>
                    <a:pt x="1517" y="1869"/>
                    <a:pt x="1394" y="1887"/>
                  </a:cubicBezTo>
                  <a:cubicBezTo>
                    <a:pt x="1271" y="1905"/>
                    <a:pt x="1165" y="1922"/>
                    <a:pt x="1077" y="1922"/>
                  </a:cubicBezTo>
                  <a:cubicBezTo>
                    <a:pt x="971" y="1922"/>
                    <a:pt x="900" y="1905"/>
                    <a:pt x="847" y="1887"/>
                  </a:cubicBezTo>
                  <a:cubicBezTo>
                    <a:pt x="830" y="1887"/>
                    <a:pt x="812" y="1869"/>
                    <a:pt x="812" y="1869"/>
                  </a:cubicBezTo>
                  <a:cubicBezTo>
                    <a:pt x="812" y="1869"/>
                    <a:pt x="812" y="1852"/>
                    <a:pt x="812" y="1852"/>
                  </a:cubicBezTo>
                  <a:cubicBezTo>
                    <a:pt x="759" y="1834"/>
                    <a:pt x="742" y="1799"/>
                    <a:pt x="706" y="1764"/>
                  </a:cubicBezTo>
                  <a:cubicBezTo>
                    <a:pt x="689" y="1711"/>
                    <a:pt x="689" y="1658"/>
                    <a:pt x="706" y="1605"/>
                  </a:cubicBezTo>
                  <a:cubicBezTo>
                    <a:pt x="724" y="1552"/>
                    <a:pt x="759" y="1499"/>
                    <a:pt x="812" y="1446"/>
                  </a:cubicBezTo>
                  <a:cubicBezTo>
                    <a:pt x="883" y="1393"/>
                    <a:pt x="953" y="1340"/>
                    <a:pt x="1077" y="1305"/>
                  </a:cubicBezTo>
                  <a:cubicBezTo>
                    <a:pt x="1182" y="1252"/>
                    <a:pt x="1324" y="1217"/>
                    <a:pt x="1482" y="1182"/>
                  </a:cubicBezTo>
                  <a:cubicBezTo>
                    <a:pt x="1588" y="1146"/>
                    <a:pt x="1711" y="1129"/>
                    <a:pt x="1853" y="1129"/>
                  </a:cubicBezTo>
                  <a:cubicBezTo>
                    <a:pt x="1958" y="1129"/>
                    <a:pt x="2099" y="1129"/>
                    <a:pt x="2258" y="1146"/>
                  </a:cubicBezTo>
                  <a:cubicBezTo>
                    <a:pt x="2399" y="1146"/>
                    <a:pt x="2558" y="1182"/>
                    <a:pt x="2734" y="1217"/>
                  </a:cubicBezTo>
                  <a:lnTo>
                    <a:pt x="2946" y="71"/>
                  </a:lnTo>
                  <a:lnTo>
                    <a:pt x="2576" y="0"/>
                  </a:ln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a:p>
          </p:txBody>
        </p:sp>
        <p:sp>
          <p:nvSpPr>
            <p:cNvPr id="3575" name="Google Shape;2993;p79">
              <a:extLst>
                <a:ext uri="{FF2B5EF4-FFF2-40B4-BE49-F238E27FC236}">
                  <a16:creationId xmlns:a16="http://schemas.microsoft.com/office/drawing/2014/main" id="{52E6843F-B30A-11B5-6BE2-5A4234F489FD}"/>
                </a:ext>
              </a:extLst>
            </p:cNvPr>
            <p:cNvSpPr/>
            <p:nvPr/>
          </p:nvSpPr>
          <p:spPr>
            <a:xfrm>
              <a:off x="6368325" y="975025"/>
              <a:ext cx="117275" cy="72075"/>
            </a:xfrm>
            <a:custGeom>
              <a:avLst/>
              <a:gdLst/>
              <a:ahLst/>
              <a:cxnLst/>
              <a:rect l="l" t="t" r="r" b="b"/>
              <a:pathLst>
                <a:path w="4691" h="2883" extrusionOk="0">
                  <a:moveTo>
                    <a:pt x="3447" y="1"/>
                  </a:moveTo>
                  <a:cubicBezTo>
                    <a:pt x="3365" y="1"/>
                    <a:pt x="3274" y="13"/>
                    <a:pt x="3174" y="26"/>
                  </a:cubicBezTo>
                  <a:cubicBezTo>
                    <a:pt x="3104" y="61"/>
                    <a:pt x="3033" y="78"/>
                    <a:pt x="2945" y="114"/>
                  </a:cubicBezTo>
                  <a:cubicBezTo>
                    <a:pt x="2892" y="149"/>
                    <a:pt x="2804" y="184"/>
                    <a:pt x="2734" y="237"/>
                  </a:cubicBezTo>
                  <a:cubicBezTo>
                    <a:pt x="2716" y="255"/>
                    <a:pt x="2716" y="255"/>
                    <a:pt x="2698" y="272"/>
                  </a:cubicBezTo>
                  <a:cubicBezTo>
                    <a:pt x="2628" y="325"/>
                    <a:pt x="2557" y="378"/>
                    <a:pt x="2487" y="449"/>
                  </a:cubicBezTo>
                  <a:cubicBezTo>
                    <a:pt x="2399" y="378"/>
                    <a:pt x="2310" y="325"/>
                    <a:pt x="2205" y="308"/>
                  </a:cubicBezTo>
                  <a:cubicBezTo>
                    <a:pt x="2153" y="300"/>
                    <a:pt x="2102" y="296"/>
                    <a:pt x="2049" y="296"/>
                  </a:cubicBezTo>
                  <a:cubicBezTo>
                    <a:pt x="1973" y="296"/>
                    <a:pt x="1892" y="305"/>
                    <a:pt x="1799" y="325"/>
                  </a:cubicBezTo>
                  <a:cubicBezTo>
                    <a:pt x="1746" y="343"/>
                    <a:pt x="1675" y="361"/>
                    <a:pt x="1605" y="396"/>
                  </a:cubicBezTo>
                  <a:cubicBezTo>
                    <a:pt x="1552" y="414"/>
                    <a:pt x="1482" y="449"/>
                    <a:pt x="1411" y="502"/>
                  </a:cubicBezTo>
                  <a:cubicBezTo>
                    <a:pt x="1340" y="537"/>
                    <a:pt x="1270" y="590"/>
                    <a:pt x="1182" y="660"/>
                  </a:cubicBezTo>
                  <a:lnTo>
                    <a:pt x="1146" y="378"/>
                  </a:lnTo>
                  <a:lnTo>
                    <a:pt x="177" y="731"/>
                  </a:lnTo>
                  <a:lnTo>
                    <a:pt x="0" y="784"/>
                  </a:lnTo>
                  <a:lnTo>
                    <a:pt x="35" y="960"/>
                  </a:lnTo>
                  <a:lnTo>
                    <a:pt x="88" y="1172"/>
                  </a:lnTo>
                  <a:lnTo>
                    <a:pt x="529" y="1066"/>
                  </a:lnTo>
                  <a:lnTo>
                    <a:pt x="829" y="2389"/>
                  </a:lnTo>
                  <a:lnTo>
                    <a:pt x="406" y="2494"/>
                  </a:lnTo>
                  <a:lnTo>
                    <a:pt x="476" y="2882"/>
                  </a:lnTo>
                  <a:lnTo>
                    <a:pt x="1693" y="2635"/>
                  </a:lnTo>
                  <a:lnTo>
                    <a:pt x="1940" y="2583"/>
                  </a:lnTo>
                  <a:lnTo>
                    <a:pt x="1887" y="2177"/>
                  </a:lnTo>
                  <a:lnTo>
                    <a:pt x="1869" y="2124"/>
                  </a:lnTo>
                  <a:lnTo>
                    <a:pt x="1411" y="2248"/>
                  </a:lnTo>
                  <a:lnTo>
                    <a:pt x="1235" y="1013"/>
                  </a:lnTo>
                  <a:cubicBezTo>
                    <a:pt x="1288" y="960"/>
                    <a:pt x="1340" y="907"/>
                    <a:pt x="1393" y="872"/>
                  </a:cubicBezTo>
                  <a:cubicBezTo>
                    <a:pt x="1446" y="837"/>
                    <a:pt x="1482" y="819"/>
                    <a:pt x="1517" y="801"/>
                  </a:cubicBezTo>
                  <a:cubicBezTo>
                    <a:pt x="1552" y="766"/>
                    <a:pt x="1587" y="749"/>
                    <a:pt x="1623" y="749"/>
                  </a:cubicBezTo>
                  <a:cubicBezTo>
                    <a:pt x="1658" y="740"/>
                    <a:pt x="1689" y="735"/>
                    <a:pt x="1715" y="735"/>
                  </a:cubicBezTo>
                  <a:cubicBezTo>
                    <a:pt x="1742" y="735"/>
                    <a:pt x="1764" y="740"/>
                    <a:pt x="1781" y="749"/>
                  </a:cubicBezTo>
                  <a:cubicBezTo>
                    <a:pt x="1834" y="766"/>
                    <a:pt x="1887" y="784"/>
                    <a:pt x="1922" y="819"/>
                  </a:cubicBezTo>
                  <a:cubicBezTo>
                    <a:pt x="1958" y="872"/>
                    <a:pt x="1993" y="907"/>
                    <a:pt x="2011" y="960"/>
                  </a:cubicBezTo>
                  <a:cubicBezTo>
                    <a:pt x="2046" y="1013"/>
                    <a:pt x="2063" y="1066"/>
                    <a:pt x="2081" y="1137"/>
                  </a:cubicBezTo>
                  <a:cubicBezTo>
                    <a:pt x="2081" y="1172"/>
                    <a:pt x="2099" y="1207"/>
                    <a:pt x="2099" y="1242"/>
                  </a:cubicBezTo>
                  <a:cubicBezTo>
                    <a:pt x="2099" y="1278"/>
                    <a:pt x="2116" y="1331"/>
                    <a:pt x="2116" y="1366"/>
                  </a:cubicBezTo>
                  <a:cubicBezTo>
                    <a:pt x="2116" y="1419"/>
                    <a:pt x="2134" y="1454"/>
                    <a:pt x="2134" y="1525"/>
                  </a:cubicBezTo>
                  <a:cubicBezTo>
                    <a:pt x="2134" y="1525"/>
                    <a:pt x="2134" y="1542"/>
                    <a:pt x="2134" y="1560"/>
                  </a:cubicBezTo>
                  <a:cubicBezTo>
                    <a:pt x="2134" y="1613"/>
                    <a:pt x="2152" y="1666"/>
                    <a:pt x="2152" y="1736"/>
                  </a:cubicBezTo>
                  <a:cubicBezTo>
                    <a:pt x="2152" y="1824"/>
                    <a:pt x="2169" y="1930"/>
                    <a:pt x="2187" y="2054"/>
                  </a:cubicBezTo>
                  <a:cubicBezTo>
                    <a:pt x="2187" y="2159"/>
                    <a:pt x="2205" y="2318"/>
                    <a:pt x="2222" y="2477"/>
                  </a:cubicBezTo>
                  <a:lnTo>
                    <a:pt x="3316" y="2300"/>
                  </a:lnTo>
                  <a:lnTo>
                    <a:pt x="3280" y="1771"/>
                  </a:lnTo>
                  <a:lnTo>
                    <a:pt x="2839" y="1895"/>
                  </a:lnTo>
                  <a:cubicBezTo>
                    <a:pt x="2822" y="1789"/>
                    <a:pt x="2822" y="1701"/>
                    <a:pt x="2804" y="1630"/>
                  </a:cubicBezTo>
                  <a:cubicBezTo>
                    <a:pt x="2804" y="1560"/>
                    <a:pt x="2804" y="1489"/>
                    <a:pt x="2786" y="1436"/>
                  </a:cubicBezTo>
                  <a:cubicBezTo>
                    <a:pt x="2786" y="1383"/>
                    <a:pt x="2786" y="1331"/>
                    <a:pt x="2786" y="1295"/>
                  </a:cubicBezTo>
                  <a:cubicBezTo>
                    <a:pt x="2786" y="1260"/>
                    <a:pt x="2769" y="1225"/>
                    <a:pt x="2769" y="1172"/>
                  </a:cubicBezTo>
                  <a:cubicBezTo>
                    <a:pt x="2769" y="1137"/>
                    <a:pt x="2769" y="1101"/>
                    <a:pt x="2751" y="1066"/>
                  </a:cubicBezTo>
                  <a:cubicBezTo>
                    <a:pt x="2751" y="1031"/>
                    <a:pt x="2734" y="978"/>
                    <a:pt x="2734" y="943"/>
                  </a:cubicBezTo>
                  <a:cubicBezTo>
                    <a:pt x="2716" y="854"/>
                    <a:pt x="2698" y="784"/>
                    <a:pt x="2663" y="696"/>
                  </a:cubicBezTo>
                  <a:cubicBezTo>
                    <a:pt x="2716" y="660"/>
                    <a:pt x="2751" y="608"/>
                    <a:pt x="2786" y="572"/>
                  </a:cubicBezTo>
                  <a:cubicBezTo>
                    <a:pt x="2839" y="555"/>
                    <a:pt x="2875" y="519"/>
                    <a:pt x="2910" y="502"/>
                  </a:cubicBezTo>
                  <a:cubicBezTo>
                    <a:pt x="2945" y="484"/>
                    <a:pt x="2963" y="466"/>
                    <a:pt x="2998" y="449"/>
                  </a:cubicBezTo>
                  <a:cubicBezTo>
                    <a:pt x="3051" y="449"/>
                    <a:pt x="3104" y="449"/>
                    <a:pt x="3157" y="466"/>
                  </a:cubicBezTo>
                  <a:cubicBezTo>
                    <a:pt x="3210" y="484"/>
                    <a:pt x="3263" y="502"/>
                    <a:pt x="3298" y="537"/>
                  </a:cubicBezTo>
                  <a:cubicBezTo>
                    <a:pt x="3333" y="572"/>
                    <a:pt x="3368" y="625"/>
                    <a:pt x="3386" y="678"/>
                  </a:cubicBezTo>
                  <a:cubicBezTo>
                    <a:pt x="3421" y="731"/>
                    <a:pt x="3439" y="784"/>
                    <a:pt x="3439" y="854"/>
                  </a:cubicBezTo>
                  <a:cubicBezTo>
                    <a:pt x="3457" y="890"/>
                    <a:pt x="3457" y="925"/>
                    <a:pt x="3474" y="960"/>
                  </a:cubicBezTo>
                  <a:cubicBezTo>
                    <a:pt x="3474" y="995"/>
                    <a:pt x="3474" y="1031"/>
                    <a:pt x="3492" y="1084"/>
                  </a:cubicBezTo>
                  <a:cubicBezTo>
                    <a:pt x="3492" y="1119"/>
                    <a:pt x="3492" y="1172"/>
                    <a:pt x="3509" y="1242"/>
                  </a:cubicBezTo>
                  <a:cubicBezTo>
                    <a:pt x="3509" y="1295"/>
                    <a:pt x="3509" y="1366"/>
                    <a:pt x="3527" y="1454"/>
                  </a:cubicBezTo>
                  <a:cubicBezTo>
                    <a:pt x="3527" y="1542"/>
                    <a:pt x="3545" y="1648"/>
                    <a:pt x="3545" y="1754"/>
                  </a:cubicBezTo>
                  <a:cubicBezTo>
                    <a:pt x="3562" y="1877"/>
                    <a:pt x="3580" y="2018"/>
                    <a:pt x="3598" y="2195"/>
                  </a:cubicBezTo>
                  <a:lnTo>
                    <a:pt x="4691" y="2018"/>
                  </a:lnTo>
                  <a:lnTo>
                    <a:pt x="4656" y="1489"/>
                  </a:lnTo>
                  <a:lnTo>
                    <a:pt x="4197" y="1613"/>
                  </a:lnTo>
                  <a:cubicBezTo>
                    <a:pt x="4197" y="1507"/>
                    <a:pt x="4180" y="1419"/>
                    <a:pt x="4180" y="1348"/>
                  </a:cubicBezTo>
                  <a:cubicBezTo>
                    <a:pt x="4180" y="1278"/>
                    <a:pt x="4180" y="1207"/>
                    <a:pt x="4162" y="1154"/>
                  </a:cubicBezTo>
                  <a:cubicBezTo>
                    <a:pt x="4162" y="1101"/>
                    <a:pt x="4162" y="1048"/>
                    <a:pt x="4162" y="1013"/>
                  </a:cubicBezTo>
                  <a:cubicBezTo>
                    <a:pt x="4162" y="978"/>
                    <a:pt x="4144" y="925"/>
                    <a:pt x="4144" y="890"/>
                  </a:cubicBezTo>
                  <a:cubicBezTo>
                    <a:pt x="4144" y="854"/>
                    <a:pt x="4144" y="819"/>
                    <a:pt x="4127" y="784"/>
                  </a:cubicBezTo>
                  <a:cubicBezTo>
                    <a:pt x="4127" y="749"/>
                    <a:pt x="4109" y="696"/>
                    <a:pt x="4109" y="660"/>
                  </a:cubicBezTo>
                  <a:cubicBezTo>
                    <a:pt x="4091" y="537"/>
                    <a:pt x="4039" y="431"/>
                    <a:pt x="4003" y="343"/>
                  </a:cubicBezTo>
                  <a:cubicBezTo>
                    <a:pt x="3950" y="255"/>
                    <a:pt x="3880" y="184"/>
                    <a:pt x="3809" y="131"/>
                  </a:cubicBezTo>
                  <a:cubicBezTo>
                    <a:pt x="3739" y="61"/>
                    <a:pt x="3651" y="26"/>
                    <a:pt x="3545" y="8"/>
                  </a:cubicBezTo>
                  <a:cubicBezTo>
                    <a:pt x="3514" y="3"/>
                    <a:pt x="3481" y="1"/>
                    <a:pt x="34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2994;p79">
              <a:extLst>
                <a:ext uri="{FF2B5EF4-FFF2-40B4-BE49-F238E27FC236}">
                  <a16:creationId xmlns:a16="http://schemas.microsoft.com/office/drawing/2014/main" id="{EF248127-8559-C8DF-6232-B27D2937EBAA}"/>
                </a:ext>
              </a:extLst>
            </p:cNvPr>
            <p:cNvSpPr/>
            <p:nvPr/>
          </p:nvSpPr>
          <p:spPr>
            <a:xfrm>
              <a:off x="6484275" y="960050"/>
              <a:ext cx="61300" cy="61325"/>
            </a:xfrm>
            <a:custGeom>
              <a:avLst/>
              <a:gdLst/>
              <a:ahLst/>
              <a:cxnLst/>
              <a:rect l="l" t="t" r="r" b="b"/>
              <a:pathLst>
                <a:path w="2452" h="2453" extrusionOk="0">
                  <a:moveTo>
                    <a:pt x="1145" y="331"/>
                  </a:moveTo>
                  <a:cubicBezTo>
                    <a:pt x="1184" y="331"/>
                    <a:pt x="1221" y="339"/>
                    <a:pt x="1252" y="360"/>
                  </a:cubicBezTo>
                  <a:cubicBezTo>
                    <a:pt x="1323" y="378"/>
                    <a:pt x="1376" y="395"/>
                    <a:pt x="1411" y="448"/>
                  </a:cubicBezTo>
                  <a:cubicBezTo>
                    <a:pt x="1464" y="484"/>
                    <a:pt x="1517" y="536"/>
                    <a:pt x="1552" y="589"/>
                  </a:cubicBezTo>
                  <a:cubicBezTo>
                    <a:pt x="1587" y="642"/>
                    <a:pt x="1622" y="713"/>
                    <a:pt x="1658" y="783"/>
                  </a:cubicBezTo>
                  <a:cubicBezTo>
                    <a:pt x="1675" y="836"/>
                    <a:pt x="1711" y="907"/>
                    <a:pt x="1728" y="977"/>
                  </a:cubicBezTo>
                  <a:cubicBezTo>
                    <a:pt x="1746" y="1048"/>
                    <a:pt x="1764" y="1118"/>
                    <a:pt x="1781" y="1171"/>
                  </a:cubicBezTo>
                  <a:cubicBezTo>
                    <a:pt x="1781" y="1224"/>
                    <a:pt x="1799" y="1277"/>
                    <a:pt x="1799" y="1330"/>
                  </a:cubicBezTo>
                  <a:cubicBezTo>
                    <a:pt x="1816" y="1383"/>
                    <a:pt x="1816" y="1453"/>
                    <a:pt x="1816" y="1506"/>
                  </a:cubicBezTo>
                  <a:cubicBezTo>
                    <a:pt x="1816" y="1577"/>
                    <a:pt x="1816" y="1647"/>
                    <a:pt x="1799" y="1700"/>
                  </a:cubicBezTo>
                  <a:cubicBezTo>
                    <a:pt x="1799" y="1771"/>
                    <a:pt x="1781" y="1824"/>
                    <a:pt x="1746" y="1877"/>
                  </a:cubicBezTo>
                  <a:cubicBezTo>
                    <a:pt x="1711" y="1930"/>
                    <a:pt x="1675" y="1982"/>
                    <a:pt x="1640" y="2018"/>
                  </a:cubicBezTo>
                  <a:cubicBezTo>
                    <a:pt x="1587" y="2053"/>
                    <a:pt x="1517" y="2088"/>
                    <a:pt x="1446" y="2106"/>
                  </a:cubicBezTo>
                  <a:cubicBezTo>
                    <a:pt x="1411" y="2115"/>
                    <a:pt x="1376" y="2119"/>
                    <a:pt x="1340" y="2119"/>
                  </a:cubicBezTo>
                  <a:cubicBezTo>
                    <a:pt x="1305" y="2119"/>
                    <a:pt x="1270" y="2115"/>
                    <a:pt x="1235" y="2106"/>
                  </a:cubicBezTo>
                  <a:cubicBezTo>
                    <a:pt x="1182" y="2088"/>
                    <a:pt x="1111" y="2053"/>
                    <a:pt x="1076" y="2018"/>
                  </a:cubicBezTo>
                  <a:cubicBezTo>
                    <a:pt x="1023" y="1982"/>
                    <a:pt x="970" y="1947"/>
                    <a:pt x="935" y="1877"/>
                  </a:cubicBezTo>
                  <a:cubicBezTo>
                    <a:pt x="882" y="1824"/>
                    <a:pt x="847" y="1771"/>
                    <a:pt x="829" y="1718"/>
                  </a:cubicBezTo>
                  <a:cubicBezTo>
                    <a:pt x="794" y="1647"/>
                    <a:pt x="776" y="1594"/>
                    <a:pt x="741" y="1524"/>
                  </a:cubicBezTo>
                  <a:cubicBezTo>
                    <a:pt x="723" y="1471"/>
                    <a:pt x="705" y="1418"/>
                    <a:pt x="705" y="1365"/>
                  </a:cubicBezTo>
                  <a:cubicBezTo>
                    <a:pt x="688" y="1312"/>
                    <a:pt x="688" y="1259"/>
                    <a:pt x="670" y="1189"/>
                  </a:cubicBezTo>
                  <a:cubicBezTo>
                    <a:pt x="670" y="1136"/>
                    <a:pt x="670" y="1065"/>
                    <a:pt x="670" y="995"/>
                  </a:cubicBezTo>
                  <a:cubicBezTo>
                    <a:pt x="670" y="924"/>
                    <a:pt x="670" y="854"/>
                    <a:pt x="688" y="783"/>
                  </a:cubicBezTo>
                  <a:cubicBezTo>
                    <a:pt x="705" y="713"/>
                    <a:pt x="723" y="642"/>
                    <a:pt x="758" y="589"/>
                  </a:cubicBezTo>
                  <a:cubicBezTo>
                    <a:pt x="794" y="536"/>
                    <a:pt x="829" y="484"/>
                    <a:pt x="882" y="431"/>
                  </a:cubicBezTo>
                  <a:cubicBezTo>
                    <a:pt x="917" y="395"/>
                    <a:pt x="988" y="360"/>
                    <a:pt x="1058" y="342"/>
                  </a:cubicBezTo>
                  <a:cubicBezTo>
                    <a:pt x="1087" y="335"/>
                    <a:pt x="1117" y="331"/>
                    <a:pt x="1145" y="331"/>
                  </a:cubicBezTo>
                  <a:close/>
                  <a:moveTo>
                    <a:pt x="1421" y="0"/>
                  </a:moveTo>
                  <a:cubicBezTo>
                    <a:pt x="1328" y="0"/>
                    <a:pt x="1228" y="14"/>
                    <a:pt x="1111" y="43"/>
                  </a:cubicBezTo>
                  <a:cubicBezTo>
                    <a:pt x="935" y="78"/>
                    <a:pt x="776" y="131"/>
                    <a:pt x="617" y="219"/>
                  </a:cubicBezTo>
                  <a:cubicBezTo>
                    <a:pt x="476" y="307"/>
                    <a:pt x="353" y="413"/>
                    <a:pt x="247" y="536"/>
                  </a:cubicBezTo>
                  <a:cubicBezTo>
                    <a:pt x="141" y="660"/>
                    <a:pt x="71" y="801"/>
                    <a:pt x="35" y="977"/>
                  </a:cubicBezTo>
                  <a:cubicBezTo>
                    <a:pt x="0" y="1154"/>
                    <a:pt x="0" y="1330"/>
                    <a:pt x="35" y="1542"/>
                  </a:cubicBezTo>
                  <a:cubicBezTo>
                    <a:pt x="71" y="1683"/>
                    <a:pt x="124" y="1824"/>
                    <a:pt x="194" y="1947"/>
                  </a:cubicBezTo>
                  <a:cubicBezTo>
                    <a:pt x="265" y="2071"/>
                    <a:pt x="353" y="2176"/>
                    <a:pt x="476" y="2265"/>
                  </a:cubicBezTo>
                  <a:cubicBezTo>
                    <a:pt x="582" y="2353"/>
                    <a:pt x="723" y="2406"/>
                    <a:pt x="864" y="2441"/>
                  </a:cubicBezTo>
                  <a:cubicBezTo>
                    <a:pt x="930" y="2448"/>
                    <a:pt x="999" y="2453"/>
                    <a:pt x="1070" y="2453"/>
                  </a:cubicBezTo>
                  <a:cubicBezTo>
                    <a:pt x="1172" y="2453"/>
                    <a:pt x="1280" y="2444"/>
                    <a:pt x="1393" y="2423"/>
                  </a:cubicBezTo>
                  <a:cubicBezTo>
                    <a:pt x="1587" y="2370"/>
                    <a:pt x="1764" y="2317"/>
                    <a:pt x="1905" y="2212"/>
                  </a:cubicBezTo>
                  <a:cubicBezTo>
                    <a:pt x="1940" y="2194"/>
                    <a:pt x="1958" y="2176"/>
                    <a:pt x="1993" y="2159"/>
                  </a:cubicBezTo>
                  <a:cubicBezTo>
                    <a:pt x="2099" y="2071"/>
                    <a:pt x="2187" y="1982"/>
                    <a:pt x="2257" y="1877"/>
                  </a:cubicBezTo>
                  <a:cubicBezTo>
                    <a:pt x="2345" y="1753"/>
                    <a:pt x="2398" y="1594"/>
                    <a:pt x="2434" y="1418"/>
                  </a:cubicBezTo>
                  <a:cubicBezTo>
                    <a:pt x="2451" y="1330"/>
                    <a:pt x="2451" y="1242"/>
                    <a:pt x="2451" y="1136"/>
                  </a:cubicBezTo>
                  <a:cubicBezTo>
                    <a:pt x="2451" y="1048"/>
                    <a:pt x="2434" y="977"/>
                    <a:pt x="2416" y="889"/>
                  </a:cubicBezTo>
                  <a:cubicBezTo>
                    <a:pt x="2381" y="748"/>
                    <a:pt x="2345" y="607"/>
                    <a:pt x="2275" y="484"/>
                  </a:cubicBezTo>
                  <a:cubicBezTo>
                    <a:pt x="2204" y="378"/>
                    <a:pt x="2134" y="272"/>
                    <a:pt x="2028" y="184"/>
                  </a:cubicBezTo>
                  <a:cubicBezTo>
                    <a:pt x="1922" y="113"/>
                    <a:pt x="1781" y="43"/>
                    <a:pt x="1640" y="25"/>
                  </a:cubicBezTo>
                  <a:cubicBezTo>
                    <a:pt x="1569" y="9"/>
                    <a:pt x="1497" y="0"/>
                    <a:pt x="14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2995;p79">
              <a:extLst>
                <a:ext uri="{FF2B5EF4-FFF2-40B4-BE49-F238E27FC236}">
                  <a16:creationId xmlns:a16="http://schemas.microsoft.com/office/drawing/2014/main" id="{2F1B05A8-8B2F-4E9A-FD09-24842D545424}"/>
                </a:ext>
              </a:extLst>
            </p:cNvPr>
            <p:cNvSpPr/>
            <p:nvPr/>
          </p:nvSpPr>
          <p:spPr>
            <a:xfrm>
              <a:off x="6537600" y="927600"/>
              <a:ext cx="90400" cy="82900"/>
            </a:xfrm>
            <a:custGeom>
              <a:avLst/>
              <a:gdLst/>
              <a:ahLst/>
              <a:cxnLst/>
              <a:rect l="l" t="t" r="r" b="b"/>
              <a:pathLst>
                <a:path w="3616" h="3316" extrusionOk="0">
                  <a:moveTo>
                    <a:pt x="1235" y="0"/>
                  </a:moveTo>
                  <a:lnTo>
                    <a:pt x="1" y="283"/>
                  </a:lnTo>
                  <a:lnTo>
                    <a:pt x="89" y="653"/>
                  </a:lnTo>
                  <a:lnTo>
                    <a:pt x="548" y="582"/>
                  </a:lnTo>
                  <a:lnTo>
                    <a:pt x="724" y="1535"/>
                  </a:lnTo>
                  <a:lnTo>
                    <a:pt x="971" y="2857"/>
                  </a:lnTo>
                  <a:lnTo>
                    <a:pt x="583" y="2945"/>
                  </a:lnTo>
                  <a:lnTo>
                    <a:pt x="671" y="3316"/>
                  </a:lnTo>
                  <a:lnTo>
                    <a:pt x="2082" y="3034"/>
                  </a:lnTo>
                  <a:lnTo>
                    <a:pt x="1994" y="2610"/>
                  </a:lnTo>
                  <a:lnTo>
                    <a:pt x="1623" y="2698"/>
                  </a:lnTo>
                  <a:lnTo>
                    <a:pt x="1553" y="2169"/>
                  </a:lnTo>
                  <a:lnTo>
                    <a:pt x="1623" y="2099"/>
                  </a:lnTo>
                  <a:lnTo>
                    <a:pt x="2681" y="2910"/>
                  </a:lnTo>
                  <a:lnTo>
                    <a:pt x="3616" y="2698"/>
                  </a:lnTo>
                  <a:lnTo>
                    <a:pt x="3528" y="2222"/>
                  </a:lnTo>
                  <a:lnTo>
                    <a:pt x="3122" y="2381"/>
                  </a:lnTo>
                  <a:lnTo>
                    <a:pt x="2082" y="1640"/>
                  </a:lnTo>
                  <a:lnTo>
                    <a:pt x="2487" y="1235"/>
                  </a:lnTo>
                  <a:lnTo>
                    <a:pt x="3052" y="1129"/>
                  </a:lnTo>
                  <a:lnTo>
                    <a:pt x="3016" y="618"/>
                  </a:lnTo>
                  <a:lnTo>
                    <a:pt x="2135" y="900"/>
                  </a:lnTo>
                  <a:lnTo>
                    <a:pt x="1482" y="1729"/>
                  </a:lnTo>
                  <a:lnTo>
                    <a:pt x="1288" y="371"/>
                  </a:lnTo>
                  <a:lnTo>
                    <a:pt x="12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2996;p79">
              <a:extLst>
                <a:ext uri="{FF2B5EF4-FFF2-40B4-BE49-F238E27FC236}">
                  <a16:creationId xmlns:a16="http://schemas.microsoft.com/office/drawing/2014/main" id="{D69C579D-49CA-47C3-1DD0-BCDAA4E18A12}"/>
                </a:ext>
              </a:extLst>
            </p:cNvPr>
            <p:cNvSpPr/>
            <p:nvPr/>
          </p:nvSpPr>
          <p:spPr>
            <a:xfrm>
              <a:off x="6632825" y="918150"/>
              <a:ext cx="19875" cy="13200"/>
            </a:xfrm>
            <a:custGeom>
              <a:avLst/>
              <a:gdLst/>
              <a:ahLst/>
              <a:cxnLst/>
              <a:rect l="l" t="t" r="r" b="b"/>
              <a:pathLst>
                <a:path w="795" h="528" extrusionOk="0">
                  <a:moveTo>
                    <a:pt x="442" y="0"/>
                  </a:moveTo>
                  <a:cubicBezTo>
                    <a:pt x="407" y="0"/>
                    <a:pt x="371" y="8"/>
                    <a:pt x="336" y="8"/>
                  </a:cubicBezTo>
                  <a:cubicBezTo>
                    <a:pt x="283" y="26"/>
                    <a:pt x="230" y="43"/>
                    <a:pt x="195" y="61"/>
                  </a:cubicBezTo>
                  <a:cubicBezTo>
                    <a:pt x="142" y="79"/>
                    <a:pt x="107" y="114"/>
                    <a:pt x="71" y="149"/>
                  </a:cubicBezTo>
                  <a:cubicBezTo>
                    <a:pt x="54" y="167"/>
                    <a:pt x="19" y="202"/>
                    <a:pt x="19" y="237"/>
                  </a:cubicBezTo>
                  <a:cubicBezTo>
                    <a:pt x="1" y="273"/>
                    <a:pt x="1" y="308"/>
                    <a:pt x="1" y="343"/>
                  </a:cubicBezTo>
                  <a:cubicBezTo>
                    <a:pt x="1" y="378"/>
                    <a:pt x="19" y="414"/>
                    <a:pt x="54" y="431"/>
                  </a:cubicBezTo>
                  <a:cubicBezTo>
                    <a:pt x="71" y="467"/>
                    <a:pt x="107" y="484"/>
                    <a:pt x="160" y="502"/>
                  </a:cubicBezTo>
                  <a:cubicBezTo>
                    <a:pt x="195" y="519"/>
                    <a:pt x="230" y="519"/>
                    <a:pt x="283" y="519"/>
                  </a:cubicBezTo>
                  <a:cubicBezTo>
                    <a:pt x="301" y="525"/>
                    <a:pt x="318" y="527"/>
                    <a:pt x="336" y="527"/>
                  </a:cubicBezTo>
                  <a:cubicBezTo>
                    <a:pt x="371" y="527"/>
                    <a:pt x="407" y="519"/>
                    <a:pt x="442" y="519"/>
                  </a:cubicBezTo>
                  <a:cubicBezTo>
                    <a:pt x="495" y="502"/>
                    <a:pt x="548" y="484"/>
                    <a:pt x="583" y="467"/>
                  </a:cubicBezTo>
                  <a:cubicBezTo>
                    <a:pt x="636" y="449"/>
                    <a:pt x="671" y="414"/>
                    <a:pt x="706" y="378"/>
                  </a:cubicBezTo>
                  <a:cubicBezTo>
                    <a:pt x="742" y="361"/>
                    <a:pt x="759" y="326"/>
                    <a:pt x="777" y="290"/>
                  </a:cubicBezTo>
                  <a:cubicBezTo>
                    <a:pt x="777" y="255"/>
                    <a:pt x="794" y="220"/>
                    <a:pt x="777" y="184"/>
                  </a:cubicBezTo>
                  <a:cubicBezTo>
                    <a:pt x="777" y="149"/>
                    <a:pt x="759" y="114"/>
                    <a:pt x="724" y="96"/>
                  </a:cubicBezTo>
                  <a:cubicBezTo>
                    <a:pt x="706" y="61"/>
                    <a:pt x="671" y="43"/>
                    <a:pt x="636" y="26"/>
                  </a:cubicBezTo>
                  <a:cubicBezTo>
                    <a:pt x="583" y="8"/>
                    <a:pt x="548" y="8"/>
                    <a:pt x="495" y="8"/>
                  </a:cubicBezTo>
                  <a:cubicBezTo>
                    <a:pt x="477" y="2"/>
                    <a:pt x="459" y="0"/>
                    <a:pt x="4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2997;p79">
              <a:extLst>
                <a:ext uri="{FF2B5EF4-FFF2-40B4-BE49-F238E27FC236}">
                  <a16:creationId xmlns:a16="http://schemas.microsoft.com/office/drawing/2014/main" id="{169A3918-EEC8-2225-8BA7-4F81602EBC39}"/>
                </a:ext>
              </a:extLst>
            </p:cNvPr>
            <p:cNvSpPr/>
            <p:nvPr/>
          </p:nvSpPr>
          <p:spPr>
            <a:xfrm>
              <a:off x="6622250" y="935100"/>
              <a:ext cx="52050" cy="58650"/>
            </a:xfrm>
            <a:custGeom>
              <a:avLst/>
              <a:gdLst/>
              <a:ahLst/>
              <a:cxnLst/>
              <a:rect l="l" t="t" r="r" b="b"/>
              <a:pathLst>
                <a:path w="2082" h="2346" extrusionOk="0">
                  <a:moveTo>
                    <a:pt x="1306" y="0"/>
                  </a:moveTo>
                  <a:lnTo>
                    <a:pt x="1" y="371"/>
                  </a:lnTo>
                  <a:lnTo>
                    <a:pt x="71" y="706"/>
                  </a:lnTo>
                  <a:lnTo>
                    <a:pt x="724" y="582"/>
                  </a:lnTo>
                  <a:lnTo>
                    <a:pt x="988" y="1799"/>
                  </a:lnTo>
                  <a:lnTo>
                    <a:pt x="353" y="1975"/>
                  </a:lnTo>
                  <a:lnTo>
                    <a:pt x="494" y="2346"/>
                  </a:lnTo>
                  <a:lnTo>
                    <a:pt x="2082" y="2063"/>
                  </a:lnTo>
                  <a:lnTo>
                    <a:pt x="2046" y="1499"/>
                  </a:lnTo>
                  <a:lnTo>
                    <a:pt x="1482" y="1658"/>
                  </a:lnTo>
                  <a:lnTo>
                    <a:pt x="130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2998;p79">
              <a:extLst>
                <a:ext uri="{FF2B5EF4-FFF2-40B4-BE49-F238E27FC236}">
                  <a16:creationId xmlns:a16="http://schemas.microsoft.com/office/drawing/2014/main" id="{C484E3C2-32C0-C64E-E1C9-CE2E34C2A807}"/>
                </a:ext>
              </a:extLst>
            </p:cNvPr>
            <p:cNvSpPr/>
            <p:nvPr/>
          </p:nvSpPr>
          <p:spPr>
            <a:xfrm>
              <a:off x="6667675" y="919050"/>
              <a:ext cx="87750" cy="65875"/>
            </a:xfrm>
            <a:custGeom>
              <a:avLst/>
              <a:gdLst/>
              <a:ahLst/>
              <a:cxnLst/>
              <a:rect l="l" t="t" r="r" b="b"/>
              <a:pathLst>
                <a:path w="3510" h="2635" extrusionOk="0">
                  <a:moveTo>
                    <a:pt x="2266" y="0"/>
                  </a:moveTo>
                  <a:cubicBezTo>
                    <a:pt x="2183" y="0"/>
                    <a:pt x="2093" y="13"/>
                    <a:pt x="1993" y="25"/>
                  </a:cubicBezTo>
                  <a:cubicBezTo>
                    <a:pt x="1905" y="60"/>
                    <a:pt x="1816" y="96"/>
                    <a:pt x="1728" y="131"/>
                  </a:cubicBezTo>
                  <a:cubicBezTo>
                    <a:pt x="1658" y="184"/>
                    <a:pt x="1570" y="237"/>
                    <a:pt x="1481" y="290"/>
                  </a:cubicBezTo>
                  <a:cubicBezTo>
                    <a:pt x="1393" y="360"/>
                    <a:pt x="1305" y="448"/>
                    <a:pt x="1217" y="554"/>
                  </a:cubicBezTo>
                  <a:lnTo>
                    <a:pt x="1164" y="131"/>
                  </a:lnTo>
                  <a:lnTo>
                    <a:pt x="0" y="536"/>
                  </a:lnTo>
                  <a:lnTo>
                    <a:pt x="88" y="924"/>
                  </a:lnTo>
                  <a:lnTo>
                    <a:pt x="529" y="819"/>
                  </a:lnTo>
                  <a:lnTo>
                    <a:pt x="829" y="2141"/>
                  </a:lnTo>
                  <a:lnTo>
                    <a:pt x="406" y="2247"/>
                  </a:lnTo>
                  <a:lnTo>
                    <a:pt x="476" y="2635"/>
                  </a:lnTo>
                  <a:lnTo>
                    <a:pt x="1940" y="2335"/>
                  </a:lnTo>
                  <a:lnTo>
                    <a:pt x="1887" y="1877"/>
                  </a:lnTo>
                  <a:lnTo>
                    <a:pt x="1411" y="2000"/>
                  </a:lnTo>
                  <a:lnTo>
                    <a:pt x="1270" y="924"/>
                  </a:lnTo>
                  <a:cubicBezTo>
                    <a:pt x="1340" y="836"/>
                    <a:pt x="1411" y="748"/>
                    <a:pt x="1464" y="677"/>
                  </a:cubicBezTo>
                  <a:cubicBezTo>
                    <a:pt x="1534" y="625"/>
                    <a:pt x="1587" y="572"/>
                    <a:pt x="1640" y="536"/>
                  </a:cubicBezTo>
                  <a:cubicBezTo>
                    <a:pt x="1711" y="501"/>
                    <a:pt x="1764" y="466"/>
                    <a:pt x="1816" y="448"/>
                  </a:cubicBezTo>
                  <a:cubicBezTo>
                    <a:pt x="1869" y="448"/>
                    <a:pt x="1922" y="448"/>
                    <a:pt x="1975" y="466"/>
                  </a:cubicBezTo>
                  <a:cubicBezTo>
                    <a:pt x="2010" y="483"/>
                    <a:pt x="2063" y="501"/>
                    <a:pt x="2081" y="536"/>
                  </a:cubicBezTo>
                  <a:cubicBezTo>
                    <a:pt x="2116" y="572"/>
                    <a:pt x="2151" y="625"/>
                    <a:pt x="2169" y="677"/>
                  </a:cubicBezTo>
                  <a:cubicBezTo>
                    <a:pt x="2187" y="730"/>
                    <a:pt x="2204" y="783"/>
                    <a:pt x="2222" y="854"/>
                  </a:cubicBezTo>
                  <a:cubicBezTo>
                    <a:pt x="2240" y="889"/>
                    <a:pt x="2240" y="942"/>
                    <a:pt x="2240" y="977"/>
                  </a:cubicBezTo>
                  <a:cubicBezTo>
                    <a:pt x="2257" y="1013"/>
                    <a:pt x="2257" y="1048"/>
                    <a:pt x="2257" y="1083"/>
                  </a:cubicBezTo>
                  <a:cubicBezTo>
                    <a:pt x="2257" y="1136"/>
                    <a:pt x="2275" y="1189"/>
                    <a:pt x="2275" y="1242"/>
                  </a:cubicBezTo>
                  <a:cubicBezTo>
                    <a:pt x="2275" y="1295"/>
                    <a:pt x="2293" y="1365"/>
                    <a:pt x="2293" y="1453"/>
                  </a:cubicBezTo>
                  <a:cubicBezTo>
                    <a:pt x="2310" y="1542"/>
                    <a:pt x="2310" y="1647"/>
                    <a:pt x="2328" y="1771"/>
                  </a:cubicBezTo>
                  <a:cubicBezTo>
                    <a:pt x="2345" y="1894"/>
                    <a:pt x="2345" y="2035"/>
                    <a:pt x="2363" y="2194"/>
                  </a:cubicBezTo>
                  <a:lnTo>
                    <a:pt x="3509" y="2018"/>
                  </a:lnTo>
                  <a:lnTo>
                    <a:pt x="3456" y="1489"/>
                  </a:lnTo>
                  <a:lnTo>
                    <a:pt x="3016" y="1612"/>
                  </a:lnTo>
                  <a:cubicBezTo>
                    <a:pt x="3016" y="1506"/>
                    <a:pt x="2998" y="1418"/>
                    <a:pt x="2998" y="1348"/>
                  </a:cubicBezTo>
                  <a:cubicBezTo>
                    <a:pt x="2998" y="1259"/>
                    <a:pt x="2980" y="1207"/>
                    <a:pt x="2980" y="1154"/>
                  </a:cubicBezTo>
                  <a:cubicBezTo>
                    <a:pt x="2980" y="1101"/>
                    <a:pt x="2980" y="1048"/>
                    <a:pt x="2963" y="1013"/>
                  </a:cubicBezTo>
                  <a:cubicBezTo>
                    <a:pt x="2963" y="960"/>
                    <a:pt x="2963" y="924"/>
                    <a:pt x="2963" y="889"/>
                  </a:cubicBezTo>
                  <a:cubicBezTo>
                    <a:pt x="2963" y="854"/>
                    <a:pt x="2945" y="819"/>
                    <a:pt x="2945" y="783"/>
                  </a:cubicBezTo>
                  <a:cubicBezTo>
                    <a:pt x="2945" y="748"/>
                    <a:pt x="2927" y="695"/>
                    <a:pt x="2927" y="642"/>
                  </a:cubicBezTo>
                  <a:cubicBezTo>
                    <a:pt x="2892" y="536"/>
                    <a:pt x="2857" y="431"/>
                    <a:pt x="2804" y="342"/>
                  </a:cubicBezTo>
                  <a:cubicBezTo>
                    <a:pt x="2769" y="254"/>
                    <a:pt x="2698" y="184"/>
                    <a:pt x="2628" y="113"/>
                  </a:cubicBezTo>
                  <a:cubicBezTo>
                    <a:pt x="2557" y="60"/>
                    <a:pt x="2469" y="25"/>
                    <a:pt x="2363" y="7"/>
                  </a:cubicBezTo>
                  <a:cubicBezTo>
                    <a:pt x="2332" y="2"/>
                    <a:pt x="2300" y="0"/>
                    <a:pt x="22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2999;p79">
              <a:extLst>
                <a:ext uri="{FF2B5EF4-FFF2-40B4-BE49-F238E27FC236}">
                  <a16:creationId xmlns:a16="http://schemas.microsoft.com/office/drawing/2014/main" id="{BA3766BD-5FD1-5A86-773C-7B58596A4638}"/>
                </a:ext>
              </a:extLst>
            </p:cNvPr>
            <p:cNvSpPr/>
            <p:nvPr/>
          </p:nvSpPr>
          <p:spPr>
            <a:xfrm>
              <a:off x="6753625" y="899825"/>
              <a:ext cx="65275" cy="82650"/>
            </a:xfrm>
            <a:custGeom>
              <a:avLst/>
              <a:gdLst/>
              <a:ahLst/>
              <a:cxnLst/>
              <a:rect l="l" t="t" r="r" b="b"/>
              <a:pathLst>
                <a:path w="2611" h="3306" extrusionOk="0">
                  <a:moveTo>
                    <a:pt x="1246" y="587"/>
                  </a:moveTo>
                  <a:cubicBezTo>
                    <a:pt x="1293" y="587"/>
                    <a:pt x="1341" y="591"/>
                    <a:pt x="1394" y="600"/>
                  </a:cubicBezTo>
                  <a:cubicBezTo>
                    <a:pt x="1500" y="618"/>
                    <a:pt x="1588" y="635"/>
                    <a:pt x="1676" y="671"/>
                  </a:cubicBezTo>
                  <a:cubicBezTo>
                    <a:pt x="1676" y="688"/>
                    <a:pt x="1676" y="706"/>
                    <a:pt x="1694" y="723"/>
                  </a:cubicBezTo>
                  <a:cubicBezTo>
                    <a:pt x="1694" y="794"/>
                    <a:pt x="1711" y="865"/>
                    <a:pt x="1729" y="953"/>
                  </a:cubicBezTo>
                  <a:cubicBezTo>
                    <a:pt x="1747" y="1041"/>
                    <a:pt x="1764" y="1147"/>
                    <a:pt x="1764" y="1235"/>
                  </a:cubicBezTo>
                  <a:cubicBezTo>
                    <a:pt x="1782" y="1341"/>
                    <a:pt x="1800" y="1429"/>
                    <a:pt x="1817" y="1517"/>
                  </a:cubicBezTo>
                  <a:cubicBezTo>
                    <a:pt x="1835" y="1605"/>
                    <a:pt x="1852" y="1693"/>
                    <a:pt x="1852" y="1764"/>
                  </a:cubicBezTo>
                  <a:cubicBezTo>
                    <a:pt x="1852" y="1782"/>
                    <a:pt x="1852" y="1799"/>
                    <a:pt x="1852" y="1817"/>
                  </a:cubicBezTo>
                  <a:cubicBezTo>
                    <a:pt x="1870" y="1817"/>
                    <a:pt x="1870" y="1834"/>
                    <a:pt x="1870" y="1852"/>
                  </a:cubicBezTo>
                  <a:cubicBezTo>
                    <a:pt x="1835" y="1887"/>
                    <a:pt x="1817" y="1923"/>
                    <a:pt x="1782" y="1958"/>
                  </a:cubicBezTo>
                  <a:cubicBezTo>
                    <a:pt x="1747" y="1993"/>
                    <a:pt x="1729" y="2028"/>
                    <a:pt x="1694" y="2064"/>
                  </a:cubicBezTo>
                  <a:cubicBezTo>
                    <a:pt x="1658" y="2099"/>
                    <a:pt x="1623" y="2117"/>
                    <a:pt x="1570" y="2134"/>
                  </a:cubicBezTo>
                  <a:cubicBezTo>
                    <a:pt x="1535" y="2169"/>
                    <a:pt x="1500" y="2169"/>
                    <a:pt x="1464" y="2187"/>
                  </a:cubicBezTo>
                  <a:cubicBezTo>
                    <a:pt x="1429" y="2196"/>
                    <a:pt x="1398" y="2200"/>
                    <a:pt x="1367" y="2200"/>
                  </a:cubicBezTo>
                  <a:cubicBezTo>
                    <a:pt x="1337" y="2200"/>
                    <a:pt x="1306" y="2196"/>
                    <a:pt x="1270" y="2187"/>
                  </a:cubicBezTo>
                  <a:cubicBezTo>
                    <a:pt x="1218" y="2169"/>
                    <a:pt x="1165" y="2134"/>
                    <a:pt x="1112" y="2099"/>
                  </a:cubicBezTo>
                  <a:cubicBezTo>
                    <a:pt x="1059" y="2064"/>
                    <a:pt x="1024" y="2028"/>
                    <a:pt x="988" y="1976"/>
                  </a:cubicBezTo>
                  <a:cubicBezTo>
                    <a:pt x="971" y="1958"/>
                    <a:pt x="971" y="1940"/>
                    <a:pt x="953" y="1940"/>
                  </a:cubicBezTo>
                  <a:cubicBezTo>
                    <a:pt x="935" y="1905"/>
                    <a:pt x="900" y="1852"/>
                    <a:pt x="883" y="1817"/>
                  </a:cubicBezTo>
                  <a:cubicBezTo>
                    <a:pt x="847" y="1764"/>
                    <a:pt x="830" y="1711"/>
                    <a:pt x="812" y="1640"/>
                  </a:cubicBezTo>
                  <a:cubicBezTo>
                    <a:pt x="794" y="1588"/>
                    <a:pt x="777" y="1535"/>
                    <a:pt x="777" y="1499"/>
                  </a:cubicBezTo>
                  <a:cubicBezTo>
                    <a:pt x="759" y="1446"/>
                    <a:pt x="759" y="1394"/>
                    <a:pt x="741" y="1341"/>
                  </a:cubicBezTo>
                  <a:cubicBezTo>
                    <a:pt x="741" y="1270"/>
                    <a:pt x="741" y="1217"/>
                    <a:pt x="741" y="1147"/>
                  </a:cubicBezTo>
                  <a:cubicBezTo>
                    <a:pt x="759" y="1094"/>
                    <a:pt x="759" y="1023"/>
                    <a:pt x="777" y="970"/>
                  </a:cubicBezTo>
                  <a:cubicBezTo>
                    <a:pt x="794" y="900"/>
                    <a:pt x="812" y="847"/>
                    <a:pt x="847" y="794"/>
                  </a:cubicBezTo>
                  <a:cubicBezTo>
                    <a:pt x="883" y="741"/>
                    <a:pt x="918" y="706"/>
                    <a:pt x="953" y="671"/>
                  </a:cubicBezTo>
                  <a:cubicBezTo>
                    <a:pt x="1006" y="635"/>
                    <a:pt x="1059" y="600"/>
                    <a:pt x="1112" y="600"/>
                  </a:cubicBezTo>
                  <a:cubicBezTo>
                    <a:pt x="1156" y="591"/>
                    <a:pt x="1200" y="587"/>
                    <a:pt x="1246" y="587"/>
                  </a:cubicBezTo>
                  <a:close/>
                  <a:moveTo>
                    <a:pt x="2558" y="0"/>
                  </a:moveTo>
                  <a:lnTo>
                    <a:pt x="2082" y="89"/>
                  </a:lnTo>
                  <a:lnTo>
                    <a:pt x="1588" y="159"/>
                  </a:lnTo>
                  <a:cubicBezTo>
                    <a:pt x="1588" y="177"/>
                    <a:pt x="1588" y="194"/>
                    <a:pt x="1606" y="212"/>
                  </a:cubicBezTo>
                  <a:cubicBezTo>
                    <a:pt x="1606" y="230"/>
                    <a:pt x="1606" y="247"/>
                    <a:pt x="1606" y="283"/>
                  </a:cubicBezTo>
                  <a:cubicBezTo>
                    <a:pt x="1606" y="300"/>
                    <a:pt x="1623" y="335"/>
                    <a:pt x="1623" y="353"/>
                  </a:cubicBezTo>
                  <a:cubicBezTo>
                    <a:pt x="1535" y="318"/>
                    <a:pt x="1429" y="300"/>
                    <a:pt x="1323" y="283"/>
                  </a:cubicBezTo>
                  <a:cubicBezTo>
                    <a:pt x="1270" y="274"/>
                    <a:pt x="1222" y="269"/>
                    <a:pt x="1174" y="269"/>
                  </a:cubicBezTo>
                  <a:cubicBezTo>
                    <a:pt x="1125" y="269"/>
                    <a:pt x="1077" y="274"/>
                    <a:pt x="1024" y="283"/>
                  </a:cubicBezTo>
                  <a:cubicBezTo>
                    <a:pt x="830" y="335"/>
                    <a:pt x="653" y="388"/>
                    <a:pt x="530" y="477"/>
                  </a:cubicBezTo>
                  <a:cubicBezTo>
                    <a:pt x="389" y="547"/>
                    <a:pt x="265" y="653"/>
                    <a:pt x="195" y="776"/>
                  </a:cubicBezTo>
                  <a:cubicBezTo>
                    <a:pt x="107" y="882"/>
                    <a:pt x="54" y="1023"/>
                    <a:pt x="18" y="1164"/>
                  </a:cubicBezTo>
                  <a:cubicBezTo>
                    <a:pt x="1" y="1323"/>
                    <a:pt x="1" y="1482"/>
                    <a:pt x="36" y="1658"/>
                  </a:cubicBezTo>
                  <a:cubicBezTo>
                    <a:pt x="71" y="1799"/>
                    <a:pt x="124" y="1940"/>
                    <a:pt x="195" y="2064"/>
                  </a:cubicBezTo>
                  <a:cubicBezTo>
                    <a:pt x="265" y="2187"/>
                    <a:pt x="371" y="2275"/>
                    <a:pt x="477" y="2363"/>
                  </a:cubicBezTo>
                  <a:cubicBezTo>
                    <a:pt x="530" y="2399"/>
                    <a:pt x="583" y="2434"/>
                    <a:pt x="653" y="2469"/>
                  </a:cubicBezTo>
                  <a:cubicBezTo>
                    <a:pt x="706" y="2487"/>
                    <a:pt x="777" y="2522"/>
                    <a:pt x="865" y="2522"/>
                  </a:cubicBezTo>
                  <a:cubicBezTo>
                    <a:pt x="935" y="2540"/>
                    <a:pt x="1010" y="2549"/>
                    <a:pt x="1088" y="2549"/>
                  </a:cubicBezTo>
                  <a:cubicBezTo>
                    <a:pt x="1165" y="2549"/>
                    <a:pt x="1244" y="2540"/>
                    <a:pt x="1323" y="2522"/>
                  </a:cubicBezTo>
                  <a:cubicBezTo>
                    <a:pt x="1429" y="2505"/>
                    <a:pt x="1535" y="2469"/>
                    <a:pt x="1623" y="2416"/>
                  </a:cubicBezTo>
                  <a:cubicBezTo>
                    <a:pt x="1711" y="2381"/>
                    <a:pt x="1800" y="2328"/>
                    <a:pt x="1888" y="2258"/>
                  </a:cubicBezTo>
                  <a:lnTo>
                    <a:pt x="1888" y="2258"/>
                  </a:lnTo>
                  <a:cubicBezTo>
                    <a:pt x="1888" y="2346"/>
                    <a:pt x="1870" y="2416"/>
                    <a:pt x="1852" y="2505"/>
                  </a:cubicBezTo>
                  <a:cubicBezTo>
                    <a:pt x="1835" y="2575"/>
                    <a:pt x="1800" y="2646"/>
                    <a:pt x="1764" y="2699"/>
                  </a:cubicBezTo>
                  <a:cubicBezTo>
                    <a:pt x="1729" y="2751"/>
                    <a:pt x="1676" y="2804"/>
                    <a:pt x="1623" y="2840"/>
                  </a:cubicBezTo>
                  <a:cubicBezTo>
                    <a:pt x="1553" y="2893"/>
                    <a:pt x="1482" y="2910"/>
                    <a:pt x="1394" y="2928"/>
                  </a:cubicBezTo>
                  <a:cubicBezTo>
                    <a:pt x="1341" y="2945"/>
                    <a:pt x="1270" y="2945"/>
                    <a:pt x="1218" y="2945"/>
                  </a:cubicBezTo>
                  <a:cubicBezTo>
                    <a:pt x="1147" y="2945"/>
                    <a:pt x="1094" y="2928"/>
                    <a:pt x="1024" y="2910"/>
                  </a:cubicBezTo>
                  <a:cubicBezTo>
                    <a:pt x="971" y="2893"/>
                    <a:pt x="900" y="2875"/>
                    <a:pt x="847" y="2857"/>
                  </a:cubicBezTo>
                  <a:cubicBezTo>
                    <a:pt x="794" y="2822"/>
                    <a:pt x="741" y="2787"/>
                    <a:pt x="689" y="2751"/>
                  </a:cubicBezTo>
                  <a:lnTo>
                    <a:pt x="583" y="3210"/>
                  </a:lnTo>
                  <a:cubicBezTo>
                    <a:pt x="706" y="3245"/>
                    <a:pt x="847" y="3280"/>
                    <a:pt x="988" y="3298"/>
                  </a:cubicBezTo>
                  <a:cubicBezTo>
                    <a:pt x="1026" y="3303"/>
                    <a:pt x="1064" y="3305"/>
                    <a:pt x="1102" y="3305"/>
                  </a:cubicBezTo>
                  <a:cubicBezTo>
                    <a:pt x="1205" y="3305"/>
                    <a:pt x="1308" y="3289"/>
                    <a:pt x="1412" y="3263"/>
                  </a:cubicBezTo>
                  <a:cubicBezTo>
                    <a:pt x="1606" y="3228"/>
                    <a:pt x="1782" y="3175"/>
                    <a:pt x="1941" y="3086"/>
                  </a:cubicBezTo>
                  <a:cubicBezTo>
                    <a:pt x="2082" y="2998"/>
                    <a:pt x="2223" y="2893"/>
                    <a:pt x="2329" y="2769"/>
                  </a:cubicBezTo>
                  <a:cubicBezTo>
                    <a:pt x="2417" y="2646"/>
                    <a:pt x="2505" y="2505"/>
                    <a:pt x="2540" y="2363"/>
                  </a:cubicBezTo>
                  <a:cubicBezTo>
                    <a:pt x="2593" y="2205"/>
                    <a:pt x="2593" y="2028"/>
                    <a:pt x="2558" y="1852"/>
                  </a:cubicBezTo>
                  <a:cubicBezTo>
                    <a:pt x="2540" y="1729"/>
                    <a:pt x="2523" y="1605"/>
                    <a:pt x="2487" y="1482"/>
                  </a:cubicBezTo>
                  <a:cubicBezTo>
                    <a:pt x="2470" y="1376"/>
                    <a:pt x="2434" y="1252"/>
                    <a:pt x="2417" y="1129"/>
                  </a:cubicBezTo>
                  <a:cubicBezTo>
                    <a:pt x="2381" y="1006"/>
                    <a:pt x="2346" y="900"/>
                    <a:pt x="2329" y="776"/>
                  </a:cubicBezTo>
                  <a:cubicBezTo>
                    <a:pt x="2293" y="653"/>
                    <a:pt x="2276" y="529"/>
                    <a:pt x="2240" y="406"/>
                  </a:cubicBezTo>
                  <a:lnTo>
                    <a:pt x="2611" y="283"/>
                  </a:lnTo>
                  <a:lnTo>
                    <a:pt x="25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82" name="Google Shape;3000;p79">
            <a:extLst>
              <a:ext uri="{FF2B5EF4-FFF2-40B4-BE49-F238E27FC236}">
                <a16:creationId xmlns:a16="http://schemas.microsoft.com/office/drawing/2014/main" id="{E4C06624-9C90-4F11-36BA-8E43E671BBA1}"/>
              </a:ext>
            </a:extLst>
          </p:cNvPr>
          <p:cNvSpPr txBox="1">
            <a:spLocks noGrp="1"/>
          </p:cNvSpPr>
          <p:nvPr>
            <p:ph type="title"/>
          </p:nvPr>
        </p:nvSpPr>
        <p:spPr>
          <a:xfrm>
            <a:off x="777943" y="967217"/>
            <a:ext cx="4277700" cy="1129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700" dirty="0" smtClean="0"/>
              <a:t>¡MUCHASGRACIAS!</a:t>
            </a:r>
            <a:endParaRPr sz="5700" dirty="0"/>
          </a:p>
        </p:txBody>
      </p:sp>
      <p:sp>
        <p:nvSpPr>
          <p:cNvPr id="3583" name="Google Shape;3001;p79">
            <a:extLst>
              <a:ext uri="{FF2B5EF4-FFF2-40B4-BE49-F238E27FC236}">
                <a16:creationId xmlns:a16="http://schemas.microsoft.com/office/drawing/2014/main" id="{0261BE01-945D-1EAA-1DFA-FFC272C0CD7F}"/>
              </a:ext>
            </a:extLst>
          </p:cNvPr>
          <p:cNvSpPr txBox="1">
            <a:spLocks/>
          </p:cNvSpPr>
          <p:nvPr/>
        </p:nvSpPr>
        <p:spPr>
          <a:xfrm>
            <a:off x="752104" y="2539421"/>
            <a:ext cx="3260100" cy="6401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Cabin"/>
              <a:buChar char="●"/>
              <a:defRPr sz="1400" b="0" i="0" u="none" strike="noStrike" cap="none">
                <a:solidFill>
                  <a:schemeClr val="dk1"/>
                </a:solidFill>
                <a:latin typeface="Cabin"/>
                <a:ea typeface="Cabin"/>
                <a:cs typeface="Cabin"/>
                <a:sym typeface="Cabin"/>
              </a:defRPr>
            </a:lvl1pPr>
            <a:lvl2pPr marL="914400" marR="0" lvl="1" indent="-304800" algn="l" rtl="0">
              <a:lnSpc>
                <a:spcPct val="100000"/>
              </a:lnSpc>
              <a:spcBef>
                <a:spcPts val="0"/>
              </a:spcBef>
              <a:spcAft>
                <a:spcPts val="0"/>
              </a:spcAft>
              <a:buClr>
                <a:schemeClr val="dk1"/>
              </a:buClr>
              <a:buSzPts val="1200"/>
              <a:buFont typeface="Cabin"/>
              <a:buChar char="○"/>
              <a:defRPr sz="1200" b="0" i="0" u="none" strike="noStrike" cap="none">
                <a:solidFill>
                  <a:schemeClr val="dk1"/>
                </a:solidFill>
                <a:latin typeface="Cabin"/>
                <a:ea typeface="Cabin"/>
                <a:cs typeface="Cabin"/>
                <a:sym typeface="Cabin"/>
              </a:defRPr>
            </a:lvl2pPr>
            <a:lvl3pPr marL="1371600" marR="0" lvl="2" indent="-304800" algn="l" rtl="0">
              <a:lnSpc>
                <a:spcPct val="100000"/>
              </a:lnSpc>
              <a:spcBef>
                <a:spcPts val="0"/>
              </a:spcBef>
              <a:spcAft>
                <a:spcPts val="0"/>
              </a:spcAft>
              <a:buClr>
                <a:schemeClr val="dk1"/>
              </a:buClr>
              <a:buSzPts val="1200"/>
              <a:buFont typeface="Cabin"/>
              <a:buChar char="■"/>
              <a:defRPr sz="1200" b="0" i="0" u="none" strike="noStrike" cap="none">
                <a:solidFill>
                  <a:schemeClr val="dk1"/>
                </a:solidFill>
                <a:latin typeface="Cabin"/>
                <a:ea typeface="Cabin"/>
                <a:cs typeface="Cabin"/>
                <a:sym typeface="Cabin"/>
              </a:defRPr>
            </a:lvl3pPr>
            <a:lvl4pPr marL="1828800" marR="0" lvl="3" indent="-304800" algn="l" rtl="0">
              <a:lnSpc>
                <a:spcPct val="100000"/>
              </a:lnSpc>
              <a:spcBef>
                <a:spcPts val="0"/>
              </a:spcBef>
              <a:spcAft>
                <a:spcPts val="0"/>
              </a:spcAft>
              <a:buClr>
                <a:schemeClr val="dk1"/>
              </a:buClr>
              <a:buSzPts val="1200"/>
              <a:buFont typeface="Cabin"/>
              <a:buChar char="●"/>
              <a:defRPr sz="1200" b="0" i="0" u="none" strike="noStrike" cap="none">
                <a:solidFill>
                  <a:schemeClr val="dk1"/>
                </a:solidFill>
                <a:latin typeface="Cabin"/>
                <a:ea typeface="Cabin"/>
                <a:cs typeface="Cabin"/>
                <a:sym typeface="Cabin"/>
              </a:defRPr>
            </a:lvl4pPr>
            <a:lvl5pPr marL="2286000" marR="0" lvl="4" indent="-304800" algn="l" rtl="0">
              <a:lnSpc>
                <a:spcPct val="100000"/>
              </a:lnSpc>
              <a:spcBef>
                <a:spcPts val="0"/>
              </a:spcBef>
              <a:spcAft>
                <a:spcPts val="0"/>
              </a:spcAft>
              <a:buClr>
                <a:schemeClr val="dk1"/>
              </a:buClr>
              <a:buSzPts val="1200"/>
              <a:buFont typeface="Cabin"/>
              <a:buChar char="○"/>
              <a:defRPr sz="1200" b="0" i="0" u="none" strike="noStrike" cap="none">
                <a:solidFill>
                  <a:schemeClr val="dk1"/>
                </a:solidFill>
                <a:latin typeface="Cabin"/>
                <a:ea typeface="Cabin"/>
                <a:cs typeface="Cabin"/>
                <a:sym typeface="Cabin"/>
              </a:defRPr>
            </a:lvl5pPr>
            <a:lvl6pPr marL="2743200" marR="0" lvl="5" indent="-304800" algn="l" rtl="0">
              <a:lnSpc>
                <a:spcPct val="100000"/>
              </a:lnSpc>
              <a:spcBef>
                <a:spcPts val="0"/>
              </a:spcBef>
              <a:spcAft>
                <a:spcPts val="0"/>
              </a:spcAft>
              <a:buClr>
                <a:schemeClr val="dk1"/>
              </a:buClr>
              <a:buSzPts val="1200"/>
              <a:buFont typeface="Cabin"/>
              <a:buChar char="■"/>
              <a:defRPr sz="1200" b="0" i="0" u="none" strike="noStrike" cap="none">
                <a:solidFill>
                  <a:schemeClr val="dk1"/>
                </a:solidFill>
                <a:latin typeface="Cabin"/>
                <a:ea typeface="Cabin"/>
                <a:cs typeface="Cabin"/>
                <a:sym typeface="Cabin"/>
              </a:defRPr>
            </a:lvl6pPr>
            <a:lvl7pPr marL="3200400" marR="0" lvl="6" indent="-304800" algn="l" rtl="0">
              <a:lnSpc>
                <a:spcPct val="100000"/>
              </a:lnSpc>
              <a:spcBef>
                <a:spcPts val="0"/>
              </a:spcBef>
              <a:spcAft>
                <a:spcPts val="0"/>
              </a:spcAft>
              <a:buClr>
                <a:schemeClr val="dk1"/>
              </a:buClr>
              <a:buSzPts val="1200"/>
              <a:buFont typeface="Cabin"/>
              <a:buChar char="●"/>
              <a:defRPr sz="1200" b="0" i="0" u="none" strike="noStrike" cap="none">
                <a:solidFill>
                  <a:schemeClr val="dk1"/>
                </a:solidFill>
                <a:latin typeface="Cabin"/>
                <a:ea typeface="Cabin"/>
                <a:cs typeface="Cabin"/>
                <a:sym typeface="Cabin"/>
              </a:defRPr>
            </a:lvl7pPr>
            <a:lvl8pPr marL="3657600" marR="0" lvl="7" indent="-304800" algn="l" rtl="0">
              <a:lnSpc>
                <a:spcPct val="100000"/>
              </a:lnSpc>
              <a:spcBef>
                <a:spcPts val="0"/>
              </a:spcBef>
              <a:spcAft>
                <a:spcPts val="0"/>
              </a:spcAft>
              <a:buClr>
                <a:schemeClr val="dk1"/>
              </a:buClr>
              <a:buSzPts val="1200"/>
              <a:buFont typeface="Cabin"/>
              <a:buChar char="○"/>
              <a:defRPr sz="1200" b="0" i="0" u="none" strike="noStrike" cap="none">
                <a:solidFill>
                  <a:schemeClr val="dk1"/>
                </a:solidFill>
                <a:latin typeface="Cabin"/>
                <a:ea typeface="Cabin"/>
                <a:cs typeface="Cabin"/>
                <a:sym typeface="Cabin"/>
              </a:defRPr>
            </a:lvl8pPr>
            <a:lvl9pPr marL="4114800" marR="0" lvl="8" indent="-304800" algn="l" rtl="0">
              <a:lnSpc>
                <a:spcPct val="100000"/>
              </a:lnSpc>
              <a:spcBef>
                <a:spcPts val="0"/>
              </a:spcBef>
              <a:spcAft>
                <a:spcPts val="0"/>
              </a:spcAft>
              <a:buClr>
                <a:schemeClr val="dk1"/>
              </a:buClr>
              <a:buSzPts val="1200"/>
              <a:buFont typeface="Cabin"/>
              <a:buChar char="■"/>
              <a:defRPr sz="1200" b="0" i="0" u="none" strike="noStrike" cap="none">
                <a:solidFill>
                  <a:schemeClr val="dk1"/>
                </a:solidFill>
                <a:latin typeface="Cabin"/>
                <a:ea typeface="Cabin"/>
                <a:cs typeface="Cabin"/>
                <a:sym typeface="Cabin"/>
              </a:defRPr>
            </a:lvl9pPr>
          </a:lstStyle>
          <a:p>
            <a:pPr marL="0" indent="0" algn="l">
              <a:buClr>
                <a:schemeClr val="lt1"/>
              </a:buClr>
              <a:buSzPts val="1100"/>
              <a:buFont typeface="Arial"/>
              <a:buNone/>
            </a:pPr>
            <a:r>
              <a:rPr lang="en-US" sz="2800" dirty="0"/>
              <a:t>¿</a:t>
            </a:r>
            <a:r>
              <a:rPr lang="es-ES" sz="2800" dirty="0"/>
              <a:t>Alguna pregunta</a:t>
            </a:r>
            <a:r>
              <a:rPr lang="es-ES" sz="2800" dirty="0" smtClean="0"/>
              <a:t>?</a:t>
            </a:r>
            <a:endParaRPr lang="es-ES" sz="2800" dirty="0"/>
          </a:p>
        </p:txBody>
      </p:sp>
      <p:grpSp>
        <p:nvGrpSpPr>
          <p:cNvPr id="3584" name="Google Shape;3002;p79">
            <a:extLst>
              <a:ext uri="{FF2B5EF4-FFF2-40B4-BE49-F238E27FC236}">
                <a16:creationId xmlns:a16="http://schemas.microsoft.com/office/drawing/2014/main" id="{4AE204BA-D9B0-F342-7233-42CD5C225F41}"/>
              </a:ext>
            </a:extLst>
          </p:cNvPr>
          <p:cNvGrpSpPr/>
          <p:nvPr/>
        </p:nvGrpSpPr>
        <p:grpSpPr>
          <a:xfrm>
            <a:off x="4588449" y="1461687"/>
            <a:ext cx="5000743" cy="4442565"/>
            <a:chOff x="2090175" y="3283850"/>
            <a:chExt cx="1700875" cy="1511025"/>
          </a:xfrm>
        </p:grpSpPr>
        <p:sp>
          <p:nvSpPr>
            <p:cNvPr id="3585" name="Google Shape;3003;p79">
              <a:extLst>
                <a:ext uri="{FF2B5EF4-FFF2-40B4-BE49-F238E27FC236}">
                  <a16:creationId xmlns:a16="http://schemas.microsoft.com/office/drawing/2014/main" id="{54DA1A86-0F85-D2E1-94B8-40C7CD66A92E}"/>
                </a:ext>
              </a:extLst>
            </p:cNvPr>
            <p:cNvSpPr/>
            <p:nvPr/>
          </p:nvSpPr>
          <p:spPr>
            <a:xfrm>
              <a:off x="3127100" y="4297125"/>
              <a:ext cx="15450" cy="2225"/>
            </a:xfrm>
            <a:custGeom>
              <a:avLst/>
              <a:gdLst/>
              <a:ahLst/>
              <a:cxnLst/>
              <a:rect l="l" t="t" r="r" b="b"/>
              <a:pathLst>
                <a:path w="618" h="89" extrusionOk="0">
                  <a:moveTo>
                    <a:pt x="617" y="0"/>
                  </a:moveTo>
                  <a:cubicBezTo>
                    <a:pt x="406" y="35"/>
                    <a:pt x="212" y="71"/>
                    <a:pt x="0" y="88"/>
                  </a:cubicBezTo>
                  <a:cubicBezTo>
                    <a:pt x="212" y="71"/>
                    <a:pt x="406" y="35"/>
                    <a:pt x="617" y="0"/>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004;p79">
              <a:extLst>
                <a:ext uri="{FF2B5EF4-FFF2-40B4-BE49-F238E27FC236}">
                  <a16:creationId xmlns:a16="http://schemas.microsoft.com/office/drawing/2014/main" id="{A0F4AD03-ED22-F397-4729-A0A81EA769C8}"/>
                </a:ext>
              </a:extLst>
            </p:cNvPr>
            <p:cNvSpPr/>
            <p:nvPr/>
          </p:nvSpPr>
          <p:spPr>
            <a:xfrm>
              <a:off x="3144275" y="4294025"/>
              <a:ext cx="16350" cy="3100"/>
            </a:xfrm>
            <a:custGeom>
              <a:avLst/>
              <a:gdLst/>
              <a:ahLst/>
              <a:cxnLst/>
              <a:rect l="l" t="t" r="r" b="b"/>
              <a:pathLst>
                <a:path w="654" h="124" extrusionOk="0">
                  <a:moveTo>
                    <a:pt x="653" y="1"/>
                  </a:moveTo>
                  <a:cubicBezTo>
                    <a:pt x="424" y="53"/>
                    <a:pt x="212" y="89"/>
                    <a:pt x="1" y="124"/>
                  </a:cubicBezTo>
                  <a:cubicBezTo>
                    <a:pt x="212" y="89"/>
                    <a:pt x="424" y="53"/>
                    <a:pt x="653" y="1"/>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005;p79">
              <a:extLst>
                <a:ext uri="{FF2B5EF4-FFF2-40B4-BE49-F238E27FC236}">
                  <a16:creationId xmlns:a16="http://schemas.microsoft.com/office/drawing/2014/main" id="{726F14A4-C1E1-EE08-CC1B-583AE3780988}"/>
                </a:ext>
              </a:extLst>
            </p:cNvPr>
            <p:cNvSpPr/>
            <p:nvPr/>
          </p:nvSpPr>
          <p:spPr>
            <a:xfrm>
              <a:off x="3109450" y="4299750"/>
              <a:ext cx="15450" cy="1800"/>
            </a:xfrm>
            <a:custGeom>
              <a:avLst/>
              <a:gdLst/>
              <a:ahLst/>
              <a:cxnLst/>
              <a:rect l="l" t="t" r="r" b="b"/>
              <a:pathLst>
                <a:path w="618" h="72" extrusionOk="0">
                  <a:moveTo>
                    <a:pt x="618" y="1"/>
                  </a:moveTo>
                  <a:cubicBezTo>
                    <a:pt x="406" y="18"/>
                    <a:pt x="195" y="54"/>
                    <a:pt x="1" y="71"/>
                  </a:cubicBezTo>
                  <a:cubicBezTo>
                    <a:pt x="195" y="54"/>
                    <a:pt x="406" y="18"/>
                    <a:pt x="618" y="1"/>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006;p79">
              <a:extLst>
                <a:ext uri="{FF2B5EF4-FFF2-40B4-BE49-F238E27FC236}">
                  <a16:creationId xmlns:a16="http://schemas.microsoft.com/office/drawing/2014/main" id="{662577FA-667F-FD30-618D-5FCF964AD3FF}"/>
                </a:ext>
              </a:extLst>
            </p:cNvPr>
            <p:cNvSpPr/>
            <p:nvPr/>
          </p:nvSpPr>
          <p:spPr>
            <a:xfrm>
              <a:off x="3073300" y="4302400"/>
              <a:ext cx="16350" cy="475"/>
            </a:xfrm>
            <a:custGeom>
              <a:avLst/>
              <a:gdLst/>
              <a:ahLst/>
              <a:cxnLst/>
              <a:rect l="l" t="t" r="r" b="b"/>
              <a:pathLst>
                <a:path w="654" h="19" extrusionOk="0">
                  <a:moveTo>
                    <a:pt x="653" y="1"/>
                  </a:moveTo>
                  <a:cubicBezTo>
                    <a:pt x="442" y="18"/>
                    <a:pt x="230" y="18"/>
                    <a:pt x="1" y="18"/>
                  </a:cubicBezTo>
                  <a:cubicBezTo>
                    <a:pt x="230" y="18"/>
                    <a:pt x="442" y="18"/>
                    <a:pt x="653" y="1"/>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007;p79">
              <a:extLst>
                <a:ext uri="{FF2B5EF4-FFF2-40B4-BE49-F238E27FC236}">
                  <a16:creationId xmlns:a16="http://schemas.microsoft.com/office/drawing/2014/main" id="{C2D4BE88-269E-E1E9-C20F-F3787D0144B0}"/>
                </a:ext>
              </a:extLst>
            </p:cNvPr>
            <p:cNvSpPr/>
            <p:nvPr/>
          </p:nvSpPr>
          <p:spPr>
            <a:xfrm>
              <a:off x="2896075" y="4512700"/>
              <a:ext cx="59550" cy="3100"/>
            </a:xfrm>
            <a:custGeom>
              <a:avLst/>
              <a:gdLst/>
              <a:ahLst/>
              <a:cxnLst/>
              <a:rect l="l" t="t" r="r" b="b"/>
              <a:pathLst>
                <a:path w="2382" h="124" extrusionOk="0">
                  <a:moveTo>
                    <a:pt x="1" y="0"/>
                  </a:moveTo>
                  <a:cubicBezTo>
                    <a:pt x="794" y="88"/>
                    <a:pt x="1588" y="124"/>
                    <a:pt x="2381" y="71"/>
                  </a:cubicBezTo>
                  <a:cubicBezTo>
                    <a:pt x="1588" y="124"/>
                    <a:pt x="794" y="88"/>
                    <a:pt x="1" y="0"/>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008;p79">
              <a:extLst>
                <a:ext uri="{FF2B5EF4-FFF2-40B4-BE49-F238E27FC236}">
                  <a16:creationId xmlns:a16="http://schemas.microsoft.com/office/drawing/2014/main" id="{9AA73813-44EB-5AF5-D460-7CA128CB0D06}"/>
                </a:ext>
              </a:extLst>
            </p:cNvPr>
            <p:cNvSpPr/>
            <p:nvPr/>
          </p:nvSpPr>
          <p:spPr>
            <a:xfrm>
              <a:off x="2894750" y="4269350"/>
              <a:ext cx="8850" cy="3550"/>
            </a:xfrm>
            <a:custGeom>
              <a:avLst/>
              <a:gdLst/>
              <a:ahLst/>
              <a:cxnLst/>
              <a:rect l="l" t="t" r="r" b="b"/>
              <a:pathLst>
                <a:path w="354" h="142" extrusionOk="0">
                  <a:moveTo>
                    <a:pt x="1" y="0"/>
                  </a:moveTo>
                  <a:cubicBezTo>
                    <a:pt x="124" y="53"/>
                    <a:pt x="230" y="106"/>
                    <a:pt x="353" y="141"/>
                  </a:cubicBezTo>
                  <a:cubicBezTo>
                    <a:pt x="230" y="88"/>
                    <a:pt x="124" y="53"/>
                    <a:pt x="1" y="0"/>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009;p79">
              <a:extLst>
                <a:ext uri="{FF2B5EF4-FFF2-40B4-BE49-F238E27FC236}">
                  <a16:creationId xmlns:a16="http://schemas.microsoft.com/office/drawing/2014/main" id="{5E01B217-50F7-35CE-1B86-7DD46EF0908B}"/>
                </a:ext>
              </a:extLst>
            </p:cNvPr>
            <p:cNvSpPr/>
            <p:nvPr/>
          </p:nvSpPr>
          <p:spPr>
            <a:xfrm>
              <a:off x="3091375" y="4301525"/>
              <a:ext cx="15900" cy="900"/>
            </a:xfrm>
            <a:custGeom>
              <a:avLst/>
              <a:gdLst/>
              <a:ahLst/>
              <a:cxnLst/>
              <a:rect l="l" t="t" r="r" b="b"/>
              <a:pathLst>
                <a:path w="636" h="36" extrusionOk="0">
                  <a:moveTo>
                    <a:pt x="636" y="0"/>
                  </a:moveTo>
                  <a:cubicBezTo>
                    <a:pt x="424" y="18"/>
                    <a:pt x="212" y="36"/>
                    <a:pt x="1" y="36"/>
                  </a:cubicBezTo>
                  <a:cubicBezTo>
                    <a:pt x="212" y="36"/>
                    <a:pt x="424" y="18"/>
                    <a:pt x="636" y="0"/>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010;p79">
              <a:extLst>
                <a:ext uri="{FF2B5EF4-FFF2-40B4-BE49-F238E27FC236}">
                  <a16:creationId xmlns:a16="http://schemas.microsoft.com/office/drawing/2014/main" id="{BEE397C0-211B-26B0-BFAA-E352AAA2083E}"/>
                </a:ext>
              </a:extLst>
            </p:cNvPr>
            <p:cNvSpPr/>
            <p:nvPr/>
          </p:nvSpPr>
          <p:spPr>
            <a:xfrm>
              <a:off x="3067125" y="4302850"/>
              <a:ext cx="5325" cy="25"/>
            </a:xfrm>
            <a:custGeom>
              <a:avLst/>
              <a:gdLst/>
              <a:ahLst/>
              <a:cxnLst/>
              <a:rect l="l" t="t" r="r" b="b"/>
              <a:pathLst>
                <a:path w="213" h="1" extrusionOk="0">
                  <a:moveTo>
                    <a:pt x="1" y="0"/>
                  </a:moveTo>
                  <a:cubicBezTo>
                    <a:pt x="71" y="0"/>
                    <a:pt x="142" y="0"/>
                    <a:pt x="212" y="0"/>
                  </a:cubicBezTo>
                  <a:cubicBezTo>
                    <a:pt x="142" y="0"/>
                    <a:pt x="71" y="0"/>
                    <a:pt x="1" y="0"/>
                  </a:cubicBezTo>
                  <a:cubicBezTo>
                    <a:pt x="1" y="0"/>
                    <a:pt x="1" y="0"/>
                    <a:pt x="1" y="0"/>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011;p79">
              <a:extLst>
                <a:ext uri="{FF2B5EF4-FFF2-40B4-BE49-F238E27FC236}">
                  <a16:creationId xmlns:a16="http://schemas.microsoft.com/office/drawing/2014/main" id="{77CC511D-AA30-FED9-3FA2-85EEECD1473F}"/>
                </a:ext>
              </a:extLst>
            </p:cNvPr>
            <p:cNvSpPr/>
            <p:nvPr/>
          </p:nvSpPr>
          <p:spPr>
            <a:xfrm>
              <a:off x="3160150" y="4506975"/>
              <a:ext cx="22950" cy="900"/>
            </a:xfrm>
            <a:custGeom>
              <a:avLst/>
              <a:gdLst/>
              <a:ahLst/>
              <a:cxnLst/>
              <a:rect l="l" t="t" r="r" b="b"/>
              <a:pathLst>
                <a:path w="918" h="36" extrusionOk="0">
                  <a:moveTo>
                    <a:pt x="918" y="35"/>
                  </a:moveTo>
                  <a:lnTo>
                    <a:pt x="918" y="35"/>
                  </a:lnTo>
                  <a:cubicBezTo>
                    <a:pt x="618" y="18"/>
                    <a:pt x="300" y="0"/>
                    <a:pt x="1" y="0"/>
                  </a:cubicBezTo>
                  <a:cubicBezTo>
                    <a:pt x="300" y="0"/>
                    <a:pt x="618" y="18"/>
                    <a:pt x="918" y="35"/>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012;p79">
              <a:extLst>
                <a:ext uri="{FF2B5EF4-FFF2-40B4-BE49-F238E27FC236}">
                  <a16:creationId xmlns:a16="http://schemas.microsoft.com/office/drawing/2014/main" id="{FF967CD6-FD00-7CB2-282B-A4F645D74EA8}"/>
                </a:ext>
              </a:extLst>
            </p:cNvPr>
            <p:cNvSpPr/>
            <p:nvPr/>
          </p:nvSpPr>
          <p:spPr>
            <a:xfrm>
              <a:off x="2851550" y="4505200"/>
              <a:ext cx="44550" cy="7525"/>
            </a:xfrm>
            <a:custGeom>
              <a:avLst/>
              <a:gdLst/>
              <a:ahLst/>
              <a:cxnLst/>
              <a:rect l="l" t="t" r="r" b="b"/>
              <a:pathLst>
                <a:path w="1782" h="301" extrusionOk="0">
                  <a:moveTo>
                    <a:pt x="1" y="1"/>
                  </a:moveTo>
                  <a:cubicBezTo>
                    <a:pt x="582" y="142"/>
                    <a:pt x="1182" y="230"/>
                    <a:pt x="1782" y="300"/>
                  </a:cubicBezTo>
                  <a:cubicBezTo>
                    <a:pt x="1182" y="230"/>
                    <a:pt x="582" y="142"/>
                    <a:pt x="1" y="1"/>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013;p79">
              <a:extLst>
                <a:ext uri="{FF2B5EF4-FFF2-40B4-BE49-F238E27FC236}">
                  <a16:creationId xmlns:a16="http://schemas.microsoft.com/office/drawing/2014/main" id="{B1744951-6A31-6C9C-CCAE-9567CE1D569E}"/>
                </a:ext>
              </a:extLst>
            </p:cNvPr>
            <p:cNvSpPr/>
            <p:nvPr/>
          </p:nvSpPr>
          <p:spPr>
            <a:xfrm>
              <a:off x="3133250" y="4506975"/>
              <a:ext cx="26925" cy="900"/>
            </a:xfrm>
            <a:custGeom>
              <a:avLst/>
              <a:gdLst/>
              <a:ahLst/>
              <a:cxnLst/>
              <a:rect l="l" t="t" r="r" b="b"/>
              <a:pathLst>
                <a:path w="1077" h="36" extrusionOk="0">
                  <a:moveTo>
                    <a:pt x="1077" y="0"/>
                  </a:moveTo>
                  <a:cubicBezTo>
                    <a:pt x="724" y="0"/>
                    <a:pt x="354" y="0"/>
                    <a:pt x="1" y="35"/>
                  </a:cubicBezTo>
                  <a:cubicBezTo>
                    <a:pt x="354" y="0"/>
                    <a:pt x="724" y="0"/>
                    <a:pt x="1077" y="0"/>
                  </a:cubicBezTo>
                  <a:close/>
                </a:path>
              </a:pathLst>
            </a:custGeom>
            <a:solidFill>
              <a:srgbClr val="CFD8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014;p79">
              <a:extLst>
                <a:ext uri="{FF2B5EF4-FFF2-40B4-BE49-F238E27FC236}">
                  <a16:creationId xmlns:a16="http://schemas.microsoft.com/office/drawing/2014/main" id="{A4350005-D1CD-0800-20CA-EC71AF79CEAB}"/>
                </a:ext>
              </a:extLst>
            </p:cNvPr>
            <p:cNvSpPr/>
            <p:nvPr/>
          </p:nvSpPr>
          <p:spPr>
            <a:xfrm>
              <a:off x="2739125" y="4784700"/>
              <a:ext cx="8850" cy="10175"/>
            </a:xfrm>
            <a:custGeom>
              <a:avLst/>
              <a:gdLst/>
              <a:ahLst/>
              <a:cxnLst/>
              <a:rect l="l" t="t" r="r" b="b"/>
              <a:pathLst>
                <a:path w="354" h="407" extrusionOk="0">
                  <a:moveTo>
                    <a:pt x="353" y="406"/>
                  </a:moveTo>
                  <a:cubicBezTo>
                    <a:pt x="212" y="283"/>
                    <a:pt x="89" y="159"/>
                    <a:pt x="1" y="1"/>
                  </a:cubicBezTo>
                  <a:cubicBezTo>
                    <a:pt x="89" y="159"/>
                    <a:pt x="212" y="283"/>
                    <a:pt x="353" y="406"/>
                  </a:cubicBezTo>
                  <a:close/>
                </a:path>
              </a:pathLst>
            </a:custGeom>
            <a:solidFill>
              <a:srgbClr val="E9E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015;p79">
              <a:extLst>
                <a:ext uri="{FF2B5EF4-FFF2-40B4-BE49-F238E27FC236}">
                  <a16:creationId xmlns:a16="http://schemas.microsoft.com/office/drawing/2014/main" id="{ADE19B3F-FEC8-2449-8073-8A9D3895F977}"/>
                </a:ext>
              </a:extLst>
            </p:cNvPr>
            <p:cNvSpPr/>
            <p:nvPr/>
          </p:nvSpPr>
          <p:spPr>
            <a:xfrm>
              <a:off x="2801300" y="4346500"/>
              <a:ext cx="25" cy="25"/>
            </a:xfrm>
            <a:custGeom>
              <a:avLst/>
              <a:gdLst/>
              <a:ahLst/>
              <a:cxnLst/>
              <a:rect l="l" t="t" r="r" b="b"/>
              <a:pathLst>
                <a:path w="1" h="1" extrusionOk="0">
                  <a:moveTo>
                    <a:pt x="0" y="0"/>
                  </a:moveTo>
                  <a:cubicBezTo>
                    <a:pt x="0" y="0"/>
                    <a:pt x="0" y="0"/>
                    <a:pt x="0" y="0"/>
                  </a:cubicBezTo>
                  <a:lnTo>
                    <a:pt x="0" y="0"/>
                  </a:ln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016;p79">
              <a:extLst>
                <a:ext uri="{FF2B5EF4-FFF2-40B4-BE49-F238E27FC236}">
                  <a16:creationId xmlns:a16="http://schemas.microsoft.com/office/drawing/2014/main" id="{818984F2-1569-F85F-C03B-5101B596B3BB}"/>
                </a:ext>
              </a:extLst>
            </p:cNvPr>
            <p:cNvSpPr/>
            <p:nvPr/>
          </p:nvSpPr>
          <p:spPr>
            <a:xfrm>
              <a:off x="2704750" y="4541350"/>
              <a:ext cx="33975" cy="17225"/>
            </a:xfrm>
            <a:custGeom>
              <a:avLst/>
              <a:gdLst/>
              <a:ahLst/>
              <a:cxnLst/>
              <a:rect l="l" t="t" r="r" b="b"/>
              <a:pathLst>
                <a:path w="1359" h="689" extrusionOk="0">
                  <a:moveTo>
                    <a:pt x="0" y="1"/>
                  </a:moveTo>
                  <a:cubicBezTo>
                    <a:pt x="106" y="265"/>
                    <a:pt x="247" y="494"/>
                    <a:pt x="388" y="688"/>
                  </a:cubicBezTo>
                  <a:lnTo>
                    <a:pt x="1358" y="688"/>
                  </a:lnTo>
                  <a:cubicBezTo>
                    <a:pt x="1129" y="494"/>
                    <a:pt x="917" y="300"/>
                    <a:pt x="723" y="71"/>
                  </a:cubicBezTo>
                  <a:lnTo>
                    <a:pt x="706" y="1"/>
                  </a:lnTo>
                  <a:close/>
                </a:path>
              </a:pathLst>
            </a:custGeom>
            <a:solidFill>
              <a:srgbClr val="844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017;p79">
              <a:extLst>
                <a:ext uri="{FF2B5EF4-FFF2-40B4-BE49-F238E27FC236}">
                  <a16:creationId xmlns:a16="http://schemas.microsoft.com/office/drawing/2014/main" id="{21B19BBF-59CE-38AB-B29A-6D191C987FDE}"/>
                </a:ext>
              </a:extLst>
            </p:cNvPr>
            <p:cNvSpPr/>
            <p:nvPr/>
          </p:nvSpPr>
          <p:spPr>
            <a:xfrm>
              <a:off x="2865225" y="4256125"/>
              <a:ext cx="11925" cy="5750"/>
            </a:xfrm>
            <a:custGeom>
              <a:avLst/>
              <a:gdLst/>
              <a:ahLst/>
              <a:cxnLst/>
              <a:rect l="l" t="t" r="r" b="b"/>
              <a:pathLst>
                <a:path w="477" h="230" extrusionOk="0">
                  <a:moveTo>
                    <a:pt x="0" y="0"/>
                  </a:moveTo>
                  <a:cubicBezTo>
                    <a:pt x="159" y="88"/>
                    <a:pt x="318" y="159"/>
                    <a:pt x="476" y="229"/>
                  </a:cubicBezTo>
                  <a:cubicBezTo>
                    <a:pt x="318" y="159"/>
                    <a:pt x="159" y="88"/>
                    <a:pt x="0"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018;p79">
              <a:extLst>
                <a:ext uri="{FF2B5EF4-FFF2-40B4-BE49-F238E27FC236}">
                  <a16:creationId xmlns:a16="http://schemas.microsoft.com/office/drawing/2014/main" id="{03E2BB22-4327-BEA7-58E1-6D4BFADBC4B6}"/>
                </a:ext>
              </a:extLst>
            </p:cNvPr>
            <p:cNvSpPr/>
            <p:nvPr/>
          </p:nvSpPr>
          <p:spPr>
            <a:xfrm>
              <a:off x="2659325" y="4099600"/>
              <a:ext cx="211200" cy="458975"/>
            </a:xfrm>
            <a:custGeom>
              <a:avLst/>
              <a:gdLst/>
              <a:ahLst/>
              <a:cxnLst/>
              <a:rect l="l" t="t" r="r" b="b"/>
              <a:pathLst>
                <a:path w="8448" h="18359" extrusionOk="0">
                  <a:moveTo>
                    <a:pt x="2999" y="15889"/>
                  </a:moveTo>
                  <a:lnTo>
                    <a:pt x="2999" y="15889"/>
                  </a:lnTo>
                  <a:cubicBezTo>
                    <a:pt x="2734" y="16031"/>
                    <a:pt x="2487" y="16154"/>
                    <a:pt x="2240" y="16260"/>
                  </a:cubicBezTo>
                  <a:cubicBezTo>
                    <a:pt x="1994" y="16366"/>
                    <a:pt x="1747" y="16454"/>
                    <a:pt x="1500" y="16489"/>
                  </a:cubicBezTo>
                  <a:cubicBezTo>
                    <a:pt x="1418" y="16501"/>
                    <a:pt x="1335" y="16507"/>
                    <a:pt x="1253" y="16507"/>
                  </a:cubicBezTo>
                  <a:cubicBezTo>
                    <a:pt x="1088" y="16507"/>
                    <a:pt x="924" y="16483"/>
                    <a:pt x="759" y="16436"/>
                  </a:cubicBezTo>
                  <a:cubicBezTo>
                    <a:pt x="512" y="16366"/>
                    <a:pt x="265" y="16242"/>
                    <a:pt x="1" y="16101"/>
                  </a:cubicBezTo>
                  <a:lnTo>
                    <a:pt x="1" y="16101"/>
                  </a:lnTo>
                  <a:cubicBezTo>
                    <a:pt x="142" y="16366"/>
                    <a:pt x="354" y="16595"/>
                    <a:pt x="636" y="16754"/>
                  </a:cubicBezTo>
                  <a:cubicBezTo>
                    <a:pt x="841" y="16863"/>
                    <a:pt x="1099" y="16930"/>
                    <a:pt x="1344" y="16930"/>
                  </a:cubicBezTo>
                  <a:cubicBezTo>
                    <a:pt x="1415" y="16930"/>
                    <a:pt x="1485" y="16924"/>
                    <a:pt x="1553" y="16912"/>
                  </a:cubicBezTo>
                  <a:cubicBezTo>
                    <a:pt x="1870" y="16859"/>
                    <a:pt x="2170" y="16736"/>
                    <a:pt x="2399" y="16560"/>
                  </a:cubicBezTo>
                  <a:cubicBezTo>
                    <a:pt x="2646" y="16366"/>
                    <a:pt x="2858" y="16154"/>
                    <a:pt x="2999" y="15889"/>
                  </a:cubicBezTo>
                  <a:close/>
                  <a:moveTo>
                    <a:pt x="5097" y="1"/>
                  </a:moveTo>
                  <a:cubicBezTo>
                    <a:pt x="4921" y="248"/>
                    <a:pt x="4233" y="1288"/>
                    <a:pt x="3792" y="2364"/>
                  </a:cubicBezTo>
                  <a:cubicBezTo>
                    <a:pt x="3880" y="3598"/>
                    <a:pt x="3969" y="4797"/>
                    <a:pt x="4039" y="5661"/>
                  </a:cubicBezTo>
                  <a:cubicBezTo>
                    <a:pt x="4074" y="5644"/>
                    <a:pt x="4110" y="5644"/>
                    <a:pt x="4145" y="5644"/>
                  </a:cubicBezTo>
                  <a:cubicBezTo>
                    <a:pt x="4304" y="5661"/>
                    <a:pt x="4445" y="5697"/>
                    <a:pt x="4568" y="5767"/>
                  </a:cubicBezTo>
                  <a:cubicBezTo>
                    <a:pt x="4709" y="5803"/>
                    <a:pt x="4833" y="5873"/>
                    <a:pt x="4974" y="5979"/>
                  </a:cubicBezTo>
                  <a:cubicBezTo>
                    <a:pt x="5309" y="6226"/>
                    <a:pt x="5908" y="6526"/>
                    <a:pt x="6367" y="6755"/>
                  </a:cubicBezTo>
                  <a:cubicBezTo>
                    <a:pt x="6367" y="6755"/>
                    <a:pt x="6861" y="6984"/>
                    <a:pt x="6914" y="7055"/>
                  </a:cubicBezTo>
                  <a:cubicBezTo>
                    <a:pt x="6914" y="7055"/>
                    <a:pt x="6914" y="7055"/>
                    <a:pt x="6896" y="7072"/>
                  </a:cubicBezTo>
                  <a:cubicBezTo>
                    <a:pt x="6967" y="7143"/>
                    <a:pt x="6949" y="7249"/>
                    <a:pt x="6914" y="7319"/>
                  </a:cubicBezTo>
                  <a:cubicBezTo>
                    <a:pt x="6931" y="7301"/>
                    <a:pt x="6949" y="7266"/>
                    <a:pt x="6967" y="7231"/>
                  </a:cubicBezTo>
                  <a:lnTo>
                    <a:pt x="6967" y="7231"/>
                  </a:lnTo>
                  <a:cubicBezTo>
                    <a:pt x="6967" y="7266"/>
                    <a:pt x="6949" y="7319"/>
                    <a:pt x="6914" y="7337"/>
                  </a:cubicBezTo>
                  <a:cubicBezTo>
                    <a:pt x="6878" y="7372"/>
                    <a:pt x="6843" y="7390"/>
                    <a:pt x="6808" y="7407"/>
                  </a:cubicBezTo>
                  <a:cubicBezTo>
                    <a:pt x="6720" y="7425"/>
                    <a:pt x="6649" y="7425"/>
                    <a:pt x="6561" y="7425"/>
                  </a:cubicBezTo>
                  <a:cubicBezTo>
                    <a:pt x="6402" y="7425"/>
                    <a:pt x="6243" y="7407"/>
                    <a:pt x="6102" y="7372"/>
                  </a:cubicBezTo>
                  <a:cubicBezTo>
                    <a:pt x="5944" y="7337"/>
                    <a:pt x="5803" y="7301"/>
                    <a:pt x="5644" y="7249"/>
                  </a:cubicBezTo>
                  <a:lnTo>
                    <a:pt x="5432" y="7178"/>
                  </a:lnTo>
                  <a:lnTo>
                    <a:pt x="5326" y="7160"/>
                  </a:lnTo>
                  <a:lnTo>
                    <a:pt x="5221" y="7125"/>
                  </a:lnTo>
                  <a:cubicBezTo>
                    <a:pt x="5168" y="7125"/>
                    <a:pt x="5115" y="7107"/>
                    <a:pt x="5062" y="7107"/>
                  </a:cubicBezTo>
                  <a:cubicBezTo>
                    <a:pt x="5503" y="7636"/>
                    <a:pt x="5944" y="8130"/>
                    <a:pt x="6085" y="8289"/>
                  </a:cubicBezTo>
                  <a:lnTo>
                    <a:pt x="6631" y="8906"/>
                  </a:lnTo>
                  <a:cubicBezTo>
                    <a:pt x="6790" y="9100"/>
                    <a:pt x="6896" y="9329"/>
                    <a:pt x="6914" y="9576"/>
                  </a:cubicBezTo>
                  <a:lnTo>
                    <a:pt x="6984" y="10652"/>
                  </a:lnTo>
                  <a:cubicBezTo>
                    <a:pt x="6958" y="10670"/>
                    <a:pt x="6927" y="10678"/>
                    <a:pt x="6894" y="10678"/>
                  </a:cubicBezTo>
                  <a:cubicBezTo>
                    <a:pt x="6861" y="10678"/>
                    <a:pt x="6825" y="10670"/>
                    <a:pt x="6790" y="10652"/>
                  </a:cubicBezTo>
                  <a:cubicBezTo>
                    <a:pt x="6737" y="10634"/>
                    <a:pt x="6684" y="10599"/>
                    <a:pt x="6631" y="10546"/>
                  </a:cubicBezTo>
                  <a:cubicBezTo>
                    <a:pt x="6596" y="10511"/>
                    <a:pt x="6561" y="10458"/>
                    <a:pt x="6526" y="10405"/>
                  </a:cubicBezTo>
                  <a:cubicBezTo>
                    <a:pt x="6490" y="10352"/>
                    <a:pt x="6455" y="10299"/>
                    <a:pt x="6437" y="10246"/>
                  </a:cubicBezTo>
                  <a:cubicBezTo>
                    <a:pt x="6420" y="10194"/>
                    <a:pt x="6385" y="10123"/>
                    <a:pt x="6367" y="10070"/>
                  </a:cubicBezTo>
                  <a:cubicBezTo>
                    <a:pt x="6349" y="10017"/>
                    <a:pt x="6332" y="9964"/>
                    <a:pt x="6332" y="9894"/>
                  </a:cubicBezTo>
                  <a:cubicBezTo>
                    <a:pt x="6296" y="9788"/>
                    <a:pt x="6279" y="9664"/>
                    <a:pt x="6261" y="9559"/>
                  </a:cubicBezTo>
                  <a:cubicBezTo>
                    <a:pt x="6243" y="9488"/>
                    <a:pt x="6173" y="9418"/>
                    <a:pt x="6120" y="9329"/>
                  </a:cubicBezTo>
                  <a:cubicBezTo>
                    <a:pt x="6067" y="9259"/>
                    <a:pt x="5997" y="9188"/>
                    <a:pt x="5926" y="9118"/>
                  </a:cubicBezTo>
                  <a:lnTo>
                    <a:pt x="5891" y="9065"/>
                  </a:lnTo>
                  <a:lnTo>
                    <a:pt x="6226" y="9876"/>
                  </a:lnTo>
                  <a:cubicBezTo>
                    <a:pt x="6279" y="10052"/>
                    <a:pt x="6279" y="10229"/>
                    <a:pt x="6226" y="10387"/>
                  </a:cubicBezTo>
                  <a:lnTo>
                    <a:pt x="6050" y="11957"/>
                  </a:lnTo>
                  <a:cubicBezTo>
                    <a:pt x="6038" y="11959"/>
                    <a:pt x="6026" y="11960"/>
                    <a:pt x="6014" y="11960"/>
                  </a:cubicBezTo>
                  <a:cubicBezTo>
                    <a:pt x="5938" y="11960"/>
                    <a:pt x="5866" y="11915"/>
                    <a:pt x="5820" y="11869"/>
                  </a:cubicBezTo>
                  <a:cubicBezTo>
                    <a:pt x="5767" y="11816"/>
                    <a:pt x="5714" y="11745"/>
                    <a:pt x="5679" y="11692"/>
                  </a:cubicBezTo>
                  <a:cubicBezTo>
                    <a:pt x="5679" y="11798"/>
                    <a:pt x="5679" y="11904"/>
                    <a:pt x="5679" y="12027"/>
                  </a:cubicBezTo>
                  <a:lnTo>
                    <a:pt x="5662" y="12027"/>
                  </a:lnTo>
                  <a:cubicBezTo>
                    <a:pt x="5485" y="12027"/>
                    <a:pt x="5309" y="11904"/>
                    <a:pt x="5203" y="11745"/>
                  </a:cubicBezTo>
                  <a:cubicBezTo>
                    <a:pt x="5097" y="11587"/>
                    <a:pt x="5044" y="11410"/>
                    <a:pt x="5009" y="11234"/>
                  </a:cubicBezTo>
                  <a:cubicBezTo>
                    <a:pt x="4974" y="11058"/>
                    <a:pt x="4974" y="10864"/>
                    <a:pt x="4974" y="10687"/>
                  </a:cubicBezTo>
                  <a:cubicBezTo>
                    <a:pt x="4974" y="10529"/>
                    <a:pt x="4991" y="10352"/>
                    <a:pt x="5009" y="10194"/>
                  </a:cubicBezTo>
                  <a:cubicBezTo>
                    <a:pt x="4956" y="10123"/>
                    <a:pt x="4886" y="10052"/>
                    <a:pt x="4833" y="9982"/>
                  </a:cubicBezTo>
                  <a:lnTo>
                    <a:pt x="4833" y="9982"/>
                  </a:lnTo>
                  <a:lnTo>
                    <a:pt x="4886" y="10282"/>
                  </a:lnTo>
                  <a:cubicBezTo>
                    <a:pt x="4886" y="10282"/>
                    <a:pt x="4797" y="10335"/>
                    <a:pt x="4674" y="12133"/>
                  </a:cubicBezTo>
                  <a:cubicBezTo>
                    <a:pt x="3933" y="11957"/>
                    <a:pt x="4198" y="10246"/>
                    <a:pt x="4198" y="10246"/>
                  </a:cubicBezTo>
                  <a:cubicBezTo>
                    <a:pt x="4198" y="10246"/>
                    <a:pt x="2822" y="8959"/>
                    <a:pt x="2434" y="7055"/>
                  </a:cubicBezTo>
                  <a:lnTo>
                    <a:pt x="1994" y="7972"/>
                  </a:lnTo>
                  <a:cubicBezTo>
                    <a:pt x="1623" y="8730"/>
                    <a:pt x="1376" y="9541"/>
                    <a:pt x="1271" y="10370"/>
                  </a:cubicBezTo>
                  <a:cubicBezTo>
                    <a:pt x="1235" y="10529"/>
                    <a:pt x="1218" y="10687"/>
                    <a:pt x="1218" y="10846"/>
                  </a:cubicBezTo>
                  <a:lnTo>
                    <a:pt x="2523" y="13826"/>
                  </a:lnTo>
                  <a:cubicBezTo>
                    <a:pt x="2752" y="14197"/>
                    <a:pt x="2893" y="14937"/>
                    <a:pt x="2999" y="15889"/>
                  </a:cubicBezTo>
                  <a:cubicBezTo>
                    <a:pt x="3052" y="16418"/>
                    <a:pt x="3087" y="17018"/>
                    <a:pt x="3122" y="17671"/>
                  </a:cubicBezTo>
                  <a:lnTo>
                    <a:pt x="2523" y="17671"/>
                  </a:lnTo>
                  <a:lnTo>
                    <a:pt x="2540" y="17741"/>
                  </a:lnTo>
                  <a:cubicBezTo>
                    <a:pt x="2734" y="17970"/>
                    <a:pt x="2946" y="18164"/>
                    <a:pt x="3175" y="18358"/>
                  </a:cubicBezTo>
                  <a:lnTo>
                    <a:pt x="7884" y="18358"/>
                  </a:lnTo>
                  <a:cubicBezTo>
                    <a:pt x="7866" y="18129"/>
                    <a:pt x="7848" y="17900"/>
                    <a:pt x="7831" y="17671"/>
                  </a:cubicBezTo>
                  <a:lnTo>
                    <a:pt x="5961" y="17671"/>
                  </a:lnTo>
                  <a:cubicBezTo>
                    <a:pt x="6014" y="17424"/>
                    <a:pt x="6067" y="17159"/>
                    <a:pt x="6120" y="16912"/>
                  </a:cubicBezTo>
                  <a:cubicBezTo>
                    <a:pt x="6191" y="16577"/>
                    <a:pt x="6261" y="16242"/>
                    <a:pt x="6332" y="15907"/>
                  </a:cubicBezTo>
                  <a:cubicBezTo>
                    <a:pt x="6614" y="14514"/>
                    <a:pt x="6896" y="13050"/>
                    <a:pt x="7178" y="11640"/>
                  </a:cubicBezTo>
                  <a:cubicBezTo>
                    <a:pt x="7249" y="11252"/>
                    <a:pt x="7319" y="10881"/>
                    <a:pt x="7390" y="10493"/>
                  </a:cubicBezTo>
                  <a:cubicBezTo>
                    <a:pt x="7566" y="9647"/>
                    <a:pt x="7725" y="8818"/>
                    <a:pt x="7884" y="8042"/>
                  </a:cubicBezTo>
                  <a:cubicBezTo>
                    <a:pt x="7919" y="7795"/>
                    <a:pt x="7972" y="7566"/>
                    <a:pt x="8025" y="7337"/>
                  </a:cubicBezTo>
                  <a:cubicBezTo>
                    <a:pt x="8095" y="6949"/>
                    <a:pt x="8166" y="6596"/>
                    <a:pt x="8236" y="6261"/>
                  </a:cubicBezTo>
                  <a:cubicBezTo>
                    <a:pt x="8289" y="5996"/>
                    <a:pt x="8360" y="5661"/>
                    <a:pt x="8448" y="5291"/>
                  </a:cubicBezTo>
                  <a:cubicBezTo>
                    <a:pt x="8377" y="5238"/>
                    <a:pt x="8324" y="5185"/>
                    <a:pt x="8307" y="5132"/>
                  </a:cubicBezTo>
                  <a:cubicBezTo>
                    <a:pt x="8307" y="5132"/>
                    <a:pt x="7055" y="3122"/>
                    <a:pt x="5979" y="1129"/>
                  </a:cubicBezTo>
                  <a:cubicBezTo>
                    <a:pt x="5944" y="1200"/>
                    <a:pt x="5926" y="1253"/>
                    <a:pt x="5926" y="1253"/>
                  </a:cubicBezTo>
                  <a:cubicBezTo>
                    <a:pt x="5926" y="1253"/>
                    <a:pt x="5503" y="1253"/>
                    <a:pt x="5344" y="301"/>
                  </a:cubicBezTo>
                  <a:cubicBezTo>
                    <a:pt x="5344" y="301"/>
                    <a:pt x="5256" y="177"/>
                    <a:pt x="50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019;p79">
              <a:extLst>
                <a:ext uri="{FF2B5EF4-FFF2-40B4-BE49-F238E27FC236}">
                  <a16:creationId xmlns:a16="http://schemas.microsoft.com/office/drawing/2014/main" id="{F7AD0F7D-46B2-0007-0F1F-C01C8E23AD7E}"/>
                </a:ext>
              </a:extLst>
            </p:cNvPr>
            <p:cNvSpPr/>
            <p:nvPr/>
          </p:nvSpPr>
          <p:spPr>
            <a:xfrm>
              <a:off x="2859475" y="4084625"/>
              <a:ext cx="49850" cy="95675"/>
            </a:xfrm>
            <a:custGeom>
              <a:avLst/>
              <a:gdLst/>
              <a:ahLst/>
              <a:cxnLst/>
              <a:rect l="l" t="t" r="r" b="b"/>
              <a:pathLst>
                <a:path w="1994" h="3827" extrusionOk="0">
                  <a:moveTo>
                    <a:pt x="124" y="0"/>
                  </a:moveTo>
                  <a:cubicBezTo>
                    <a:pt x="124" y="177"/>
                    <a:pt x="107" y="371"/>
                    <a:pt x="1" y="529"/>
                  </a:cubicBezTo>
                  <a:lnTo>
                    <a:pt x="953" y="3827"/>
                  </a:lnTo>
                  <a:cubicBezTo>
                    <a:pt x="1253" y="2751"/>
                    <a:pt x="1606" y="1675"/>
                    <a:pt x="1994" y="900"/>
                  </a:cubicBezTo>
                  <a:cubicBezTo>
                    <a:pt x="1941" y="882"/>
                    <a:pt x="1905" y="864"/>
                    <a:pt x="1853" y="847"/>
                  </a:cubicBezTo>
                  <a:cubicBezTo>
                    <a:pt x="1482" y="670"/>
                    <a:pt x="1235" y="406"/>
                    <a:pt x="1130" y="71"/>
                  </a:cubicBezTo>
                  <a:cubicBezTo>
                    <a:pt x="795" y="71"/>
                    <a:pt x="459" y="35"/>
                    <a:pt x="124"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020;p79">
              <a:extLst>
                <a:ext uri="{FF2B5EF4-FFF2-40B4-BE49-F238E27FC236}">
                  <a16:creationId xmlns:a16="http://schemas.microsoft.com/office/drawing/2014/main" id="{FC9ECC7C-226E-5077-2CD6-4A6224300025}"/>
                </a:ext>
              </a:extLst>
            </p:cNvPr>
            <p:cNvSpPr/>
            <p:nvPr/>
          </p:nvSpPr>
          <p:spPr>
            <a:xfrm>
              <a:off x="2985125" y="4541350"/>
              <a:ext cx="94825" cy="17225"/>
            </a:xfrm>
            <a:custGeom>
              <a:avLst/>
              <a:gdLst/>
              <a:ahLst/>
              <a:cxnLst/>
              <a:rect l="l" t="t" r="r" b="b"/>
              <a:pathLst>
                <a:path w="3793" h="689" extrusionOk="0">
                  <a:moveTo>
                    <a:pt x="1" y="1"/>
                  </a:moveTo>
                  <a:cubicBezTo>
                    <a:pt x="89" y="230"/>
                    <a:pt x="177" y="459"/>
                    <a:pt x="301" y="688"/>
                  </a:cubicBezTo>
                  <a:lnTo>
                    <a:pt x="3792" y="688"/>
                  </a:lnTo>
                  <a:cubicBezTo>
                    <a:pt x="3581" y="477"/>
                    <a:pt x="3387" y="247"/>
                    <a:pt x="3210" y="1"/>
                  </a:cubicBezTo>
                  <a:close/>
                </a:path>
              </a:pathLst>
            </a:custGeom>
            <a:solidFill>
              <a:srgbClr val="B25E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021;p79">
              <a:extLst>
                <a:ext uri="{FF2B5EF4-FFF2-40B4-BE49-F238E27FC236}">
                  <a16:creationId xmlns:a16="http://schemas.microsoft.com/office/drawing/2014/main" id="{C634FBDF-28F2-5010-9955-9629B3162386}"/>
                </a:ext>
              </a:extLst>
            </p:cNvPr>
            <p:cNvSpPr/>
            <p:nvPr/>
          </p:nvSpPr>
          <p:spPr>
            <a:xfrm>
              <a:off x="2978075" y="4506525"/>
              <a:ext cx="23400" cy="5325"/>
            </a:xfrm>
            <a:custGeom>
              <a:avLst/>
              <a:gdLst/>
              <a:ahLst/>
              <a:cxnLst/>
              <a:rect l="l" t="t" r="r" b="b"/>
              <a:pathLst>
                <a:path w="936" h="213" extrusionOk="0">
                  <a:moveTo>
                    <a:pt x="1" y="212"/>
                  </a:moveTo>
                  <a:lnTo>
                    <a:pt x="1" y="212"/>
                  </a:lnTo>
                  <a:cubicBezTo>
                    <a:pt x="230" y="159"/>
                    <a:pt x="477" y="124"/>
                    <a:pt x="706" y="53"/>
                  </a:cubicBezTo>
                  <a:cubicBezTo>
                    <a:pt x="777" y="36"/>
                    <a:pt x="865" y="18"/>
                    <a:pt x="935" y="0"/>
                  </a:cubicBezTo>
                  <a:cubicBezTo>
                    <a:pt x="865" y="18"/>
                    <a:pt x="777" y="36"/>
                    <a:pt x="706" y="53"/>
                  </a:cubicBezTo>
                  <a:cubicBezTo>
                    <a:pt x="477" y="124"/>
                    <a:pt x="230" y="159"/>
                    <a:pt x="1" y="212"/>
                  </a:cubicBezTo>
                  <a:close/>
                </a:path>
              </a:pathLst>
            </a:custGeom>
            <a:solidFill>
              <a:srgbClr val="B25E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022;p79">
              <a:extLst>
                <a:ext uri="{FF2B5EF4-FFF2-40B4-BE49-F238E27FC236}">
                  <a16:creationId xmlns:a16="http://schemas.microsoft.com/office/drawing/2014/main" id="{51EA624E-9273-D7A7-1F91-A72DE7DE975D}"/>
                </a:ext>
              </a:extLst>
            </p:cNvPr>
            <p:cNvSpPr/>
            <p:nvPr/>
          </p:nvSpPr>
          <p:spPr>
            <a:xfrm>
              <a:off x="2903575" y="4272875"/>
              <a:ext cx="163575" cy="30000"/>
            </a:xfrm>
            <a:custGeom>
              <a:avLst/>
              <a:gdLst/>
              <a:ahLst/>
              <a:cxnLst/>
              <a:rect l="l" t="t" r="r" b="b"/>
              <a:pathLst>
                <a:path w="6543" h="1200" extrusionOk="0">
                  <a:moveTo>
                    <a:pt x="0" y="0"/>
                  </a:moveTo>
                  <a:cubicBezTo>
                    <a:pt x="0" y="0"/>
                    <a:pt x="0" y="0"/>
                    <a:pt x="0" y="0"/>
                  </a:cubicBezTo>
                  <a:cubicBezTo>
                    <a:pt x="2081" y="794"/>
                    <a:pt x="4303" y="1199"/>
                    <a:pt x="6543" y="1199"/>
                  </a:cubicBezTo>
                  <a:cubicBezTo>
                    <a:pt x="6543" y="1199"/>
                    <a:pt x="6543" y="1199"/>
                    <a:pt x="6543" y="1199"/>
                  </a:cubicBezTo>
                  <a:cubicBezTo>
                    <a:pt x="4303" y="1199"/>
                    <a:pt x="2081" y="794"/>
                    <a:pt x="0" y="0"/>
                  </a:cubicBezTo>
                  <a:close/>
                </a:path>
              </a:pathLst>
            </a:custGeom>
            <a:solidFill>
              <a:srgbClr val="B25E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023;p79">
              <a:extLst>
                <a:ext uri="{FF2B5EF4-FFF2-40B4-BE49-F238E27FC236}">
                  <a16:creationId xmlns:a16="http://schemas.microsoft.com/office/drawing/2014/main" id="{E0A93A7D-D829-0E6A-D406-F3F9F1A29F14}"/>
                </a:ext>
              </a:extLst>
            </p:cNvPr>
            <p:cNvSpPr/>
            <p:nvPr/>
          </p:nvSpPr>
          <p:spPr>
            <a:xfrm>
              <a:off x="3025250" y="4493750"/>
              <a:ext cx="21625" cy="6175"/>
            </a:xfrm>
            <a:custGeom>
              <a:avLst/>
              <a:gdLst/>
              <a:ahLst/>
              <a:cxnLst/>
              <a:rect l="l" t="t" r="r" b="b"/>
              <a:pathLst>
                <a:path w="865" h="247" extrusionOk="0">
                  <a:moveTo>
                    <a:pt x="1" y="247"/>
                  </a:moveTo>
                  <a:cubicBezTo>
                    <a:pt x="283" y="159"/>
                    <a:pt x="582" y="88"/>
                    <a:pt x="865" y="0"/>
                  </a:cubicBezTo>
                  <a:lnTo>
                    <a:pt x="865" y="0"/>
                  </a:lnTo>
                  <a:cubicBezTo>
                    <a:pt x="582" y="88"/>
                    <a:pt x="283" y="159"/>
                    <a:pt x="1" y="247"/>
                  </a:cubicBezTo>
                  <a:close/>
                </a:path>
              </a:pathLst>
            </a:custGeom>
            <a:solidFill>
              <a:srgbClr val="B25E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024;p79">
              <a:extLst>
                <a:ext uri="{FF2B5EF4-FFF2-40B4-BE49-F238E27FC236}">
                  <a16:creationId xmlns:a16="http://schemas.microsoft.com/office/drawing/2014/main" id="{DFBD4014-48AA-ADAF-3F9E-0F2DB4AB21EC}"/>
                </a:ext>
              </a:extLst>
            </p:cNvPr>
            <p:cNvSpPr/>
            <p:nvPr/>
          </p:nvSpPr>
          <p:spPr>
            <a:xfrm>
              <a:off x="3065375" y="4541350"/>
              <a:ext cx="87300" cy="17225"/>
            </a:xfrm>
            <a:custGeom>
              <a:avLst/>
              <a:gdLst/>
              <a:ahLst/>
              <a:cxnLst/>
              <a:rect l="l" t="t" r="r" b="b"/>
              <a:pathLst>
                <a:path w="3492" h="689" extrusionOk="0">
                  <a:moveTo>
                    <a:pt x="0" y="1"/>
                  </a:moveTo>
                  <a:cubicBezTo>
                    <a:pt x="177" y="247"/>
                    <a:pt x="371" y="477"/>
                    <a:pt x="582" y="688"/>
                  </a:cubicBezTo>
                  <a:lnTo>
                    <a:pt x="3492" y="688"/>
                  </a:lnTo>
                  <a:lnTo>
                    <a:pt x="3157" y="1"/>
                  </a:lnTo>
                  <a:close/>
                </a:path>
              </a:pathLst>
            </a:custGeom>
            <a:solidFill>
              <a:srgbClr val="A05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025;p79">
              <a:extLst>
                <a:ext uri="{FF2B5EF4-FFF2-40B4-BE49-F238E27FC236}">
                  <a16:creationId xmlns:a16="http://schemas.microsoft.com/office/drawing/2014/main" id="{3635533F-56D2-A43A-F214-1F738F59BC26}"/>
                </a:ext>
              </a:extLst>
            </p:cNvPr>
            <p:cNvSpPr/>
            <p:nvPr/>
          </p:nvSpPr>
          <p:spPr>
            <a:xfrm>
              <a:off x="3048625" y="4494625"/>
              <a:ext cx="25" cy="25"/>
            </a:xfrm>
            <a:custGeom>
              <a:avLst/>
              <a:gdLst/>
              <a:ahLst/>
              <a:cxnLst/>
              <a:rect l="l" t="t" r="r" b="b"/>
              <a:pathLst>
                <a:path w="1" h="1" extrusionOk="0">
                  <a:moveTo>
                    <a:pt x="0" y="0"/>
                  </a:moveTo>
                  <a:lnTo>
                    <a:pt x="0" y="0"/>
                  </a:lnTo>
                  <a:lnTo>
                    <a:pt x="0" y="0"/>
                  </a:lnTo>
                  <a:lnTo>
                    <a:pt x="0" y="0"/>
                  </a:lnTo>
                  <a:close/>
                </a:path>
              </a:pathLst>
            </a:custGeom>
            <a:solidFill>
              <a:srgbClr val="A05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026;p79">
              <a:extLst>
                <a:ext uri="{FF2B5EF4-FFF2-40B4-BE49-F238E27FC236}">
                  <a16:creationId xmlns:a16="http://schemas.microsoft.com/office/drawing/2014/main" id="{73BD95E4-4612-2CB4-9CC1-984C579E668B}"/>
                </a:ext>
              </a:extLst>
            </p:cNvPr>
            <p:cNvSpPr/>
            <p:nvPr/>
          </p:nvSpPr>
          <p:spPr>
            <a:xfrm>
              <a:off x="3051700" y="4504325"/>
              <a:ext cx="5750" cy="21625"/>
            </a:xfrm>
            <a:custGeom>
              <a:avLst/>
              <a:gdLst/>
              <a:ahLst/>
              <a:cxnLst/>
              <a:rect l="l" t="t" r="r" b="b"/>
              <a:pathLst>
                <a:path w="230" h="865" extrusionOk="0">
                  <a:moveTo>
                    <a:pt x="1" y="0"/>
                  </a:moveTo>
                  <a:cubicBezTo>
                    <a:pt x="89" y="282"/>
                    <a:pt x="159" y="582"/>
                    <a:pt x="230" y="864"/>
                  </a:cubicBezTo>
                  <a:cubicBezTo>
                    <a:pt x="159" y="582"/>
                    <a:pt x="89" y="282"/>
                    <a:pt x="1" y="0"/>
                  </a:cubicBezTo>
                  <a:close/>
                </a:path>
              </a:pathLst>
            </a:custGeom>
            <a:solidFill>
              <a:srgbClr val="A05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027;p79">
              <a:extLst>
                <a:ext uri="{FF2B5EF4-FFF2-40B4-BE49-F238E27FC236}">
                  <a16:creationId xmlns:a16="http://schemas.microsoft.com/office/drawing/2014/main" id="{DF2D6D1D-BBC7-198D-10E0-131819EDBC4C}"/>
                </a:ext>
              </a:extLst>
            </p:cNvPr>
            <p:cNvSpPr/>
            <p:nvPr/>
          </p:nvSpPr>
          <p:spPr>
            <a:xfrm>
              <a:off x="3048625" y="4494625"/>
              <a:ext cx="3100" cy="9725"/>
            </a:xfrm>
            <a:custGeom>
              <a:avLst/>
              <a:gdLst/>
              <a:ahLst/>
              <a:cxnLst/>
              <a:rect l="l" t="t" r="r" b="b"/>
              <a:pathLst>
                <a:path w="124" h="389" extrusionOk="0">
                  <a:moveTo>
                    <a:pt x="0" y="0"/>
                  </a:moveTo>
                  <a:lnTo>
                    <a:pt x="0" y="0"/>
                  </a:lnTo>
                  <a:cubicBezTo>
                    <a:pt x="53" y="141"/>
                    <a:pt x="88" y="265"/>
                    <a:pt x="124" y="388"/>
                  </a:cubicBezTo>
                  <a:cubicBezTo>
                    <a:pt x="88" y="265"/>
                    <a:pt x="53" y="141"/>
                    <a:pt x="0" y="0"/>
                  </a:cubicBezTo>
                  <a:close/>
                </a:path>
              </a:pathLst>
            </a:custGeom>
            <a:solidFill>
              <a:srgbClr val="B25E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028;p79">
              <a:extLst>
                <a:ext uri="{FF2B5EF4-FFF2-40B4-BE49-F238E27FC236}">
                  <a16:creationId xmlns:a16="http://schemas.microsoft.com/office/drawing/2014/main" id="{99AE2B98-7CF8-BF9D-A7A0-E6858AC8EA74}"/>
                </a:ext>
              </a:extLst>
            </p:cNvPr>
            <p:cNvSpPr/>
            <p:nvPr/>
          </p:nvSpPr>
          <p:spPr>
            <a:xfrm>
              <a:off x="3046850" y="4493300"/>
              <a:ext cx="1800" cy="1350"/>
            </a:xfrm>
            <a:custGeom>
              <a:avLst/>
              <a:gdLst/>
              <a:ahLst/>
              <a:cxnLst/>
              <a:rect l="l" t="t" r="r" b="b"/>
              <a:pathLst>
                <a:path w="72" h="54" extrusionOk="0">
                  <a:moveTo>
                    <a:pt x="54" y="0"/>
                  </a:moveTo>
                  <a:cubicBezTo>
                    <a:pt x="36" y="18"/>
                    <a:pt x="18" y="18"/>
                    <a:pt x="1" y="18"/>
                  </a:cubicBezTo>
                  <a:lnTo>
                    <a:pt x="1" y="18"/>
                  </a:lnTo>
                  <a:cubicBezTo>
                    <a:pt x="18" y="18"/>
                    <a:pt x="36" y="18"/>
                    <a:pt x="54" y="0"/>
                  </a:cubicBezTo>
                  <a:cubicBezTo>
                    <a:pt x="54" y="18"/>
                    <a:pt x="71" y="36"/>
                    <a:pt x="71" y="53"/>
                  </a:cubicBezTo>
                  <a:cubicBezTo>
                    <a:pt x="71" y="36"/>
                    <a:pt x="54" y="18"/>
                    <a:pt x="54" y="0"/>
                  </a:cubicBezTo>
                  <a:close/>
                </a:path>
              </a:pathLst>
            </a:custGeom>
            <a:solidFill>
              <a:srgbClr val="844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029;p79">
              <a:extLst>
                <a:ext uri="{FF2B5EF4-FFF2-40B4-BE49-F238E27FC236}">
                  <a16:creationId xmlns:a16="http://schemas.microsoft.com/office/drawing/2014/main" id="{630CD200-F92B-1D4C-0081-6C8AE460ABE3}"/>
                </a:ext>
              </a:extLst>
            </p:cNvPr>
            <p:cNvSpPr/>
            <p:nvPr/>
          </p:nvSpPr>
          <p:spPr>
            <a:xfrm>
              <a:off x="2975425" y="4541350"/>
              <a:ext cx="17225" cy="17225"/>
            </a:xfrm>
            <a:custGeom>
              <a:avLst/>
              <a:gdLst/>
              <a:ahLst/>
              <a:cxnLst/>
              <a:rect l="l" t="t" r="r" b="b"/>
              <a:pathLst>
                <a:path w="689" h="689" extrusionOk="0">
                  <a:moveTo>
                    <a:pt x="1" y="1"/>
                  </a:moveTo>
                  <a:cubicBezTo>
                    <a:pt x="177" y="230"/>
                    <a:pt x="371" y="459"/>
                    <a:pt x="548" y="688"/>
                  </a:cubicBezTo>
                  <a:lnTo>
                    <a:pt x="689" y="688"/>
                  </a:lnTo>
                  <a:cubicBezTo>
                    <a:pt x="565" y="459"/>
                    <a:pt x="477" y="230"/>
                    <a:pt x="389" y="1"/>
                  </a:cubicBezTo>
                  <a:close/>
                </a:path>
              </a:pathLst>
            </a:custGeom>
            <a:solidFill>
              <a:srgbClr val="A05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030;p79">
              <a:extLst>
                <a:ext uri="{FF2B5EF4-FFF2-40B4-BE49-F238E27FC236}">
                  <a16:creationId xmlns:a16="http://schemas.microsoft.com/office/drawing/2014/main" id="{50F5CDE6-D145-7D4A-6970-9367B1ADEB8B}"/>
                </a:ext>
              </a:extLst>
            </p:cNvPr>
            <p:cNvSpPr/>
            <p:nvPr/>
          </p:nvSpPr>
          <p:spPr>
            <a:xfrm>
              <a:off x="2955600" y="4511825"/>
              <a:ext cx="22500" cy="2650"/>
            </a:xfrm>
            <a:custGeom>
              <a:avLst/>
              <a:gdLst/>
              <a:ahLst/>
              <a:cxnLst/>
              <a:rect l="l" t="t" r="r" b="b"/>
              <a:pathLst>
                <a:path w="900" h="106" extrusionOk="0">
                  <a:moveTo>
                    <a:pt x="0" y="106"/>
                  </a:moveTo>
                  <a:lnTo>
                    <a:pt x="0" y="106"/>
                  </a:lnTo>
                  <a:cubicBezTo>
                    <a:pt x="300" y="71"/>
                    <a:pt x="600" y="35"/>
                    <a:pt x="900" y="0"/>
                  </a:cubicBezTo>
                  <a:cubicBezTo>
                    <a:pt x="600" y="35"/>
                    <a:pt x="300" y="71"/>
                    <a:pt x="0" y="106"/>
                  </a:cubicBezTo>
                  <a:close/>
                </a:path>
              </a:pathLst>
            </a:custGeom>
            <a:solidFill>
              <a:srgbClr val="A05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031;p79">
              <a:extLst>
                <a:ext uri="{FF2B5EF4-FFF2-40B4-BE49-F238E27FC236}">
                  <a16:creationId xmlns:a16="http://schemas.microsoft.com/office/drawing/2014/main" id="{E4DAA231-3E96-E6A9-25B6-DA9827E1AAB4}"/>
                </a:ext>
              </a:extLst>
            </p:cNvPr>
            <p:cNvSpPr/>
            <p:nvPr/>
          </p:nvSpPr>
          <p:spPr>
            <a:xfrm>
              <a:off x="2871400" y="3615100"/>
              <a:ext cx="45875" cy="53800"/>
            </a:xfrm>
            <a:custGeom>
              <a:avLst/>
              <a:gdLst/>
              <a:ahLst/>
              <a:cxnLst/>
              <a:rect l="l" t="t" r="r" b="b"/>
              <a:pathLst>
                <a:path w="1835" h="2152" extrusionOk="0">
                  <a:moveTo>
                    <a:pt x="476" y="0"/>
                  </a:moveTo>
                  <a:lnTo>
                    <a:pt x="476" y="0"/>
                  </a:lnTo>
                  <a:cubicBezTo>
                    <a:pt x="335" y="36"/>
                    <a:pt x="212" y="53"/>
                    <a:pt x="71" y="71"/>
                  </a:cubicBezTo>
                  <a:cubicBezTo>
                    <a:pt x="18" y="371"/>
                    <a:pt x="0" y="671"/>
                    <a:pt x="53" y="970"/>
                  </a:cubicBezTo>
                  <a:cubicBezTo>
                    <a:pt x="106" y="1270"/>
                    <a:pt x="247" y="1552"/>
                    <a:pt x="476" y="1729"/>
                  </a:cubicBezTo>
                  <a:cubicBezTo>
                    <a:pt x="705" y="1923"/>
                    <a:pt x="1005" y="2028"/>
                    <a:pt x="1287" y="2081"/>
                  </a:cubicBezTo>
                  <a:cubicBezTo>
                    <a:pt x="1446" y="2117"/>
                    <a:pt x="1605" y="2134"/>
                    <a:pt x="1746" y="2152"/>
                  </a:cubicBezTo>
                  <a:lnTo>
                    <a:pt x="1764" y="2152"/>
                  </a:lnTo>
                  <a:cubicBezTo>
                    <a:pt x="1781" y="1958"/>
                    <a:pt x="1799" y="1799"/>
                    <a:pt x="1834" y="1640"/>
                  </a:cubicBezTo>
                  <a:cubicBezTo>
                    <a:pt x="1693" y="1623"/>
                    <a:pt x="1552" y="1588"/>
                    <a:pt x="1411" y="1535"/>
                  </a:cubicBezTo>
                  <a:cubicBezTo>
                    <a:pt x="1340" y="1535"/>
                    <a:pt x="1270" y="1535"/>
                    <a:pt x="1182" y="1517"/>
                  </a:cubicBezTo>
                  <a:cubicBezTo>
                    <a:pt x="1182" y="1499"/>
                    <a:pt x="1182" y="1464"/>
                    <a:pt x="1199" y="1446"/>
                  </a:cubicBezTo>
                  <a:cubicBezTo>
                    <a:pt x="723" y="1217"/>
                    <a:pt x="406" y="776"/>
                    <a:pt x="459" y="283"/>
                  </a:cubicBezTo>
                  <a:cubicBezTo>
                    <a:pt x="476" y="194"/>
                    <a:pt x="476" y="106"/>
                    <a:pt x="476"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032;p79">
              <a:extLst>
                <a:ext uri="{FF2B5EF4-FFF2-40B4-BE49-F238E27FC236}">
                  <a16:creationId xmlns:a16="http://schemas.microsoft.com/office/drawing/2014/main" id="{89182F0D-D5F5-F174-8BF5-15232A526F3C}"/>
                </a:ext>
              </a:extLst>
            </p:cNvPr>
            <p:cNvSpPr/>
            <p:nvPr/>
          </p:nvSpPr>
          <p:spPr>
            <a:xfrm>
              <a:off x="2862125" y="3994250"/>
              <a:ext cx="32225" cy="56875"/>
            </a:xfrm>
            <a:custGeom>
              <a:avLst/>
              <a:gdLst/>
              <a:ahLst/>
              <a:cxnLst/>
              <a:rect l="l" t="t" r="r" b="b"/>
              <a:pathLst>
                <a:path w="1289" h="2275" extrusionOk="0">
                  <a:moveTo>
                    <a:pt x="830" y="0"/>
                  </a:moveTo>
                  <a:cubicBezTo>
                    <a:pt x="794" y="18"/>
                    <a:pt x="724" y="71"/>
                    <a:pt x="653" y="141"/>
                  </a:cubicBezTo>
                  <a:cubicBezTo>
                    <a:pt x="124" y="776"/>
                    <a:pt x="1" y="1446"/>
                    <a:pt x="18" y="2116"/>
                  </a:cubicBezTo>
                  <a:cubicBezTo>
                    <a:pt x="18" y="2187"/>
                    <a:pt x="18" y="2240"/>
                    <a:pt x="18" y="2275"/>
                  </a:cubicBezTo>
                  <a:cubicBezTo>
                    <a:pt x="406" y="2187"/>
                    <a:pt x="777" y="2081"/>
                    <a:pt x="1147" y="1940"/>
                  </a:cubicBezTo>
                  <a:cubicBezTo>
                    <a:pt x="1235" y="1305"/>
                    <a:pt x="1288" y="653"/>
                    <a:pt x="935" y="141"/>
                  </a:cubicBezTo>
                  <a:cubicBezTo>
                    <a:pt x="918" y="88"/>
                    <a:pt x="865" y="35"/>
                    <a:pt x="830" y="0"/>
                  </a:cubicBezTo>
                  <a:close/>
                </a:path>
              </a:pathLst>
            </a:custGeom>
            <a:solidFill>
              <a:srgbClr val="A4BA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033;p79">
              <a:extLst>
                <a:ext uri="{FF2B5EF4-FFF2-40B4-BE49-F238E27FC236}">
                  <a16:creationId xmlns:a16="http://schemas.microsoft.com/office/drawing/2014/main" id="{252727A5-B9BA-091B-9017-A6828D172628}"/>
                </a:ext>
              </a:extLst>
            </p:cNvPr>
            <p:cNvSpPr/>
            <p:nvPr/>
          </p:nvSpPr>
          <p:spPr>
            <a:xfrm>
              <a:off x="2856850" y="4042725"/>
              <a:ext cx="33950" cy="43675"/>
            </a:xfrm>
            <a:custGeom>
              <a:avLst/>
              <a:gdLst/>
              <a:ahLst/>
              <a:cxnLst/>
              <a:rect l="l" t="t" r="r" b="b"/>
              <a:pathLst>
                <a:path w="1358" h="1747" extrusionOk="0">
                  <a:moveTo>
                    <a:pt x="1358" y="1"/>
                  </a:moveTo>
                  <a:cubicBezTo>
                    <a:pt x="988" y="142"/>
                    <a:pt x="617" y="248"/>
                    <a:pt x="229" y="336"/>
                  </a:cubicBezTo>
                  <a:cubicBezTo>
                    <a:pt x="212" y="653"/>
                    <a:pt x="106" y="812"/>
                    <a:pt x="0" y="883"/>
                  </a:cubicBezTo>
                  <a:cubicBezTo>
                    <a:pt x="0" y="883"/>
                    <a:pt x="88" y="1024"/>
                    <a:pt x="159" y="1218"/>
                  </a:cubicBezTo>
                  <a:lnTo>
                    <a:pt x="159" y="1235"/>
                  </a:lnTo>
                  <a:cubicBezTo>
                    <a:pt x="194" y="1359"/>
                    <a:pt x="229" y="1517"/>
                    <a:pt x="229" y="1676"/>
                  </a:cubicBezTo>
                  <a:cubicBezTo>
                    <a:pt x="564" y="1711"/>
                    <a:pt x="900" y="1747"/>
                    <a:pt x="1235" y="1747"/>
                  </a:cubicBezTo>
                  <a:cubicBezTo>
                    <a:pt x="1093" y="1359"/>
                    <a:pt x="1146" y="830"/>
                    <a:pt x="1340" y="142"/>
                  </a:cubicBezTo>
                  <a:cubicBezTo>
                    <a:pt x="1340" y="107"/>
                    <a:pt x="1340" y="54"/>
                    <a:pt x="1358" y="1"/>
                  </a:cubicBezTo>
                  <a:close/>
                </a:path>
              </a:pathLst>
            </a:custGeom>
            <a:solidFill>
              <a:srgbClr val="8CAA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034;p79">
              <a:extLst>
                <a:ext uri="{FF2B5EF4-FFF2-40B4-BE49-F238E27FC236}">
                  <a16:creationId xmlns:a16="http://schemas.microsoft.com/office/drawing/2014/main" id="{33286AD3-48A7-A0E2-9FAD-48089E22CF9E}"/>
                </a:ext>
              </a:extLst>
            </p:cNvPr>
            <p:cNvSpPr/>
            <p:nvPr/>
          </p:nvSpPr>
          <p:spPr>
            <a:xfrm>
              <a:off x="2880650" y="3527375"/>
              <a:ext cx="91275" cy="81575"/>
            </a:xfrm>
            <a:custGeom>
              <a:avLst/>
              <a:gdLst/>
              <a:ahLst/>
              <a:cxnLst/>
              <a:rect l="l" t="t" r="r" b="b"/>
              <a:pathLst>
                <a:path w="3651" h="3263" extrusionOk="0">
                  <a:moveTo>
                    <a:pt x="3651" y="0"/>
                  </a:moveTo>
                  <a:lnTo>
                    <a:pt x="0" y="1429"/>
                  </a:lnTo>
                  <a:cubicBezTo>
                    <a:pt x="0" y="1429"/>
                    <a:pt x="124" y="2451"/>
                    <a:pt x="106" y="3263"/>
                  </a:cubicBezTo>
                  <a:cubicBezTo>
                    <a:pt x="547" y="3263"/>
                    <a:pt x="970" y="3210"/>
                    <a:pt x="1394" y="3086"/>
                  </a:cubicBezTo>
                  <a:cubicBezTo>
                    <a:pt x="1499" y="2875"/>
                    <a:pt x="1605" y="2716"/>
                    <a:pt x="1676" y="2610"/>
                  </a:cubicBezTo>
                  <a:cubicBezTo>
                    <a:pt x="1993" y="2187"/>
                    <a:pt x="2646" y="1817"/>
                    <a:pt x="3404" y="1728"/>
                  </a:cubicBezTo>
                  <a:cubicBezTo>
                    <a:pt x="3545" y="706"/>
                    <a:pt x="3651" y="0"/>
                    <a:pt x="3651" y="0"/>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035;p79">
              <a:extLst>
                <a:ext uri="{FF2B5EF4-FFF2-40B4-BE49-F238E27FC236}">
                  <a16:creationId xmlns:a16="http://schemas.microsoft.com/office/drawing/2014/main" id="{0344F242-C430-FFA4-721E-41F7F38BAEA4}"/>
                </a:ext>
              </a:extLst>
            </p:cNvPr>
            <p:cNvSpPr/>
            <p:nvPr/>
          </p:nvSpPr>
          <p:spPr>
            <a:xfrm>
              <a:off x="2881525" y="3604525"/>
              <a:ext cx="33975" cy="46750"/>
            </a:xfrm>
            <a:custGeom>
              <a:avLst/>
              <a:gdLst/>
              <a:ahLst/>
              <a:cxnLst/>
              <a:rect l="l" t="t" r="r" b="b"/>
              <a:pathLst>
                <a:path w="1359" h="1870" extrusionOk="0">
                  <a:moveTo>
                    <a:pt x="1359" y="0"/>
                  </a:moveTo>
                  <a:cubicBezTo>
                    <a:pt x="935" y="124"/>
                    <a:pt x="512" y="177"/>
                    <a:pt x="71" y="177"/>
                  </a:cubicBezTo>
                  <a:cubicBezTo>
                    <a:pt x="71" y="265"/>
                    <a:pt x="71" y="353"/>
                    <a:pt x="71" y="423"/>
                  </a:cubicBezTo>
                  <a:cubicBezTo>
                    <a:pt x="71" y="529"/>
                    <a:pt x="71" y="617"/>
                    <a:pt x="54" y="706"/>
                  </a:cubicBezTo>
                  <a:cubicBezTo>
                    <a:pt x="1" y="1199"/>
                    <a:pt x="318" y="1640"/>
                    <a:pt x="777" y="1869"/>
                  </a:cubicBezTo>
                  <a:cubicBezTo>
                    <a:pt x="794" y="1658"/>
                    <a:pt x="812" y="1464"/>
                    <a:pt x="865" y="1252"/>
                  </a:cubicBezTo>
                  <a:cubicBezTo>
                    <a:pt x="971" y="776"/>
                    <a:pt x="1165" y="335"/>
                    <a:pt x="1359" y="0"/>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036;p79">
              <a:extLst>
                <a:ext uri="{FF2B5EF4-FFF2-40B4-BE49-F238E27FC236}">
                  <a16:creationId xmlns:a16="http://schemas.microsoft.com/office/drawing/2014/main" id="{125C4AE1-DF86-7F6F-DCD0-1835D62364FC}"/>
                </a:ext>
              </a:extLst>
            </p:cNvPr>
            <p:cNvSpPr/>
            <p:nvPr/>
          </p:nvSpPr>
          <p:spPr>
            <a:xfrm>
              <a:off x="2868750" y="3616850"/>
              <a:ext cx="46750" cy="58225"/>
            </a:xfrm>
            <a:custGeom>
              <a:avLst/>
              <a:gdLst/>
              <a:ahLst/>
              <a:cxnLst/>
              <a:rect l="l" t="t" r="r" b="b"/>
              <a:pathLst>
                <a:path w="1870" h="2329" extrusionOk="0">
                  <a:moveTo>
                    <a:pt x="177" y="1"/>
                  </a:moveTo>
                  <a:lnTo>
                    <a:pt x="177" y="1"/>
                  </a:lnTo>
                  <a:cubicBezTo>
                    <a:pt x="53" y="283"/>
                    <a:pt x="0" y="601"/>
                    <a:pt x="18" y="918"/>
                  </a:cubicBezTo>
                  <a:cubicBezTo>
                    <a:pt x="36" y="1077"/>
                    <a:pt x="71" y="1253"/>
                    <a:pt x="141" y="1412"/>
                  </a:cubicBezTo>
                  <a:cubicBezTo>
                    <a:pt x="212" y="1570"/>
                    <a:pt x="318" y="1712"/>
                    <a:pt x="441" y="1817"/>
                  </a:cubicBezTo>
                  <a:cubicBezTo>
                    <a:pt x="706" y="2064"/>
                    <a:pt x="1023" y="2188"/>
                    <a:pt x="1340" y="2276"/>
                  </a:cubicBezTo>
                  <a:cubicBezTo>
                    <a:pt x="1482" y="2293"/>
                    <a:pt x="1605" y="2311"/>
                    <a:pt x="1728" y="2329"/>
                  </a:cubicBezTo>
                  <a:cubicBezTo>
                    <a:pt x="1764" y="2276"/>
                    <a:pt x="1817" y="2223"/>
                    <a:pt x="1852" y="2205"/>
                  </a:cubicBezTo>
                  <a:cubicBezTo>
                    <a:pt x="1870" y="2152"/>
                    <a:pt x="1870" y="2117"/>
                    <a:pt x="1870" y="2082"/>
                  </a:cubicBezTo>
                  <a:lnTo>
                    <a:pt x="1852" y="2082"/>
                  </a:lnTo>
                  <a:cubicBezTo>
                    <a:pt x="1711" y="2064"/>
                    <a:pt x="1552" y="2047"/>
                    <a:pt x="1393" y="2011"/>
                  </a:cubicBezTo>
                  <a:cubicBezTo>
                    <a:pt x="1111" y="1958"/>
                    <a:pt x="811" y="1853"/>
                    <a:pt x="582" y="1659"/>
                  </a:cubicBezTo>
                  <a:cubicBezTo>
                    <a:pt x="353" y="1482"/>
                    <a:pt x="212" y="1200"/>
                    <a:pt x="159" y="900"/>
                  </a:cubicBezTo>
                  <a:cubicBezTo>
                    <a:pt x="88" y="601"/>
                    <a:pt x="124" y="301"/>
                    <a:pt x="177"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037;p79">
              <a:extLst>
                <a:ext uri="{FF2B5EF4-FFF2-40B4-BE49-F238E27FC236}">
                  <a16:creationId xmlns:a16="http://schemas.microsoft.com/office/drawing/2014/main" id="{71D75020-B03A-847A-A642-F448B839C7C2}"/>
                </a:ext>
              </a:extLst>
            </p:cNvPr>
            <p:cNvSpPr/>
            <p:nvPr/>
          </p:nvSpPr>
          <p:spPr>
            <a:xfrm>
              <a:off x="3206875" y="3284825"/>
              <a:ext cx="118625" cy="323250"/>
            </a:xfrm>
            <a:custGeom>
              <a:avLst/>
              <a:gdLst/>
              <a:ahLst/>
              <a:cxnLst/>
              <a:rect l="l" t="t" r="r" b="b"/>
              <a:pathLst>
                <a:path w="4745" h="12930" extrusionOk="0">
                  <a:moveTo>
                    <a:pt x="2435" y="2666"/>
                  </a:moveTo>
                  <a:lnTo>
                    <a:pt x="2435" y="2666"/>
                  </a:lnTo>
                  <a:cubicBezTo>
                    <a:pt x="2452" y="2895"/>
                    <a:pt x="2435" y="3124"/>
                    <a:pt x="2417" y="3354"/>
                  </a:cubicBezTo>
                  <a:cubicBezTo>
                    <a:pt x="2382" y="3565"/>
                    <a:pt x="2346" y="3759"/>
                    <a:pt x="2293" y="3971"/>
                  </a:cubicBezTo>
                  <a:lnTo>
                    <a:pt x="2293" y="4041"/>
                  </a:lnTo>
                  <a:lnTo>
                    <a:pt x="2364" y="4130"/>
                  </a:lnTo>
                  <a:cubicBezTo>
                    <a:pt x="2449" y="4234"/>
                    <a:pt x="2569" y="4287"/>
                    <a:pt x="2687" y="4287"/>
                  </a:cubicBezTo>
                  <a:cubicBezTo>
                    <a:pt x="2790" y="4287"/>
                    <a:pt x="2890" y="4247"/>
                    <a:pt x="2964" y="4165"/>
                  </a:cubicBezTo>
                  <a:cubicBezTo>
                    <a:pt x="2964" y="3953"/>
                    <a:pt x="2999" y="3742"/>
                    <a:pt x="3034" y="3548"/>
                  </a:cubicBezTo>
                  <a:cubicBezTo>
                    <a:pt x="3087" y="3336"/>
                    <a:pt x="3122" y="3107"/>
                    <a:pt x="3210" y="2895"/>
                  </a:cubicBezTo>
                  <a:lnTo>
                    <a:pt x="3210" y="2895"/>
                  </a:lnTo>
                  <a:cubicBezTo>
                    <a:pt x="3210" y="3124"/>
                    <a:pt x="3175" y="3336"/>
                    <a:pt x="3140" y="3565"/>
                  </a:cubicBezTo>
                  <a:cubicBezTo>
                    <a:pt x="3105" y="3759"/>
                    <a:pt x="3052" y="3953"/>
                    <a:pt x="2981" y="4147"/>
                  </a:cubicBezTo>
                  <a:lnTo>
                    <a:pt x="2999" y="4130"/>
                  </a:lnTo>
                  <a:lnTo>
                    <a:pt x="3069" y="4218"/>
                  </a:lnTo>
                  <a:cubicBezTo>
                    <a:pt x="3151" y="4300"/>
                    <a:pt x="3256" y="4340"/>
                    <a:pt x="3359" y="4340"/>
                  </a:cubicBezTo>
                  <a:cubicBezTo>
                    <a:pt x="3477" y="4340"/>
                    <a:pt x="3593" y="4286"/>
                    <a:pt x="3669" y="4183"/>
                  </a:cubicBezTo>
                  <a:lnTo>
                    <a:pt x="3669" y="4165"/>
                  </a:lnTo>
                  <a:cubicBezTo>
                    <a:pt x="3669" y="4006"/>
                    <a:pt x="3687" y="3847"/>
                    <a:pt x="3722" y="3689"/>
                  </a:cubicBezTo>
                  <a:cubicBezTo>
                    <a:pt x="3739" y="3530"/>
                    <a:pt x="3792" y="3354"/>
                    <a:pt x="3863" y="3195"/>
                  </a:cubicBezTo>
                  <a:lnTo>
                    <a:pt x="3863" y="3195"/>
                  </a:lnTo>
                  <a:cubicBezTo>
                    <a:pt x="3863" y="3371"/>
                    <a:pt x="3845" y="3548"/>
                    <a:pt x="3810" y="3706"/>
                  </a:cubicBezTo>
                  <a:cubicBezTo>
                    <a:pt x="3792" y="3847"/>
                    <a:pt x="3757" y="3989"/>
                    <a:pt x="3704" y="4130"/>
                  </a:cubicBezTo>
                  <a:cubicBezTo>
                    <a:pt x="3704" y="4130"/>
                    <a:pt x="4004" y="4994"/>
                    <a:pt x="3581" y="5100"/>
                  </a:cubicBezTo>
                  <a:cubicBezTo>
                    <a:pt x="3431" y="5135"/>
                    <a:pt x="3236" y="5158"/>
                    <a:pt x="3028" y="5158"/>
                  </a:cubicBezTo>
                  <a:cubicBezTo>
                    <a:pt x="2087" y="5158"/>
                    <a:pt x="883" y="4687"/>
                    <a:pt x="2399" y="2737"/>
                  </a:cubicBezTo>
                  <a:lnTo>
                    <a:pt x="2399" y="2737"/>
                  </a:lnTo>
                  <a:lnTo>
                    <a:pt x="2382" y="2913"/>
                  </a:lnTo>
                  <a:cubicBezTo>
                    <a:pt x="2399" y="2825"/>
                    <a:pt x="2417" y="2737"/>
                    <a:pt x="2435" y="2666"/>
                  </a:cubicBezTo>
                  <a:close/>
                  <a:moveTo>
                    <a:pt x="2252" y="0"/>
                  </a:moveTo>
                  <a:cubicBezTo>
                    <a:pt x="2118" y="0"/>
                    <a:pt x="2028" y="165"/>
                    <a:pt x="1976" y="321"/>
                  </a:cubicBezTo>
                  <a:cubicBezTo>
                    <a:pt x="1923" y="515"/>
                    <a:pt x="1641" y="2260"/>
                    <a:pt x="1553" y="2754"/>
                  </a:cubicBezTo>
                  <a:cubicBezTo>
                    <a:pt x="1553" y="2772"/>
                    <a:pt x="1553" y="2789"/>
                    <a:pt x="1553" y="2807"/>
                  </a:cubicBezTo>
                  <a:cubicBezTo>
                    <a:pt x="1535" y="2842"/>
                    <a:pt x="1535" y="2878"/>
                    <a:pt x="1535" y="2878"/>
                  </a:cubicBezTo>
                  <a:cubicBezTo>
                    <a:pt x="1518" y="3089"/>
                    <a:pt x="1500" y="3318"/>
                    <a:pt x="1500" y="3512"/>
                  </a:cubicBezTo>
                  <a:cubicBezTo>
                    <a:pt x="1482" y="3495"/>
                    <a:pt x="1465" y="3460"/>
                    <a:pt x="1447" y="3442"/>
                  </a:cubicBezTo>
                  <a:cubicBezTo>
                    <a:pt x="1176" y="3134"/>
                    <a:pt x="854" y="2998"/>
                    <a:pt x="540" y="2998"/>
                  </a:cubicBezTo>
                  <a:cubicBezTo>
                    <a:pt x="404" y="2998"/>
                    <a:pt x="270" y="3024"/>
                    <a:pt x="142" y="3072"/>
                  </a:cubicBezTo>
                  <a:cubicBezTo>
                    <a:pt x="36" y="3124"/>
                    <a:pt x="1" y="3283"/>
                    <a:pt x="89" y="3354"/>
                  </a:cubicBezTo>
                  <a:cubicBezTo>
                    <a:pt x="108" y="3334"/>
                    <a:pt x="170" y="3273"/>
                    <a:pt x="285" y="3273"/>
                  </a:cubicBezTo>
                  <a:cubicBezTo>
                    <a:pt x="380" y="3273"/>
                    <a:pt x="513" y="3315"/>
                    <a:pt x="689" y="3460"/>
                  </a:cubicBezTo>
                  <a:cubicBezTo>
                    <a:pt x="742" y="3512"/>
                    <a:pt x="759" y="3601"/>
                    <a:pt x="724" y="3671"/>
                  </a:cubicBezTo>
                  <a:lnTo>
                    <a:pt x="653" y="3759"/>
                  </a:lnTo>
                  <a:cubicBezTo>
                    <a:pt x="900" y="4006"/>
                    <a:pt x="1077" y="4359"/>
                    <a:pt x="1112" y="4800"/>
                  </a:cubicBezTo>
                  <a:cubicBezTo>
                    <a:pt x="1147" y="5241"/>
                    <a:pt x="1447" y="5488"/>
                    <a:pt x="1782" y="5629"/>
                  </a:cubicBezTo>
                  <a:cubicBezTo>
                    <a:pt x="1782" y="5611"/>
                    <a:pt x="1782" y="5611"/>
                    <a:pt x="1782" y="5593"/>
                  </a:cubicBezTo>
                  <a:cubicBezTo>
                    <a:pt x="1946" y="5638"/>
                    <a:pt x="2112" y="5656"/>
                    <a:pt x="2272" y="5656"/>
                  </a:cubicBezTo>
                  <a:cubicBezTo>
                    <a:pt x="2937" y="5656"/>
                    <a:pt x="3510" y="5346"/>
                    <a:pt x="3510" y="5346"/>
                  </a:cubicBezTo>
                  <a:lnTo>
                    <a:pt x="3510" y="5346"/>
                  </a:lnTo>
                  <a:cubicBezTo>
                    <a:pt x="3228" y="7163"/>
                    <a:pt x="1606" y="7463"/>
                    <a:pt x="1606" y="7463"/>
                  </a:cubicBezTo>
                  <a:cubicBezTo>
                    <a:pt x="1606" y="7463"/>
                    <a:pt x="1606" y="7463"/>
                    <a:pt x="1747" y="5928"/>
                  </a:cubicBezTo>
                  <a:lnTo>
                    <a:pt x="1747" y="5928"/>
                  </a:lnTo>
                  <a:cubicBezTo>
                    <a:pt x="1606" y="7339"/>
                    <a:pt x="1324" y="10196"/>
                    <a:pt x="1271" y="12012"/>
                  </a:cubicBezTo>
                  <a:lnTo>
                    <a:pt x="1288" y="12012"/>
                  </a:lnTo>
                  <a:cubicBezTo>
                    <a:pt x="1376" y="12506"/>
                    <a:pt x="1712" y="12771"/>
                    <a:pt x="2082" y="12929"/>
                  </a:cubicBezTo>
                  <a:cubicBezTo>
                    <a:pt x="1994" y="12718"/>
                    <a:pt x="1941" y="12488"/>
                    <a:pt x="1976" y="12224"/>
                  </a:cubicBezTo>
                  <a:lnTo>
                    <a:pt x="1994" y="12224"/>
                  </a:lnTo>
                  <a:cubicBezTo>
                    <a:pt x="1006" y="10725"/>
                    <a:pt x="2011" y="9720"/>
                    <a:pt x="2681" y="9261"/>
                  </a:cubicBezTo>
                  <a:cubicBezTo>
                    <a:pt x="2717" y="8838"/>
                    <a:pt x="2981" y="8362"/>
                    <a:pt x="3739" y="7921"/>
                  </a:cubicBezTo>
                  <a:cubicBezTo>
                    <a:pt x="3898" y="7833"/>
                    <a:pt x="4057" y="7762"/>
                    <a:pt x="4198" y="7692"/>
                  </a:cubicBezTo>
                  <a:cubicBezTo>
                    <a:pt x="4127" y="6687"/>
                    <a:pt x="4039" y="5805"/>
                    <a:pt x="3986" y="5311"/>
                  </a:cubicBezTo>
                  <a:cubicBezTo>
                    <a:pt x="4092" y="5241"/>
                    <a:pt x="4180" y="5152"/>
                    <a:pt x="4251" y="5029"/>
                  </a:cubicBezTo>
                  <a:cubicBezTo>
                    <a:pt x="4533" y="4553"/>
                    <a:pt x="4551" y="3636"/>
                    <a:pt x="4533" y="3019"/>
                  </a:cubicBezTo>
                  <a:cubicBezTo>
                    <a:pt x="4533" y="3001"/>
                    <a:pt x="4533" y="2983"/>
                    <a:pt x="4515" y="2948"/>
                  </a:cubicBezTo>
                  <a:cubicBezTo>
                    <a:pt x="4551" y="2754"/>
                    <a:pt x="4745" y="973"/>
                    <a:pt x="4568" y="814"/>
                  </a:cubicBezTo>
                  <a:cubicBezTo>
                    <a:pt x="4523" y="778"/>
                    <a:pt x="4482" y="763"/>
                    <a:pt x="4446" y="763"/>
                  </a:cubicBezTo>
                  <a:cubicBezTo>
                    <a:pt x="4341" y="763"/>
                    <a:pt x="4273" y="890"/>
                    <a:pt x="4233" y="1008"/>
                  </a:cubicBezTo>
                  <a:cubicBezTo>
                    <a:pt x="4198" y="1132"/>
                    <a:pt x="4039" y="2102"/>
                    <a:pt x="3951" y="2648"/>
                  </a:cubicBezTo>
                  <a:lnTo>
                    <a:pt x="3933" y="2595"/>
                  </a:lnTo>
                  <a:cubicBezTo>
                    <a:pt x="3874" y="2441"/>
                    <a:pt x="3728" y="2351"/>
                    <a:pt x="3573" y="2351"/>
                  </a:cubicBezTo>
                  <a:cubicBezTo>
                    <a:pt x="3498" y="2351"/>
                    <a:pt x="3421" y="2373"/>
                    <a:pt x="3352" y="2419"/>
                  </a:cubicBezTo>
                  <a:lnTo>
                    <a:pt x="3281" y="2472"/>
                  </a:lnTo>
                  <a:lnTo>
                    <a:pt x="3158" y="2278"/>
                  </a:lnTo>
                  <a:cubicBezTo>
                    <a:pt x="3085" y="2158"/>
                    <a:pt x="2964" y="2095"/>
                    <a:pt x="2839" y="2095"/>
                  </a:cubicBezTo>
                  <a:cubicBezTo>
                    <a:pt x="2780" y="2095"/>
                    <a:pt x="2720" y="2109"/>
                    <a:pt x="2664" y="2137"/>
                  </a:cubicBezTo>
                  <a:lnTo>
                    <a:pt x="2399" y="2260"/>
                  </a:lnTo>
                  <a:cubicBezTo>
                    <a:pt x="2487" y="1502"/>
                    <a:pt x="2576" y="215"/>
                    <a:pt x="2417" y="74"/>
                  </a:cubicBezTo>
                  <a:cubicBezTo>
                    <a:pt x="2356" y="22"/>
                    <a:pt x="2301" y="0"/>
                    <a:pt x="2252" y="0"/>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038;p79">
              <a:extLst>
                <a:ext uri="{FF2B5EF4-FFF2-40B4-BE49-F238E27FC236}">
                  <a16:creationId xmlns:a16="http://schemas.microsoft.com/office/drawing/2014/main" id="{A3C06BED-D881-9F49-CD82-41D04F44B1C9}"/>
                </a:ext>
              </a:extLst>
            </p:cNvPr>
            <p:cNvSpPr/>
            <p:nvPr/>
          </p:nvSpPr>
          <p:spPr>
            <a:xfrm>
              <a:off x="3228925" y="3353225"/>
              <a:ext cx="78050" cy="60550"/>
            </a:xfrm>
            <a:custGeom>
              <a:avLst/>
              <a:gdLst/>
              <a:ahLst/>
              <a:cxnLst/>
              <a:rect l="l" t="t" r="r" b="b"/>
              <a:pathLst>
                <a:path w="3122" h="2422" extrusionOk="0">
                  <a:moveTo>
                    <a:pt x="1517" y="1"/>
                  </a:moveTo>
                  <a:cubicBezTo>
                    <a:pt x="1" y="1951"/>
                    <a:pt x="1205" y="2422"/>
                    <a:pt x="2146" y="2422"/>
                  </a:cubicBezTo>
                  <a:cubicBezTo>
                    <a:pt x="2354" y="2422"/>
                    <a:pt x="2549" y="2399"/>
                    <a:pt x="2699" y="2364"/>
                  </a:cubicBezTo>
                  <a:cubicBezTo>
                    <a:pt x="3122" y="2258"/>
                    <a:pt x="2822" y="1394"/>
                    <a:pt x="2822" y="1394"/>
                  </a:cubicBezTo>
                  <a:lnTo>
                    <a:pt x="2822" y="1394"/>
                  </a:lnTo>
                  <a:cubicBezTo>
                    <a:pt x="2805" y="1429"/>
                    <a:pt x="2805" y="1447"/>
                    <a:pt x="2787" y="1482"/>
                  </a:cubicBezTo>
                  <a:cubicBezTo>
                    <a:pt x="2787" y="1470"/>
                    <a:pt x="2787" y="1458"/>
                    <a:pt x="2787" y="1447"/>
                  </a:cubicBezTo>
                  <a:cubicBezTo>
                    <a:pt x="2711" y="1550"/>
                    <a:pt x="2595" y="1604"/>
                    <a:pt x="2477" y="1604"/>
                  </a:cubicBezTo>
                  <a:cubicBezTo>
                    <a:pt x="2374" y="1604"/>
                    <a:pt x="2269" y="1564"/>
                    <a:pt x="2187" y="1482"/>
                  </a:cubicBezTo>
                  <a:lnTo>
                    <a:pt x="2117" y="1394"/>
                  </a:lnTo>
                  <a:lnTo>
                    <a:pt x="2099" y="1411"/>
                  </a:lnTo>
                  <a:cubicBezTo>
                    <a:pt x="2099" y="1429"/>
                    <a:pt x="2082" y="1447"/>
                    <a:pt x="2082" y="1482"/>
                  </a:cubicBezTo>
                  <a:cubicBezTo>
                    <a:pt x="2082" y="1464"/>
                    <a:pt x="2082" y="1447"/>
                    <a:pt x="2082" y="1429"/>
                  </a:cubicBezTo>
                  <a:cubicBezTo>
                    <a:pt x="2008" y="1511"/>
                    <a:pt x="1908" y="1551"/>
                    <a:pt x="1805" y="1551"/>
                  </a:cubicBezTo>
                  <a:cubicBezTo>
                    <a:pt x="1687" y="1551"/>
                    <a:pt x="1567" y="1498"/>
                    <a:pt x="1482" y="1394"/>
                  </a:cubicBezTo>
                  <a:lnTo>
                    <a:pt x="1411" y="1305"/>
                  </a:lnTo>
                  <a:lnTo>
                    <a:pt x="1411" y="1235"/>
                  </a:lnTo>
                  <a:cubicBezTo>
                    <a:pt x="1411" y="1253"/>
                    <a:pt x="1394" y="1288"/>
                    <a:pt x="1394" y="1305"/>
                  </a:cubicBezTo>
                  <a:cubicBezTo>
                    <a:pt x="1376" y="1076"/>
                    <a:pt x="1394" y="847"/>
                    <a:pt x="1429" y="618"/>
                  </a:cubicBezTo>
                  <a:cubicBezTo>
                    <a:pt x="1447" y="459"/>
                    <a:pt x="1464" y="318"/>
                    <a:pt x="1500" y="177"/>
                  </a:cubicBezTo>
                  <a:lnTo>
                    <a:pt x="1517" y="1"/>
                  </a:ln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039;p79">
              <a:extLst>
                <a:ext uri="{FF2B5EF4-FFF2-40B4-BE49-F238E27FC236}">
                  <a16:creationId xmlns:a16="http://schemas.microsoft.com/office/drawing/2014/main" id="{BB3CBFC3-CD24-6A38-06D4-7F30BEF56BA4}"/>
                </a:ext>
              </a:extLst>
            </p:cNvPr>
            <p:cNvSpPr/>
            <p:nvPr/>
          </p:nvSpPr>
          <p:spPr>
            <a:xfrm>
              <a:off x="3298575" y="3364700"/>
              <a:ext cx="4875" cy="25575"/>
            </a:xfrm>
            <a:custGeom>
              <a:avLst/>
              <a:gdLst/>
              <a:ahLst/>
              <a:cxnLst/>
              <a:rect l="l" t="t" r="r" b="b"/>
              <a:pathLst>
                <a:path w="195" h="1023" extrusionOk="0">
                  <a:moveTo>
                    <a:pt x="195" y="0"/>
                  </a:moveTo>
                  <a:lnTo>
                    <a:pt x="195" y="0"/>
                  </a:lnTo>
                  <a:cubicBezTo>
                    <a:pt x="124" y="159"/>
                    <a:pt x="71" y="335"/>
                    <a:pt x="54" y="494"/>
                  </a:cubicBezTo>
                  <a:cubicBezTo>
                    <a:pt x="19" y="652"/>
                    <a:pt x="1" y="811"/>
                    <a:pt x="1" y="970"/>
                  </a:cubicBezTo>
                  <a:cubicBezTo>
                    <a:pt x="1" y="988"/>
                    <a:pt x="1" y="1005"/>
                    <a:pt x="1" y="1023"/>
                  </a:cubicBezTo>
                  <a:cubicBezTo>
                    <a:pt x="19" y="988"/>
                    <a:pt x="19" y="970"/>
                    <a:pt x="36" y="935"/>
                  </a:cubicBezTo>
                  <a:cubicBezTo>
                    <a:pt x="89" y="794"/>
                    <a:pt x="124" y="652"/>
                    <a:pt x="142" y="511"/>
                  </a:cubicBezTo>
                  <a:cubicBezTo>
                    <a:pt x="177" y="353"/>
                    <a:pt x="195" y="176"/>
                    <a:pt x="195" y="0"/>
                  </a:cubicBezTo>
                  <a:close/>
                </a:path>
              </a:pathLst>
            </a:custGeom>
            <a:solidFill>
              <a:srgbClr val="CE97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040;p79">
              <a:extLst>
                <a:ext uri="{FF2B5EF4-FFF2-40B4-BE49-F238E27FC236}">
                  <a16:creationId xmlns:a16="http://schemas.microsoft.com/office/drawing/2014/main" id="{AA382554-5C01-548F-586F-EC617162682A}"/>
                </a:ext>
              </a:extLst>
            </p:cNvPr>
            <p:cNvSpPr/>
            <p:nvPr/>
          </p:nvSpPr>
          <p:spPr>
            <a:xfrm>
              <a:off x="3280950" y="3357200"/>
              <a:ext cx="6200" cy="33075"/>
            </a:xfrm>
            <a:custGeom>
              <a:avLst/>
              <a:gdLst/>
              <a:ahLst/>
              <a:cxnLst/>
              <a:rect l="l" t="t" r="r" b="b"/>
              <a:pathLst>
                <a:path w="248" h="1323" extrusionOk="0">
                  <a:moveTo>
                    <a:pt x="247" y="0"/>
                  </a:moveTo>
                  <a:lnTo>
                    <a:pt x="247" y="0"/>
                  </a:lnTo>
                  <a:cubicBezTo>
                    <a:pt x="159" y="212"/>
                    <a:pt x="124" y="441"/>
                    <a:pt x="71" y="653"/>
                  </a:cubicBezTo>
                  <a:cubicBezTo>
                    <a:pt x="36" y="847"/>
                    <a:pt x="1" y="1058"/>
                    <a:pt x="1" y="1270"/>
                  </a:cubicBezTo>
                  <a:cubicBezTo>
                    <a:pt x="1" y="1288"/>
                    <a:pt x="1" y="1305"/>
                    <a:pt x="1" y="1323"/>
                  </a:cubicBezTo>
                  <a:cubicBezTo>
                    <a:pt x="1" y="1288"/>
                    <a:pt x="18" y="1270"/>
                    <a:pt x="18" y="1252"/>
                  </a:cubicBezTo>
                  <a:cubicBezTo>
                    <a:pt x="89" y="1058"/>
                    <a:pt x="142" y="864"/>
                    <a:pt x="177" y="670"/>
                  </a:cubicBezTo>
                  <a:cubicBezTo>
                    <a:pt x="212" y="441"/>
                    <a:pt x="247" y="229"/>
                    <a:pt x="247" y="0"/>
                  </a:cubicBezTo>
                  <a:close/>
                </a:path>
              </a:pathLst>
            </a:custGeom>
            <a:solidFill>
              <a:srgbClr val="CE97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041;p79">
              <a:extLst>
                <a:ext uri="{FF2B5EF4-FFF2-40B4-BE49-F238E27FC236}">
                  <a16:creationId xmlns:a16="http://schemas.microsoft.com/office/drawing/2014/main" id="{CC0ACDE2-B7E3-31AF-A572-DD9E9EB44B2C}"/>
                </a:ext>
              </a:extLst>
            </p:cNvPr>
            <p:cNvSpPr/>
            <p:nvPr/>
          </p:nvSpPr>
          <p:spPr>
            <a:xfrm>
              <a:off x="3263325" y="3351450"/>
              <a:ext cx="4875" cy="34425"/>
            </a:xfrm>
            <a:custGeom>
              <a:avLst/>
              <a:gdLst/>
              <a:ahLst/>
              <a:cxnLst/>
              <a:rect l="l" t="t" r="r" b="b"/>
              <a:pathLst>
                <a:path w="195" h="1377" extrusionOk="0">
                  <a:moveTo>
                    <a:pt x="177" y="1"/>
                  </a:moveTo>
                  <a:cubicBezTo>
                    <a:pt x="159" y="72"/>
                    <a:pt x="141" y="160"/>
                    <a:pt x="124" y="248"/>
                  </a:cubicBezTo>
                  <a:cubicBezTo>
                    <a:pt x="88" y="389"/>
                    <a:pt x="71" y="530"/>
                    <a:pt x="53" y="689"/>
                  </a:cubicBezTo>
                  <a:cubicBezTo>
                    <a:pt x="18" y="918"/>
                    <a:pt x="0" y="1147"/>
                    <a:pt x="18" y="1376"/>
                  </a:cubicBezTo>
                  <a:cubicBezTo>
                    <a:pt x="18" y="1359"/>
                    <a:pt x="35" y="1324"/>
                    <a:pt x="35" y="1306"/>
                  </a:cubicBezTo>
                  <a:cubicBezTo>
                    <a:pt x="88" y="1094"/>
                    <a:pt x="124" y="900"/>
                    <a:pt x="159" y="689"/>
                  </a:cubicBezTo>
                  <a:cubicBezTo>
                    <a:pt x="177" y="459"/>
                    <a:pt x="194" y="230"/>
                    <a:pt x="177" y="1"/>
                  </a:cubicBezTo>
                  <a:close/>
                </a:path>
              </a:pathLst>
            </a:custGeom>
            <a:solidFill>
              <a:srgbClr val="CE97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042;p79">
              <a:extLst>
                <a:ext uri="{FF2B5EF4-FFF2-40B4-BE49-F238E27FC236}">
                  <a16:creationId xmlns:a16="http://schemas.microsoft.com/office/drawing/2014/main" id="{482B87FE-71AB-74D6-A117-4498D83D3BA6}"/>
                </a:ext>
              </a:extLst>
            </p:cNvPr>
            <p:cNvSpPr/>
            <p:nvPr/>
          </p:nvSpPr>
          <p:spPr>
            <a:xfrm>
              <a:off x="3209100" y="3366650"/>
              <a:ext cx="16775" cy="12175"/>
            </a:xfrm>
            <a:custGeom>
              <a:avLst/>
              <a:gdLst/>
              <a:ahLst/>
              <a:cxnLst/>
              <a:rect l="l" t="t" r="r" b="b"/>
              <a:pathLst>
                <a:path w="671" h="487" extrusionOk="0">
                  <a:moveTo>
                    <a:pt x="196" y="0"/>
                  </a:moveTo>
                  <a:cubicBezTo>
                    <a:pt x="81" y="0"/>
                    <a:pt x="19" y="61"/>
                    <a:pt x="0" y="81"/>
                  </a:cubicBezTo>
                  <a:lnTo>
                    <a:pt x="0" y="98"/>
                  </a:lnTo>
                  <a:lnTo>
                    <a:pt x="564" y="486"/>
                  </a:lnTo>
                  <a:lnTo>
                    <a:pt x="635" y="398"/>
                  </a:lnTo>
                  <a:cubicBezTo>
                    <a:pt x="670" y="328"/>
                    <a:pt x="653" y="239"/>
                    <a:pt x="600" y="187"/>
                  </a:cubicBezTo>
                  <a:cubicBezTo>
                    <a:pt x="424" y="42"/>
                    <a:pt x="291" y="0"/>
                    <a:pt x="196" y="0"/>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043;p79">
              <a:extLst>
                <a:ext uri="{FF2B5EF4-FFF2-40B4-BE49-F238E27FC236}">
                  <a16:creationId xmlns:a16="http://schemas.microsoft.com/office/drawing/2014/main" id="{FDBF8731-E56C-151F-8F75-D0795A287AA3}"/>
                </a:ext>
              </a:extLst>
            </p:cNvPr>
            <p:cNvSpPr/>
            <p:nvPr/>
          </p:nvSpPr>
          <p:spPr>
            <a:xfrm>
              <a:off x="3247000" y="3418475"/>
              <a:ext cx="47650" cy="52925"/>
            </a:xfrm>
            <a:custGeom>
              <a:avLst/>
              <a:gdLst/>
              <a:ahLst/>
              <a:cxnLst/>
              <a:rect l="l" t="t" r="r" b="b"/>
              <a:pathLst>
                <a:path w="1906" h="2117" extrusionOk="0">
                  <a:moveTo>
                    <a:pt x="1905" y="0"/>
                  </a:moveTo>
                  <a:cubicBezTo>
                    <a:pt x="1905" y="0"/>
                    <a:pt x="1332" y="310"/>
                    <a:pt x="667" y="310"/>
                  </a:cubicBezTo>
                  <a:cubicBezTo>
                    <a:pt x="507" y="310"/>
                    <a:pt x="341" y="292"/>
                    <a:pt x="177" y="247"/>
                  </a:cubicBezTo>
                  <a:cubicBezTo>
                    <a:pt x="177" y="265"/>
                    <a:pt x="177" y="265"/>
                    <a:pt x="177" y="283"/>
                  </a:cubicBezTo>
                  <a:cubicBezTo>
                    <a:pt x="159" y="388"/>
                    <a:pt x="159" y="494"/>
                    <a:pt x="142" y="582"/>
                  </a:cubicBezTo>
                  <a:cubicBezTo>
                    <a:pt x="1" y="2117"/>
                    <a:pt x="1" y="2117"/>
                    <a:pt x="1" y="2117"/>
                  </a:cubicBezTo>
                  <a:cubicBezTo>
                    <a:pt x="1" y="2117"/>
                    <a:pt x="1623" y="1817"/>
                    <a:pt x="1905" y="0"/>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044;p79">
              <a:extLst>
                <a:ext uri="{FF2B5EF4-FFF2-40B4-BE49-F238E27FC236}">
                  <a16:creationId xmlns:a16="http://schemas.microsoft.com/office/drawing/2014/main" id="{00ACB4DA-D6CD-DE91-6463-B7A3FCB1465B}"/>
                </a:ext>
              </a:extLst>
            </p:cNvPr>
            <p:cNvSpPr/>
            <p:nvPr/>
          </p:nvSpPr>
          <p:spPr>
            <a:xfrm>
              <a:off x="2572925" y="3584250"/>
              <a:ext cx="33100" cy="44100"/>
            </a:xfrm>
            <a:custGeom>
              <a:avLst/>
              <a:gdLst/>
              <a:ahLst/>
              <a:cxnLst/>
              <a:rect l="l" t="t" r="r" b="b"/>
              <a:pathLst>
                <a:path w="1324" h="1764" extrusionOk="0">
                  <a:moveTo>
                    <a:pt x="1217" y="0"/>
                  </a:moveTo>
                  <a:cubicBezTo>
                    <a:pt x="935" y="176"/>
                    <a:pt x="600" y="282"/>
                    <a:pt x="247" y="282"/>
                  </a:cubicBezTo>
                  <a:cubicBezTo>
                    <a:pt x="159" y="282"/>
                    <a:pt x="71" y="265"/>
                    <a:pt x="0" y="265"/>
                  </a:cubicBezTo>
                  <a:lnTo>
                    <a:pt x="106" y="723"/>
                  </a:lnTo>
                  <a:cubicBezTo>
                    <a:pt x="159" y="988"/>
                    <a:pt x="230" y="1270"/>
                    <a:pt x="283" y="1587"/>
                  </a:cubicBezTo>
                  <a:cubicBezTo>
                    <a:pt x="300" y="1587"/>
                    <a:pt x="318" y="1605"/>
                    <a:pt x="336" y="1622"/>
                  </a:cubicBezTo>
                  <a:cubicBezTo>
                    <a:pt x="406" y="1658"/>
                    <a:pt x="459" y="1711"/>
                    <a:pt x="494" y="1763"/>
                  </a:cubicBezTo>
                  <a:cubicBezTo>
                    <a:pt x="1147" y="1287"/>
                    <a:pt x="1270" y="529"/>
                    <a:pt x="1270" y="529"/>
                  </a:cubicBezTo>
                  <a:lnTo>
                    <a:pt x="1323" y="564"/>
                  </a:lnTo>
                  <a:cubicBezTo>
                    <a:pt x="1288" y="388"/>
                    <a:pt x="1253" y="212"/>
                    <a:pt x="1217" y="0"/>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045;p79">
              <a:extLst>
                <a:ext uri="{FF2B5EF4-FFF2-40B4-BE49-F238E27FC236}">
                  <a16:creationId xmlns:a16="http://schemas.microsoft.com/office/drawing/2014/main" id="{4B340544-37E6-74FD-5732-A1AEB3EDDA05}"/>
                </a:ext>
              </a:extLst>
            </p:cNvPr>
            <p:cNvSpPr/>
            <p:nvPr/>
          </p:nvSpPr>
          <p:spPr>
            <a:xfrm>
              <a:off x="2469325" y="3283850"/>
              <a:ext cx="127875" cy="206075"/>
            </a:xfrm>
            <a:custGeom>
              <a:avLst/>
              <a:gdLst/>
              <a:ahLst/>
              <a:cxnLst/>
              <a:rect l="l" t="t" r="r" b="b"/>
              <a:pathLst>
                <a:path w="5115" h="8243" extrusionOk="0">
                  <a:moveTo>
                    <a:pt x="2575" y="2687"/>
                  </a:moveTo>
                  <a:lnTo>
                    <a:pt x="2575" y="2687"/>
                  </a:lnTo>
                  <a:cubicBezTo>
                    <a:pt x="2610" y="2758"/>
                    <a:pt x="2646" y="2828"/>
                    <a:pt x="2681" y="2917"/>
                  </a:cubicBezTo>
                  <a:lnTo>
                    <a:pt x="2646" y="2740"/>
                  </a:lnTo>
                  <a:lnTo>
                    <a:pt x="2646" y="2740"/>
                  </a:lnTo>
                  <a:cubicBezTo>
                    <a:pt x="4789" y="4715"/>
                    <a:pt x="2893" y="5301"/>
                    <a:pt x="1985" y="5301"/>
                  </a:cubicBezTo>
                  <a:cubicBezTo>
                    <a:pt x="1944" y="5301"/>
                    <a:pt x="1906" y="5300"/>
                    <a:pt x="1870" y="5297"/>
                  </a:cubicBezTo>
                  <a:cubicBezTo>
                    <a:pt x="1429" y="5280"/>
                    <a:pt x="1570" y="4363"/>
                    <a:pt x="1570" y="4363"/>
                  </a:cubicBezTo>
                  <a:cubicBezTo>
                    <a:pt x="1499" y="4222"/>
                    <a:pt x="1446" y="4098"/>
                    <a:pt x="1394" y="3957"/>
                  </a:cubicBezTo>
                  <a:cubicBezTo>
                    <a:pt x="1341" y="3798"/>
                    <a:pt x="1288" y="3640"/>
                    <a:pt x="1270" y="3446"/>
                  </a:cubicBezTo>
                  <a:lnTo>
                    <a:pt x="1270" y="3446"/>
                  </a:lnTo>
                  <a:cubicBezTo>
                    <a:pt x="1358" y="3604"/>
                    <a:pt x="1429" y="3763"/>
                    <a:pt x="1499" y="3922"/>
                  </a:cubicBezTo>
                  <a:cubicBezTo>
                    <a:pt x="1552" y="4080"/>
                    <a:pt x="1587" y="4239"/>
                    <a:pt x="1623" y="4398"/>
                  </a:cubicBezTo>
                  <a:cubicBezTo>
                    <a:pt x="1700" y="4468"/>
                    <a:pt x="1799" y="4503"/>
                    <a:pt x="1896" y="4503"/>
                  </a:cubicBezTo>
                  <a:cubicBezTo>
                    <a:pt x="2020" y="4503"/>
                    <a:pt x="2143" y="4446"/>
                    <a:pt x="2222" y="4327"/>
                  </a:cubicBezTo>
                  <a:lnTo>
                    <a:pt x="2287" y="4246"/>
                  </a:lnTo>
                  <a:lnTo>
                    <a:pt x="2287" y="4246"/>
                  </a:lnTo>
                  <a:cubicBezTo>
                    <a:pt x="2289" y="4250"/>
                    <a:pt x="2291" y="4253"/>
                    <a:pt x="2293" y="4257"/>
                  </a:cubicBezTo>
                  <a:lnTo>
                    <a:pt x="2293" y="4239"/>
                  </a:lnTo>
                  <a:lnTo>
                    <a:pt x="2287" y="4246"/>
                  </a:lnTo>
                  <a:lnTo>
                    <a:pt x="2287" y="4246"/>
                  </a:lnTo>
                  <a:cubicBezTo>
                    <a:pt x="2185" y="4056"/>
                    <a:pt x="2115" y="3883"/>
                    <a:pt x="2046" y="3693"/>
                  </a:cubicBezTo>
                  <a:cubicBezTo>
                    <a:pt x="1975" y="3481"/>
                    <a:pt x="1905" y="3269"/>
                    <a:pt x="1852" y="3040"/>
                  </a:cubicBezTo>
                  <a:lnTo>
                    <a:pt x="1852" y="3040"/>
                  </a:lnTo>
                  <a:cubicBezTo>
                    <a:pt x="1975" y="3252"/>
                    <a:pt x="2064" y="3446"/>
                    <a:pt x="2134" y="3657"/>
                  </a:cubicBezTo>
                  <a:cubicBezTo>
                    <a:pt x="2205" y="3851"/>
                    <a:pt x="2275" y="4063"/>
                    <a:pt x="2311" y="4274"/>
                  </a:cubicBezTo>
                  <a:cubicBezTo>
                    <a:pt x="2379" y="4324"/>
                    <a:pt x="2459" y="4348"/>
                    <a:pt x="2539" y="4348"/>
                  </a:cubicBezTo>
                  <a:cubicBezTo>
                    <a:pt x="2684" y="4348"/>
                    <a:pt x="2830" y="4270"/>
                    <a:pt x="2910" y="4133"/>
                  </a:cubicBezTo>
                  <a:lnTo>
                    <a:pt x="2963" y="4028"/>
                  </a:lnTo>
                  <a:lnTo>
                    <a:pt x="2945" y="3957"/>
                  </a:lnTo>
                  <a:cubicBezTo>
                    <a:pt x="2857" y="3763"/>
                    <a:pt x="2787" y="3569"/>
                    <a:pt x="2734" y="3375"/>
                  </a:cubicBezTo>
                  <a:cubicBezTo>
                    <a:pt x="2663" y="3146"/>
                    <a:pt x="2610" y="2917"/>
                    <a:pt x="2575" y="2687"/>
                  </a:cubicBezTo>
                  <a:close/>
                  <a:moveTo>
                    <a:pt x="2354" y="1"/>
                  </a:moveTo>
                  <a:cubicBezTo>
                    <a:pt x="2295" y="1"/>
                    <a:pt x="2232" y="33"/>
                    <a:pt x="2169" y="113"/>
                  </a:cubicBezTo>
                  <a:cubicBezTo>
                    <a:pt x="2028" y="271"/>
                    <a:pt x="2346" y="1523"/>
                    <a:pt x="2557" y="2282"/>
                  </a:cubicBezTo>
                  <a:lnTo>
                    <a:pt x="2275" y="2194"/>
                  </a:lnTo>
                  <a:cubicBezTo>
                    <a:pt x="2238" y="2183"/>
                    <a:pt x="2200" y="2178"/>
                    <a:pt x="2163" y="2178"/>
                  </a:cubicBezTo>
                  <a:cubicBezTo>
                    <a:pt x="2005" y="2178"/>
                    <a:pt x="1856" y="2266"/>
                    <a:pt x="1799" y="2423"/>
                  </a:cubicBezTo>
                  <a:lnTo>
                    <a:pt x="1711" y="2634"/>
                  </a:lnTo>
                  <a:lnTo>
                    <a:pt x="1623" y="2599"/>
                  </a:lnTo>
                  <a:cubicBezTo>
                    <a:pt x="1567" y="2573"/>
                    <a:pt x="1509" y="2561"/>
                    <a:pt x="1452" y="2561"/>
                  </a:cubicBezTo>
                  <a:cubicBezTo>
                    <a:pt x="1277" y="2561"/>
                    <a:pt x="1116" y="2677"/>
                    <a:pt x="1076" y="2864"/>
                  </a:cubicBezTo>
                  <a:lnTo>
                    <a:pt x="1076" y="2917"/>
                  </a:lnTo>
                  <a:cubicBezTo>
                    <a:pt x="900" y="2405"/>
                    <a:pt x="565" y="1453"/>
                    <a:pt x="512" y="1347"/>
                  </a:cubicBezTo>
                  <a:cubicBezTo>
                    <a:pt x="463" y="1238"/>
                    <a:pt x="381" y="1129"/>
                    <a:pt x="283" y="1129"/>
                  </a:cubicBezTo>
                  <a:cubicBezTo>
                    <a:pt x="239" y="1129"/>
                    <a:pt x="191" y="1151"/>
                    <a:pt x="141" y="1206"/>
                  </a:cubicBezTo>
                  <a:cubicBezTo>
                    <a:pt x="0" y="1382"/>
                    <a:pt x="494" y="3128"/>
                    <a:pt x="565" y="3322"/>
                  </a:cubicBezTo>
                  <a:cubicBezTo>
                    <a:pt x="565" y="3357"/>
                    <a:pt x="565" y="3375"/>
                    <a:pt x="565" y="3393"/>
                  </a:cubicBezTo>
                  <a:cubicBezTo>
                    <a:pt x="653" y="4010"/>
                    <a:pt x="829" y="4909"/>
                    <a:pt x="1182" y="5350"/>
                  </a:cubicBezTo>
                  <a:cubicBezTo>
                    <a:pt x="1288" y="5456"/>
                    <a:pt x="1394" y="5527"/>
                    <a:pt x="1517" y="5579"/>
                  </a:cubicBezTo>
                  <a:cubicBezTo>
                    <a:pt x="1535" y="6108"/>
                    <a:pt x="1570" y="7078"/>
                    <a:pt x="1640" y="8225"/>
                  </a:cubicBezTo>
                  <a:cubicBezTo>
                    <a:pt x="1658" y="8225"/>
                    <a:pt x="1658" y="8225"/>
                    <a:pt x="1676" y="8242"/>
                  </a:cubicBezTo>
                  <a:cubicBezTo>
                    <a:pt x="1993" y="7696"/>
                    <a:pt x="2593" y="7343"/>
                    <a:pt x="3280" y="7343"/>
                  </a:cubicBezTo>
                  <a:cubicBezTo>
                    <a:pt x="3457" y="7343"/>
                    <a:pt x="3615" y="7360"/>
                    <a:pt x="3774" y="7413"/>
                  </a:cubicBezTo>
                  <a:cubicBezTo>
                    <a:pt x="3986" y="7466"/>
                    <a:pt x="4162" y="7554"/>
                    <a:pt x="4321" y="7660"/>
                  </a:cubicBezTo>
                  <a:cubicBezTo>
                    <a:pt x="4127" y="6955"/>
                    <a:pt x="3968" y="6320"/>
                    <a:pt x="3827" y="5862"/>
                  </a:cubicBezTo>
                  <a:lnTo>
                    <a:pt x="3827" y="5862"/>
                  </a:lnTo>
                  <a:cubicBezTo>
                    <a:pt x="4233" y="7343"/>
                    <a:pt x="4233" y="7343"/>
                    <a:pt x="4233" y="7343"/>
                  </a:cubicBezTo>
                  <a:cubicBezTo>
                    <a:pt x="4233" y="7343"/>
                    <a:pt x="2593" y="7308"/>
                    <a:pt x="1993" y="5562"/>
                  </a:cubicBezTo>
                  <a:lnTo>
                    <a:pt x="1993" y="5562"/>
                  </a:lnTo>
                  <a:cubicBezTo>
                    <a:pt x="1993" y="5562"/>
                    <a:pt x="2395" y="5701"/>
                    <a:pt x="2889" y="5701"/>
                  </a:cubicBezTo>
                  <a:cubicBezTo>
                    <a:pt x="3162" y="5701"/>
                    <a:pt x="3463" y="5658"/>
                    <a:pt x="3739" y="5527"/>
                  </a:cubicBezTo>
                  <a:cubicBezTo>
                    <a:pt x="4056" y="5333"/>
                    <a:pt x="4321" y="5033"/>
                    <a:pt x="4268" y="4592"/>
                  </a:cubicBezTo>
                  <a:cubicBezTo>
                    <a:pt x="4215" y="4133"/>
                    <a:pt x="4356" y="3763"/>
                    <a:pt x="4550" y="3481"/>
                  </a:cubicBezTo>
                  <a:lnTo>
                    <a:pt x="4462" y="3393"/>
                  </a:lnTo>
                  <a:cubicBezTo>
                    <a:pt x="4409" y="3322"/>
                    <a:pt x="4409" y="3234"/>
                    <a:pt x="4462" y="3181"/>
                  </a:cubicBezTo>
                  <a:cubicBezTo>
                    <a:pt x="4644" y="2970"/>
                    <a:pt x="4790" y="2915"/>
                    <a:pt x="4891" y="2915"/>
                  </a:cubicBezTo>
                  <a:cubicBezTo>
                    <a:pt x="4975" y="2915"/>
                    <a:pt x="5028" y="2953"/>
                    <a:pt x="5044" y="2969"/>
                  </a:cubicBezTo>
                  <a:cubicBezTo>
                    <a:pt x="5114" y="2881"/>
                    <a:pt x="5061" y="2740"/>
                    <a:pt x="4938" y="2705"/>
                  </a:cubicBezTo>
                  <a:cubicBezTo>
                    <a:pt x="4863" y="2690"/>
                    <a:pt x="4786" y="2682"/>
                    <a:pt x="4709" y="2682"/>
                  </a:cubicBezTo>
                  <a:cubicBezTo>
                    <a:pt x="4339" y="2682"/>
                    <a:pt x="3967" y="2866"/>
                    <a:pt x="3704" y="3305"/>
                  </a:cubicBezTo>
                  <a:cubicBezTo>
                    <a:pt x="3686" y="3322"/>
                    <a:pt x="3668" y="3340"/>
                    <a:pt x="3651" y="3357"/>
                  </a:cubicBezTo>
                  <a:cubicBezTo>
                    <a:pt x="3633" y="3163"/>
                    <a:pt x="3580" y="2952"/>
                    <a:pt x="3510" y="2740"/>
                  </a:cubicBezTo>
                  <a:cubicBezTo>
                    <a:pt x="3510" y="2740"/>
                    <a:pt x="3510" y="2723"/>
                    <a:pt x="3492" y="2670"/>
                  </a:cubicBezTo>
                  <a:cubicBezTo>
                    <a:pt x="3492" y="2652"/>
                    <a:pt x="3474" y="2634"/>
                    <a:pt x="3474" y="2617"/>
                  </a:cubicBezTo>
                  <a:cubicBezTo>
                    <a:pt x="3316" y="2158"/>
                    <a:pt x="2734" y="448"/>
                    <a:pt x="2646" y="271"/>
                  </a:cubicBezTo>
                  <a:cubicBezTo>
                    <a:pt x="2586" y="140"/>
                    <a:pt x="2478" y="1"/>
                    <a:pt x="2354"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046;p79">
              <a:extLst>
                <a:ext uri="{FF2B5EF4-FFF2-40B4-BE49-F238E27FC236}">
                  <a16:creationId xmlns:a16="http://schemas.microsoft.com/office/drawing/2014/main" id="{CD1BBE81-4828-4602-1433-1F9054EA93C8}"/>
                </a:ext>
              </a:extLst>
            </p:cNvPr>
            <p:cNvSpPr/>
            <p:nvPr/>
          </p:nvSpPr>
          <p:spPr>
            <a:xfrm>
              <a:off x="2505025" y="3352350"/>
              <a:ext cx="84050" cy="64025"/>
            </a:xfrm>
            <a:custGeom>
              <a:avLst/>
              <a:gdLst/>
              <a:ahLst/>
              <a:cxnLst/>
              <a:rect l="l" t="t" r="r" b="b"/>
              <a:pathLst>
                <a:path w="3362" h="2561" extrusionOk="0">
                  <a:moveTo>
                    <a:pt x="883" y="1534"/>
                  </a:moveTo>
                  <a:cubicBezTo>
                    <a:pt x="888" y="1538"/>
                    <a:pt x="893" y="1542"/>
                    <a:pt x="898" y="1545"/>
                  </a:cubicBezTo>
                  <a:lnTo>
                    <a:pt x="898" y="1545"/>
                  </a:lnTo>
                  <a:cubicBezTo>
                    <a:pt x="896" y="1539"/>
                    <a:pt x="891" y="1534"/>
                    <a:pt x="883" y="1534"/>
                  </a:cubicBezTo>
                  <a:close/>
                  <a:moveTo>
                    <a:pt x="1218" y="0"/>
                  </a:moveTo>
                  <a:lnTo>
                    <a:pt x="1253" y="177"/>
                  </a:lnTo>
                  <a:cubicBezTo>
                    <a:pt x="1306" y="318"/>
                    <a:pt x="1359" y="459"/>
                    <a:pt x="1394" y="600"/>
                  </a:cubicBezTo>
                  <a:cubicBezTo>
                    <a:pt x="1464" y="829"/>
                    <a:pt x="1517" y="1058"/>
                    <a:pt x="1553" y="1288"/>
                  </a:cubicBezTo>
                  <a:cubicBezTo>
                    <a:pt x="1535" y="1270"/>
                    <a:pt x="1535" y="1235"/>
                    <a:pt x="1517" y="1217"/>
                  </a:cubicBezTo>
                  <a:lnTo>
                    <a:pt x="1517" y="1217"/>
                  </a:lnTo>
                  <a:lnTo>
                    <a:pt x="1535" y="1288"/>
                  </a:lnTo>
                  <a:lnTo>
                    <a:pt x="1482" y="1393"/>
                  </a:lnTo>
                  <a:cubicBezTo>
                    <a:pt x="1402" y="1530"/>
                    <a:pt x="1256" y="1608"/>
                    <a:pt x="1111" y="1608"/>
                  </a:cubicBezTo>
                  <a:cubicBezTo>
                    <a:pt x="1037" y="1608"/>
                    <a:pt x="963" y="1588"/>
                    <a:pt x="898" y="1545"/>
                  </a:cubicBezTo>
                  <a:lnTo>
                    <a:pt x="898" y="1545"/>
                  </a:lnTo>
                  <a:cubicBezTo>
                    <a:pt x="900" y="1552"/>
                    <a:pt x="900" y="1561"/>
                    <a:pt x="900" y="1570"/>
                  </a:cubicBezTo>
                  <a:cubicBezTo>
                    <a:pt x="883" y="1552"/>
                    <a:pt x="883" y="1534"/>
                    <a:pt x="865" y="1517"/>
                  </a:cubicBezTo>
                  <a:lnTo>
                    <a:pt x="865" y="1499"/>
                  </a:lnTo>
                  <a:lnTo>
                    <a:pt x="794" y="1587"/>
                  </a:lnTo>
                  <a:cubicBezTo>
                    <a:pt x="715" y="1706"/>
                    <a:pt x="592" y="1763"/>
                    <a:pt x="468" y="1763"/>
                  </a:cubicBezTo>
                  <a:cubicBezTo>
                    <a:pt x="371" y="1763"/>
                    <a:pt x="272" y="1728"/>
                    <a:pt x="195" y="1658"/>
                  </a:cubicBezTo>
                  <a:cubicBezTo>
                    <a:pt x="195" y="1658"/>
                    <a:pt x="195" y="1676"/>
                    <a:pt x="195" y="1693"/>
                  </a:cubicBezTo>
                  <a:cubicBezTo>
                    <a:pt x="177" y="1676"/>
                    <a:pt x="159" y="1640"/>
                    <a:pt x="142" y="1623"/>
                  </a:cubicBezTo>
                  <a:lnTo>
                    <a:pt x="142" y="1623"/>
                  </a:lnTo>
                  <a:cubicBezTo>
                    <a:pt x="142" y="1623"/>
                    <a:pt x="1" y="2540"/>
                    <a:pt x="442" y="2557"/>
                  </a:cubicBezTo>
                  <a:cubicBezTo>
                    <a:pt x="478" y="2560"/>
                    <a:pt x="516" y="2561"/>
                    <a:pt x="557" y="2561"/>
                  </a:cubicBezTo>
                  <a:cubicBezTo>
                    <a:pt x="1465" y="2561"/>
                    <a:pt x="3361" y="1975"/>
                    <a:pt x="1218" y="0"/>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047;p79">
              <a:extLst>
                <a:ext uri="{FF2B5EF4-FFF2-40B4-BE49-F238E27FC236}">
                  <a16:creationId xmlns:a16="http://schemas.microsoft.com/office/drawing/2014/main" id="{BF00A93B-4254-F498-3F82-C89266BDEB29}"/>
                </a:ext>
              </a:extLst>
            </p:cNvPr>
            <p:cNvSpPr/>
            <p:nvPr/>
          </p:nvSpPr>
          <p:spPr>
            <a:xfrm>
              <a:off x="2501075" y="3369975"/>
              <a:ext cx="8825" cy="24725"/>
            </a:xfrm>
            <a:custGeom>
              <a:avLst/>
              <a:gdLst/>
              <a:ahLst/>
              <a:cxnLst/>
              <a:rect l="l" t="t" r="r" b="b"/>
              <a:pathLst>
                <a:path w="353" h="989" extrusionOk="0">
                  <a:moveTo>
                    <a:pt x="0" y="1"/>
                  </a:moveTo>
                  <a:lnTo>
                    <a:pt x="0" y="1"/>
                  </a:lnTo>
                  <a:cubicBezTo>
                    <a:pt x="18" y="195"/>
                    <a:pt x="71" y="353"/>
                    <a:pt x="124" y="512"/>
                  </a:cubicBezTo>
                  <a:cubicBezTo>
                    <a:pt x="176" y="653"/>
                    <a:pt x="229" y="777"/>
                    <a:pt x="300" y="918"/>
                  </a:cubicBezTo>
                  <a:cubicBezTo>
                    <a:pt x="317" y="935"/>
                    <a:pt x="335" y="971"/>
                    <a:pt x="353" y="988"/>
                  </a:cubicBezTo>
                  <a:cubicBezTo>
                    <a:pt x="353" y="971"/>
                    <a:pt x="353" y="953"/>
                    <a:pt x="353" y="953"/>
                  </a:cubicBezTo>
                  <a:cubicBezTo>
                    <a:pt x="317" y="794"/>
                    <a:pt x="282" y="635"/>
                    <a:pt x="229" y="477"/>
                  </a:cubicBezTo>
                  <a:cubicBezTo>
                    <a:pt x="159" y="318"/>
                    <a:pt x="88" y="159"/>
                    <a:pt x="0" y="1"/>
                  </a:cubicBezTo>
                  <a:close/>
                </a:path>
              </a:pathLst>
            </a:custGeom>
            <a:solidFill>
              <a:srgbClr val="CE97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048;p79">
              <a:extLst>
                <a:ext uri="{FF2B5EF4-FFF2-40B4-BE49-F238E27FC236}">
                  <a16:creationId xmlns:a16="http://schemas.microsoft.com/office/drawing/2014/main" id="{47C3FE63-48F3-8877-4011-F1786114C51F}"/>
                </a:ext>
              </a:extLst>
            </p:cNvPr>
            <p:cNvSpPr/>
            <p:nvPr/>
          </p:nvSpPr>
          <p:spPr>
            <a:xfrm>
              <a:off x="2515625" y="3359850"/>
              <a:ext cx="11925" cy="31750"/>
            </a:xfrm>
            <a:custGeom>
              <a:avLst/>
              <a:gdLst/>
              <a:ahLst/>
              <a:cxnLst/>
              <a:rect l="l" t="t" r="r" b="b"/>
              <a:pathLst>
                <a:path w="477" h="1270" extrusionOk="0">
                  <a:moveTo>
                    <a:pt x="0" y="0"/>
                  </a:moveTo>
                  <a:lnTo>
                    <a:pt x="0" y="0"/>
                  </a:lnTo>
                  <a:cubicBezTo>
                    <a:pt x="53" y="229"/>
                    <a:pt x="123" y="441"/>
                    <a:pt x="194" y="653"/>
                  </a:cubicBezTo>
                  <a:cubicBezTo>
                    <a:pt x="265" y="846"/>
                    <a:pt x="335" y="1023"/>
                    <a:pt x="441" y="1217"/>
                  </a:cubicBezTo>
                  <a:cubicBezTo>
                    <a:pt x="459" y="1234"/>
                    <a:pt x="459" y="1252"/>
                    <a:pt x="476" y="1270"/>
                  </a:cubicBezTo>
                  <a:cubicBezTo>
                    <a:pt x="476" y="1252"/>
                    <a:pt x="476" y="1234"/>
                    <a:pt x="459" y="1234"/>
                  </a:cubicBezTo>
                  <a:cubicBezTo>
                    <a:pt x="423" y="1023"/>
                    <a:pt x="353" y="811"/>
                    <a:pt x="282" y="617"/>
                  </a:cubicBezTo>
                  <a:cubicBezTo>
                    <a:pt x="212" y="406"/>
                    <a:pt x="123" y="212"/>
                    <a:pt x="0" y="0"/>
                  </a:cubicBezTo>
                  <a:close/>
                </a:path>
              </a:pathLst>
            </a:custGeom>
            <a:solidFill>
              <a:srgbClr val="CE97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049;p79">
              <a:extLst>
                <a:ext uri="{FF2B5EF4-FFF2-40B4-BE49-F238E27FC236}">
                  <a16:creationId xmlns:a16="http://schemas.microsoft.com/office/drawing/2014/main" id="{19D3AE10-20D0-EE0B-B241-8CC5B95D72FD}"/>
                </a:ext>
              </a:extLst>
            </p:cNvPr>
            <p:cNvSpPr/>
            <p:nvPr/>
          </p:nvSpPr>
          <p:spPr>
            <a:xfrm>
              <a:off x="2533700" y="3351025"/>
              <a:ext cx="10150" cy="33525"/>
            </a:xfrm>
            <a:custGeom>
              <a:avLst/>
              <a:gdLst/>
              <a:ahLst/>
              <a:cxnLst/>
              <a:rect l="l" t="t" r="r" b="b"/>
              <a:pathLst>
                <a:path w="406" h="1341" extrusionOk="0">
                  <a:moveTo>
                    <a:pt x="0" y="0"/>
                  </a:moveTo>
                  <a:cubicBezTo>
                    <a:pt x="35" y="230"/>
                    <a:pt x="88" y="459"/>
                    <a:pt x="159" y="688"/>
                  </a:cubicBezTo>
                  <a:cubicBezTo>
                    <a:pt x="212" y="882"/>
                    <a:pt x="282" y="1076"/>
                    <a:pt x="370" y="1270"/>
                  </a:cubicBezTo>
                  <a:cubicBezTo>
                    <a:pt x="388" y="1288"/>
                    <a:pt x="388" y="1323"/>
                    <a:pt x="406" y="1341"/>
                  </a:cubicBezTo>
                  <a:cubicBezTo>
                    <a:pt x="370" y="1111"/>
                    <a:pt x="317" y="882"/>
                    <a:pt x="247" y="653"/>
                  </a:cubicBezTo>
                  <a:cubicBezTo>
                    <a:pt x="212" y="512"/>
                    <a:pt x="159" y="371"/>
                    <a:pt x="106" y="230"/>
                  </a:cubicBezTo>
                  <a:cubicBezTo>
                    <a:pt x="71" y="141"/>
                    <a:pt x="35" y="71"/>
                    <a:pt x="0" y="0"/>
                  </a:cubicBezTo>
                  <a:close/>
                </a:path>
              </a:pathLst>
            </a:custGeom>
            <a:solidFill>
              <a:srgbClr val="CE97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050;p79">
              <a:extLst>
                <a:ext uri="{FF2B5EF4-FFF2-40B4-BE49-F238E27FC236}">
                  <a16:creationId xmlns:a16="http://schemas.microsoft.com/office/drawing/2014/main" id="{E8ACC88B-BAC4-31B8-E4EF-507D35F1D421}"/>
                </a:ext>
              </a:extLst>
            </p:cNvPr>
            <p:cNvSpPr/>
            <p:nvPr/>
          </p:nvSpPr>
          <p:spPr>
            <a:xfrm>
              <a:off x="2579550" y="3356725"/>
              <a:ext cx="15875" cy="14150"/>
            </a:xfrm>
            <a:custGeom>
              <a:avLst/>
              <a:gdLst/>
              <a:ahLst/>
              <a:cxnLst/>
              <a:rect l="l" t="t" r="r" b="b"/>
              <a:pathLst>
                <a:path w="635" h="566" extrusionOk="0">
                  <a:moveTo>
                    <a:pt x="482" y="0"/>
                  </a:moveTo>
                  <a:cubicBezTo>
                    <a:pt x="381" y="0"/>
                    <a:pt x="235" y="55"/>
                    <a:pt x="53" y="266"/>
                  </a:cubicBezTo>
                  <a:cubicBezTo>
                    <a:pt x="0" y="319"/>
                    <a:pt x="0" y="407"/>
                    <a:pt x="53" y="478"/>
                  </a:cubicBezTo>
                  <a:lnTo>
                    <a:pt x="141" y="566"/>
                  </a:lnTo>
                  <a:lnTo>
                    <a:pt x="635" y="72"/>
                  </a:lnTo>
                  <a:cubicBezTo>
                    <a:pt x="635" y="72"/>
                    <a:pt x="635" y="72"/>
                    <a:pt x="635" y="54"/>
                  </a:cubicBezTo>
                  <a:cubicBezTo>
                    <a:pt x="619" y="38"/>
                    <a:pt x="566" y="0"/>
                    <a:pt x="482" y="0"/>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051;p79">
              <a:extLst>
                <a:ext uri="{FF2B5EF4-FFF2-40B4-BE49-F238E27FC236}">
                  <a16:creationId xmlns:a16="http://schemas.microsoft.com/office/drawing/2014/main" id="{E4FD339A-0A1E-1067-547A-C7C1D0D494A8}"/>
                </a:ext>
              </a:extLst>
            </p:cNvPr>
            <p:cNvSpPr/>
            <p:nvPr/>
          </p:nvSpPr>
          <p:spPr>
            <a:xfrm>
              <a:off x="2519150" y="3422000"/>
              <a:ext cx="56000" cy="45425"/>
            </a:xfrm>
            <a:custGeom>
              <a:avLst/>
              <a:gdLst/>
              <a:ahLst/>
              <a:cxnLst/>
              <a:rect l="l" t="t" r="r" b="b"/>
              <a:pathLst>
                <a:path w="2240" h="1817" extrusionOk="0">
                  <a:moveTo>
                    <a:pt x="1746" y="1"/>
                  </a:moveTo>
                  <a:cubicBezTo>
                    <a:pt x="1470" y="132"/>
                    <a:pt x="1169" y="175"/>
                    <a:pt x="896" y="175"/>
                  </a:cubicBezTo>
                  <a:cubicBezTo>
                    <a:pt x="402" y="175"/>
                    <a:pt x="0" y="36"/>
                    <a:pt x="0" y="36"/>
                  </a:cubicBezTo>
                  <a:lnTo>
                    <a:pt x="0" y="36"/>
                  </a:lnTo>
                  <a:cubicBezTo>
                    <a:pt x="600" y="1782"/>
                    <a:pt x="2240" y="1817"/>
                    <a:pt x="2240" y="1817"/>
                  </a:cubicBezTo>
                  <a:cubicBezTo>
                    <a:pt x="2240" y="1817"/>
                    <a:pt x="2240" y="1817"/>
                    <a:pt x="1834" y="336"/>
                  </a:cubicBezTo>
                  <a:cubicBezTo>
                    <a:pt x="1816" y="230"/>
                    <a:pt x="1781" y="124"/>
                    <a:pt x="1746" y="1"/>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052;p79">
              <a:extLst>
                <a:ext uri="{FF2B5EF4-FFF2-40B4-BE49-F238E27FC236}">
                  <a16:creationId xmlns:a16="http://schemas.microsoft.com/office/drawing/2014/main" id="{461A05D5-3F17-6AD6-5CB4-79C5814BA16C}"/>
                </a:ext>
              </a:extLst>
            </p:cNvPr>
            <p:cNvSpPr/>
            <p:nvPr/>
          </p:nvSpPr>
          <p:spPr>
            <a:xfrm>
              <a:off x="3190125" y="3588200"/>
              <a:ext cx="98350" cy="99675"/>
            </a:xfrm>
            <a:custGeom>
              <a:avLst/>
              <a:gdLst/>
              <a:ahLst/>
              <a:cxnLst/>
              <a:rect l="l" t="t" r="r" b="b"/>
              <a:pathLst>
                <a:path w="3934" h="3987" extrusionOk="0">
                  <a:moveTo>
                    <a:pt x="1588" y="1"/>
                  </a:moveTo>
                  <a:lnTo>
                    <a:pt x="1" y="477"/>
                  </a:lnTo>
                  <a:lnTo>
                    <a:pt x="442" y="1870"/>
                  </a:lnTo>
                  <a:lnTo>
                    <a:pt x="1112" y="3986"/>
                  </a:lnTo>
                  <a:cubicBezTo>
                    <a:pt x="2170" y="3475"/>
                    <a:pt x="3263" y="2910"/>
                    <a:pt x="3933" y="2505"/>
                  </a:cubicBezTo>
                  <a:cubicBezTo>
                    <a:pt x="3616" y="2187"/>
                    <a:pt x="3351" y="1782"/>
                    <a:pt x="3210" y="1447"/>
                  </a:cubicBezTo>
                  <a:cubicBezTo>
                    <a:pt x="3193" y="1411"/>
                    <a:pt x="3157" y="1394"/>
                    <a:pt x="3140" y="1359"/>
                  </a:cubicBezTo>
                  <a:cubicBezTo>
                    <a:pt x="3052" y="1323"/>
                    <a:pt x="2999" y="1270"/>
                    <a:pt x="2963" y="1217"/>
                  </a:cubicBezTo>
                  <a:cubicBezTo>
                    <a:pt x="2925" y="1220"/>
                    <a:pt x="2888" y="1221"/>
                    <a:pt x="2850" y="1221"/>
                  </a:cubicBezTo>
                  <a:cubicBezTo>
                    <a:pt x="1725" y="1221"/>
                    <a:pt x="883" y="230"/>
                    <a:pt x="883" y="230"/>
                  </a:cubicBezTo>
                  <a:cubicBezTo>
                    <a:pt x="883" y="230"/>
                    <a:pt x="883" y="230"/>
                    <a:pt x="1588"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053;p79">
              <a:extLst>
                <a:ext uri="{FF2B5EF4-FFF2-40B4-BE49-F238E27FC236}">
                  <a16:creationId xmlns:a16="http://schemas.microsoft.com/office/drawing/2014/main" id="{D409B4A6-9CDC-9B0A-31A3-FAF18D50A68F}"/>
                </a:ext>
              </a:extLst>
            </p:cNvPr>
            <p:cNvSpPr/>
            <p:nvPr/>
          </p:nvSpPr>
          <p:spPr>
            <a:xfrm>
              <a:off x="2582625" y="3607150"/>
              <a:ext cx="63950" cy="70125"/>
            </a:xfrm>
            <a:custGeom>
              <a:avLst/>
              <a:gdLst/>
              <a:ahLst/>
              <a:cxnLst/>
              <a:rect l="l" t="t" r="r" b="b"/>
              <a:pathLst>
                <a:path w="2558" h="2805" extrusionOk="0">
                  <a:moveTo>
                    <a:pt x="1799" y="1"/>
                  </a:moveTo>
                  <a:cubicBezTo>
                    <a:pt x="1711" y="124"/>
                    <a:pt x="988" y="1130"/>
                    <a:pt x="0" y="1271"/>
                  </a:cubicBezTo>
                  <a:cubicBezTo>
                    <a:pt x="18" y="1376"/>
                    <a:pt x="36" y="1482"/>
                    <a:pt x="53" y="1606"/>
                  </a:cubicBezTo>
                  <a:cubicBezTo>
                    <a:pt x="106" y="1641"/>
                    <a:pt x="142" y="1712"/>
                    <a:pt x="159" y="1782"/>
                  </a:cubicBezTo>
                  <a:cubicBezTo>
                    <a:pt x="124" y="1764"/>
                    <a:pt x="106" y="1747"/>
                    <a:pt x="71" y="1747"/>
                  </a:cubicBezTo>
                  <a:cubicBezTo>
                    <a:pt x="124" y="2100"/>
                    <a:pt x="177" y="2470"/>
                    <a:pt x="230" y="2805"/>
                  </a:cubicBezTo>
                  <a:cubicBezTo>
                    <a:pt x="1253" y="2258"/>
                    <a:pt x="2081" y="1447"/>
                    <a:pt x="2557" y="318"/>
                  </a:cubicBezTo>
                  <a:cubicBezTo>
                    <a:pt x="2293" y="213"/>
                    <a:pt x="2028" y="107"/>
                    <a:pt x="1799"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054;p79">
              <a:extLst>
                <a:ext uri="{FF2B5EF4-FFF2-40B4-BE49-F238E27FC236}">
                  <a16:creationId xmlns:a16="http://schemas.microsoft.com/office/drawing/2014/main" id="{79EF46AC-E11E-5B26-F101-2C2CEF8F4F09}"/>
                </a:ext>
              </a:extLst>
            </p:cNvPr>
            <p:cNvSpPr/>
            <p:nvPr/>
          </p:nvSpPr>
          <p:spPr>
            <a:xfrm>
              <a:off x="2581300" y="3630525"/>
              <a:ext cx="475" cy="475"/>
            </a:xfrm>
            <a:custGeom>
              <a:avLst/>
              <a:gdLst/>
              <a:ahLst/>
              <a:cxnLst/>
              <a:rect l="l" t="t" r="r" b="b"/>
              <a:pathLst>
                <a:path w="19" h="19" extrusionOk="0">
                  <a:moveTo>
                    <a:pt x="1" y="1"/>
                  </a:moveTo>
                  <a:cubicBezTo>
                    <a:pt x="1" y="1"/>
                    <a:pt x="1" y="18"/>
                    <a:pt x="1" y="18"/>
                  </a:cubicBezTo>
                  <a:cubicBezTo>
                    <a:pt x="1" y="18"/>
                    <a:pt x="18" y="18"/>
                    <a:pt x="18"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055;p79">
              <a:extLst>
                <a:ext uri="{FF2B5EF4-FFF2-40B4-BE49-F238E27FC236}">
                  <a16:creationId xmlns:a16="http://schemas.microsoft.com/office/drawing/2014/main" id="{B23B6DED-41D5-CC8C-97AF-2B810C688AFC}"/>
                </a:ext>
              </a:extLst>
            </p:cNvPr>
            <p:cNvSpPr/>
            <p:nvPr/>
          </p:nvSpPr>
          <p:spPr>
            <a:xfrm>
              <a:off x="2588350" y="3615100"/>
              <a:ext cx="64825" cy="93475"/>
            </a:xfrm>
            <a:custGeom>
              <a:avLst/>
              <a:gdLst/>
              <a:ahLst/>
              <a:cxnLst/>
              <a:rect l="l" t="t" r="r" b="b"/>
              <a:pathLst>
                <a:path w="2593" h="3739" extrusionOk="0">
                  <a:moveTo>
                    <a:pt x="2328" y="0"/>
                  </a:moveTo>
                  <a:cubicBezTo>
                    <a:pt x="1852" y="1129"/>
                    <a:pt x="1024" y="1940"/>
                    <a:pt x="1" y="2487"/>
                  </a:cubicBezTo>
                  <a:cubicBezTo>
                    <a:pt x="18" y="2593"/>
                    <a:pt x="36" y="2681"/>
                    <a:pt x="54" y="2769"/>
                  </a:cubicBezTo>
                  <a:cubicBezTo>
                    <a:pt x="565" y="3104"/>
                    <a:pt x="1129" y="3439"/>
                    <a:pt x="1694" y="3739"/>
                  </a:cubicBezTo>
                  <a:lnTo>
                    <a:pt x="2223" y="1605"/>
                  </a:lnTo>
                  <a:lnTo>
                    <a:pt x="2593" y="124"/>
                  </a:lnTo>
                  <a:cubicBezTo>
                    <a:pt x="2505" y="89"/>
                    <a:pt x="2417" y="36"/>
                    <a:pt x="2328" y="0"/>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056;p79">
              <a:extLst>
                <a:ext uri="{FF2B5EF4-FFF2-40B4-BE49-F238E27FC236}">
                  <a16:creationId xmlns:a16="http://schemas.microsoft.com/office/drawing/2014/main" id="{71EDCBE2-A1D0-00EE-F815-F6E63261258C}"/>
                </a:ext>
              </a:extLst>
            </p:cNvPr>
            <p:cNvSpPr/>
            <p:nvPr/>
          </p:nvSpPr>
          <p:spPr>
            <a:xfrm>
              <a:off x="2643900" y="3608475"/>
              <a:ext cx="318325" cy="345225"/>
            </a:xfrm>
            <a:custGeom>
              <a:avLst/>
              <a:gdLst/>
              <a:ahLst/>
              <a:cxnLst/>
              <a:rect l="l" t="t" r="r" b="b"/>
              <a:pathLst>
                <a:path w="12733" h="13809" extrusionOk="0">
                  <a:moveTo>
                    <a:pt x="477" y="1"/>
                  </a:moveTo>
                  <a:lnTo>
                    <a:pt x="371" y="389"/>
                  </a:lnTo>
                  <a:lnTo>
                    <a:pt x="1" y="1870"/>
                  </a:lnTo>
                  <a:cubicBezTo>
                    <a:pt x="1535" y="2646"/>
                    <a:pt x="2981" y="3528"/>
                    <a:pt x="4110" y="4903"/>
                  </a:cubicBezTo>
                  <a:cubicBezTo>
                    <a:pt x="4409" y="5256"/>
                    <a:pt x="4656" y="5644"/>
                    <a:pt x="4833" y="6032"/>
                  </a:cubicBezTo>
                  <a:cubicBezTo>
                    <a:pt x="4815" y="5961"/>
                    <a:pt x="4797" y="5873"/>
                    <a:pt x="4797" y="5803"/>
                  </a:cubicBezTo>
                  <a:cubicBezTo>
                    <a:pt x="4762" y="5662"/>
                    <a:pt x="4744" y="5503"/>
                    <a:pt x="4727" y="5362"/>
                  </a:cubicBezTo>
                  <a:cubicBezTo>
                    <a:pt x="4727" y="5291"/>
                    <a:pt x="4727" y="5221"/>
                    <a:pt x="4709" y="5133"/>
                  </a:cubicBezTo>
                  <a:lnTo>
                    <a:pt x="4709" y="4921"/>
                  </a:lnTo>
                  <a:cubicBezTo>
                    <a:pt x="4691" y="4621"/>
                    <a:pt x="4727" y="4321"/>
                    <a:pt x="4744" y="4039"/>
                  </a:cubicBezTo>
                  <a:cubicBezTo>
                    <a:pt x="4797" y="3739"/>
                    <a:pt x="4833" y="3440"/>
                    <a:pt x="4921" y="3157"/>
                  </a:cubicBezTo>
                  <a:cubicBezTo>
                    <a:pt x="4938" y="3087"/>
                    <a:pt x="4956" y="3016"/>
                    <a:pt x="4991" y="2946"/>
                  </a:cubicBezTo>
                  <a:lnTo>
                    <a:pt x="5062" y="2734"/>
                  </a:lnTo>
                  <a:lnTo>
                    <a:pt x="5132" y="2540"/>
                  </a:lnTo>
                  <a:lnTo>
                    <a:pt x="5238" y="2329"/>
                  </a:lnTo>
                  <a:cubicBezTo>
                    <a:pt x="5485" y="1800"/>
                    <a:pt x="5820" y="1306"/>
                    <a:pt x="6279" y="936"/>
                  </a:cubicBezTo>
                  <a:lnTo>
                    <a:pt x="6279" y="936"/>
                  </a:lnTo>
                  <a:cubicBezTo>
                    <a:pt x="5926" y="1376"/>
                    <a:pt x="5644" y="1888"/>
                    <a:pt x="5450" y="2417"/>
                  </a:cubicBezTo>
                  <a:cubicBezTo>
                    <a:pt x="5238" y="2946"/>
                    <a:pt x="5115" y="3510"/>
                    <a:pt x="5044" y="4074"/>
                  </a:cubicBezTo>
                  <a:cubicBezTo>
                    <a:pt x="5009" y="4357"/>
                    <a:pt x="4974" y="4639"/>
                    <a:pt x="4991" y="4921"/>
                  </a:cubicBezTo>
                  <a:lnTo>
                    <a:pt x="4991" y="5133"/>
                  </a:lnTo>
                  <a:cubicBezTo>
                    <a:pt x="4991" y="5203"/>
                    <a:pt x="4991" y="5274"/>
                    <a:pt x="4991" y="5344"/>
                  </a:cubicBezTo>
                  <a:cubicBezTo>
                    <a:pt x="5009" y="5485"/>
                    <a:pt x="5009" y="5626"/>
                    <a:pt x="5027" y="5767"/>
                  </a:cubicBezTo>
                  <a:cubicBezTo>
                    <a:pt x="5027" y="5838"/>
                    <a:pt x="5027" y="5908"/>
                    <a:pt x="5044" y="5979"/>
                  </a:cubicBezTo>
                  <a:lnTo>
                    <a:pt x="5079" y="6191"/>
                  </a:lnTo>
                  <a:lnTo>
                    <a:pt x="5132" y="6631"/>
                  </a:lnTo>
                  <a:cubicBezTo>
                    <a:pt x="5185" y="6914"/>
                    <a:pt x="5238" y="7196"/>
                    <a:pt x="5291" y="7478"/>
                  </a:cubicBezTo>
                  <a:cubicBezTo>
                    <a:pt x="5238" y="7354"/>
                    <a:pt x="5203" y="7249"/>
                    <a:pt x="5150" y="7125"/>
                  </a:cubicBezTo>
                  <a:lnTo>
                    <a:pt x="5150" y="7125"/>
                  </a:lnTo>
                  <a:cubicBezTo>
                    <a:pt x="5220" y="7531"/>
                    <a:pt x="5273" y="7954"/>
                    <a:pt x="5309" y="8360"/>
                  </a:cubicBezTo>
                  <a:cubicBezTo>
                    <a:pt x="5326" y="8571"/>
                    <a:pt x="5344" y="8818"/>
                    <a:pt x="5362" y="9065"/>
                  </a:cubicBezTo>
                  <a:cubicBezTo>
                    <a:pt x="5485" y="10423"/>
                    <a:pt x="5626" y="12169"/>
                    <a:pt x="5785" y="13809"/>
                  </a:cubicBezTo>
                  <a:cubicBezTo>
                    <a:pt x="5961" y="13527"/>
                    <a:pt x="6155" y="13209"/>
                    <a:pt x="6384" y="12839"/>
                  </a:cubicBezTo>
                  <a:cubicBezTo>
                    <a:pt x="7337" y="11234"/>
                    <a:pt x="7654" y="9400"/>
                    <a:pt x="8377" y="8677"/>
                  </a:cubicBezTo>
                  <a:cubicBezTo>
                    <a:pt x="8745" y="8309"/>
                    <a:pt x="9283" y="8223"/>
                    <a:pt x="9708" y="8223"/>
                  </a:cubicBezTo>
                  <a:cubicBezTo>
                    <a:pt x="9956" y="8223"/>
                    <a:pt x="10165" y="8252"/>
                    <a:pt x="10282" y="8271"/>
                  </a:cubicBezTo>
                  <a:cubicBezTo>
                    <a:pt x="10412" y="8250"/>
                    <a:pt x="10563" y="8235"/>
                    <a:pt x="10735" y="8235"/>
                  </a:cubicBezTo>
                  <a:cubicBezTo>
                    <a:pt x="10840" y="8235"/>
                    <a:pt x="10954" y="8240"/>
                    <a:pt x="11075" y="8254"/>
                  </a:cubicBezTo>
                  <a:cubicBezTo>
                    <a:pt x="11216" y="8254"/>
                    <a:pt x="11375" y="8271"/>
                    <a:pt x="11534" y="8289"/>
                  </a:cubicBezTo>
                  <a:cubicBezTo>
                    <a:pt x="11534" y="8289"/>
                    <a:pt x="11579" y="8294"/>
                    <a:pt x="11653" y="8294"/>
                  </a:cubicBezTo>
                  <a:cubicBezTo>
                    <a:pt x="11905" y="8294"/>
                    <a:pt x="12488" y="8241"/>
                    <a:pt x="12733" y="7778"/>
                  </a:cubicBezTo>
                  <a:cubicBezTo>
                    <a:pt x="12556" y="7443"/>
                    <a:pt x="12504" y="7037"/>
                    <a:pt x="12592" y="6631"/>
                  </a:cubicBezTo>
                  <a:cubicBezTo>
                    <a:pt x="12609" y="6596"/>
                    <a:pt x="12609" y="6579"/>
                    <a:pt x="12609" y="6561"/>
                  </a:cubicBezTo>
                  <a:lnTo>
                    <a:pt x="12609" y="6561"/>
                  </a:lnTo>
                  <a:cubicBezTo>
                    <a:pt x="12451" y="6596"/>
                    <a:pt x="12274" y="6631"/>
                    <a:pt x="12098" y="6667"/>
                  </a:cubicBezTo>
                  <a:cubicBezTo>
                    <a:pt x="12098" y="6667"/>
                    <a:pt x="11975" y="6490"/>
                    <a:pt x="11798" y="6208"/>
                  </a:cubicBezTo>
                  <a:cubicBezTo>
                    <a:pt x="11657" y="6314"/>
                    <a:pt x="11481" y="6385"/>
                    <a:pt x="11287" y="6385"/>
                  </a:cubicBezTo>
                  <a:cubicBezTo>
                    <a:pt x="10793" y="6385"/>
                    <a:pt x="10387" y="5944"/>
                    <a:pt x="10370" y="5415"/>
                  </a:cubicBezTo>
                  <a:cubicBezTo>
                    <a:pt x="9823" y="5062"/>
                    <a:pt x="9470" y="4727"/>
                    <a:pt x="9470" y="4727"/>
                  </a:cubicBezTo>
                  <a:cubicBezTo>
                    <a:pt x="10211" y="4180"/>
                    <a:pt x="10617" y="3440"/>
                    <a:pt x="10846" y="2787"/>
                  </a:cubicBezTo>
                  <a:cubicBezTo>
                    <a:pt x="10846" y="2770"/>
                    <a:pt x="10846" y="2734"/>
                    <a:pt x="10846" y="2717"/>
                  </a:cubicBezTo>
                  <a:cubicBezTo>
                    <a:pt x="10811" y="2699"/>
                    <a:pt x="10758" y="2699"/>
                    <a:pt x="10705" y="2681"/>
                  </a:cubicBezTo>
                  <a:cubicBezTo>
                    <a:pt x="10722" y="2681"/>
                    <a:pt x="10722" y="2664"/>
                    <a:pt x="10722" y="2664"/>
                  </a:cubicBezTo>
                  <a:cubicBezTo>
                    <a:pt x="10599" y="2646"/>
                    <a:pt x="10476" y="2628"/>
                    <a:pt x="10334" y="2611"/>
                  </a:cubicBezTo>
                  <a:cubicBezTo>
                    <a:pt x="10017" y="2523"/>
                    <a:pt x="9700" y="2399"/>
                    <a:pt x="9435" y="2152"/>
                  </a:cubicBezTo>
                  <a:cubicBezTo>
                    <a:pt x="9312" y="2047"/>
                    <a:pt x="9206" y="1905"/>
                    <a:pt x="9135" y="1747"/>
                  </a:cubicBezTo>
                  <a:cubicBezTo>
                    <a:pt x="9065" y="1588"/>
                    <a:pt x="9030" y="1412"/>
                    <a:pt x="9012" y="1253"/>
                  </a:cubicBezTo>
                  <a:cubicBezTo>
                    <a:pt x="8994" y="936"/>
                    <a:pt x="9047" y="618"/>
                    <a:pt x="9171" y="336"/>
                  </a:cubicBezTo>
                  <a:lnTo>
                    <a:pt x="9171" y="336"/>
                  </a:lnTo>
                  <a:cubicBezTo>
                    <a:pt x="8095" y="495"/>
                    <a:pt x="7090" y="724"/>
                    <a:pt x="6226" y="936"/>
                  </a:cubicBezTo>
                  <a:lnTo>
                    <a:pt x="477"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057;p79">
              <a:extLst>
                <a:ext uri="{FF2B5EF4-FFF2-40B4-BE49-F238E27FC236}">
                  <a16:creationId xmlns:a16="http://schemas.microsoft.com/office/drawing/2014/main" id="{57C772BC-B24F-02FC-D37B-728E8EC27B53}"/>
                </a:ext>
              </a:extLst>
            </p:cNvPr>
            <p:cNvSpPr/>
            <p:nvPr/>
          </p:nvSpPr>
          <p:spPr>
            <a:xfrm>
              <a:off x="2625825" y="3655225"/>
              <a:ext cx="146825" cy="130950"/>
            </a:xfrm>
            <a:custGeom>
              <a:avLst/>
              <a:gdLst/>
              <a:ahLst/>
              <a:cxnLst/>
              <a:rect l="l" t="t" r="r" b="b"/>
              <a:pathLst>
                <a:path w="5873" h="5238" extrusionOk="0">
                  <a:moveTo>
                    <a:pt x="724" y="0"/>
                  </a:moveTo>
                  <a:lnTo>
                    <a:pt x="195" y="2134"/>
                  </a:lnTo>
                  <a:lnTo>
                    <a:pt x="1" y="2839"/>
                  </a:lnTo>
                  <a:lnTo>
                    <a:pt x="5873" y="5238"/>
                  </a:lnTo>
                  <a:cubicBezTo>
                    <a:pt x="5820" y="5097"/>
                    <a:pt x="5767" y="4938"/>
                    <a:pt x="5714" y="4779"/>
                  </a:cubicBezTo>
                  <a:lnTo>
                    <a:pt x="5608" y="4356"/>
                  </a:lnTo>
                  <a:cubicBezTo>
                    <a:pt x="5591" y="4303"/>
                    <a:pt x="5573" y="4232"/>
                    <a:pt x="5556" y="4162"/>
                  </a:cubicBezTo>
                  <a:cubicBezTo>
                    <a:pt x="5379" y="3774"/>
                    <a:pt x="5132" y="3386"/>
                    <a:pt x="4833" y="3033"/>
                  </a:cubicBezTo>
                  <a:cubicBezTo>
                    <a:pt x="3704" y="1658"/>
                    <a:pt x="2258" y="776"/>
                    <a:pt x="724"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058;p79">
              <a:extLst>
                <a:ext uri="{FF2B5EF4-FFF2-40B4-BE49-F238E27FC236}">
                  <a16:creationId xmlns:a16="http://schemas.microsoft.com/office/drawing/2014/main" id="{DE671360-63B9-3013-BB42-D56E42421C1C}"/>
                </a:ext>
              </a:extLst>
            </p:cNvPr>
            <p:cNvSpPr/>
            <p:nvPr/>
          </p:nvSpPr>
          <p:spPr>
            <a:xfrm>
              <a:off x="3103275" y="3590400"/>
              <a:ext cx="122150" cy="150375"/>
            </a:xfrm>
            <a:custGeom>
              <a:avLst/>
              <a:gdLst/>
              <a:ahLst/>
              <a:cxnLst/>
              <a:rect l="l" t="t" r="r" b="b"/>
              <a:pathLst>
                <a:path w="4886" h="6015" extrusionOk="0">
                  <a:moveTo>
                    <a:pt x="3351" y="1"/>
                  </a:moveTo>
                  <a:lnTo>
                    <a:pt x="883" y="371"/>
                  </a:lnTo>
                  <a:cubicBezTo>
                    <a:pt x="865" y="477"/>
                    <a:pt x="847" y="583"/>
                    <a:pt x="830" y="706"/>
                  </a:cubicBezTo>
                  <a:cubicBezTo>
                    <a:pt x="830" y="724"/>
                    <a:pt x="830" y="742"/>
                    <a:pt x="830" y="777"/>
                  </a:cubicBezTo>
                  <a:cubicBezTo>
                    <a:pt x="830" y="777"/>
                    <a:pt x="830" y="777"/>
                    <a:pt x="830" y="794"/>
                  </a:cubicBezTo>
                  <a:cubicBezTo>
                    <a:pt x="671" y="1994"/>
                    <a:pt x="424" y="3493"/>
                    <a:pt x="1" y="4850"/>
                  </a:cubicBezTo>
                  <a:cubicBezTo>
                    <a:pt x="54" y="5291"/>
                    <a:pt x="107" y="5679"/>
                    <a:pt x="124" y="6014"/>
                  </a:cubicBezTo>
                  <a:cubicBezTo>
                    <a:pt x="865" y="5997"/>
                    <a:pt x="1747" y="5908"/>
                    <a:pt x="2893" y="5838"/>
                  </a:cubicBezTo>
                  <a:lnTo>
                    <a:pt x="4886" y="4833"/>
                  </a:lnTo>
                  <a:lnTo>
                    <a:pt x="4586" y="3898"/>
                  </a:lnTo>
                  <a:lnTo>
                    <a:pt x="3916" y="1782"/>
                  </a:lnTo>
                  <a:lnTo>
                    <a:pt x="3475" y="389"/>
                  </a:lnTo>
                  <a:lnTo>
                    <a:pt x="3351" y="1"/>
                  </a:ln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059;p79">
              <a:extLst>
                <a:ext uri="{FF2B5EF4-FFF2-40B4-BE49-F238E27FC236}">
                  <a16:creationId xmlns:a16="http://schemas.microsoft.com/office/drawing/2014/main" id="{59A3E5C5-6249-36F0-330D-8A20F9D90799}"/>
                </a:ext>
              </a:extLst>
            </p:cNvPr>
            <p:cNvSpPr/>
            <p:nvPr/>
          </p:nvSpPr>
          <p:spPr>
            <a:xfrm>
              <a:off x="2761175" y="3631850"/>
              <a:ext cx="39700" cy="163575"/>
            </a:xfrm>
            <a:custGeom>
              <a:avLst/>
              <a:gdLst/>
              <a:ahLst/>
              <a:cxnLst/>
              <a:rect l="l" t="t" r="r" b="b"/>
              <a:pathLst>
                <a:path w="1588" h="6543" extrusionOk="0">
                  <a:moveTo>
                    <a:pt x="1588" y="1"/>
                  </a:moveTo>
                  <a:lnTo>
                    <a:pt x="1588" y="1"/>
                  </a:lnTo>
                  <a:cubicBezTo>
                    <a:pt x="1129" y="371"/>
                    <a:pt x="794" y="865"/>
                    <a:pt x="547" y="1394"/>
                  </a:cubicBezTo>
                  <a:lnTo>
                    <a:pt x="441" y="1605"/>
                  </a:lnTo>
                  <a:lnTo>
                    <a:pt x="371" y="1799"/>
                  </a:lnTo>
                  <a:lnTo>
                    <a:pt x="300" y="2011"/>
                  </a:lnTo>
                  <a:cubicBezTo>
                    <a:pt x="265" y="2081"/>
                    <a:pt x="247" y="2152"/>
                    <a:pt x="230" y="2222"/>
                  </a:cubicBezTo>
                  <a:cubicBezTo>
                    <a:pt x="142" y="2505"/>
                    <a:pt x="106" y="2804"/>
                    <a:pt x="53" y="3104"/>
                  </a:cubicBezTo>
                  <a:cubicBezTo>
                    <a:pt x="36" y="3386"/>
                    <a:pt x="0" y="3686"/>
                    <a:pt x="18" y="3986"/>
                  </a:cubicBezTo>
                  <a:lnTo>
                    <a:pt x="18" y="4198"/>
                  </a:lnTo>
                  <a:cubicBezTo>
                    <a:pt x="36" y="4286"/>
                    <a:pt x="36" y="4356"/>
                    <a:pt x="36" y="4427"/>
                  </a:cubicBezTo>
                  <a:cubicBezTo>
                    <a:pt x="53" y="4568"/>
                    <a:pt x="71" y="4727"/>
                    <a:pt x="106" y="4868"/>
                  </a:cubicBezTo>
                  <a:cubicBezTo>
                    <a:pt x="106" y="4938"/>
                    <a:pt x="124" y="5026"/>
                    <a:pt x="142" y="5097"/>
                  </a:cubicBezTo>
                  <a:cubicBezTo>
                    <a:pt x="159" y="5167"/>
                    <a:pt x="177" y="5238"/>
                    <a:pt x="194" y="5291"/>
                  </a:cubicBezTo>
                  <a:lnTo>
                    <a:pt x="300" y="5714"/>
                  </a:lnTo>
                  <a:cubicBezTo>
                    <a:pt x="353" y="5873"/>
                    <a:pt x="406" y="6032"/>
                    <a:pt x="459" y="6173"/>
                  </a:cubicBezTo>
                  <a:lnTo>
                    <a:pt x="459" y="6190"/>
                  </a:lnTo>
                  <a:cubicBezTo>
                    <a:pt x="512" y="6314"/>
                    <a:pt x="547" y="6419"/>
                    <a:pt x="600" y="6543"/>
                  </a:cubicBezTo>
                  <a:cubicBezTo>
                    <a:pt x="547" y="6261"/>
                    <a:pt x="494" y="5979"/>
                    <a:pt x="441" y="5696"/>
                  </a:cubicBezTo>
                  <a:lnTo>
                    <a:pt x="388" y="5256"/>
                  </a:lnTo>
                  <a:lnTo>
                    <a:pt x="353" y="5044"/>
                  </a:lnTo>
                  <a:cubicBezTo>
                    <a:pt x="336" y="4973"/>
                    <a:pt x="336" y="4903"/>
                    <a:pt x="336" y="4832"/>
                  </a:cubicBezTo>
                  <a:cubicBezTo>
                    <a:pt x="318" y="4691"/>
                    <a:pt x="318" y="4550"/>
                    <a:pt x="300" y="4409"/>
                  </a:cubicBezTo>
                  <a:cubicBezTo>
                    <a:pt x="300" y="4339"/>
                    <a:pt x="300" y="4268"/>
                    <a:pt x="300" y="4198"/>
                  </a:cubicBezTo>
                  <a:lnTo>
                    <a:pt x="300" y="3986"/>
                  </a:lnTo>
                  <a:cubicBezTo>
                    <a:pt x="283" y="3704"/>
                    <a:pt x="318" y="3422"/>
                    <a:pt x="353" y="3139"/>
                  </a:cubicBezTo>
                  <a:cubicBezTo>
                    <a:pt x="424" y="2575"/>
                    <a:pt x="547" y="2011"/>
                    <a:pt x="759" y="1482"/>
                  </a:cubicBezTo>
                  <a:cubicBezTo>
                    <a:pt x="953" y="953"/>
                    <a:pt x="1235" y="441"/>
                    <a:pt x="1588"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060;p79">
              <a:extLst>
                <a:ext uri="{FF2B5EF4-FFF2-40B4-BE49-F238E27FC236}">
                  <a16:creationId xmlns:a16="http://schemas.microsoft.com/office/drawing/2014/main" id="{5B0531C6-E759-DE93-C219-4BBE77F0B24D}"/>
                </a:ext>
              </a:extLst>
            </p:cNvPr>
            <p:cNvSpPr/>
            <p:nvPr/>
          </p:nvSpPr>
          <p:spPr>
            <a:xfrm>
              <a:off x="3212175" y="3585125"/>
              <a:ext cx="52050" cy="33600"/>
            </a:xfrm>
            <a:custGeom>
              <a:avLst/>
              <a:gdLst/>
              <a:ahLst/>
              <a:cxnLst/>
              <a:rect l="l" t="t" r="r" b="b"/>
              <a:pathLst>
                <a:path w="2082" h="1344" extrusionOk="0">
                  <a:moveTo>
                    <a:pt x="1059" y="0"/>
                  </a:moveTo>
                  <a:cubicBezTo>
                    <a:pt x="918" y="53"/>
                    <a:pt x="812" y="88"/>
                    <a:pt x="706" y="124"/>
                  </a:cubicBezTo>
                  <a:cubicBezTo>
                    <a:pt x="1" y="353"/>
                    <a:pt x="1" y="353"/>
                    <a:pt x="1" y="353"/>
                  </a:cubicBezTo>
                  <a:cubicBezTo>
                    <a:pt x="1" y="353"/>
                    <a:pt x="843" y="1344"/>
                    <a:pt x="1968" y="1344"/>
                  </a:cubicBezTo>
                  <a:cubicBezTo>
                    <a:pt x="2006" y="1344"/>
                    <a:pt x="2043" y="1343"/>
                    <a:pt x="2081" y="1340"/>
                  </a:cubicBezTo>
                  <a:cubicBezTo>
                    <a:pt x="1976" y="1199"/>
                    <a:pt x="1923" y="1041"/>
                    <a:pt x="1923" y="1041"/>
                  </a:cubicBezTo>
                  <a:cubicBezTo>
                    <a:pt x="1905" y="1005"/>
                    <a:pt x="1887" y="953"/>
                    <a:pt x="1870" y="917"/>
                  </a:cubicBezTo>
                  <a:cubicBezTo>
                    <a:pt x="1500" y="759"/>
                    <a:pt x="1164" y="494"/>
                    <a:pt x="1076" y="0"/>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061;p79">
              <a:extLst>
                <a:ext uri="{FF2B5EF4-FFF2-40B4-BE49-F238E27FC236}">
                  <a16:creationId xmlns:a16="http://schemas.microsoft.com/office/drawing/2014/main" id="{F7104DAD-E865-AD46-B788-7A1B2236E61E}"/>
                </a:ext>
              </a:extLst>
            </p:cNvPr>
            <p:cNvSpPr/>
            <p:nvPr/>
          </p:nvSpPr>
          <p:spPr>
            <a:xfrm>
              <a:off x="2581300" y="3597475"/>
              <a:ext cx="46325" cy="41450"/>
            </a:xfrm>
            <a:custGeom>
              <a:avLst/>
              <a:gdLst/>
              <a:ahLst/>
              <a:cxnLst/>
              <a:rect l="l" t="t" r="r" b="b"/>
              <a:pathLst>
                <a:path w="1853" h="1658" extrusionOk="0">
                  <a:moveTo>
                    <a:pt x="935" y="0"/>
                  </a:moveTo>
                  <a:cubicBezTo>
                    <a:pt x="935" y="0"/>
                    <a:pt x="812" y="758"/>
                    <a:pt x="159" y="1234"/>
                  </a:cubicBezTo>
                  <a:cubicBezTo>
                    <a:pt x="195" y="1287"/>
                    <a:pt x="230" y="1358"/>
                    <a:pt x="247" y="1428"/>
                  </a:cubicBezTo>
                  <a:cubicBezTo>
                    <a:pt x="159" y="1393"/>
                    <a:pt x="89" y="1358"/>
                    <a:pt x="18" y="1323"/>
                  </a:cubicBezTo>
                  <a:cubicBezTo>
                    <a:pt x="18" y="1340"/>
                    <a:pt x="1" y="1340"/>
                    <a:pt x="1" y="1340"/>
                  </a:cubicBezTo>
                  <a:cubicBezTo>
                    <a:pt x="18" y="1446"/>
                    <a:pt x="36" y="1552"/>
                    <a:pt x="53" y="1658"/>
                  </a:cubicBezTo>
                  <a:cubicBezTo>
                    <a:pt x="1041" y="1517"/>
                    <a:pt x="1764" y="511"/>
                    <a:pt x="1852" y="388"/>
                  </a:cubicBezTo>
                  <a:lnTo>
                    <a:pt x="988" y="35"/>
                  </a:lnTo>
                  <a:lnTo>
                    <a:pt x="935" y="0"/>
                  </a:ln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062;p79">
              <a:extLst>
                <a:ext uri="{FF2B5EF4-FFF2-40B4-BE49-F238E27FC236}">
                  <a16:creationId xmlns:a16="http://schemas.microsoft.com/office/drawing/2014/main" id="{64A07624-9AB6-09D9-0046-56A9773A372F}"/>
                </a:ext>
              </a:extLst>
            </p:cNvPr>
            <p:cNvSpPr/>
            <p:nvPr/>
          </p:nvSpPr>
          <p:spPr>
            <a:xfrm>
              <a:off x="2684025" y="4104025"/>
              <a:ext cx="149925" cy="298925"/>
            </a:xfrm>
            <a:custGeom>
              <a:avLst/>
              <a:gdLst/>
              <a:ahLst/>
              <a:cxnLst/>
              <a:rect l="l" t="t" r="r" b="b"/>
              <a:pathLst>
                <a:path w="5997" h="11957" extrusionOk="0">
                  <a:moveTo>
                    <a:pt x="3580" y="5590"/>
                  </a:moveTo>
                  <a:cubicBezTo>
                    <a:pt x="3586" y="5592"/>
                    <a:pt x="3591" y="5593"/>
                    <a:pt x="3597" y="5595"/>
                  </a:cubicBezTo>
                  <a:lnTo>
                    <a:pt x="3597" y="5595"/>
                  </a:lnTo>
                  <a:cubicBezTo>
                    <a:pt x="3592" y="5592"/>
                    <a:pt x="3586" y="5590"/>
                    <a:pt x="3580" y="5590"/>
                  </a:cubicBezTo>
                  <a:close/>
                  <a:moveTo>
                    <a:pt x="2663" y="0"/>
                  </a:moveTo>
                  <a:cubicBezTo>
                    <a:pt x="1499" y="388"/>
                    <a:pt x="529" y="1199"/>
                    <a:pt x="0" y="2240"/>
                  </a:cubicBezTo>
                  <a:cubicBezTo>
                    <a:pt x="477" y="3880"/>
                    <a:pt x="1023" y="5238"/>
                    <a:pt x="1341" y="5978"/>
                  </a:cubicBezTo>
                  <a:cubicBezTo>
                    <a:pt x="1341" y="6084"/>
                    <a:pt x="1341" y="6190"/>
                    <a:pt x="1358" y="6313"/>
                  </a:cubicBezTo>
                  <a:cubicBezTo>
                    <a:pt x="1376" y="6507"/>
                    <a:pt x="1411" y="6701"/>
                    <a:pt x="1446" y="6878"/>
                  </a:cubicBezTo>
                  <a:cubicBezTo>
                    <a:pt x="1834" y="8782"/>
                    <a:pt x="3210" y="10069"/>
                    <a:pt x="3210" y="10069"/>
                  </a:cubicBezTo>
                  <a:cubicBezTo>
                    <a:pt x="3210" y="10069"/>
                    <a:pt x="2945" y="11780"/>
                    <a:pt x="3686" y="11956"/>
                  </a:cubicBezTo>
                  <a:cubicBezTo>
                    <a:pt x="3809" y="10158"/>
                    <a:pt x="3898" y="10105"/>
                    <a:pt x="3898" y="10105"/>
                  </a:cubicBezTo>
                  <a:lnTo>
                    <a:pt x="3845" y="9805"/>
                  </a:lnTo>
                  <a:cubicBezTo>
                    <a:pt x="3686" y="9611"/>
                    <a:pt x="3545" y="9417"/>
                    <a:pt x="3404" y="9223"/>
                  </a:cubicBezTo>
                  <a:lnTo>
                    <a:pt x="3351" y="9223"/>
                  </a:lnTo>
                  <a:cubicBezTo>
                    <a:pt x="3295" y="9235"/>
                    <a:pt x="3239" y="9241"/>
                    <a:pt x="3183" y="9241"/>
                  </a:cubicBezTo>
                  <a:cubicBezTo>
                    <a:pt x="3082" y="9241"/>
                    <a:pt x="2984" y="9222"/>
                    <a:pt x="2892" y="9188"/>
                  </a:cubicBezTo>
                  <a:cubicBezTo>
                    <a:pt x="3034" y="9170"/>
                    <a:pt x="3175" y="9135"/>
                    <a:pt x="3316" y="9082"/>
                  </a:cubicBezTo>
                  <a:cubicBezTo>
                    <a:pt x="3457" y="9029"/>
                    <a:pt x="3580" y="8976"/>
                    <a:pt x="3704" y="8888"/>
                  </a:cubicBezTo>
                  <a:cubicBezTo>
                    <a:pt x="3845" y="8817"/>
                    <a:pt x="3951" y="8747"/>
                    <a:pt x="4074" y="8659"/>
                  </a:cubicBezTo>
                  <a:lnTo>
                    <a:pt x="4462" y="8394"/>
                  </a:lnTo>
                  <a:lnTo>
                    <a:pt x="4462" y="8394"/>
                  </a:lnTo>
                  <a:cubicBezTo>
                    <a:pt x="4391" y="8535"/>
                    <a:pt x="4286" y="8659"/>
                    <a:pt x="4180" y="8764"/>
                  </a:cubicBezTo>
                  <a:cubicBezTo>
                    <a:pt x="4074" y="8888"/>
                    <a:pt x="3951" y="8976"/>
                    <a:pt x="3809" y="9064"/>
                  </a:cubicBezTo>
                  <a:cubicBezTo>
                    <a:pt x="3686" y="9135"/>
                    <a:pt x="3563" y="9188"/>
                    <a:pt x="3422" y="9223"/>
                  </a:cubicBezTo>
                  <a:cubicBezTo>
                    <a:pt x="3686" y="9435"/>
                    <a:pt x="3933" y="9681"/>
                    <a:pt x="4180" y="9928"/>
                  </a:cubicBezTo>
                  <a:lnTo>
                    <a:pt x="4197" y="9964"/>
                  </a:lnTo>
                  <a:lnTo>
                    <a:pt x="4197" y="9999"/>
                  </a:lnTo>
                  <a:cubicBezTo>
                    <a:pt x="4180" y="10352"/>
                    <a:pt x="4162" y="10687"/>
                    <a:pt x="4197" y="11022"/>
                  </a:cubicBezTo>
                  <a:cubicBezTo>
                    <a:pt x="4215" y="11198"/>
                    <a:pt x="4250" y="11357"/>
                    <a:pt x="4321" y="11515"/>
                  </a:cubicBezTo>
                  <a:cubicBezTo>
                    <a:pt x="4391" y="11657"/>
                    <a:pt x="4497" y="11798"/>
                    <a:pt x="4674" y="11850"/>
                  </a:cubicBezTo>
                  <a:lnTo>
                    <a:pt x="4691" y="11850"/>
                  </a:lnTo>
                  <a:cubicBezTo>
                    <a:pt x="4691" y="11727"/>
                    <a:pt x="4691" y="11621"/>
                    <a:pt x="4691" y="11515"/>
                  </a:cubicBezTo>
                  <a:cubicBezTo>
                    <a:pt x="4691" y="11498"/>
                    <a:pt x="4674" y="11480"/>
                    <a:pt x="4674" y="11463"/>
                  </a:cubicBezTo>
                  <a:cubicBezTo>
                    <a:pt x="4585" y="11304"/>
                    <a:pt x="4550" y="11145"/>
                    <a:pt x="4532" y="10969"/>
                  </a:cubicBezTo>
                  <a:cubicBezTo>
                    <a:pt x="4515" y="10792"/>
                    <a:pt x="4515" y="10634"/>
                    <a:pt x="4515" y="10457"/>
                  </a:cubicBezTo>
                  <a:cubicBezTo>
                    <a:pt x="4515" y="10299"/>
                    <a:pt x="4532" y="10140"/>
                    <a:pt x="4550" y="9981"/>
                  </a:cubicBezTo>
                  <a:cubicBezTo>
                    <a:pt x="4444" y="9840"/>
                    <a:pt x="4356" y="9699"/>
                    <a:pt x="4250" y="9540"/>
                  </a:cubicBezTo>
                  <a:cubicBezTo>
                    <a:pt x="4145" y="9399"/>
                    <a:pt x="4039" y="9223"/>
                    <a:pt x="3951" y="9064"/>
                  </a:cubicBezTo>
                  <a:lnTo>
                    <a:pt x="3951" y="9064"/>
                  </a:lnTo>
                  <a:cubicBezTo>
                    <a:pt x="4092" y="9188"/>
                    <a:pt x="4215" y="9329"/>
                    <a:pt x="4338" y="9470"/>
                  </a:cubicBezTo>
                  <a:cubicBezTo>
                    <a:pt x="4480" y="9611"/>
                    <a:pt x="4603" y="9752"/>
                    <a:pt x="4726" y="9893"/>
                  </a:cubicBezTo>
                  <a:lnTo>
                    <a:pt x="4744" y="9928"/>
                  </a:lnTo>
                  <a:lnTo>
                    <a:pt x="4744" y="9964"/>
                  </a:lnTo>
                  <a:cubicBezTo>
                    <a:pt x="4709" y="10299"/>
                    <a:pt x="4691" y="10634"/>
                    <a:pt x="4709" y="10951"/>
                  </a:cubicBezTo>
                  <a:cubicBezTo>
                    <a:pt x="4709" y="11110"/>
                    <a:pt x="4726" y="11269"/>
                    <a:pt x="4779" y="11427"/>
                  </a:cubicBezTo>
                  <a:cubicBezTo>
                    <a:pt x="4797" y="11498"/>
                    <a:pt x="4832" y="11586"/>
                    <a:pt x="4868" y="11639"/>
                  </a:cubicBezTo>
                  <a:cubicBezTo>
                    <a:pt x="4920" y="11709"/>
                    <a:pt x="4991" y="11762"/>
                    <a:pt x="5062" y="11780"/>
                  </a:cubicBezTo>
                  <a:lnTo>
                    <a:pt x="5238" y="10210"/>
                  </a:lnTo>
                  <a:cubicBezTo>
                    <a:pt x="5291" y="10052"/>
                    <a:pt x="5291" y="9875"/>
                    <a:pt x="5238" y="9699"/>
                  </a:cubicBezTo>
                  <a:lnTo>
                    <a:pt x="4903" y="8888"/>
                  </a:lnTo>
                  <a:lnTo>
                    <a:pt x="4744" y="8729"/>
                  </a:lnTo>
                  <a:cubicBezTo>
                    <a:pt x="4674" y="8659"/>
                    <a:pt x="4603" y="8570"/>
                    <a:pt x="4532" y="8500"/>
                  </a:cubicBezTo>
                  <a:lnTo>
                    <a:pt x="4532" y="8500"/>
                  </a:lnTo>
                  <a:cubicBezTo>
                    <a:pt x="4621" y="8553"/>
                    <a:pt x="4709" y="8606"/>
                    <a:pt x="4797" y="8659"/>
                  </a:cubicBezTo>
                  <a:cubicBezTo>
                    <a:pt x="4885" y="8712"/>
                    <a:pt x="4956" y="8764"/>
                    <a:pt x="5044" y="8835"/>
                  </a:cubicBezTo>
                  <a:cubicBezTo>
                    <a:pt x="5114" y="8906"/>
                    <a:pt x="5203" y="8976"/>
                    <a:pt x="5273" y="9047"/>
                  </a:cubicBezTo>
                  <a:cubicBezTo>
                    <a:pt x="5344" y="9117"/>
                    <a:pt x="5414" y="9205"/>
                    <a:pt x="5449" y="9329"/>
                  </a:cubicBezTo>
                  <a:lnTo>
                    <a:pt x="5449" y="9346"/>
                  </a:lnTo>
                  <a:cubicBezTo>
                    <a:pt x="5485" y="9452"/>
                    <a:pt x="5485" y="9576"/>
                    <a:pt x="5520" y="9681"/>
                  </a:cubicBezTo>
                  <a:cubicBezTo>
                    <a:pt x="5520" y="9734"/>
                    <a:pt x="5538" y="9787"/>
                    <a:pt x="5555" y="9840"/>
                  </a:cubicBezTo>
                  <a:cubicBezTo>
                    <a:pt x="5573" y="9893"/>
                    <a:pt x="5591" y="9964"/>
                    <a:pt x="5591" y="10017"/>
                  </a:cubicBezTo>
                  <a:cubicBezTo>
                    <a:pt x="5626" y="10122"/>
                    <a:pt x="5661" y="10228"/>
                    <a:pt x="5732" y="10316"/>
                  </a:cubicBezTo>
                  <a:cubicBezTo>
                    <a:pt x="5749" y="10352"/>
                    <a:pt x="5785" y="10404"/>
                    <a:pt x="5837" y="10440"/>
                  </a:cubicBezTo>
                  <a:cubicBezTo>
                    <a:pt x="5866" y="10454"/>
                    <a:pt x="5906" y="10480"/>
                    <a:pt x="5958" y="10480"/>
                  </a:cubicBezTo>
                  <a:cubicBezTo>
                    <a:pt x="5970" y="10480"/>
                    <a:pt x="5983" y="10478"/>
                    <a:pt x="5996" y="10475"/>
                  </a:cubicBezTo>
                  <a:lnTo>
                    <a:pt x="5926" y="9399"/>
                  </a:lnTo>
                  <a:cubicBezTo>
                    <a:pt x="5908" y="9152"/>
                    <a:pt x="5802" y="8923"/>
                    <a:pt x="5643" y="8729"/>
                  </a:cubicBezTo>
                  <a:lnTo>
                    <a:pt x="5097" y="8112"/>
                  </a:lnTo>
                  <a:cubicBezTo>
                    <a:pt x="4956" y="7953"/>
                    <a:pt x="4515" y="7459"/>
                    <a:pt x="4074" y="6930"/>
                  </a:cubicBezTo>
                  <a:cubicBezTo>
                    <a:pt x="3972" y="6916"/>
                    <a:pt x="3872" y="6907"/>
                    <a:pt x="3775" y="6907"/>
                  </a:cubicBezTo>
                  <a:cubicBezTo>
                    <a:pt x="3637" y="6907"/>
                    <a:pt x="3503" y="6924"/>
                    <a:pt x="3369" y="6966"/>
                  </a:cubicBezTo>
                  <a:cubicBezTo>
                    <a:pt x="3086" y="7036"/>
                    <a:pt x="2804" y="7177"/>
                    <a:pt x="2593" y="7389"/>
                  </a:cubicBezTo>
                  <a:cubicBezTo>
                    <a:pt x="2751" y="7124"/>
                    <a:pt x="3016" y="6930"/>
                    <a:pt x="3316" y="6825"/>
                  </a:cubicBezTo>
                  <a:cubicBezTo>
                    <a:pt x="3486" y="6754"/>
                    <a:pt x="3669" y="6724"/>
                    <a:pt x="3852" y="6724"/>
                  </a:cubicBezTo>
                  <a:cubicBezTo>
                    <a:pt x="3991" y="6724"/>
                    <a:pt x="4131" y="6741"/>
                    <a:pt x="4268" y="6772"/>
                  </a:cubicBezTo>
                  <a:lnTo>
                    <a:pt x="4391" y="6789"/>
                  </a:lnTo>
                  <a:lnTo>
                    <a:pt x="4497" y="6825"/>
                  </a:lnTo>
                  <a:cubicBezTo>
                    <a:pt x="4568" y="6860"/>
                    <a:pt x="4656" y="6878"/>
                    <a:pt x="4726" y="6895"/>
                  </a:cubicBezTo>
                  <a:cubicBezTo>
                    <a:pt x="4868" y="6948"/>
                    <a:pt x="5009" y="7001"/>
                    <a:pt x="5150" y="7054"/>
                  </a:cubicBezTo>
                  <a:cubicBezTo>
                    <a:pt x="5291" y="7089"/>
                    <a:pt x="5432" y="7142"/>
                    <a:pt x="5591" y="7160"/>
                  </a:cubicBezTo>
                  <a:cubicBezTo>
                    <a:pt x="5661" y="7177"/>
                    <a:pt x="5732" y="7177"/>
                    <a:pt x="5802" y="7177"/>
                  </a:cubicBezTo>
                  <a:cubicBezTo>
                    <a:pt x="5837" y="7160"/>
                    <a:pt x="5873" y="7160"/>
                    <a:pt x="5908" y="7142"/>
                  </a:cubicBezTo>
                  <a:lnTo>
                    <a:pt x="5926" y="7142"/>
                  </a:lnTo>
                  <a:cubicBezTo>
                    <a:pt x="5961" y="7072"/>
                    <a:pt x="5979" y="6966"/>
                    <a:pt x="5908" y="6895"/>
                  </a:cubicBezTo>
                  <a:cubicBezTo>
                    <a:pt x="5885" y="6930"/>
                    <a:pt x="5807" y="7011"/>
                    <a:pt x="5661" y="7011"/>
                  </a:cubicBezTo>
                  <a:cubicBezTo>
                    <a:pt x="5586" y="7011"/>
                    <a:pt x="5492" y="6990"/>
                    <a:pt x="5379" y="6930"/>
                  </a:cubicBezTo>
                  <a:cubicBezTo>
                    <a:pt x="5273" y="6878"/>
                    <a:pt x="5238" y="6736"/>
                    <a:pt x="5291" y="6648"/>
                  </a:cubicBezTo>
                  <a:cubicBezTo>
                    <a:pt x="5326" y="6595"/>
                    <a:pt x="5361" y="6578"/>
                    <a:pt x="5379" y="6578"/>
                  </a:cubicBezTo>
                  <a:cubicBezTo>
                    <a:pt x="4920" y="6349"/>
                    <a:pt x="4321" y="6049"/>
                    <a:pt x="3986" y="5802"/>
                  </a:cubicBezTo>
                  <a:cubicBezTo>
                    <a:pt x="3850" y="5700"/>
                    <a:pt x="3731" y="5631"/>
                    <a:pt x="3597" y="5595"/>
                  </a:cubicBezTo>
                  <a:lnTo>
                    <a:pt x="3597" y="5595"/>
                  </a:lnTo>
                  <a:cubicBezTo>
                    <a:pt x="3607" y="5600"/>
                    <a:pt x="3615" y="5608"/>
                    <a:pt x="3615" y="5608"/>
                  </a:cubicBezTo>
                  <a:cubicBezTo>
                    <a:pt x="3569" y="5603"/>
                    <a:pt x="3524" y="5601"/>
                    <a:pt x="3480" y="5601"/>
                  </a:cubicBezTo>
                  <a:cubicBezTo>
                    <a:pt x="3374" y="5601"/>
                    <a:pt x="3274" y="5613"/>
                    <a:pt x="3175" y="5626"/>
                  </a:cubicBezTo>
                  <a:cubicBezTo>
                    <a:pt x="3034" y="5643"/>
                    <a:pt x="2892" y="5678"/>
                    <a:pt x="2751" y="5731"/>
                  </a:cubicBezTo>
                  <a:cubicBezTo>
                    <a:pt x="2610" y="5784"/>
                    <a:pt x="2469" y="5837"/>
                    <a:pt x="2346" y="5890"/>
                  </a:cubicBezTo>
                  <a:lnTo>
                    <a:pt x="1923" y="6084"/>
                  </a:lnTo>
                  <a:cubicBezTo>
                    <a:pt x="2011" y="5961"/>
                    <a:pt x="2134" y="5855"/>
                    <a:pt x="2275" y="5767"/>
                  </a:cubicBezTo>
                  <a:cubicBezTo>
                    <a:pt x="2399" y="5678"/>
                    <a:pt x="2540" y="5608"/>
                    <a:pt x="2698" y="5555"/>
                  </a:cubicBezTo>
                  <a:cubicBezTo>
                    <a:pt x="2804" y="5520"/>
                    <a:pt x="2928" y="5484"/>
                    <a:pt x="3051" y="5484"/>
                  </a:cubicBezTo>
                  <a:cubicBezTo>
                    <a:pt x="2981" y="4620"/>
                    <a:pt x="2892" y="3421"/>
                    <a:pt x="2804" y="2187"/>
                  </a:cubicBezTo>
                  <a:cubicBezTo>
                    <a:pt x="2751" y="1446"/>
                    <a:pt x="2698" y="688"/>
                    <a:pt x="2663" y="0"/>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063;p79">
              <a:extLst>
                <a:ext uri="{FF2B5EF4-FFF2-40B4-BE49-F238E27FC236}">
                  <a16:creationId xmlns:a16="http://schemas.microsoft.com/office/drawing/2014/main" id="{8CB55EC6-2784-4C51-3953-65F94EC4E0A6}"/>
                </a:ext>
              </a:extLst>
            </p:cNvPr>
            <p:cNvSpPr/>
            <p:nvPr/>
          </p:nvSpPr>
          <p:spPr>
            <a:xfrm>
              <a:off x="2654050" y="3994675"/>
              <a:ext cx="96575" cy="165350"/>
            </a:xfrm>
            <a:custGeom>
              <a:avLst/>
              <a:gdLst/>
              <a:ahLst/>
              <a:cxnLst/>
              <a:rect l="l" t="t" r="r" b="b"/>
              <a:pathLst>
                <a:path w="3863" h="6614" extrusionOk="0">
                  <a:moveTo>
                    <a:pt x="1940" y="2223"/>
                  </a:moveTo>
                  <a:cubicBezTo>
                    <a:pt x="1993" y="2223"/>
                    <a:pt x="2063" y="2223"/>
                    <a:pt x="2116" y="2240"/>
                  </a:cubicBezTo>
                  <a:cubicBezTo>
                    <a:pt x="2222" y="2258"/>
                    <a:pt x="2346" y="2276"/>
                    <a:pt x="2451" y="2311"/>
                  </a:cubicBezTo>
                  <a:cubicBezTo>
                    <a:pt x="2557" y="2346"/>
                    <a:pt x="2663" y="2399"/>
                    <a:pt x="2769" y="2452"/>
                  </a:cubicBezTo>
                  <a:cubicBezTo>
                    <a:pt x="2645" y="2470"/>
                    <a:pt x="2540" y="2470"/>
                    <a:pt x="2434" y="2470"/>
                  </a:cubicBezTo>
                  <a:cubicBezTo>
                    <a:pt x="2328" y="2487"/>
                    <a:pt x="2222" y="2487"/>
                    <a:pt x="2116" y="2487"/>
                  </a:cubicBezTo>
                  <a:cubicBezTo>
                    <a:pt x="2063" y="2505"/>
                    <a:pt x="2011" y="2505"/>
                    <a:pt x="1958" y="2522"/>
                  </a:cubicBezTo>
                  <a:lnTo>
                    <a:pt x="1870" y="2522"/>
                  </a:lnTo>
                  <a:lnTo>
                    <a:pt x="1799" y="2540"/>
                  </a:lnTo>
                  <a:lnTo>
                    <a:pt x="1640" y="2558"/>
                  </a:lnTo>
                  <a:lnTo>
                    <a:pt x="1499" y="2611"/>
                  </a:lnTo>
                  <a:cubicBezTo>
                    <a:pt x="1111" y="2716"/>
                    <a:pt x="759" y="2910"/>
                    <a:pt x="441" y="3245"/>
                  </a:cubicBezTo>
                  <a:cubicBezTo>
                    <a:pt x="476" y="3016"/>
                    <a:pt x="600" y="2805"/>
                    <a:pt x="776" y="2628"/>
                  </a:cubicBezTo>
                  <a:cubicBezTo>
                    <a:pt x="953" y="2470"/>
                    <a:pt x="1182" y="2346"/>
                    <a:pt x="1411" y="2276"/>
                  </a:cubicBezTo>
                  <a:lnTo>
                    <a:pt x="1587" y="2240"/>
                  </a:lnTo>
                  <a:lnTo>
                    <a:pt x="1764" y="2223"/>
                  </a:lnTo>
                  <a:close/>
                  <a:moveTo>
                    <a:pt x="3474" y="1"/>
                  </a:moveTo>
                  <a:lnTo>
                    <a:pt x="247" y="1235"/>
                  </a:lnTo>
                  <a:lnTo>
                    <a:pt x="0" y="2135"/>
                  </a:lnTo>
                  <a:cubicBezTo>
                    <a:pt x="318" y="3739"/>
                    <a:pt x="829" y="5397"/>
                    <a:pt x="1199" y="6614"/>
                  </a:cubicBezTo>
                  <a:cubicBezTo>
                    <a:pt x="1728" y="5573"/>
                    <a:pt x="2698" y="4762"/>
                    <a:pt x="3862" y="4374"/>
                  </a:cubicBezTo>
                  <a:cubicBezTo>
                    <a:pt x="3739" y="2787"/>
                    <a:pt x="3668" y="1535"/>
                    <a:pt x="3668" y="1535"/>
                  </a:cubicBezTo>
                  <a:lnTo>
                    <a:pt x="3474" y="1"/>
                  </a:ln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064;p79">
              <a:extLst>
                <a:ext uri="{FF2B5EF4-FFF2-40B4-BE49-F238E27FC236}">
                  <a16:creationId xmlns:a16="http://schemas.microsoft.com/office/drawing/2014/main" id="{A5FD2511-53A6-AC14-74CF-4EFBB9450E02}"/>
                </a:ext>
              </a:extLst>
            </p:cNvPr>
            <p:cNvSpPr/>
            <p:nvPr/>
          </p:nvSpPr>
          <p:spPr>
            <a:xfrm>
              <a:off x="2814950" y="4268450"/>
              <a:ext cx="17225" cy="10875"/>
            </a:xfrm>
            <a:custGeom>
              <a:avLst/>
              <a:gdLst/>
              <a:ahLst/>
              <a:cxnLst/>
              <a:rect l="l" t="t" r="r" b="b"/>
              <a:pathLst>
                <a:path w="689" h="435" extrusionOk="0">
                  <a:moveTo>
                    <a:pt x="142" y="1"/>
                  </a:moveTo>
                  <a:cubicBezTo>
                    <a:pt x="124" y="1"/>
                    <a:pt x="89" y="18"/>
                    <a:pt x="54" y="71"/>
                  </a:cubicBezTo>
                  <a:cubicBezTo>
                    <a:pt x="1" y="159"/>
                    <a:pt x="36" y="301"/>
                    <a:pt x="142" y="353"/>
                  </a:cubicBezTo>
                  <a:cubicBezTo>
                    <a:pt x="255" y="413"/>
                    <a:pt x="349" y="434"/>
                    <a:pt x="424" y="434"/>
                  </a:cubicBezTo>
                  <a:cubicBezTo>
                    <a:pt x="570" y="434"/>
                    <a:pt x="648" y="353"/>
                    <a:pt x="671" y="318"/>
                  </a:cubicBezTo>
                  <a:cubicBezTo>
                    <a:pt x="689" y="301"/>
                    <a:pt x="689" y="301"/>
                    <a:pt x="689" y="301"/>
                  </a:cubicBezTo>
                  <a:cubicBezTo>
                    <a:pt x="636" y="230"/>
                    <a:pt x="142" y="1"/>
                    <a:pt x="142" y="1"/>
                  </a:cubicBezTo>
                  <a:close/>
                </a:path>
              </a:pathLst>
            </a:custGeom>
            <a:solidFill>
              <a:srgbClr val="8952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065;p79">
              <a:extLst>
                <a:ext uri="{FF2B5EF4-FFF2-40B4-BE49-F238E27FC236}">
                  <a16:creationId xmlns:a16="http://schemas.microsoft.com/office/drawing/2014/main" id="{648998DD-0CAD-1013-CF51-126D5545233A}"/>
                </a:ext>
              </a:extLst>
            </p:cNvPr>
            <p:cNvSpPr/>
            <p:nvPr/>
          </p:nvSpPr>
          <p:spPr>
            <a:xfrm>
              <a:off x="2782775" y="4330625"/>
              <a:ext cx="27800" cy="68000"/>
            </a:xfrm>
            <a:custGeom>
              <a:avLst/>
              <a:gdLst/>
              <a:ahLst/>
              <a:cxnLst/>
              <a:rect l="l" t="t" r="r" b="b"/>
              <a:pathLst>
                <a:path w="1112" h="2720" extrusionOk="0">
                  <a:moveTo>
                    <a:pt x="1" y="0"/>
                  </a:moveTo>
                  <a:lnTo>
                    <a:pt x="1" y="0"/>
                  </a:lnTo>
                  <a:cubicBezTo>
                    <a:pt x="89" y="159"/>
                    <a:pt x="195" y="335"/>
                    <a:pt x="300" y="476"/>
                  </a:cubicBezTo>
                  <a:cubicBezTo>
                    <a:pt x="406" y="635"/>
                    <a:pt x="494" y="776"/>
                    <a:pt x="600" y="917"/>
                  </a:cubicBezTo>
                  <a:cubicBezTo>
                    <a:pt x="582" y="1076"/>
                    <a:pt x="565" y="1235"/>
                    <a:pt x="565" y="1393"/>
                  </a:cubicBezTo>
                  <a:cubicBezTo>
                    <a:pt x="565" y="1570"/>
                    <a:pt x="565" y="1728"/>
                    <a:pt x="582" y="1905"/>
                  </a:cubicBezTo>
                  <a:cubicBezTo>
                    <a:pt x="600" y="2081"/>
                    <a:pt x="653" y="2240"/>
                    <a:pt x="724" y="2399"/>
                  </a:cubicBezTo>
                  <a:cubicBezTo>
                    <a:pt x="724" y="2416"/>
                    <a:pt x="741" y="2434"/>
                    <a:pt x="741" y="2451"/>
                  </a:cubicBezTo>
                  <a:cubicBezTo>
                    <a:pt x="776" y="2504"/>
                    <a:pt x="829" y="2575"/>
                    <a:pt x="882" y="2628"/>
                  </a:cubicBezTo>
                  <a:cubicBezTo>
                    <a:pt x="928" y="2674"/>
                    <a:pt x="1000" y="2719"/>
                    <a:pt x="1076" y="2719"/>
                  </a:cubicBezTo>
                  <a:cubicBezTo>
                    <a:pt x="1088" y="2719"/>
                    <a:pt x="1100" y="2718"/>
                    <a:pt x="1112" y="2716"/>
                  </a:cubicBezTo>
                  <a:cubicBezTo>
                    <a:pt x="1041" y="2698"/>
                    <a:pt x="970" y="2645"/>
                    <a:pt x="918" y="2575"/>
                  </a:cubicBezTo>
                  <a:cubicBezTo>
                    <a:pt x="882" y="2522"/>
                    <a:pt x="847" y="2434"/>
                    <a:pt x="829" y="2363"/>
                  </a:cubicBezTo>
                  <a:cubicBezTo>
                    <a:pt x="776" y="2205"/>
                    <a:pt x="759" y="2046"/>
                    <a:pt x="759" y="1887"/>
                  </a:cubicBezTo>
                  <a:cubicBezTo>
                    <a:pt x="741" y="1570"/>
                    <a:pt x="759" y="1235"/>
                    <a:pt x="794" y="900"/>
                  </a:cubicBezTo>
                  <a:lnTo>
                    <a:pt x="794" y="864"/>
                  </a:lnTo>
                  <a:lnTo>
                    <a:pt x="776" y="829"/>
                  </a:lnTo>
                  <a:cubicBezTo>
                    <a:pt x="653" y="688"/>
                    <a:pt x="530" y="547"/>
                    <a:pt x="406" y="406"/>
                  </a:cubicBezTo>
                  <a:cubicBezTo>
                    <a:pt x="265" y="265"/>
                    <a:pt x="142" y="124"/>
                    <a:pt x="1" y="0"/>
                  </a:cubicBezTo>
                  <a:close/>
                </a:path>
              </a:pathLst>
            </a:custGeom>
            <a:solidFill>
              <a:srgbClr val="A065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066;p79">
              <a:extLst>
                <a:ext uri="{FF2B5EF4-FFF2-40B4-BE49-F238E27FC236}">
                  <a16:creationId xmlns:a16="http://schemas.microsoft.com/office/drawing/2014/main" id="{880A8AFA-3081-AB87-6C45-72825625A9AC}"/>
                </a:ext>
              </a:extLst>
            </p:cNvPr>
            <p:cNvSpPr/>
            <p:nvPr/>
          </p:nvSpPr>
          <p:spPr>
            <a:xfrm>
              <a:off x="2756325" y="4313875"/>
              <a:ext cx="44550" cy="86425"/>
            </a:xfrm>
            <a:custGeom>
              <a:avLst/>
              <a:gdLst/>
              <a:ahLst/>
              <a:cxnLst/>
              <a:rect l="l" t="t" r="r" b="b"/>
              <a:pathLst>
                <a:path w="1782" h="3457" extrusionOk="0">
                  <a:moveTo>
                    <a:pt x="1570" y="0"/>
                  </a:moveTo>
                  <a:lnTo>
                    <a:pt x="1182" y="265"/>
                  </a:lnTo>
                  <a:cubicBezTo>
                    <a:pt x="1059" y="353"/>
                    <a:pt x="953" y="423"/>
                    <a:pt x="812" y="494"/>
                  </a:cubicBezTo>
                  <a:cubicBezTo>
                    <a:pt x="688" y="582"/>
                    <a:pt x="565" y="635"/>
                    <a:pt x="424" y="688"/>
                  </a:cubicBezTo>
                  <a:cubicBezTo>
                    <a:pt x="283" y="741"/>
                    <a:pt x="142" y="776"/>
                    <a:pt x="0" y="794"/>
                  </a:cubicBezTo>
                  <a:cubicBezTo>
                    <a:pt x="92" y="828"/>
                    <a:pt x="190" y="847"/>
                    <a:pt x="291" y="847"/>
                  </a:cubicBezTo>
                  <a:cubicBezTo>
                    <a:pt x="347" y="847"/>
                    <a:pt x="403" y="841"/>
                    <a:pt x="459" y="829"/>
                  </a:cubicBezTo>
                  <a:lnTo>
                    <a:pt x="512" y="829"/>
                  </a:lnTo>
                  <a:cubicBezTo>
                    <a:pt x="653" y="1023"/>
                    <a:pt x="794" y="1217"/>
                    <a:pt x="953" y="1411"/>
                  </a:cubicBezTo>
                  <a:cubicBezTo>
                    <a:pt x="1006" y="1481"/>
                    <a:pt x="1076" y="1552"/>
                    <a:pt x="1129" y="1623"/>
                  </a:cubicBezTo>
                  <a:cubicBezTo>
                    <a:pt x="1111" y="1781"/>
                    <a:pt x="1094" y="1958"/>
                    <a:pt x="1094" y="2116"/>
                  </a:cubicBezTo>
                  <a:cubicBezTo>
                    <a:pt x="1094" y="2293"/>
                    <a:pt x="1094" y="2487"/>
                    <a:pt x="1129" y="2663"/>
                  </a:cubicBezTo>
                  <a:cubicBezTo>
                    <a:pt x="1164" y="2839"/>
                    <a:pt x="1217" y="3016"/>
                    <a:pt x="1323" y="3174"/>
                  </a:cubicBezTo>
                  <a:cubicBezTo>
                    <a:pt x="1429" y="3333"/>
                    <a:pt x="1605" y="3456"/>
                    <a:pt x="1782" y="3456"/>
                  </a:cubicBezTo>
                  <a:cubicBezTo>
                    <a:pt x="1605" y="3404"/>
                    <a:pt x="1499" y="3263"/>
                    <a:pt x="1429" y="3121"/>
                  </a:cubicBezTo>
                  <a:cubicBezTo>
                    <a:pt x="1358" y="2963"/>
                    <a:pt x="1323" y="2804"/>
                    <a:pt x="1305" y="2628"/>
                  </a:cubicBezTo>
                  <a:cubicBezTo>
                    <a:pt x="1270" y="2293"/>
                    <a:pt x="1288" y="1958"/>
                    <a:pt x="1305" y="1605"/>
                  </a:cubicBezTo>
                  <a:lnTo>
                    <a:pt x="1305" y="1570"/>
                  </a:lnTo>
                  <a:lnTo>
                    <a:pt x="1288" y="1534"/>
                  </a:lnTo>
                  <a:cubicBezTo>
                    <a:pt x="1041" y="1287"/>
                    <a:pt x="794" y="1041"/>
                    <a:pt x="530" y="829"/>
                  </a:cubicBezTo>
                  <a:cubicBezTo>
                    <a:pt x="671" y="794"/>
                    <a:pt x="794" y="741"/>
                    <a:pt x="917" y="670"/>
                  </a:cubicBezTo>
                  <a:cubicBezTo>
                    <a:pt x="1059" y="582"/>
                    <a:pt x="1182" y="494"/>
                    <a:pt x="1288" y="370"/>
                  </a:cubicBezTo>
                  <a:cubicBezTo>
                    <a:pt x="1394" y="265"/>
                    <a:pt x="1499" y="141"/>
                    <a:pt x="1570" y="0"/>
                  </a:cubicBezTo>
                  <a:close/>
                </a:path>
              </a:pathLst>
            </a:custGeom>
            <a:solidFill>
              <a:srgbClr val="A065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067;p79">
              <a:extLst>
                <a:ext uri="{FF2B5EF4-FFF2-40B4-BE49-F238E27FC236}">
                  <a16:creationId xmlns:a16="http://schemas.microsoft.com/office/drawing/2014/main" id="{CC3ED986-A475-F208-1255-1CEF8A4C6C96}"/>
                </a:ext>
              </a:extLst>
            </p:cNvPr>
            <p:cNvSpPr/>
            <p:nvPr/>
          </p:nvSpPr>
          <p:spPr>
            <a:xfrm>
              <a:off x="2797325" y="4316500"/>
              <a:ext cx="36625" cy="50075"/>
            </a:xfrm>
            <a:custGeom>
              <a:avLst/>
              <a:gdLst/>
              <a:ahLst/>
              <a:cxnLst/>
              <a:rect l="l" t="t" r="r" b="b"/>
              <a:pathLst>
                <a:path w="1465" h="2003" extrusionOk="0">
                  <a:moveTo>
                    <a:pt x="0" y="1"/>
                  </a:moveTo>
                  <a:cubicBezTo>
                    <a:pt x="71" y="71"/>
                    <a:pt x="142" y="160"/>
                    <a:pt x="212" y="230"/>
                  </a:cubicBezTo>
                  <a:lnTo>
                    <a:pt x="371" y="389"/>
                  </a:lnTo>
                  <a:lnTo>
                    <a:pt x="406" y="442"/>
                  </a:lnTo>
                  <a:cubicBezTo>
                    <a:pt x="477" y="512"/>
                    <a:pt x="547" y="583"/>
                    <a:pt x="600" y="653"/>
                  </a:cubicBezTo>
                  <a:cubicBezTo>
                    <a:pt x="653" y="742"/>
                    <a:pt x="723" y="812"/>
                    <a:pt x="741" y="883"/>
                  </a:cubicBezTo>
                  <a:cubicBezTo>
                    <a:pt x="759" y="988"/>
                    <a:pt x="776" y="1112"/>
                    <a:pt x="812" y="1218"/>
                  </a:cubicBezTo>
                  <a:cubicBezTo>
                    <a:pt x="812" y="1271"/>
                    <a:pt x="829" y="1341"/>
                    <a:pt x="847" y="1394"/>
                  </a:cubicBezTo>
                  <a:cubicBezTo>
                    <a:pt x="865" y="1447"/>
                    <a:pt x="900" y="1518"/>
                    <a:pt x="917" y="1570"/>
                  </a:cubicBezTo>
                  <a:cubicBezTo>
                    <a:pt x="935" y="1623"/>
                    <a:pt x="970" y="1676"/>
                    <a:pt x="1006" y="1729"/>
                  </a:cubicBezTo>
                  <a:cubicBezTo>
                    <a:pt x="1041" y="1782"/>
                    <a:pt x="1076" y="1835"/>
                    <a:pt x="1111" y="1870"/>
                  </a:cubicBezTo>
                  <a:cubicBezTo>
                    <a:pt x="1164" y="1923"/>
                    <a:pt x="1217" y="1958"/>
                    <a:pt x="1270" y="1976"/>
                  </a:cubicBezTo>
                  <a:cubicBezTo>
                    <a:pt x="1305" y="1994"/>
                    <a:pt x="1341" y="2002"/>
                    <a:pt x="1374" y="2002"/>
                  </a:cubicBezTo>
                  <a:cubicBezTo>
                    <a:pt x="1407" y="2002"/>
                    <a:pt x="1438" y="1994"/>
                    <a:pt x="1464" y="1976"/>
                  </a:cubicBezTo>
                  <a:lnTo>
                    <a:pt x="1464" y="1976"/>
                  </a:lnTo>
                  <a:cubicBezTo>
                    <a:pt x="1451" y="1979"/>
                    <a:pt x="1438" y="1981"/>
                    <a:pt x="1426" y="1981"/>
                  </a:cubicBezTo>
                  <a:cubicBezTo>
                    <a:pt x="1374" y="1981"/>
                    <a:pt x="1334" y="1955"/>
                    <a:pt x="1305" y="1941"/>
                  </a:cubicBezTo>
                  <a:cubicBezTo>
                    <a:pt x="1253" y="1905"/>
                    <a:pt x="1217" y="1853"/>
                    <a:pt x="1200" y="1817"/>
                  </a:cubicBezTo>
                  <a:cubicBezTo>
                    <a:pt x="1129" y="1729"/>
                    <a:pt x="1094" y="1623"/>
                    <a:pt x="1059" y="1518"/>
                  </a:cubicBezTo>
                  <a:cubicBezTo>
                    <a:pt x="1059" y="1465"/>
                    <a:pt x="1041" y="1394"/>
                    <a:pt x="1023" y="1341"/>
                  </a:cubicBezTo>
                  <a:cubicBezTo>
                    <a:pt x="1006" y="1288"/>
                    <a:pt x="988" y="1235"/>
                    <a:pt x="988" y="1182"/>
                  </a:cubicBezTo>
                  <a:cubicBezTo>
                    <a:pt x="953" y="1077"/>
                    <a:pt x="953" y="953"/>
                    <a:pt x="917" y="847"/>
                  </a:cubicBezTo>
                  <a:lnTo>
                    <a:pt x="917" y="830"/>
                  </a:lnTo>
                  <a:cubicBezTo>
                    <a:pt x="882" y="706"/>
                    <a:pt x="812" y="618"/>
                    <a:pt x="741" y="548"/>
                  </a:cubicBezTo>
                  <a:cubicBezTo>
                    <a:pt x="671" y="477"/>
                    <a:pt x="582" y="407"/>
                    <a:pt x="512" y="336"/>
                  </a:cubicBezTo>
                  <a:cubicBezTo>
                    <a:pt x="424" y="265"/>
                    <a:pt x="353" y="213"/>
                    <a:pt x="265" y="160"/>
                  </a:cubicBezTo>
                  <a:cubicBezTo>
                    <a:pt x="177" y="107"/>
                    <a:pt x="89" y="54"/>
                    <a:pt x="0" y="1"/>
                  </a:cubicBezTo>
                  <a:close/>
                </a:path>
              </a:pathLst>
            </a:custGeom>
            <a:solidFill>
              <a:srgbClr val="A065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068;p79">
              <a:extLst>
                <a:ext uri="{FF2B5EF4-FFF2-40B4-BE49-F238E27FC236}">
                  <a16:creationId xmlns:a16="http://schemas.microsoft.com/office/drawing/2014/main" id="{9BCC4C86-31B5-0B77-661C-0BD82977CF9F}"/>
                </a:ext>
              </a:extLst>
            </p:cNvPr>
            <p:cNvSpPr/>
            <p:nvPr/>
          </p:nvSpPr>
          <p:spPr>
            <a:xfrm>
              <a:off x="2732075" y="4240675"/>
              <a:ext cx="42350" cy="15450"/>
            </a:xfrm>
            <a:custGeom>
              <a:avLst/>
              <a:gdLst/>
              <a:ahLst/>
              <a:cxnLst/>
              <a:rect l="l" t="t" r="r" b="b"/>
              <a:pathLst>
                <a:path w="1694" h="618" extrusionOk="0">
                  <a:moveTo>
                    <a:pt x="1235" y="1"/>
                  </a:moveTo>
                  <a:cubicBezTo>
                    <a:pt x="1200" y="1"/>
                    <a:pt x="1164" y="1"/>
                    <a:pt x="1129" y="18"/>
                  </a:cubicBezTo>
                  <a:cubicBezTo>
                    <a:pt x="1006" y="18"/>
                    <a:pt x="882" y="54"/>
                    <a:pt x="776" y="89"/>
                  </a:cubicBezTo>
                  <a:cubicBezTo>
                    <a:pt x="618" y="142"/>
                    <a:pt x="477" y="212"/>
                    <a:pt x="353" y="301"/>
                  </a:cubicBezTo>
                  <a:cubicBezTo>
                    <a:pt x="212" y="389"/>
                    <a:pt x="89" y="495"/>
                    <a:pt x="1" y="618"/>
                  </a:cubicBezTo>
                  <a:lnTo>
                    <a:pt x="424" y="424"/>
                  </a:lnTo>
                  <a:cubicBezTo>
                    <a:pt x="565" y="371"/>
                    <a:pt x="688" y="318"/>
                    <a:pt x="829" y="265"/>
                  </a:cubicBezTo>
                  <a:cubicBezTo>
                    <a:pt x="970" y="212"/>
                    <a:pt x="1112" y="177"/>
                    <a:pt x="1253" y="160"/>
                  </a:cubicBezTo>
                  <a:cubicBezTo>
                    <a:pt x="1352" y="147"/>
                    <a:pt x="1452" y="135"/>
                    <a:pt x="1558" y="135"/>
                  </a:cubicBezTo>
                  <a:cubicBezTo>
                    <a:pt x="1602" y="135"/>
                    <a:pt x="1647" y="137"/>
                    <a:pt x="1693" y="142"/>
                  </a:cubicBezTo>
                  <a:cubicBezTo>
                    <a:pt x="1693" y="142"/>
                    <a:pt x="1676" y="124"/>
                    <a:pt x="1658" y="124"/>
                  </a:cubicBezTo>
                  <a:cubicBezTo>
                    <a:pt x="1535" y="54"/>
                    <a:pt x="1394" y="18"/>
                    <a:pt x="1235" y="1"/>
                  </a:cubicBezTo>
                  <a:close/>
                </a:path>
              </a:pathLst>
            </a:custGeom>
            <a:solidFill>
              <a:srgbClr val="A065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069;p79">
              <a:extLst>
                <a:ext uri="{FF2B5EF4-FFF2-40B4-BE49-F238E27FC236}">
                  <a16:creationId xmlns:a16="http://schemas.microsoft.com/office/drawing/2014/main" id="{CE1B5016-02DB-4EC0-464B-8D009050906B}"/>
                </a:ext>
              </a:extLst>
            </p:cNvPr>
            <p:cNvSpPr/>
            <p:nvPr/>
          </p:nvSpPr>
          <p:spPr>
            <a:xfrm>
              <a:off x="2665075" y="4050225"/>
              <a:ext cx="58200" cy="25600"/>
            </a:xfrm>
            <a:custGeom>
              <a:avLst/>
              <a:gdLst/>
              <a:ahLst/>
              <a:cxnLst/>
              <a:rect l="l" t="t" r="r" b="b"/>
              <a:pathLst>
                <a:path w="2328" h="1024" extrusionOk="0">
                  <a:moveTo>
                    <a:pt x="1323" y="1"/>
                  </a:moveTo>
                  <a:lnTo>
                    <a:pt x="1146" y="18"/>
                  </a:lnTo>
                  <a:lnTo>
                    <a:pt x="970" y="54"/>
                  </a:lnTo>
                  <a:cubicBezTo>
                    <a:pt x="741" y="124"/>
                    <a:pt x="512" y="248"/>
                    <a:pt x="335" y="406"/>
                  </a:cubicBezTo>
                  <a:cubicBezTo>
                    <a:pt x="159" y="583"/>
                    <a:pt x="35" y="794"/>
                    <a:pt x="0" y="1023"/>
                  </a:cubicBezTo>
                  <a:cubicBezTo>
                    <a:pt x="318" y="688"/>
                    <a:pt x="670" y="494"/>
                    <a:pt x="1058" y="389"/>
                  </a:cubicBezTo>
                  <a:lnTo>
                    <a:pt x="1199" y="336"/>
                  </a:lnTo>
                  <a:lnTo>
                    <a:pt x="1358" y="318"/>
                  </a:lnTo>
                  <a:lnTo>
                    <a:pt x="1429" y="300"/>
                  </a:lnTo>
                  <a:lnTo>
                    <a:pt x="1517" y="300"/>
                  </a:lnTo>
                  <a:cubicBezTo>
                    <a:pt x="1570" y="283"/>
                    <a:pt x="1622" y="283"/>
                    <a:pt x="1675" y="283"/>
                  </a:cubicBezTo>
                  <a:cubicBezTo>
                    <a:pt x="1781" y="265"/>
                    <a:pt x="1887" y="265"/>
                    <a:pt x="1993" y="248"/>
                  </a:cubicBezTo>
                  <a:cubicBezTo>
                    <a:pt x="2099" y="248"/>
                    <a:pt x="2204" y="248"/>
                    <a:pt x="2328" y="230"/>
                  </a:cubicBezTo>
                  <a:cubicBezTo>
                    <a:pt x="2222" y="177"/>
                    <a:pt x="2116" y="124"/>
                    <a:pt x="2010" y="89"/>
                  </a:cubicBezTo>
                  <a:cubicBezTo>
                    <a:pt x="1905" y="54"/>
                    <a:pt x="1781" y="36"/>
                    <a:pt x="1675" y="18"/>
                  </a:cubicBezTo>
                  <a:cubicBezTo>
                    <a:pt x="1622" y="1"/>
                    <a:pt x="1552" y="1"/>
                    <a:pt x="1499" y="1"/>
                  </a:cubicBezTo>
                  <a:close/>
                </a:path>
              </a:pathLst>
            </a:custGeom>
            <a:solidFill>
              <a:srgbClr val="A0655F"/>
            </a:solidFill>
            <a:ln w="9525" cap="flat" cmpd="sng">
              <a:solidFill>
                <a:srgbClr val="A065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070;p79">
              <a:extLst>
                <a:ext uri="{FF2B5EF4-FFF2-40B4-BE49-F238E27FC236}">
                  <a16:creationId xmlns:a16="http://schemas.microsoft.com/office/drawing/2014/main" id="{36E2DF04-4645-062F-7F3F-90B3BE71FB3E}"/>
                </a:ext>
              </a:extLst>
            </p:cNvPr>
            <p:cNvSpPr/>
            <p:nvPr/>
          </p:nvSpPr>
          <p:spPr>
            <a:xfrm>
              <a:off x="2748825" y="4272125"/>
              <a:ext cx="84675" cy="16625"/>
            </a:xfrm>
            <a:custGeom>
              <a:avLst/>
              <a:gdLst/>
              <a:ahLst/>
              <a:cxnLst/>
              <a:rect l="l" t="t" r="r" b="b"/>
              <a:pathLst>
                <a:path w="3387" h="665" extrusionOk="0">
                  <a:moveTo>
                    <a:pt x="1260" y="0"/>
                  </a:moveTo>
                  <a:cubicBezTo>
                    <a:pt x="1077" y="0"/>
                    <a:pt x="894" y="30"/>
                    <a:pt x="724" y="101"/>
                  </a:cubicBezTo>
                  <a:cubicBezTo>
                    <a:pt x="424" y="206"/>
                    <a:pt x="159" y="400"/>
                    <a:pt x="1" y="665"/>
                  </a:cubicBezTo>
                  <a:cubicBezTo>
                    <a:pt x="212" y="453"/>
                    <a:pt x="494" y="312"/>
                    <a:pt x="777" y="242"/>
                  </a:cubicBezTo>
                  <a:cubicBezTo>
                    <a:pt x="911" y="200"/>
                    <a:pt x="1045" y="183"/>
                    <a:pt x="1183" y="183"/>
                  </a:cubicBezTo>
                  <a:cubicBezTo>
                    <a:pt x="1280" y="183"/>
                    <a:pt x="1380" y="192"/>
                    <a:pt x="1482" y="206"/>
                  </a:cubicBezTo>
                  <a:cubicBezTo>
                    <a:pt x="1535" y="206"/>
                    <a:pt x="1588" y="224"/>
                    <a:pt x="1641" y="224"/>
                  </a:cubicBezTo>
                  <a:lnTo>
                    <a:pt x="1746" y="259"/>
                  </a:lnTo>
                  <a:lnTo>
                    <a:pt x="1852" y="277"/>
                  </a:lnTo>
                  <a:lnTo>
                    <a:pt x="2064" y="348"/>
                  </a:lnTo>
                  <a:cubicBezTo>
                    <a:pt x="2223" y="400"/>
                    <a:pt x="2364" y="436"/>
                    <a:pt x="2522" y="471"/>
                  </a:cubicBezTo>
                  <a:cubicBezTo>
                    <a:pt x="2663" y="506"/>
                    <a:pt x="2822" y="524"/>
                    <a:pt x="2981" y="524"/>
                  </a:cubicBezTo>
                  <a:cubicBezTo>
                    <a:pt x="3069" y="524"/>
                    <a:pt x="3140" y="524"/>
                    <a:pt x="3228" y="506"/>
                  </a:cubicBezTo>
                  <a:cubicBezTo>
                    <a:pt x="3263" y="489"/>
                    <a:pt x="3298" y="471"/>
                    <a:pt x="3334" y="436"/>
                  </a:cubicBezTo>
                  <a:cubicBezTo>
                    <a:pt x="3369" y="418"/>
                    <a:pt x="3387" y="365"/>
                    <a:pt x="3387" y="330"/>
                  </a:cubicBezTo>
                  <a:lnTo>
                    <a:pt x="3387" y="330"/>
                  </a:lnTo>
                  <a:cubicBezTo>
                    <a:pt x="3369" y="365"/>
                    <a:pt x="3351" y="400"/>
                    <a:pt x="3334" y="418"/>
                  </a:cubicBezTo>
                  <a:lnTo>
                    <a:pt x="3316" y="418"/>
                  </a:lnTo>
                  <a:cubicBezTo>
                    <a:pt x="3281" y="436"/>
                    <a:pt x="3245" y="436"/>
                    <a:pt x="3210" y="453"/>
                  </a:cubicBezTo>
                  <a:cubicBezTo>
                    <a:pt x="3140" y="453"/>
                    <a:pt x="3069" y="453"/>
                    <a:pt x="2999" y="436"/>
                  </a:cubicBezTo>
                  <a:cubicBezTo>
                    <a:pt x="2840" y="418"/>
                    <a:pt x="2699" y="365"/>
                    <a:pt x="2558" y="330"/>
                  </a:cubicBezTo>
                  <a:cubicBezTo>
                    <a:pt x="2417" y="277"/>
                    <a:pt x="2276" y="224"/>
                    <a:pt x="2134" y="171"/>
                  </a:cubicBezTo>
                  <a:cubicBezTo>
                    <a:pt x="2064" y="154"/>
                    <a:pt x="1976" y="136"/>
                    <a:pt x="1905" y="101"/>
                  </a:cubicBezTo>
                  <a:lnTo>
                    <a:pt x="1799" y="65"/>
                  </a:lnTo>
                  <a:lnTo>
                    <a:pt x="1676" y="48"/>
                  </a:lnTo>
                  <a:cubicBezTo>
                    <a:pt x="1539" y="17"/>
                    <a:pt x="1399" y="0"/>
                    <a:pt x="1260" y="0"/>
                  </a:cubicBezTo>
                  <a:close/>
                </a:path>
              </a:pathLst>
            </a:custGeom>
            <a:solidFill>
              <a:srgbClr val="A065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071;p79">
              <a:extLst>
                <a:ext uri="{FF2B5EF4-FFF2-40B4-BE49-F238E27FC236}">
                  <a16:creationId xmlns:a16="http://schemas.microsoft.com/office/drawing/2014/main" id="{E2CA204B-7414-BD19-7116-93827E125931}"/>
                </a:ext>
              </a:extLst>
            </p:cNvPr>
            <p:cNvSpPr/>
            <p:nvPr/>
          </p:nvSpPr>
          <p:spPr>
            <a:xfrm>
              <a:off x="2145725" y="3871675"/>
              <a:ext cx="109800" cy="100975"/>
            </a:xfrm>
            <a:custGeom>
              <a:avLst/>
              <a:gdLst/>
              <a:ahLst/>
              <a:cxnLst/>
              <a:rect l="l" t="t" r="r" b="b"/>
              <a:pathLst>
                <a:path w="4392" h="4039" extrusionOk="0">
                  <a:moveTo>
                    <a:pt x="2029" y="1"/>
                  </a:moveTo>
                  <a:cubicBezTo>
                    <a:pt x="1358" y="477"/>
                    <a:pt x="635" y="988"/>
                    <a:pt x="1" y="1464"/>
                  </a:cubicBezTo>
                  <a:cubicBezTo>
                    <a:pt x="1588" y="1694"/>
                    <a:pt x="3051" y="2681"/>
                    <a:pt x="3916" y="4039"/>
                  </a:cubicBezTo>
                  <a:lnTo>
                    <a:pt x="4392" y="3810"/>
                  </a:lnTo>
                  <a:lnTo>
                    <a:pt x="2029" y="1"/>
                  </a:ln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072;p79">
              <a:extLst>
                <a:ext uri="{FF2B5EF4-FFF2-40B4-BE49-F238E27FC236}">
                  <a16:creationId xmlns:a16="http://schemas.microsoft.com/office/drawing/2014/main" id="{D492436A-461E-79A0-6383-AA8185B3DCD1}"/>
                </a:ext>
              </a:extLst>
            </p:cNvPr>
            <p:cNvSpPr/>
            <p:nvPr/>
          </p:nvSpPr>
          <p:spPr>
            <a:xfrm>
              <a:off x="2601150" y="4205850"/>
              <a:ext cx="59525" cy="99225"/>
            </a:xfrm>
            <a:custGeom>
              <a:avLst/>
              <a:gdLst/>
              <a:ahLst/>
              <a:cxnLst/>
              <a:rect l="l" t="t" r="r" b="b"/>
              <a:pathLst>
                <a:path w="2381" h="3969" extrusionOk="0">
                  <a:moveTo>
                    <a:pt x="617" y="1"/>
                  </a:moveTo>
                  <a:cubicBezTo>
                    <a:pt x="423" y="159"/>
                    <a:pt x="212" y="283"/>
                    <a:pt x="0" y="406"/>
                  </a:cubicBezTo>
                  <a:cubicBezTo>
                    <a:pt x="106" y="706"/>
                    <a:pt x="229" y="988"/>
                    <a:pt x="353" y="1270"/>
                  </a:cubicBezTo>
                  <a:cubicBezTo>
                    <a:pt x="512" y="1623"/>
                    <a:pt x="670" y="1958"/>
                    <a:pt x="864" y="2276"/>
                  </a:cubicBezTo>
                  <a:lnTo>
                    <a:pt x="1023" y="2522"/>
                  </a:lnTo>
                  <a:cubicBezTo>
                    <a:pt x="1058" y="2611"/>
                    <a:pt x="1129" y="2681"/>
                    <a:pt x="1182" y="2752"/>
                  </a:cubicBezTo>
                  <a:lnTo>
                    <a:pt x="1252" y="2875"/>
                  </a:lnTo>
                  <a:lnTo>
                    <a:pt x="1340" y="2981"/>
                  </a:lnTo>
                  <a:cubicBezTo>
                    <a:pt x="1411" y="3051"/>
                    <a:pt x="1464" y="3122"/>
                    <a:pt x="1534" y="3193"/>
                  </a:cubicBezTo>
                  <a:cubicBezTo>
                    <a:pt x="1781" y="3492"/>
                    <a:pt x="2063" y="3722"/>
                    <a:pt x="2381" y="3968"/>
                  </a:cubicBezTo>
                  <a:lnTo>
                    <a:pt x="617" y="1"/>
                  </a:lnTo>
                  <a:close/>
                </a:path>
              </a:pathLst>
            </a:custGeom>
            <a:solidFill>
              <a:srgbClr val="7C48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073;p79">
              <a:extLst>
                <a:ext uri="{FF2B5EF4-FFF2-40B4-BE49-F238E27FC236}">
                  <a16:creationId xmlns:a16="http://schemas.microsoft.com/office/drawing/2014/main" id="{63579548-68F7-EC08-1E08-85842FD22E5A}"/>
                </a:ext>
              </a:extLst>
            </p:cNvPr>
            <p:cNvSpPr/>
            <p:nvPr/>
          </p:nvSpPr>
          <p:spPr>
            <a:xfrm>
              <a:off x="2339700" y="4216425"/>
              <a:ext cx="397700" cy="324950"/>
            </a:xfrm>
            <a:custGeom>
              <a:avLst/>
              <a:gdLst/>
              <a:ahLst/>
              <a:cxnLst/>
              <a:rect l="l" t="t" r="r" b="b"/>
              <a:pathLst>
                <a:path w="15908" h="12998" extrusionOk="0">
                  <a:moveTo>
                    <a:pt x="15784" y="11216"/>
                  </a:moveTo>
                  <a:lnTo>
                    <a:pt x="15784" y="11216"/>
                  </a:lnTo>
                  <a:cubicBezTo>
                    <a:pt x="15643" y="11481"/>
                    <a:pt x="15431" y="11693"/>
                    <a:pt x="15184" y="11887"/>
                  </a:cubicBezTo>
                  <a:cubicBezTo>
                    <a:pt x="14955" y="12063"/>
                    <a:pt x="14655" y="12186"/>
                    <a:pt x="14338" y="12239"/>
                  </a:cubicBezTo>
                  <a:cubicBezTo>
                    <a:pt x="14270" y="12251"/>
                    <a:pt x="14200" y="12257"/>
                    <a:pt x="14129" y="12257"/>
                  </a:cubicBezTo>
                  <a:cubicBezTo>
                    <a:pt x="13884" y="12257"/>
                    <a:pt x="13626" y="12190"/>
                    <a:pt x="13421" y="12081"/>
                  </a:cubicBezTo>
                  <a:cubicBezTo>
                    <a:pt x="13139" y="11922"/>
                    <a:pt x="12927" y="11693"/>
                    <a:pt x="12786" y="11428"/>
                  </a:cubicBezTo>
                  <a:lnTo>
                    <a:pt x="12786" y="11428"/>
                  </a:lnTo>
                  <a:cubicBezTo>
                    <a:pt x="13050" y="11569"/>
                    <a:pt x="13297" y="11693"/>
                    <a:pt x="13544" y="11763"/>
                  </a:cubicBezTo>
                  <a:cubicBezTo>
                    <a:pt x="13709" y="11810"/>
                    <a:pt x="13873" y="11834"/>
                    <a:pt x="14038" y="11834"/>
                  </a:cubicBezTo>
                  <a:cubicBezTo>
                    <a:pt x="14120" y="11834"/>
                    <a:pt x="14203" y="11828"/>
                    <a:pt x="14285" y="11816"/>
                  </a:cubicBezTo>
                  <a:cubicBezTo>
                    <a:pt x="14532" y="11781"/>
                    <a:pt x="14779" y="11693"/>
                    <a:pt x="15025" y="11587"/>
                  </a:cubicBezTo>
                  <a:cubicBezTo>
                    <a:pt x="15272" y="11481"/>
                    <a:pt x="15519" y="11358"/>
                    <a:pt x="15784" y="11216"/>
                  </a:cubicBezTo>
                  <a:close/>
                  <a:moveTo>
                    <a:pt x="10388" y="1"/>
                  </a:moveTo>
                  <a:cubicBezTo>
                    <a:pt x="9841" y="283"/>
                    <a:pt x="9241" y="442"/>
                    <a:pt x="8589" y="548"/>
                  </a:cubicBezTo>
                  <a:cubicBezTo>
                    <a:pt x="7866" y="653"/>
                    <a:pt x="7108" y="671"/>
                    <a:pt x="6349" y="706"/>
                  </a:cubicBezTo>
                  <a:cubicBezTo>
                    <a:pt x="5520" y="724"/>
                    <a:pt x="4674" y="759"/>
                    <a:pt x="3916" y="900"/>
                  </a:cubicBezTo>
                  <a:cubicBezTo>
                    <a:pt x="3898" y="1147"/>
                    <a:pt x="3863" y="1394"/>
                    <a:pt x="3828" y="1623"/>
                  </a:cubicBezTo>
                  <a:cubicBezTo>
                    <a:pt x="3722" y="2135"/>
                    <a:pt x="3563" y="2646"/>
                    <a:pt x="3316" y="3122"/>
                  </a:cubicBezTo>
                  <a:cubicBezTo>
                    <a:pt x="3069" y="3581"/>
                    <a:pt x="2717" y="4022"/>
                    <a:pt x="2276" y="4321"/>
                  </a:cubicBezTo>
                  <a:cubicBezTo>
                    <a:pt x="2046" y="4480"/>
                    <a:pt x="1800" y="4604"/>
                    <a:pt x="1553" y="4674"/>
                  </a:cubicBezTo>
                  <a:cubicBezTo>
                    <a:pt x="1334" y="4732"/>
                    <a:pt x="1114" y="4767"/>
                    <a:pt x="905" y="4767"/>
                  </a:cubicBezTo>
                  <a:cubicBezTo>
                    <a:pt x="862" y="4767"/>
                    <a:pt x="819" y="4765"/>
                    <a:pt x="777" y="4762"/>
                  </a:cubicBezTo>
                  <a:cubicBezTo>
                    <a:pt x="1024" y="4674"/>
                    <a:pt x="1253" y="4604"/>
                    <a:pt x="1464" y="4480"/>
                  </a:cubicBezTo>
                  <a:cubicBezTo>
                    <a:pt x="1694" y="4357"/>
                    <a:pt x="1888" y="4216"/>
                    <a:pt x="2064" y="4057"/>
                  </a:cubicBezTo>
                  <a:cubicBezTo>
                    <a:pt x="2417" y="3739"/>
                    <a:pt x="2717" y="3351"/>
                    <a:pt x="2928" y="2911"/>
                  </a:cubicBezTo>
                  <a:cubicBezTo>
                    <a:pt x="3175" y="2487"/>
                    <a:pt x="3351" y="2029"/>
                    <a:pt x="3510" y="1553"/>
                  </a:cubicBezTo>
                  <a:cubicBezTo>
                    <a:pt x="3563" y="1359"/>
                    <a:pt x="3616" y="1165"/>
                    <a:pt x="3686" y="953"/>
                  </a:cubicBezTo>
                  <a:lnTo>
                    <a:pt x="3686" y="953"/>
                  </a:lnTo>
                  <a:cubicBezTo>
                    <a:pt x="3422" y="1006"/>
                    <a:pt x="3193" y="1094"/>
                    <a:pt x="2963" y="1182"/>
                  </a:cubicBezTo>
                  <a:cubicBezTo>
                    <a:pt x="1641" y="1747"/>
                    <a:pt x="689" y="2981"/>
                    <a:pt x="160" y="4427"/>
                  </a:cubicBezTo>
                  <a:cubicBezTo>
                    <a:pt x="565" y="6279"/>
                    <a:pt x="1129" y="8289"/>
                    <a:pt x="1606" y="9682"/>
                  </a:cubicBezTo>
                  <a:cubicBezTo>
                    <a:pt x="1447" y="9700"/>
                    <a:pt x="1306" y="9806"/>
                    <a:pt x="1253" y="9982"/>
                  </a:cubicBezTo>
                  <a:cubicBezTo>
                    <a:pt x="1200" y="10194"/>
                    <a:pt x="1306" y="10405"/>
                    <a:pt x="1482" y="10441"/>
                  </a:cubicBezTo>
                  <a:cubicBezTo>
                    <a:pt x="1517" y="10458"/>
                    <a:pt x="1535" y="10458"/>
                    <a:pt x="1570" y="10458"/>
                  </a:cubicBezTo>
                  <a:cubicBezTo>
                    <a:pt x="1112" y="11128"/>
                    <a:pt x="530" y="12010"/>
                    <a:pt x="1" y="12998"/>
                  </a:cubicBezTo>
                  <a:lnTo>
                    <a:pt x="5468" y="12998"/>
                  </a:lnTo>
                  <a:cubicBezTo>
                    <a:pt x="5855" y="11957"/>
                    <a:pt x="6102" y="11111"/>
                    <a:pt x="6049" y="10635"/>
                  </a:cubicBezTo>
                  <a:lnTo>
                    <a:pt x="6226" y="4674"/>
                  </a:lnTo>
                  <a:lnTo>
                    <a:pt x="6243" y="4339"/>
                  </a:lnTo>
                  <a:cubicBezTo>
                    <a:pt x="7566" y="3404"/>
                    <a:pt x="8148" y="2452"/>
                    <a:pt x="8413" y="1711"/>
                  </a:cubicBezTo>
                  <a:lnTo>
                    <a:pt x="8413" y="1711"/>
                  </a:lnTo>
                  <a:cubicBezTo>
                    <a:pt x="8377" y="2611"/>
                    <a:pt x="8148" y="4145"/>
                    <a:pt x="7266" y="6032"/>
                  </a:cubicBezTo>
                  <a:cubicBezTo>
                    <a:pt x="8430" y="7548"/>
                    <a:pt x="9859" y="9153"/>
                    <a:pt x="10899" y="10229"/>
                  </a:cubicBezTo>
                  <a:cubicBezTo>
                    <a:pt x="10758" y="10299"/>
                    <a:pt x="10670" y="10458"/>
                    <a:pt x="10705" y="10635"/>
                  </a:cubicBezTo>
                  <a:cubicBezTo>
                    <a:pt x="10737" y="10824"/>
                    <a:pt x="10896" y="10957"/>
                    <a:pt x="11056" y="10957"/>
                  </a:cubicBezTo>
                  <a:cubicBezTo>
                    <a:pt x="11074" y="10957"/>
                    <a:pt x="11092" y="10956"/>
                    <a:pt x="11111" y="10952"/>
                  </a:cubicBezTo>
                  <a:cubicBezTo>
                    <a:pt x="11146" y="10952"/>
                    <a:pt x="11163" y="10934"/>
                    <a:pt x="11199" y="10934"/>
                  </a:cubicBezTo>
                  <a:cubicBezTo>
                    <a:pt x="11093" y="11499"/>
                    <a:pt x="11005" y="12204"/>
                    <a:pt x="10934" y="12962"/>
                  </a:cubicBezTo>
                  <a:cubicBezTo>
                    <a:pt x="10934" y="12962"/>
                    <a:pt x="10934" y="12980"/>
                    <a:pt x="10934" y="12998"/>
                  </a:cubicBezTo>
                  <a:lnTo>
                    <a:pt x="15907" y="12998"/>
                  </a:lnTo>
                  <a:cubicBezTo>
                    <a:pt x="15872" y="12345"/>
                    <a:pt x="15837" y="11745"/>
                    <a:pt x="15784" y="11216"/>
                  </a:cubicBezTo>
                  <a:cubicBezTo>
                    <a:pt x="15678" y="10264"/>
                    <a:pt x="15537" y="9524"/>
                    <a:pt x="15308" y="9153"/>
                  </a:cubicBezTo>
                  <a:lnTo>
                    <a:pt x="14003" y="6173"/>
                  </a:lnTo>
                  <a:lnTo>
                    <a:pt x="12839" y="3545"/>
                  </a:lnTo>
                  <a:cubicBezTo>
                    <a:pt x="12468" y="3404"/>
                    <a:pt x="12116" y="3210"/>
                    <a:pt x="11834" y="2928"/>
                  </a:cubicBezTo>
                  <a:cubicBezTo>
                    <a:pt x="11534" y="2664"/>
                    <a:pt x="11287" y="2346"/>
                    <a:pt x="11075" y="2011"/>
                  </a:cubicBezTo>
                  <a:cubicBezTo>
                    <a:pt x="10881" y="1659"/>
                    <a:pt x="10723" y="1306"/>
                    <a:pt x="10599" y="918"/>
                  </a:cubicBezTo>
                  <a:cubicBezTo>
                    <a:pt x="10493" y="636"/>
                    <a:pt x="10423" y="318"/>
                    <a:pt x="10388"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074;p79">
              <a:extLst>
                <a:ext uri="{FF2B5EF4-FFF2-40B4-BE49-F238E27FC236}">
                  <a16:creationId xmlns:a16="http://schemas.microsoft.com/office/drawing/2014/main" id="{EE268863-3803-40BC-4083-3507B96B7707}"/>
                </a:ext>
              </a:extLst>
            </p:cNvPr>
            <p:cNvSpPr/>
            <p:nvPr/>
          </p:nvSpPr>
          <p:spPr>
            <a:xfrm>
              <a:off x="2495325" y="4259200"/>
              <a:ext cx="54700" cy="108025"/>
            </a:xfrm>
            <a:custGeom>
              <a:avLst/>
              <a:gdLst/>
              <a:ahLst/>
              <a:cxnLst/>
              <a:rect l="l" t="t" r="r" b="b"/>
              <a:pathLst>
                <a:path w="2188" h="4321" extrusionOk="0">
                  <a:moveTo>
                    <a:pt x="2188" y="0"/>
                  </a:moveTo>
                  <a:lnTo>
                    <a:pt x="2188" y="0"/>
                  </a:lnTo>
                  <a:cubicBezTo>
                    <a:pt x="1923" y="741"/>
                    <a:pt x="1341" y="1693"/>
                    <a:pt x="18" y="2628"/>
                  </a:cubicBezTo>
                  <a:lnTo>
                    <a:pt x="1" y="2963"/>
                  </a:lnTo>
                  <a:cubicBezTo>
                    <a:pt x="212" y="3280"/>
                    <a:pt x="547" y="3774"/>
                    <a:pt x="1041" y="4321"/>
                  </a:cubicBezTo>
                  <a:cubicBezTo>
                    <a:pt x="1923" y="2434"/>
                    <a:pt x="2152" y="900"/>
                    <a:pt x="2188"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075;p79">
              <a:extLst>
                <a:ext uri="{FF2B5EF4-FFF2-40B4-BE49-F238E27FC236}">
                  <a16:creationId xmlns:a16="http://schemas.microsoft.com/office/drawing/2014/main" id="{0FE927C7-A07D-7E04-0360-75A05376AEC6}"/>
                </a:ext>
              </a:extLst>
            </p:cNvPr>
            <p:cNvSpPr/>
            <p:nvPr/>
          </p:nvSpPr>
          <p:spPr>
            <a:xfrm>
              <a:off x="2332225" y="4187775"/>
              <a:ext cx="328450" cy="147825"/>
            </a:xfrm>
            <a:custGeom>
              <a:avLst/>
              <a:gdLst/>
              <a:ahLst/>
              <a:cxnLst/>
              <a:rect l="l" t="t" r="r" b="b"/>
              <a:pathLst>
                <a:path w="13138" h="5913" extrusionOk="0">
                  <a:moveTo>
                    <a:pt x="3298" y="1"/>
                  </a:moveTo>
                  <a:cubicBezTo>
                    <a:pt x="3509" y="159"/>
                    <a:pt x="3703" y="300"/>
                    <a:pt x="3862" y="424"/>
                  </a:cubicBezTo>
                  <a:lnTo>
                    <a:pt x="3880" y="424"/>
                  </a:lnTo>
                  <a:lnTo>
                    <a:pt x="4479" y="882"/>
                  </a:lnTo>
                  <a:cubicBezTo>
                    <a:pt x="4479" y="882"/>
                    <a:pt x="4479" y="900"/>
                    <a:pt x="4479" y="900"/>
                  </a:cubicBezTo>
                  <a:cubicBezTo>
                    <a:pt x="4550" y="953"/>
                    <a:pt x="4585" y="988"/>
                    <a:pt x="4567" y="1006"/>
                  </a:cubicBezTo>
                  <a:cubicBezTo>
                    <a:pt x="4535" y="1137"/>
                    <a:pt x="4380" y="1261"/>
                    <a:pt x="4120" y="1261"/>
                  </a:cubicBezTo>
                  <a:cubicBezTo>
                    <a:pt x="3960" y="1261"/>
                    <a:pt x="3762" y="1215"/>
                    <a:pt x="3527" y="1094"/>
                  </a:cubicBezTo>
                  <a:lnTo>
                    <a:pt x="3527" y="1094"/>
                  </a:lnTo>
                  <a:cubicBezTo>
                    <a:pt x="3562" y="1129"/>
                    <a:pt x="3597" y="1165"/>
                    <a:pt x="3633" y="1200"/>
                  </a:cubicBezTo>
                  <a:cubicBezTo>
                    <a:pt x="3827" y="1411"/>
                    <a:pt x="4003" y="1641"/>
                    <a:pt x="4179" y="1870"/>
                  </a:cubicBezTo>
                  <a:lnTo>
                    <a:pt x="4197" y="1888"/>
                  </a:lnTo>
                  <a:cubicBezTo>
                    <a:pt x="4103" y="1963"/>
                    <a:pt x="3996" y="1996"/>
                    <a:pt x="3879" y="1996"/>
                  </a:cubicBezTo>
                  <a:cubicBezTo>
                    <a:pt x="3452" y="1996"/>
                    <a:pt x="2901" y="1544"/>
                    <a:pt x="2416" y="1059"/>
                  </a:cubicBezTo>
                  <a:lnTo>
                    <a:pt x="2416" y="1059"/>
                  </a:lnTo>
                  <a:cubicBezTo>
                    <a:pt x="2451" y="1094"/>
                    <a:pt x="2469" y="1147"/>
                    <a:pt x="2504" y="1200"/>
                  </a:cubicBezTo>
                  <a:cubicBezTo>
                    <a:pt x="2610" y="1394"/>
                    <a:pt x="2698" y="1570"/>
                    <a:pt x="2786" y="1764"/>
                  </a:cubicBezTo>
                  <a:cubicBezTo>
                    <a:pt x="2874" y="1958"/>
                    <a:pt x="2945" y="2134"/>
                    <a:pt x="2998" y="2311"/>
                  </a:cubicBezTo>
                  <a:cubicBezTo>
                    <a:pt x="3016" y="2346"/>
                    <a:pt x="3033" y="2364"/>
                    <a:pt x="3033" y="2381"/>
                  </a:cubicBezTo>
                  <a:cubicBezTo>
                    <a:pt x="2974" y="2430"/>
                    <a:pt x="2910" y="2452"/>
                    <a:pt x="2843" y="2452"/>
                  </a:cubicBezTo>
                  <a:cubicBezTo>
                    <a:pt x="2378" y="2452"/>
                    <a:pt x="1772" y="1378"/>
                    <a:pt x="1464" y="777"/>
                  </a:cubicBezTo>
                  <a:cubicBezTo>
                    <a:pt x="1411" y="794"/>
                    <a:pt x="1146" y="812"/>
                    <a:pt x="758" y="829"/>
                  </a:cubicBezTo>
                  <a:cubicBezTo>
                    <a:pt x="300" y="1835"/>
                    <a:pt x="0" y="2857"/>
                    <a:pt x="106" y="3651"/>
                  </a:cubicBezTo>
                  <a:cubicBezTo>
                    <a:pt x="194" y="4251"/>
                    <a:pt x="317" y="4903"/>
                    <a:pt x="459" y="5573"/>
                  </a:cubicBezTo>
                  <a:cubicBezTo>
                    <a:pt x="988" y="4127"/>
                    <a:pt x="1940" y="2893"/>
                    <a:pt x="3262" y="2328"/>
                  </a:cubicBezTo>
                  <a:cubicBezTo>
                    <a:pt x="3492" y="2240"/>
                    <a:pt x="3721" y="2152"/>
                    <a:pt x="3985" y="2099"/>
                  </a:cubicBezTo>
                  <a:lnTo>
                    <a:pt x="3985" y="2099"/>
                  </a:lnTo>
                  <a:cubicBezTo>
                    <a:pt x="3915" y="2311"/>
                    <a:pt x="3862" y="2505"/>
                    <a:pt x="3809" y="2699"/>
                  </a:cubicBezTo>
                  <a:cubicBezTo>
                    <a:pt x="3650" y="3175"/>
                    <a:pt x="3474" y="3633"/>
                    <a:pt x="3227" y="4057"/>
                  </a:cubicBezTo>
                  <a:cubicBezTo>
                    <a:pt x="3016" y="4497"/>
                    <a:pt x="2716" y="4885"/>
                    <a:pt x="2363" y="5203"/>
                  </a:cubicBezTo>
                  <a:cubicBezTo>
                    <a:pt x="2187" y="5362"/>
                    <a:pt x="1993" y="5503"/>
                    <a:pt x="1763" y="5626"/>
                  </a:cubicBezTo>
                  <a:cubicBezTo>
                    <a:pt x="1552" y="5750"/>
                    <a:pt x="1323" y="5820"/>
                    <a:pt x="1076" y="5908"/>
                  </a:cubicBezTo>
                  <a:cubicBezTo>
                    <a:pt x="1118" y="5911"/>
                    <a:pt x="1161" y="5913"/>
                    <a:pt x="1204" y="5913"/>
                  </a:cubicBezTo>
                  <a:cubicBezTo>
                    <a:pt x="1413" y="5913"/>
                    <a:pt x="1633" y="5878"/>
                    <a:pt x="1852" y="5820"/>
                  </a:cubicBezTo>
                  <a:cubicBezTo>
                    <a:pt x="2099" y="5750"/>
                    <a:pt x="2345" y="5626"/>
                    <a:pt x="2575" y="5467"/>
                  </a:cubicBezTo>
                  <a:cubicBezTo>
                    <a:pt x="3016" y="5168"/>
                    <a:pt x="3368" y="4727"/>
                    <a:pt x="3615" y="4268"/>
                  </a:cubicBezTo>
                  <a:cubicBezTo>
                    <a:pt x="3862" y="3792"/>
                    <a:pt x="4021" y="3281"/>
                    <a:pt x="4127" y="2769"/>
                  </a:cubicBezTo>
                  <a:cubicBezTo>
                    <a:pt x="4162" y="2540"/>
                    <a:pt x="4197" y="2293"/>
                    <a:pt x="4215" y="2046"/>
                  </a:cubicBezTo>
                  <a:cubicBezTo>
                    <a:pt x="4973" y="1905"/>
                    <a:pt x="5819" y="1870"/>
                    <a:pt x="6648" y="1852"/>
                  </a:cubicBezTo>
                  <a:cubicBezTo>
                    <a:pt x="7407" y="1817"/>
                    <a:pt x="8165" y="1799"/>
                    <a:pt x="8888" y="1694"/>
                  </a:cubicBezTo>
                  <a:cubicBezTo>
                    <a:pt x="9540" y="1588"/>
                    <a:pt x="10140" y="1429"/>
                    <a:pt x="10687" y="1147"/>
                  </a:cubicBezTo>
                  <a:cubicBezTo>
                    <a:pt x="10722" y="1464"/>
                    <a:pt x="10792" y="1782"/>
                    <a:pt x="10898" y="2064"/>
                  </a:cubicBezTo>
                  <a:cubicBezTo>
                    <a:pt x="11022" y="2452"/>
                    <a:pt x="11180" y="2805"/>
                    <a:pt x="11374" y="3157"/>
                  </a:cubicBezTo>
                  <a:cubicBezTo>
                    <a:pt x="11586" y="3492"/>
                    <a:pt x="11833" y="3810"/>
                    <a:pt x="12133" y="4074"/>
                  </a:cubicBezTo>
                  <a:cubicBezTo>
                    <a:pt x="12415" y="4356"/>
                    <a:pt x="12767" y="4550"/>
                    <a:pt x="13138" y="4691"/>
                  </a:cubicBezTo>
                  <a:cubicBezTo>
                    <a:pt x="12820" y="4445"/>
                    <a:pt x="12538" y="4215"/>
                    <a:pt x="12291" y="3916"/>
                  </a:cubicBezTo>
                  <a:cubicBezTo>
                    <a:pt x="12221" y="3845"/>
                    <a:pt x="12168" y="3774"/>
                    <a:pt x="12097" y="3704"/>
                  </a:cubicBezTo>
                  <a:lnTo>
                    <a:pt x="12009" y="3598"/>
                  </a:lnTo>
                  <a:lnTo>
                    <a:pt x="11939" y="3475"/>
                  </a:lnTo>
                  <a:cubicBezTo>
                    <a:pt x="11886" y="3404"/>
                    <a:pt x="11815" y="3334"/>
                    <a:pt x="11780" y="3245"/>
                  </a:cubicBezTo>
                  <a:lnTo>
                    <a:pt x="11621" y="2999"/>
                  </a:lnTo>
                  <a:cubicBezTo>
                    <a:pt x="11427" y="2681"/>
                    <a:pt x="11269" y="2346"/>
                    <a:pt x="11110" y="1993"/>
                  </a:cubicBezTo>
                  <a:cubicBezTo>
                    <a:pt x="10986" y="1711"/>
                    <a:pt x="10863" y="1429"/>
                    <a:pt x="10757" y="1129"/>
                  </a:cubicBezTo>
                  <a:cubicBezTo>
                    <a:pt x="10969" y="1006"/>
                    <a:pt x="11180" y="882"/>
                    <a:pt x="11374" y="724"/>
                  </a:cubicBezTo>
                  <a:lnTo>
                    <a:pt x="11145" y="195"/>
                  </a:lnTo>
                  <a:cubicBezTo>
                    <a:pt x="10709" y="291"/>
                    <a:pt x="9227" y="579"/>
                    <a:pt x="7433" y="579"/>
                  </a:cubicBezTo>
                  <a:cubicBezTo>
                    <a:pt x="6613" y="579"/>
                    <a:pt x="5729" y="519"/>
                    <a:pt x="4850" y="353"/>
                  </a:cubicBezTo>
                  <a:cubicBezTo>
                    <a:pt x="4850" y="353"/>
                    <a:pt x="4127" y="283"/>
                    <a:pt x="329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076;p79">
              <a:extLst>
                <a:ext uri="{FF2B5EF4-FFF2-40B4-BE49-F238E27FC236}">
                  <a16:creationId xmlns:a16="http://schemas.microsoft.com/office/drawing/2014/main" id="{462CED41-5E23-2F34-D7D0-E01635E5C820}"/>
                </a:ext>
              </a:extLst>
            </p:cNvPr>
            <p:cNvSpPr/>
            <p:nvPr/>
          </p:nvSpPr>
          <p:spPr>
            <a:xfrm>
              <a:off x="2464925" y="3720025"/>
              <a:ext cx="97450" cy="93050"/>
            </a:xfrm>
            <a:custGeom>
              <a:avLst/>
              <a:gdLst/>
              <a:ahLst/>
              <a:cxnLst/>
              <a:rect l="l" t="t" r="r" b="b"/>
              <a:pathLst>
                <a:path w="3898" h="3722" extrusionOk="0">
                  <a:moveTo>
                    <a:pt x="370" y="0"/>
                  </a:moveTo>
                  <a:cubicBezTo>
                    <a:pt x="300" y="53"/>
                    <a:pt x="194" y="71"/>
                    <a:pt x="106" y="71"/>
                  </a:cubicBezTo>
                  <a:cubicBezTo>
                    <a:pt x="88" y="388"/>
                    <a:pt x="53" y="759"/>
                    <a:pt x="0" y="1129"/>
                  </a:cubicBezTo>
                  <a:lnTo>
                    <a:pt x="2328" y="2804"/>
                  </a:lnTo>
                  <a:lnTo>
                    <a:pt x="2046" y="3721"/>
                  </a:lnTo>
                  <a:cubicBezTo>
                    <a:pt x="2645" y="3651"/>
                    <a:pt x="3068" y="3651"/>
                    <a:pt x="3298" y="3651"/>
                  </a:cubicBezTo>
                  <a:lnTo>
                    <a:pt x="3033" y="2681"/>
                  </a:lnTo>
                  <a:lnTo>
                    <a:pt x="3897" y="1870"/>
                  </a:lnTo>
                  <a:cubicBezTo>
                    <a:pt x="3880" y="1782"/>
                    <a:pt x="3862" y="1711"/>
                    <a:pt x="3844" y="1623"/>
                  </a:cubicBezTo>
                  <a:cubicBezTo>
                    <a:pt x="3661" y="1754"/>
                    <a:pt x="3439" y="1826"/>
                    <a:pt x="3207" y="1826"/>
                  </a:cubicBezTo>
                  <a:cubicBezTo>
                    <a:pt x="3127" y="1826"/>
                    <a:pt x="3045" y="1817"/>
                    <a:pt x="2963" y="1799"/>
                  </a:cubicBezTo>
                  <a:cubicBezTo>
                    <a:pt x="2434" y="1711"/>
                    <a:pt x="1816" y="1570"/>
                    <a:pt x="1393" y="1464"/>
                  </a:cubicBezTo>
                  <a:cubicBezTo>
                    <a:pt x="1093" y="1394"/>
                    <a:pt x="829" y="1182"/>
                    <a:pt x="688" y="900"/>
                  </a:cubicBezTo>
                  <a:cubicBezTo>
                    <a:pt x="511" y="547"/>
                    <a:pt x="423" y="212"/>
                    <a:pt x="370" y="0"/>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077;p79">
              <a:extLst>
                <a:ext uri="{FF2B5EF4-FFF2-40B4-BE49-F238E27FC236}">
                  <a16:creationId xmlns:a16="http://schemas.microsoft.com/office/drawing/2014/main" id="{E408FC51-98BE-4E54-0ACA-084B42054E7F}"/>
                </a:ext>
              </a:extLst>
            </p:cNvPr>
            <p:cNvSpPr/>
            <p:nvPr/>
          </p:nvSpPr>
          <p:spPr>
            <a:xfrm>
              <a:off x="2412450" y="3602300"/>
              <a:ext cx="181650" cy="163400"/>
            </a:xfrm>
            <a:custGeom>
              <a:avLst/>
              <a:gdLst/>
              <a:ahLst/>
              <a:cxnLst/>
              <a:rect l="l" t="t" r="r" b="b"/>
              <a:pathLst>
                <a:path w="7266" h="6536" extrusionOk="0">
                  <a:moveTo>
                    <a:pt x="3860" y="1212"/>
                  </a:moveTo>
                  <a:cubicBezTo>
                    <a:pt x="4001" y="1212"/>
                    <a:pt x="4145" y="1238"/>
                    <a:pt x="4268" y="1306"/>
                  </a:cubicBezTo>
                  <a:cubicBezTo>
                    <a:pt x="4092" y="1341"/>
                    <a:pt x="3933" y="1394"/>
                    <a:pt x="3774" y="1447"/>
                  </a:cubicBezTo>
                  <a:cubicBezTo>
                    <a:pt x="3633" y="1500"/>
                    <a:pt x="3492" y="1570"/>
                    <a:pt x="3369" y="1641"/>
                  </a:cubicBezTo>
                  <a:cubicBezTo>
                    <a:pt x="3245" y="1729"/>
                    <a:pt x="3139" y="1817"/>
                    <a:pt x="3051" y="1941"/>
                  </a:cubicBezTo>
                  <a:cubicBezTo>
                    <a:pt x="2963" y="2064"/>
                    <a:pt x="2910" y="2205"/>
                    <a:pt x="2875" y="2399"/>
                  </a:cubicBezTo>
                  <a:cubicBezTo>
                    <a:pt x="2787" y="2241"/>
                    <a:pt x="2787" y="2029"/>
                    <a:pt x="2857" y="1853"/>
                  </a:cubicBezTo>
                  <a:cubicBezTo>
                    <a:pt x="2910" y="1659"/>
                    <a:pt x="3051" y="1500"/>
                    <a:pt x="3210" y="1412"/>
                  </a:cubicBezTo>
                  <a:cubicBezTo>
                    <a:pt x="3369" y="1306"/>
                    <a:pt x="3545" y="1235"/>
                    <a:pt x="3739" y="1218"/>
                  </a:cubicBezTo>
                  <a:cubicBezTo>
                    <a:pt x="3779" y="1214"/>
                    <a:pt x="3819" y="1212"/>
                    <a:pt x="3860" y="1212"/>
                  </a:cubicBezTo>
                  <a:close/>
                  <a:moveTo>
                    <a:pt x="4056" y="2152"/>
                  </a:moveTo>
                  <a:cubicBezTo>
                    <a:pt x="4286" y="2152"/>
                    <a:pt x="4515" y="2311"/>
                    <a:pt x="4603" y="2505"/>
                  </a:cubicBezTo>
                  <a:cubicBezTo>
                    <a:pt x="4497" y="2452"/>
                    <a:pt x="4409" y="2417"/>
                    <a:pt x="4321" y="2382"/>
                  </a:cubicBezTo>
                  <a:cubicBezTo>
                    <a:pt x="4233" y="2364"/>
                    <a:pt x="4145" y="2346"/>
                    <a:pt x="4056" y="2346"/>
                  </a:cubicBezTo>
                  <a:lnTo>
                    <a:pt x="4021" y="2346"/>
                  </a:lnTo>
                  <a:cubicBezTo>
                    <a:pt x="4074" y="2417"/>
                    <a:pt x="4092" y="2523"/>
                    <a:pt x="4092" y="2629"/>
                  </a:cubicBezTo>
                  <a:cubicBezTo>
                    <a:pt x="4092" y="2823"/>
                    <a:pt x="3986" y="2999"/>
                    <a:pt x="3862" y="2999"/>
                  </a:cubicBezTo>
                  <a:cubicBezTo>
                    <a:pt x="3739" y="2999"/>
                    <a:pt x="3633" y="2823"/>
                    <a:pt x="3633" y="2611"/>
                  </a:cubicBezTo>
                  <a:cubicBezTo>
                    <a:pt x="3633" y="2576"/>
                    <a:pt x="3633" y="2558"/>
                    <a:pt x="3651" y="2523"/>
                  </a:cubicBezTo>
                  <a:lnTo>
                    <a:pt x="3651" y="2523"/>
                  </a:lnTo>
                  <a:cubicBezTo>
                    <a:pt x="3633" y="2540"/>
                    <a:pt x="3598" y="2558"/>
                    <a:pt x="3580" y="2593"/>
                  </a:cubicBezTo>
                  <a:cubicBezTo>
                    <a:pt x="3580" y="2487"/>
                    <a:pt x="3616" y="2364"/>
                    <a:pt x="3721" y="2276"/>
                  </a:cubicBezTo>
                  <a:cubicBezTo>
                    <a:pt x="3810" y="2205"/>
                    <a:pt x="3933" y="2152"/>
                    <a:pt x="4056" y="2152"/>
                  </a:cubicBezTo>
                  <a:close/>
                  <a:moveTo>
                    <a:pt x="5185" y="1006"/>
                  </a:moveTo>
                  <a:cubicBezTo>
                    <a:pt x="5238" y="1324"/>
                    <a:pt x="5273" y="1659"/>
                    <a:pt x="5361" y="1976"/>
                  </a:cubicBezTo>
                  <a:cubicBezTo>
                    <a:pt x="5379" y="2047"/>
                    <a:pt x="5397" y="2135"/>
                    <a:pt x="5414" y="2205"/>
                  </a:cubicBezTo>
                  <a:cubicBezTo>
                    <a:pt x="5450" y="2276"/>
                    <a:pt x="5467" y="2346"/>
                    <a:pt x="5503" y="2417"/>
                  </a:cubicBezTo>
                  <a:cubicBezTo>
                    <a:pt x="5538" y="2487"/>
                    <a:pt x="5573" y="2558"/>
                    <a:pt x="5626" y="2629"/>
                  </a:cubicBezTo>
                  <a:cubicBezTo>
                    <a:pt x="5661" y="2681"/>
                    <a:pt x="5714" y="2752"/>
                    <a:pt x="5749" y="2805"/>
                  </a:cubicBezTo>
                  <a:cubicBezTo>
                    <a:pt x="5855" y="2893"/>
                    <a:pt x="6032" y="2981"/>
                    <a:pt x="6137" y="3158"/>
                  </a:cubicBezTo>
                  <a:cubicBezTo>
                    <a:pt x="6208" y="3246"/>
                    <a:pt x="6226" y="3369"/>
                    <a:pt x="6173" y="3475"/>
                  </a:cubicBezTo>
                  <a:cubicBezTo>
                    <a:pt x="6137" y="3581"/>
                    <a:pt x="6067" y="3651"/>
                    <a:pt x="5996" y="3704"/>
                  </a:cubicBezTo>
                  <a:cubicBezTo>
                    <a:pt x="5798" y="3878"/>
                    <a:pt x="5547" y="3956"/>
                    <a:pt x="5298" y="3956"/>
                  </a:cubicBezTo>
                  <a:cubicBezTo>
                    <a:pt x="5194" y="3956"/>
                    <a:pt x="5090" y="3942"/>
                    <a:pt x="4991" y="3916"/>
                  </a:cubicBezTo>
                  <a:cubicBezTo>
                    <a:pt x="5326" y="3845"/>
                    <a:pt x="5626" y="3740"/>
                    <a:pt x="5855" y="3563"/>
                  </a:cubicBezTo>
                  <a:cubicBezTo>
                    <a:pt x="5926" y="3510"/>
                    <a:pt x="5961" y="3457"/>
                    <a:pt x="5979" y="3404"/>
                  </a:cubicBezTo>
                  <a:cubicBezTo>
                    <a:pt x="6014" y="3352"/>
                    <a:pt x="5996" y="3316"/>
                    <a:pt x="5961" y="3263"/>
                  </a:cubicBezTo>
                  <a:cubicBezTo>
                    <a:pt x="5943" y="3211"/>
                    <a:pt x="5873" y="3158"/>
                    <a:pt x="5820" y="3122"/>
                  </a:cubicBezTo>
                  <a:cubicBezTo>
                    <a:pt x="5749" y="3069"/>
                    <a:pt x="5679" y="3017"/>
                    <a:pt x="5608" y="2964"/>
                  </a:cubicBezTo>
                  <a:cubicBezTo>
                    <a:pt x="5467" y="2823"/>
                    <a:pt x="5379" y="2681"/>
                    <a:pt x="5309" y="2505"/>
                  </a:cubicBezTo>
                  <a:cubicBezTo>
                    <a:pt x="5273" y="2435"/>
                    <a:pt x="5256" y="2346"/>
                    <a:pt x="5220" y="2258"/>
                  </a:cubicBezTo>
                  <a:cubicBezTo>
                    <a:pt x="5203" y="2170"/>
                    <a:pt x="5185" y="2100"/>
                    <a:pt x="5185" y="2011"/>
                  </a:cubicBezTo>
                  <a:cubicBezTo>
                    <a:pt x="5132" y="1676"/>
                    <a:pt x="5150" y="1341"/>
                    <a:pt x="5185" y="1006"/>
                  </a:cubicBezTo>
                  <a:close/>
                  <a:moveTo>
                    <a:pt x="1041" y="3281"/>
                  </a:moveTo>
                  <a:cubicBezTo>
                    <a:pt x="1129" y="3281"/>
                    <a:pt x="1200" y="3281"/>
                    <a:pt x="1270" y="3299"/>
                  </a:cubicBezTo>
                  <a:cubicBezTo>
                    <a:pt x="1411" y="3316"/>
                    <a:pt x="1552" y="3387"/>
                    <a:pt x="1676" y="3457"/>
                  </a:cubicBezTo>
                  <a:cubicBezTo>
                    <a:pt x="1799" y="3528"/>
                    <a:pt x="1905" y="3634"/>
                    <a:pt x="1993" y="3757"/>
                  </a:cubicBezTo>
                  <a:cubicBezTo>
                    <a:pt x="2081" y="3863"/>
                    <a:pt x="2152" y="4004"/>
                    <a:pt x="2187" y="4145"/>
                  </a:cubicBezTo>
                  <a:cubicBezTo>
                    <a:pt x="2081" y="4039"/>
                    <a:pt x="1976" y="3951"/>
                    <a:pt x="1870" y="3881"/>
                  </a:cubicBezTo>
                  <a:cubicBezTo>
                    <a:pt x="1852" y="3863"/>
                    <a:pt x="1817" y="3845"/>
                    <a:pt x="1799" y="3828"/>
                  </a:cubicBezTo>
                  <a:cubicBezTo>
                    <a:pt x="1782" y="3845"/>
                    <a:pt x="1764" y="3845"/>
                    <a:pt x="1746" y="3863"/>
                  </a:cubicBezTo>
                  <a:cubicBezTo>
                    <a:pt x="1729" y="3881"/>
                    <a:pt x="1693" y="3898"/>
                    <a:pt x="1676" y="3916"/>
                  </a:cubicBezTo>
                  <a:cubicBezTo>
                    <a:pt x="1641" y="3934"/>
                    <a:pt x="1605" y="3934"/>
                    <a:pt x="1570" y="3951"/>
                  </a:cubicBezTo>
                  <a:cubicBezTo>
                    <a:pt x="1535" y="3951"/>
                    <a:pt x="1499" y="3969"/>
                    <a:pt x="1429" y="3969"/>
                  </a:cubicBezTo>
                  <a:cubicBezTo>
                    <a:pt x="1411" y="3916"/>
                    <a:pt x="1429" y="3863"/>
                    <a:pt x="1464" y="3810"/>
                  </a:cubicBezTo>
                  <a:cubicBezTo>
                    <a:pt x="1482" y="3775"/>
                    <a:pt x="1517" y="3740"/>
                    <a:pt x="1570" y="3704"/>
                  </a:cubicBezTo>
                  <a:lnTo>
                    <a:pt x="1623" y="3704"/>
                  </a:lnTo>
                  <a:cubicBezTo>
                    <a:pt x="1605" y="3687"/>
                    <a:pt x="1570" y="3669"/>
                    <a:pt x="1552" y="3651"/>
                  </a:cubicBezTo>
                  <a:cubicBezTo>
                    <a:pt x="1447" y="3581"/>
                    <a:pt x="1323" y="3528"/>
                    <a:pt x="1217" y="3457"/>
                  </a:cubicBezTo>
                  <a:cubicBezTo>
                    <a:pt x="1147" y="3440"/>
                    <a:pt x="1094" y="3404"/>
                    <a:pt x="1023" y="3387"/>
                  </a:cubicBezTo>
                  <a:cubicBezTo>
                    <a:pt x="970" y="3352"/>
                    <a:pt x="918" y="3334"/>
                    <a:pt x="829" y="3334"/>
                  </a:cubicBezTo>
                  <a:cubicBezTo>
                    <a:pt x="882" y="3281"/>
                    <a:pt x="970" y="3281"/>
                    <a:pt x="1041" y="3281"/>
                  </a:cubicBezTo>
                  <a:close/>
                  <a:moveTo>
                    <a:pt x="4786" y="4209"/>
                  </a:moveTo>
                  <a:cubicBezTo>
                    <a:pt x="4872" y="4209"/>
                    <a:pt x="4963" y="4232"/>
                    <a:pt x="5044" y="4286"/>
                  </a:cubicBezTo>
                  <a:lnTo>
                    <a:pt x="5256" y="4392"/>
                  </a:lnTo>
                  <a:lnTo>
                    <a:pt x="5397" y="4286"/>
                  </a:lnTo>
                  <a:cubicBezTo>
                    <a:pt x="5441" y="4251"/>
                    <a:pt x="5494" y="4233"/>
                    <a:pt x="5547" y="4233"/>
                  </a:cubicBezTo>
                  <a:cubicBezTo>
                    <a:pt x="5599" y="4233"/>
                    <a:pt x="5652" y="4251"/>
                    <a:pt x="5696" y="4286"/>
                  </a:cubicBezTo>
                  <a:lnTo>
                    <a:pt x="5855" y="4410"/>
                  </a:lnTo>
                  <a:cubicBezTo>
                    <a:pt x="5802" y="4445"/>
                    <a:pt x="5749" y="4463"/>
                    <a:pt x="5696" y="4480"/>
                  </a:cubicBezTo>
                  <a:lnTo>
                    <a:pt x="5608" y="4886"/>
                  </a:lnTo>
                  <a:cubicBezTo>
                    <a:pt x="5608" y="4886"/>
                    <a:pt x="5377" y="4936"/>
                    <a:pt x="5070" y="4936"/>
                  </a:cubicBezTo>
                  <a:cubicBezTo>
                    <a:pt x="4626" y="4936"/>
                    <a:pt x="4023" y="4832"/>
                    <a:pt x="3721" y="4321"/>
                  </a:cubicBezTo>
                  <a:lnTo>
                    <a:pt x="4709" y="4216"/>
                  </a:lnTo>
                  <a:cubicBezTo>
                    <a:pt x="4734" y="4212"/>
                    <a:pt x="4760" y="4209"/>
                    <a:pt x="4786" y="4209"/>
                  </a:cubicBezTo>
                  <a:close/>
                  <a:moveTo>
                    <a:pt x="4797" y="5203"/>
                  </a:moveTo>
                  <a:cubicBezTo>
                    <a:pt x="4850" y="5221"/>
                    <a:pt x="4903" y="5238"/>
                    <a:pt x="4956" y="5238"/>
                  </a:cubicBezTo>
                  <a:cubicBezTo>
                    <a:pt x="5009" y="5256"/>
                    <a:pt x="5062" y="5291"/>
                    <a:pt x="5132" y="5327"/>
                  </a:cubicBezTo>
                  <a:cubicBezTo>
                    <a:pt x="5079" y="5380"/>
                    <a:pt x="5026" y="5397"/>
                    <a:pt x="4956" y="5415"/>
                  </a:cubicBezTo>
                  <a:cubicBezTo>
                    <a:pt x="4918" y="5427"/>
                    <a:pt x="4872" y="5440"/>
                    <a:pt x="4830" y="5440"/>
                  </a:cubicBezTo>
                  <a:cubicBezTo>
                    <a:pt x="4812" y="5440"/>
                    <a:pt x="4795" y="5438"/>
                    <a:pt x="4779" y="5432"/>
                  </a:cubicBezTo>
                  <a:cubicBezTo>
                    <a:pt x="4709" y="5432"/>
                    <a:pt x="4656" y="5397"/>
                    <a:pt x="4603" y="5362"/>
                  </a:cubicBezTo>
                  <a:cubicBezTo>
                    <a:pt x="4533" y="5344"/>
                    <a:pt x="4497" y="5291"/>
                    <a:pt x="4462" y="5221"/>
                  </a:cubicBezTo>
                  <a:cubicBezTo>
                    <a:pt x="4533" y="5203"/>
                    <a:pt x="4586" y="5203"/>
                    <a:pt x="4638" y="5203"/>
                  </a:cubicBezTo>
                  <a:close/>
                  <a:moveTo>
                    <a:pt x="6360" y="0"/>
                  </a:moveTo>
                  <a:cubicBezTo>
                    <a:pt x="5641" y="0"/>
                    <a:pt x="2799" y="40"/>
                    <a:pt x="2399" y="671"/>
                  </a:cubicBezTo>
                  <a:cubicBezTo>
                    <a:pt x="1940" y="1394"/>
                    <a:pt x="2558" y="3334"/>
                    <a:pt x="2558" y="3334"/>
                  </a:cubicBezTo>
                  <a:lnTo>
                    <a:pt x="2399" y="3528"/>
                  </a:lnTo>
                  <a:cubicBezTo>
                    <a:pt x="2157" y="3386"/>
                    <a:pt x="1367" y="2947"/>
                    <a:pt x="802" y="2947"/>
                  </a:cubicBezTo>
                  <a:cubicBezTo>
                    <a:pt x="665" y="2947"/>
                    <a:pt x="541" y="2972"/>
                    <a:pt x="441" y="3034"/>
                  </a:cubicBezTo>
                  <a:cubicBezTo>
                    <a:pt x="424" y="3052"/>
                    <a:pt x="406" y="3069"/>
                    <a:pt x="406" y="3069"/>
                  </a:cubicBezTo>
                  <a:cubicBezTo>
                    <a:pt x="1" y="3457"/>
                    <a:pt x="1358" y="4780"/>
                    <a:pt x="2205" y="4780"/>
                  </a:cubicBezTo>
                  <a:cubicBezTo>
                    <a:pt x="2293" y="4780"/>
                    <a:pt x="2399" y="4762"/>
                    <a:pt x="2469" y="4709"/>
                  </a:cubicBezTo>
                  <a:cubicBezTo>
                    <a:pt x="2522" y="4921"/>
                    <a:pt x="2610" y="5256"/>
                    <a:pt x="2787" y="5609"/>
                  </a:cubicBezTo>
                  <a:cubicBezTo>
                    <a:pt x="2928" y="5891"/>
                    <a:pt x="3192" y="6103"/>
                    <a:pt x="3492" y="6173"/>
                  </a:cubicBezTo>
                  <a:cubicBezTo>
                    <a:pt x="3915" y="6279"/>
                    <a:pt x="4533" y="6420"/>
                    <a:pt x="5062" y="6508"/>
                  </a:cubicBezTo>
                  <a:cubicBezTo>
                    <a:pt x="5144" y="6526"/>
                    <a:pt x="5226" y="6535"/>
                    <a:pt x="5306" y="6535"/>
                  </a:cubicBezTo>
                  <a:cubicBezTo>
                    <a:pt x="5538" y="6535"/>
                    <a:pt x="5760" y="6463"/>
                    <a:pt x="5943" y="6332"/>
                  </a:cubicBezTo>
                  <a:cubicBezTo>
                    <a:pt x="6014" y="6279"/>
                    <a:pt x="6084" y="6226"/>
                    <a:pt x="6155" y="6155"/>
                  </a:cubicBezTo>
                  <a:cubicBezTo>
                    <a:pt x="6613" y="5662"/>
                    <a:pt x="6984" y="5238"/>
                    <a:pt x="7213" y="4745"/>
                  </a:cubicBezTo>
                  <a:cubicBezTo>
                    <a:pt x="7266" y="4657"/>
                    <a:pt x="7266" y="4568"/>
                    <a:pt x="7266" y="4463"/>
                  </a:cubicBezTo>
                  <a:cubicBezTo>
                    <a:pt x="7213" y="4145"/>
                    <a:pt x="7143" y="3740"/>
                    <a:pt x="7090" y="3281"/>
                  </a:cubicBezTo>
                  <a:cubicBezTo>
                    <a:pt x="7072" y="3193"/>
                    <a:pt x="7054" y="3105"/>
                    <a:pt x="7037" y="2999"/>
                  </a:cubicBezTo>
                  <a:cubicBezTo>
                    <a:pt x="6984" y="2664"/>
                    <a:pt x="6931" y="2294"/>
                    <a:pt x="6878" y="1941"/>
                  </a:cubicBezTo>
                  <a:cubicBezTo>
                    <a:pt x="6788" y="1915"/>
                    <a:pt x="6716" y="1899"/>
                    <a:pt x="6643" y="1899"/>
                  </a:cubicBezTo>
                  <a:cubicBezTo>
                    <a:pt x="6616" y="1899"/>
                    <a:pt x="6589" y="1901"/>
                    <a:pt x="6561" y="1906"/>
                  </a:cubicBezTo>
                  <a:cubicBezTo>
                    <a:pt x="6543" y="1906"/>
                    <a:pt x="6525" y="1923"/>
                    <a:pt x="6508" y="1923"/>
                  </a:cubicBezTo>
                  <a:cubicBezTo>
                    <a:pt x="6561" y="1976"/>
                    <a:pt x="6596" y="2082"/>
                    <a:pt x="6596" y="2188"/>
                  </a:cubicBezTo>
                  <a:cubicBezTo>
                    <a:pt x="6596" y="2364"/>
                    <a:pt x="6490" y="2523"/>
                    <a:pt x="6384" y="2523"/>
                  </a:cubicBezTo>
                  <a:cubicBezTo>
                    <a:pt x="6261" y="2523"/>
                    <a:pt x="6173" y="2364"/>
                    <a:pt x="6173" y="2188"/>
                  </a:cubicBezTo>
                  <a:cubicBezTo>
                    <a:pt x="6173" y="2135"/>
                    <a:pt x="6173" y="2117"/>
                    <a:pt x="6190" y="2082"/>
                  </a:cubicBezTo>
                  <a:lnTo>
                    <a:pt x="6173" y="2082"/>
                  </a:lnTo>
                  <a:cubicBezTo>
                    <a:pt x="6173" y="1994"/>
                    <a:pt x="6208" y="1906"/>
                    <a:pt x="6278" y="1835"/>
                  </a:cubicBezTo>
                  <a:cubicBezTo>
                    <a:pt x="6349" y="1764"/>
                    <a:pt x="6437" y="1729"/>
                    <a:pt x="6525" y="1712"/>
                  </a:cubicBezTo>
                  <a:cubicBezTo>
                    <a:pt x="6547" y="1707"/>
                    <a:pt x="6570" y="1705"/>
                    <a:pt x="6594" y="1705"/>
                  </a:cubicBezTo>
                  <a:cubicBezTo>
                    <a:pt x="6665" y="1705"/>
                    <a:pt x="6741" y="1725"/>
                    <a:pt x="6807" y="1764"/>
                  </a:cubicBezTo>
                  <a:cubicBezTo>
                    <a:pt x="6825" y="1764"/>
                    <a:pt x="6843" y="1782"/>
                    <a:pt x="6860" y="1800"/>
                  </a:cubicBezTo>
                  <a:cubicBezTo>
                    <a:pt x="6843" y="1676"/>
                    <a:pt x="6825" y="1570"/>
                    <a:pt x="6807" y="1465"/>
                  </a:cubicBezTo>
                  <a:cubicBezTo>
                    <a:pt x="6790" y="1359"/>
                    <a:pt x="6772" y="1253"/>
                    <a:pt x="6755" y="1147"/>
                  </a:cubicBezTo>
                  <a:cubicBezTo>
                    <a:pt x="6755" y="1147"/>
                    <a:pt x="6755" y="1130"/>
                    <a:pt x="6755" y="1130"/>
                  </a:cubicBezTo>
                  <a:cubicBezTo>
                    <a:pt x="6719" y="1112"/>
                    <a:pt x="6684" y="1112"/>
                    <a:pt x="6666" y="1094"/>
                  </a:cubicBezTo>
                  <a:cubicBezTo>
                    <a:pt x="6561" y="1077"/>
                    <a:pt x="6455" y="1059"/>
                    <a:pt x="6349" y="1059"/>
                  </a:cubicBezTo>
                  <a:cubicBezTo>
                    <a:pt x="6243" y="1059"/>
                    <a:pt x="6155" y="1059"/>
                    <a:pt x="6049" y="1094"/>
                  </a:cubicBezTo>
                  <a:cubicBezTo>
                    <a:pt x="5926" y="1112"/>
                    <a:pt x="5820" y="1165"/>
                    <a:pt x="5696" y="1218"/>
                  </a:cubicBezTo>
                  <a:cubicBezTo>
                    <a:pt x="5732" y="1077"/>
                    <a:pt x="5820" y="971"/>
                    <a:pt x="5943" y="883"/>
                  </a:cubicBezTo>
                  <a:cubicBezTo>
                    <a:pt x="6051" y="821"/>
                    <a:pt x="6171" y="774"/>
                    <a:pt x="6293" y="774"/>
                  </a:cubicBezTo>
                  <a:cubicBezTo>
                    <a:pt x="6312" y="774"/>
                    <a:pt x="6330" y="775"/>
                    <a:pt x="6349" y="777"/>
                  </a:cubicBezTo>
                  <a:cubicBezTo>
                    <a:pt x="6472" y="777"/>
                    <a:pt x="6596" y="812"/>
                    <a:pt x="6702" y="865"/>
                  </a:cubicBezTo>
                  <a:cubicBezTo>
                    <a:pt x="6649" y="548"/>
                    <a:pt x="6578" y="266"/>
                    <a:pt x="6525" y="1"/>
                  </a:cubicBezTo>
                  <a:cubicBezTo>
                    <a:pt x="6525" y="1"/>
                    <a:pt x="6466" y="0"/>
                    <a:pt x="6360" y="0"/>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078;p79">
              <a:extLst>
                <a:ext uri="{FF2B5EF4-FFF2-40B4-BE49-F238E27FC236}">
                  <a16:creationId xmlns:a16="http://schemas.microsoft.com/office/drawing/2014/main" id="{B1291B29-8C2F-25C1-1B77-D72D83703AB5}"/>
                </a:ext>
              </a:extLst>
            </p:cNvPr>
            <p:cNvSpPr/>
            <p:nvPr/>
          </p:nvSpPr>
          <p:spPr>
            <a:xfrm>
              <a:off x="2458300" y="3589075"/>
              <a:ext cx="117300" cy="96575"/>
            </a:xfrm>
            <a:custGeom>
              <a:avLst/>
              <a:gdLst/>
              <a:ahLst/>
              <a:cxnLst/>
              <a:rect l="l" t="t" r="r" b="b"/>
              <a:pathLst>
                <a:path w="4692" h="3863" extrusionOk="0">
                  <a:moveTo>
                    <a:pt x="4250" y="1"/>
                  </a:moveTo>
                  <a:cubicBezTo>
                    <a:pt x="3245" y="54"/>
                    <a:pt x="2205" y="72"/>
                    <a:pt x="1235" y="407"/>
                  </a:cubicBezTo>
                  <a:cubicBezTo>
                    <a:pt x="741" y="565"/>
                    <a:pt x="265" y="847"/>
                    <a:pt x="1" y="1288"/>
                  </a:cubicBezTo>
                  <a:cubicBezTo>
                    <a:pt x="1" y="1324"/>
                    <a:pt x="1" y="1359"/>
                    <a:pt x="18" y="1412"/>
                  </a:cubicBezTo>
                  <a:cubicBezTo>
                    <a:pt x="53" y="1782"/>
                    <a:pt x="159" y="2223"/>
                    <a:pt x="283" y="2646"/>
                  </a:cubicBezTo>
                  <a:cubicBezTo>
                    <a:pt x="494" y="3299"/>
                    <a:pt x="724" y="3863"/>
                    <a:pt x="724" y="3863"/>
                  </a:cubicBezTo>
                  <a:cubicBezTo>
                    <a:pt x="724" y="3863"/>
                    <a:pt x="106" y="1923"/>
                    <a:pt x="565" y="1200"/>
                  </a:cubicBezTo>
                  <a:cubicBezTo>
                    <a:pt x="965" y="569"/>
                    <a:pt x="3807" y="529"/>
                    <a:pt x="4526" y="529"/>
                  </a:cubicBezTo>
                  <a:cubicBezTo>
                    <a:pt x="4632" y="529"/>
                    <a:pt x="4691" y="530"/>
                    <a:pt x="4691" y="530"/>
                  </a:cubicBezTo>
                  <a:lnTo>
                    <a:pt x="4585" y="72"/>
                  </a:lnTo>
                  <a:cubicBezTo>
                    <a:pt x="4462" y="54"/>
                    <a:pt x="4356" y="36"/>
                    <a:pt x="4250" y="1"/>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079;p79">
              <a:extLst>
                <a:ext uri="{FF2B5EF4-FFF2-40B4-BE49-F238E27FC236}">
                  <a16:creationId xmlns:a16="http://schemas.microsoft.com/office/drawing/2014/main" id="{6EF288C3-941B-98AF-C632-5F06961323CC}"/>
                </a:ext>
              </a:extLst>
            </p:cNvPr>
            <p:cNvSpPr/>
            <p:nvPr/>
          </p:nvSpPr>
          <p:spPr>
            <a:xfrm>
              <a:off x="2476375" y="3685625"/>
              <a:ext cx="25" cy="25"/>
            </a:xfrm>
            <a:custGeom>
              <a:avLst/>
              <a:gdLst/>
              <a:ahLst/>
              <a:cxnLst/>
              <a:rect l="l" t="t" r="r" b="b"/>
              <a:pathLst>
                <a:path w="1" h="1" extrusionOk="0">
                  <a:moveTo>
                    <a:pt x="1" y="1"/>
                  </a:move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080;p79">
              <a:extLst>
                <a:ext uri="{FF2B5EF4-FFF2-40B4-BE49-F238E27FC236}">
                  <a16:creationId xmlns:a16="http://schemas.microsoft.com/office/drawing/2014/main" id="{C4F3F9B0-9481-F89B-848D-B7227121CB66}"/>
                </a:ext>
              </a:extLst>
            </p:cNvPr>
            <p:cNvSpPr/>
            <p:nvPr/>
          </p:nvSpPr>
          <p:spPr>
            <a:xfrm>
              <a:off x="2537225" y="3627450"/>
              <a:ext cx="30875" cy="73750"/>
            </a:xfrm>
            <a:custGeom>
              <a:avLst/>
              <a:gdLst/>
              <a:ahLst/>
              <a:cxnLst/>
              <a:rect l="l" t="t" r="r" b="b"/>
              <a:pathLst>
                <a:path w="1235" h="2950" extrusionOk="0">
                  <a:moveTo>
                    <a:pt x="194" y="0"/>
                  </a:moveTo>
                  <a:cubicBezTo>
                    <a:pt x="159" y="335"/>
                    <a:pt x="141" y="670"/>
                    <a:pt x="194" y="1005"/>
                  </a:cubicBezTo>
                  <a:cubicBezTo>
                    <a:pt x="194" y="1094"/>
                    <a:pt x="212" y="1164"/>
                    <a:pt x="229" y="1252"/>
                  </a:cubicBezTo>
                  <a:cubicBezTo>
                    <a:pt x="265" y="1340"/>
                    <a:pt x="282" y="1429"/>
                    <a:pt x="318" y="1499"/>
                  </a:cubicBezTo>
                  <a:cubicBezTo>
                    <a:pt x="388" y="1675"/>
                    <a:pt x="476" y="1817"/>
                    <a:pt x="617" y="1958"/>
                  </a:cubicBezTo>
                  <a:cubicBezTo>
                    <a:pt x="688" y="2011"/>
                    <a:pt x="758" y="2063"/>
                    <a:pt x="829" y="2116"/>
                  </a:cubicBezTo>
                  <a:cubicBezTo>
                    <a:pt x="882" y="2152"/>
                    <a:pt x="952" y="2205"/>
                    <a:pt x="970" y="2257"/>
                  </a:cubicBezTo>
                  <a:cubicBezTo>
                    <a:pt x="1005" y="2310"/>
                    <a:pt x="1023" y="2346"/>
                    <a:pt x="988" y="2398"/>
                  </a:cubicBezTo>
                  <a:cubicBezTo>
                    <a:pt x="970" y="2451"/>
                    <a:pt x="935" y="2504"/>
                    <a:pt x="864" y="2557"/>
                  </a:cubicBezTo>
                  <a:cubicBezTo>
                    <a:pt x="635" y="2734"/>
                    <a:pt x="335" y="2839"/>
                    <a:pt x="0" y="2910"/>
                  </a:cubicBezTo>
                  <a:cubicBezTo>
                    <a:pt x="99" y="2936"/>
                    <a:pt x="203" y="2950"/>
                    <a:pt x="307" y="2950"/>
                  </a:cubicBezTo>
                  <a:cubicBezTo>
                    <a:pt x="556" y="2950"/>
                    <a:pt x="807" y="2872"/>
                    <a:pt x="1005" y="2698"/>
                  </a:cubicBezTo>
                  <a:cubicBezTo>
                    <a:pt x="1076" y="2645"/>
                    <a:pt x="1146" y="2575"/>
                    <a:pt x="1182" y="2469"/>
                  </a:cubicBezTo>
                  <a:cubicBezTo>
                    <a:pt x="1235" y="2363"/>
                    <a:pt x="1217" y="2240"/>
                    <a:pt x="1146" y="2152"/>
                  </a:cubicBezTo>
                  <a:cubicBezTo>
                    <a:pt x="1041" y="1975"/>
                    <a:pt x="864" y="1887"/>
                    <a:pt x="758" y="1799"/>
                  </a:cubicBezTo>
                  <a:cubicBezTo>
                    <a:pt x="723" y="1746"/>
                    <a:pt x="670" y="1675"/>
                    <a:pt x="635" y="1623"/>
                  </a:cubicBezTo>
                  <a:cubicBezTo>
                    <a:pt x="582" y="1552"/>
                    <a:pt x="547" y="1481"/>
                    <a:pt x="512" y="1411"/>
                  </a:cubicBezTo>
                  <a:cubicBezTo>
                    <a:pt x="494" y="1340"/>
                    <a:pt x="459" y="1270"/>
                    <a:pt x="423" y="1199"/>
                  </a:cubicBezTo>
                  <a:cubicBezTo>
                    <a:pt x="406" y="1129"/>
                    <a:pt x="388" y="1041"/>
                    <a:pt x="370" y="970"/>
                  </a:cubicBezTo>
                  <a:cubicBezTo>
                    <a:pt x="282" y="653"/>
                    <a:pt x="247" y="318"/>
                    <a:pt x="194" y="0"/>
                  </a:cubicBezTo>
                  <a:close/>
                </a:path>
              </a:pathLst>
            </a:custGeom>
            <a:solidFill>
              <a:srgbClr val="A36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081;p79">
              <a:extLst>
                <a:ext uri="{FF2B5EF4-FFF2-40B4-BE49-F238E27FC236}">
                  <a16:creationId xmlns:a16="http://schemas.microsoft.com/office/drawing/2014/main" id="{426CE65B-6F58-A7D7-49D3-70FCEF8A7B27}"/>
                </a:ext>
              </a:extLst>
            </p:cNvPr>
            <p:cNvSpPr/>
            <p:nvPr/>
          </p:nvSpPr>
          <p:spPr>
            <a:xfrm>
              <a:off x="2554850" y="3621625"/>
              <a:ext cx="32650" cy="11575"/>
            </a:xfrm>
            <a:custGeom>
              <a:avLst/>
              <a:gdLst/>
              <a:ahLst/>
              <a:cxnLst/>
              <a:rect l="l" t="t" r="r" b="b"/>
              <a:pathLst>
                <a:path w="1306" h="463" extrusionOk="0">
                  <a:moveTo>
                    <a:pt x="597" y="1"/>
                  </a:moveTo>
                  <a:cubicBezTo>
                    <a:pt x="475" y="1"/>
                    <a:pt x="355" y="48"/>
                    <a:pt x="247" y="110"/>
                  </a:cubicBezTo>
                  <a:cubicBezTo>
                    <a:pt x="124" y="198"/>
                    <a:pt x="36" y="304"/>
                    <a:pt x="0" y="445"/>
                  </a:cubicBezTo>
                  <a:cubicBezTo>
                    <a:pt x="124" y="392"/>
                    <a:pt x="230" y="339"/>
                    <a:pt x="353" y="321"/>
                  </a:cubicBezTo>
                  <a:cubicBezTo>
                    <a:pt x="459" y="286"/>
                    <a:pt x="547" y="286"/>
                    <a:pt x="653" y="286"/>
                  </a:cubicBezTo>
                  <a:cubicBezTo>
                    <a:pt x="759" y="286"/>
                    <a:pt x="865" y="304"/>
                    <a:pt x="970" y="321"/>
                  </a:cubicBezTo>
                  <a:cubicBezTo>
                    <a:pt x="988" y="339"/>
                    <a:pt x="1023" y="339"/>
                    <a:pt x="1059" y="357"/>
                  </a:cubicBezTo>
                  <a:lnTo>
                    <a:pt x="1076" y="357"/>
                  </a:lnTo>
                  <a:cubicBezTo>
                    <a:pt x="1147" y="392"/>
                    <a:pt x="1217" y="427"/>
                    <a:pt x="1305" y="462"/>
                  </a:cubicBezTo>
                  <a:cubicBezTo>
                    <a:pt x="1288" y="392"/>
                    <a:pt x="1253" y="321"/>
                    <a:pt x="1217" y="268"/>
                  </a:cubicBezTo>
                  <a:cubicBezTo>
                    <a:pt x="1182" y="216"/>
                    <a:pt x="1129" y="163"/>
                    <a:pt x="1059" y="127"/>
                  </a:cubicBezTo>
                  <a:cubicBezTo>
                    <a:pt x="1041" y="110"/>
                    <a:pt x="1023" y="92"/>
                    <a:pt x="1006" y="92"/>
                  </a:cubicBezTo>
                  <a:cubicBezTo>
                    <a:pt x="900" y="22"/>
                    <a:pt x="776" y="4"/>
                    <a:pt x="653" y="4"/>
                  </a:cubicBezTo>
                  <a:cubicBezTo>
                    <a:pt x="634" y="2"/>
                    <a:pt x="616" y="1"/>
                    <a:pt x="597"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082;p79">
              <a:extLst>
                <a:ext uri="{FF2B5EF4-FFF2-40B4-BE49-F238E27FC236}">
                  <a16:creationId xmlns:a16="http://schemas.microsoft.com/office/drawing/2014/main" id="{7A35B045-4EF4-FB2F-7A6F-014DD425413A}"/>
                </a:ext>
              </a:extLst>
            </p:cNvPr>
            <p:cNvSpPr/>
            <p:nvPr/>
          </p:nvSpPr>
          <p:spPr>
            <a:xfrm>
              <a:off x="2482100" y="3632575"/>
              <a:ext cx="37075" cy="29725"/>
            </a:xfrm>
            <a:custGeom>
              <a:avLst/>
              <a:gdLst/>
              <a:ahLst/>
              <a:cxnLst/>
              <a:rect l="l" t="t" r="r" b="b"/>
              <a:pathLst>
                <a:path w="1483" h="1189" extrusionOk="0">
                  <a:moveTo>
                    <a:pt x="1074" y="1"/>
                  </a:moveTo>
                  <a:cubicBezTo>
                    <a:pt x="1033" y="1"/>
                    <a:pt x="993" y="3"/>
                    <a:pt x="953" y="7"/>
                  </a:cubicBezTo>
                  <a:cubicBezTo>
                    <a:pt x="759" y="24"/>
                    <a:pt x="583" y="95"/>
                    <a:pt x="424" y="201"/>
                  </a:cubicBezTo>
                  <a:cubicBezTo>
                    <a:pt x="265" y="289"/>
                    <a:pt x="124" y="448"/>
                    <a:pt x="71" y="642"/>
                  </a:cubicBezTo>
                  <a:cubicBezTo>
                    <a:pt x="1" y="818"/>
                    <a:pt x="1" y="1030"/>
                    <a:pt x="89" y="1188"/>
                  </a:cubicBezTo>
                  <a:cubicBezTo>
                    <a:pt x="124" y="994"/>
                    <a:pt x="177" y="853"/>
                    <a:pt x="265" y="730"/>
                  </a:cubicBezTo>
                  <a:cubicBezTo>
                    <a:pt x="353" y="606"/>
                    <a:pt x="459" y="518"/>
                    <a:pt x="583" y="430"/>
                  </a:cubicBezTo>
                  <a:cubicBezTo>
                    <a:pt x="706" y="359"/>
                    <a:pt x="847" y="289"/>
                    <a:pt x="988" y="236"/>
                  </a:cubicBezTo>
                  <a:cubicBezTo>
                    <a:pt x="1147" y="183"/>
                    <a:pt x="1306" y="130"/>
                    <a:pt x="1482" y="95"/>
                  </a:cubicBezTo>
                  <a:cubicBezTo>
                    <a:pt x="1359" y="27"/>
                    <a:pt x="1215" y="1"/>
                    <a:pt x="1074"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083;p79">
              <a:extLst>
                <a:ext uri="{FF2B5EF4-FFF2-40B4-BE49-F238E27FC236}">
                  <a16:creationId xmlns:a16="http://schemas.microsoft.com/office/drawing/2014/main" id="{5FFAE3C7-C9D1-4EB0-7935-4A30675C9C42}"/>
                </a:ext>
              </a:extLst>
            </p:cNvPr>
            <p:cNvSpPr/>
            <p:nvPr/>
          </p:nvSpPr>
          <p:spPr>
            <a:xfrm>
              <a:off x="2660225" y="3889325"/>
              <a:ext cx="117725" cy="136250"/>
            </a:xfrm>
            <a:custGeom>
              <a:avLst/>
              <a:gdLst/>
              <a:ahLst/>
              <a:cxnLst/>
              <a:rect l="l" t="t" r="r" b="b"/>
              <a:pathLst>
                <a:path w="4709" h="5450" extrusionOk="0">
                  <a:moveTo>
                    <a:pt x="3492" y="0"/>
                  </a:moveTo>
                  <a:cubicBezTo>
                    <a:pt x="3404" y="71"/>
                    <a:pt x="3333" y="141"/>
                    <a:pt x="3245" y="212"/>
                  </a:cubicBezTo>
                  <a:cubicBezTo>
                    <a:pt x="2628" y="705"/>
                    <a:pt x="1764" y="1023"/>
                    <a:pt x="864" y="1164"/>
                  </a:cubicBezTo>
                  <a:cubicBezTo>
                    <a:pt x="864" y="1164"/>
                    <a:pt x="864" y="1181"/>
                    <a:pt x="847" y="1182"/>
                  </a:cubicBezTo>
                  <a:lnTo>
                    <a:pt x="847" y="1182"/>
                  </a:lnTo>
                  <a:cubicBezTo>
                    <a:pt x="847" y="1176"/>
                    <a:pt x="847" y="1170"/>
                    <a:pt x="847" y="1164"/>
                  </a:cubicBezTo>
                  <a:lnTo>
                    <a:pt x="847" y="1164"/>
                  </a:lnTo>
                  <a:cubicBezTo>
                    <a:pt x="847" y="1164"/>
                    <a:pt x="847" y="1182"/>
                    <a:pt x="847" y="1182"/>
                  </a:cubicBezTo>
                  <a:cubicBezTo>
                    <a:pt x="847" y="1182"/>
                    <a:pt x="847" y="1182"/>
                    <a:pt x="847" y="1182"/>
                  </a:cubicBezTo>
                  <a:lnTo>
                    <a:pt x="847" y="1182"/>
                  </a:lnTo>
                  <a:cubicBezTo>
                    <a:pt x="880" y="1899"/>
                    <a:pt x="792" y="2616"/>
                    <a:pt x="600" y="3315"/>
                  </a:cubicBezTo>
                  <a:lnTo>
                    <a:pt x="0" y="5449"/>
                  </a:lnTo>
                  <a:lnTo>
                    <a:pt x="3227" y="4215"/>
                  </a:lnTo>
                  <a:lnTo>
                    <a:pt x="4374" y="3774"/>
                  </a:lnTo>
                  <a:cubicBezTo>
                    <a:pt x="4409" y="3686"/>
                    <a:pt x="4462" y="3598"/>
                    <a:pt x="4532" y="3509"/>
                  </a:cubicBezTo>
                  <a:cubicBezTo>
                    <a:pt x="4585" y="3439"/>
                    <a:pt x="4638" y="3333"/>
                    <a:pt x="4709" y="3245"/>
                  </a:cubicBezTo>
                  <a:lnTo>
                    <a:pt x="4356" y="1905"/>
                  </a:lnTo>
                  <a:lnTo>
                    <a:pt x="4003" y="2046"/>
                  </a:lnTo>
                  <a:cubicBezTo>
                    <a:pt x="3880" y="1534"/>
                    <a:pt x="3686" y="741"/>
                    <a:pt x="3492" y="0"/>
                  </a:cubicBezTo>
                  <a:close/>
                </a:path>
              </a:pathLst>
            </a:custGeom>
            <a:solidFill>
              <a:srgbClr val="EBE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084;p79">
              <a:extLst>
                <a:ext uri="{FF2B5EF4-FFF2-40B4-BE49-F238E27FC236}">
                  <a16:creationId xmlns:a16="http://schemas.microsoft.com/office/drawing/2014/main" id="{CDC22389-DA6F-81B6-87A8-654F098168A9}"/>
                </a:ext>
              </a:extLst>
            </p:cNvPr>
            <p:cNvSpPr/>
            <p:nvPr/>
          </p:nvSpPr>
          <p:spPr>
            <a:xfrm>
              <a:off x="2566750" y="3644900"/>
              <a:ext cx="19875" cy="20475"/>
            </a:xfrm>
            <a:custGeom>
              <a:avLst/>
              <a:gdLst/>
              <a:ahLst/>
              <a:cxnLst/>
              <a:rect l="l" t="t" r="r" b="b"/>
              <a:pathLst>
                <a:path w="795" h="819" extrusionOk="0">
                  <a:moveTo>
                    <a:pt x="422" y="1"/>
                  </a:moveTo>
                  <a:cubicBezTo>
                    <a:pt x="398" y="1"/>
                    <a:pt x="375" y="3"/>
                    <a:pt x="353" y="8"/>
                  </a:cubicBezTo>
                  <a:cubicBezTo>
                    <a:pt x="265" y="25"/>
                    <a:pt x="177" y="60"/>
                    <a:pt x="106" y="131"/>
                  </a:cubicBezTo>
                  <a:cubicBezTo>
                    <a:pt x="36" y="202"/>
                    <a:pt x="1" y="290"/>
                    <a:pt x="1" y="378"/>
                  </a:cubicBezTo>
                  <a:lnTo>
                    <a:pt x="18" y="378"/>
                  </a:lnTo>
                  <a:cubicBezTo>
                    <a:pt x="1" y="413"/>
                    <a:pt x="1" y="431"/>
                    <a:pt x="1" y="484"/>
                  </a:cubicBezTo>
                  <a:cubicBezTo>
                    <a:pt x="1" y="660"/>
                    <a:pt x="89" y="819"/>
                    <a:pt x="212" y="819"/>
                  </a:cubicBezTo>
                  <a:cubicBezTo>
                    <a:pt x="318" y="819"/>
                    <a:pt x="424" y="660"/>
                    <a:pt x="424" y="484"/>
                  </a:cubicBezTo>
                  <a:cubicBezTo>
                    <a:pt x="424" y="378"/>
                    <a:pt x="389" y="272"/>
                    <a:pt x="336" y="219"/>
                  </a:cubicBezTo>
                  <a:cubicBezTo>
                    <a:pt x="353" y="219"/>
                    <a:pt x="371" y="202"/>
                    <a:pt x="389" y="202"/>
                  </a:cubicBezTo>
                  <a:cubicBezTo>
                    <a:pt x="417" y="197"/>
                    <a:pt x="444" y="195"/>
                    <a:pt x="471" y="195"/>
                  </a:cubicBezTo>
                  <a:cubicBezTo>
                    <a:pt x="544" y="195"/>
                    <a:pt x="616" y="211"/>
                    <a:pt x="706" y="237"/>
                  </a:cubicBezTo>
                  <a:cubicBezTo>
                    <a:pt x="741" y="237"/>
                    <a:pt x="759" y="254"/>
                    <a:pt x="794" y="272"/>
                  </a:cubicBezTo>
                  <a:cubicBezTo>
                    <a:pt x="777" y="202"/>
                    <a:pt x="741" y="131"/>
                    <a:pt x="688" y="96"/>
                  </a:cubicBezTo>
                  <a:cubicBezTo>
                    <a:pt x="671" y="78"/>
                    <a:pt x="653" y="60"/>
                    <a:pt x="635" y="60"/>
                  </a:cubicBezTo>
                  <a:cubicBezTo>
                    <a:pt x="569" y="21"/>
                    <a:pt x="493" y="1"/>
                    <a:pt x="422"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085;p79">
              <a:extLst>
                <a:ext uri="{FF2B5EF4-FFF2-40B4-BE49-F238E27FC236}">
                  <a16:creationId xmlns:a16="http://schemas.microsoft.com/office/drawing/2014/main" id="{35ED1D51-94D6-1926-9A05-29E8EB4446BA}"/>
                </a:ext>
              </a:extLst>
            </p:cNvPr>
            <p:cNvSpPr/>
            <p:nvPr/>
          </p:nvSpPr>
          <p:spPr>
            <a:xfrm>
              <a:off x="2501950" y="3656100"/>
              <a:ext cx="25600" cy="21175"/>
            </a:xfrm>
            <a:custGeom>
              <a:avLst/>
              <a:gdLst/>
              <a:ahLst/>
              <a:cxnLst/>
              <a:rect l="l" t="t" r="r" b="b"/>
              <a:pathLst>
                <a:path w="1024" h="847" extrusionOk="0">
                  <a:moveTo>
                    <a:pt x="476" y="0"/>
                  </a:moveTo>
                  <a:cubicBezTo>
                    <a:pt x="353" y="0"/>
                    <a:pt x="230" y="53"/>
                    <a:pt x="141" y="124"/>
                  </a:cubicBezTo>
                  <a:cubicBezTo>
                    <a:pt x="36" y="212"/>
                    <a:pt x="0" y="335"/>
                    <a:pt x="0" y="441"/>
                  </a:cubicBezTo>
                  <a:cubicBezTo>
                    <a:pt x="18" y="406"/>
                    <a:pt x="53" y="388"/>
                    <a:pt x="71" y="371"/>
                  </a:cubicBezTo>
                  <a:lnTo>
                    <a:pt x="71" y="371"/>
                  </a:lnTo>
                  <a:cubicBezTo>
                    <a:pt x="53" y="406"/>
                    <a:pt x="53" y="424"/>
                    <a:pt x="53" y="459"/>
                  </a:cubicBezTo>
                  <a:cubicBezTo>
                    <a:pt x="53" y="671"/>
                    <a:pt x="159" y="847"/>
                    <a:pt x="282" y="847"/>
                  </a:cubicBezTo>
                  <a:cubicBezTo>
                    <a:pt x="406" y="847"/>
                    <a:pt x="512" y="671"/>
                    <a:pt x="512" y="477"/>
                  </a:cubicBezTo>
                  <a:cubicBezTo>
                    <a:pt x="512" y="371"/>
                    <a:pt x="494" y="265"/>
                    <a:pt x="441" y="194"/>
                  </a:cubicBezTo>
                  <a:lnTo>
                    <a:pt x="476" y="194"/>
                  </a:lnTo>
                  <a:cubicBezTo>
                    <a:pt x="565" y="194"/>
                    <a:pt x="653" y="212"/>
                    <a:pt x="741" y="230"/>
                  </a:cubicBezTo>
                  <a:cubicBezTo>
                    <a:pt x="829" y="265"/>
                    <a:pt x="917" y="300"/>
                    <a:pt x="1023" y="353"/>
                  </a:cubicBezTo>
                  <a:cubicBezTo>
                    <a:pt x="935" y="159"/>
                    <a:pt x="706" y="0"/>
                    <a:pt x="476"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086;p79">
              <a:extLst>
                <a:ext uri="{FF2B5EF4-FFF2-40B4-BE49-F238E27FC236}">
                  <a16:creationId xmlns:a16="http://schemas.microsoft.com/office/drawing/2014/main" id="{AD869FB8-B5A7-C701-3B8B-80F0469CFFFC}"/>
                </a:ext>
              </a:extLst>
            </p:cNvPr>
            <p:cNvSpPr/>
            <p:nvPr/>
          </p:nvSpPr>
          <p:spPr>
            <a:xfrm>
              <a:off x="2404075" y="3923700"/>
              <a:ext cx="475" cy="475"/>
            </a:xfrm>
            <a:custGeom>
              <a:avLst/>
              <a:gdLst/>
              <a:ahLst/>
              <a:cxnLst/>
              <a:rect l="l" t="t" r="r" b="b"/>
              <a:pathLst>
                <a:path w="19" h="19" extrusionOk="0">
                  <a:moveTo>
                    <a:pt x="0" y="18"/>
                  </a:moveTo>
                  <a:cubicBezTo>
                    <a:pt x="0" y="1"/>
                    <a:pt x="0" y="1"/>
                    <a:pt x="18" y="1"/>
                  </a:cubicBezTo>
                  <a:lnTo>
                    <a:pt x="18" y="1"/>
                  </a:lnTo>
                  <a:cubicBezTo>
                    <a:pt x="0" y="1"/>
                    <a:pt x="0" y="1"/>
                    <a:pt x="0" y="1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087;p79">
              <a:extLst>
                <a:ext uri="{FF2B5EF4-FFF2-40B4-BE49-F238E27FC236}">
                  <a16:creationId xmlns:a16="http://schemas.microsoft.com/office/drawing/2014/main" id="{BA744143-4835-C00D-5968-BA9A229C4A5A}"/>
                </a:ext>
              </a:extLst>
            </p:cNvPr>
            <p:cNvSpPr/>
            <p:nvPr/>
          </p:nvSpPr>
          <p:spPr>
            <a:xfrm>
              <a:off x="2262550" y="3768950"/>
              <a:ext cx="484975" cy="433325"/>
            </a:xfrm>
            <a:custGeom>
              <a:avLst/>
              <a:gdLst/>
              <a:ahLst/>
              <a:cxnLst/>
              <a:rect l="l" t="t" r="r" b="b"/>
              <a:pathLst>
                <a:path w="19399" h="17333" extrusionOk="0">
                  <a:moveTo>
                    <a:pt x="5256" y="1"/>
                  </a:moveTo>
                  <a:lnTo>
                    <a:pt x="3916" y="160"/>
                  </a:lnTo>
                  <a:cubicBezTo>
                    <a:pt x="2628" y="177"/>
                    <a:pt x="1129" y="918"/>
                    <a:pt x="1" y="1641"/>
                  </a:cubicBezTo>
                  <a:cubicBezTo>
                    <a:pt x="242" y="3758"/>
                    <a:pt x="2985" y="6160"/>
                    <a:pt x="5477" y="6160"/>
                  </a:cubicBezTo>
                  <a:cubicBezTo>
                    <a:pt x="5539" y="6160"/>
                    <a:pt x="5600" y="6158"/>
                    <a:pt x="5661" y="6155"/>
                  </a:cubicBezTo>
                  <a:cubicBezTo>
                    <a:pt x="5556" y="5803"/>
                    <a:pt x="5450" y="5450"/>
                    <a:pt x="5344" y="5097"/>
                  </a:cubicBezTo>
                  <a:cubicBezTo>
                    <a:pt x="5291" y="4956"/>
                    <a:pt x="5256" y="4797"/>
                    <a:pt x="5203" y="4656"/>
                  </a:cubicBezTo>
                  <a:lnTo>
                    <a:pt x="5062" y="4216"/>
                  </a:lnTo>
                  <a:cubicBezTo>
                    <a:pt x="5009" y="4074"/>
                    <a:pt x="4974" y="3916"/>
                    <a:pt x="4921" y="3775"/>
                  </a:cubicBezTo>
                  <a:lnTo>
                    <a:pt x="4762" y="3334"/>
                  </a:lnTo>
                  <a:cubicBezTo>
                    <a:pt x="4674" y="3052"/>
                    <a:pt x="4533" y="2769"/>
                    <a:pt x="4427" y="2470"/>
                  </a:cubicBezTo>
                  <a:cubicBezTo>
                    <a:pt x="4304" y="2205"/>
                    <a:pt x="4180" y="1923"/>
                    <a:pt x="4021" y="1641"/>
                  </a:cubicBezTo>
                  <a:cubicBezTo>
                    <a:pt x="3880" y="1376"/>
                    <a:pt x="3722" y="1112"/>
                    <a:pt x="3528" y="883"/>
                  </a:cubicBezTo>
                  <a:lnTo>
                    <a:pt x="3369" y="706"/>
                  </a:lnTo>
                  <a:cubicBezTo>
                    <a:pt x="3316" y="653"/>
                    <a:pt x="3263" y="600"/>
                    <a:pt x="3210" y="548"/>
                  </a:cubicBezTo>
                  <a:cubicBezTo>
                    <a:pt x="3087" y="477"/>
                    <a:pt x="2963" y="371"/>
                    <a:pt x="2805" y="354"/>
                  </a:cubicBezTo>
                  <a:cubicBezTo>
                    <a:pt x="2963" y="354"/>
                    <a:pt x="3104" y="424"/>
                    <a:pt x="3246" y="495"/>
                  </a:cubicBezTo>
                  <a:cubicBezTo>
                    <a:pt x="3316" y="530"/>
                    <a:pt x="3387" y="583"/>
                    <a:pt x="3457" y="636"/>
                  </a:cubicBezTo>
                  <a:lnTo>
                    <a:pt x="3634" y="794"/>
                  </a:lnTo>
                  <a:cubicBezTo>
                    <a:pt x="3845" y="1006"/>
                    <a:pt x="4057" y="1271"/>
                    <a:pt x="4215" y="1535"/>
                  </a:cubicBezTo>
                  <a:cubicBezTo>
                    <a:pt x="4392" y="1800"/>
                    <a:pt x="4533" y="2082"/>
                    <a:pt x="4674" y="2364"/>
                  </a:cubicBezTo>
                  <a:lnTo>
                    <a:pt x="4850" y="2805"/>
                  </a:lnTo>
                  <a:cubicBezTo>
                    <a:pt x="4886" y="2875"/>
                    <a:pt x="4921" y="2946"/>
                    <a:pt x="4938" y="3016"/>
                  </a:cubicBezTo>
                  <a:lnTo>
                    <a:pt x="5027" y="3246"/>
                  </a:lnTo>
                  <a:lnTo>
                    <a:pt x="5185" y="3686"/>
                  </a:lnTo>
                  <a:cubicBezTo>
                    <a:pt x="5238" y="3828"/>
                    <a:pt x="5274" y="3986"/>
                    <a:pt x="5326" y="4127"/>
                  </a:cubicBezTo>
                  <a:lnTo>
                    <a:pt x="5450" y="4586"/>
                  </a:lnTo>
                  <a:cubicBezTo>
                    <a:pt x="5485" y="4745"/>
                    <a:pt x="5520" y="4886"/>
                    <a:pt x="5556" y="5044"/>
                  </a:cubicBezTo>
                  <a:cubicBezTo>
                    <a:pt x="5679" y="5538"/>
                    <a:pt x="5767" y="6050"/>
                    <a:pt x="5838" y="6543"/>
                  </a:cubicBezTo>
                  <a:cubicBezTo>
                    <a:pt x="6367" y="8219"/>
                    <a:pt x="7037" y="10247"/>
                    <a:pt x="6296" y="12310"/>
                  </a:cubicBezTo>
                  <a:cubicBezTo>
                    <a:pt x="6138" y="12927"/>
                    <a:pt x="5891" y="13527"/>
                    <a:pt x="5538" y="14073"/>
                  </a:cubicBezTo>
                  <a:cubicBezTo>
                    <a:pt x="5485" y="14126"/>
                    <a:pt x="5450" y="14197"/>
                    <a:pt x="5397" y="14250"/>
                  </a:cubicBezTo>
                  <a:cubicBezTo>
                    <a:pt x="6032" y="14638"/>
                    <a:pt x="8465" y="16154"/>
                    <a:pt x="8501" y="16489"/>
                  </a:cubicBezTo>
                  <a:cubicBezTo>
                    <a:pt x="8536" y="16859"/>
                    <a:pt x="7637" y="17106"/>
                    <a:pt x="7637" y="17106"/>
                  </a:cubicBezTo>
                  <a:cubicBezTo>
                    <a:pt x="8516" y="17272"/>
                    <a:pt x="9400" y="17332"/>
                    <a:pt x="10220" y="17332"/>
                  </a:cubicBezTo>
                  <a:cubicBezTo>
                    <a:pt x="12014" y="17332"/>
                    <a:pt x="13496" y="17044"/>
                    <a:pt x="13932" y="16948"/>
                  </a:cubicBezTo>
                  <a:cubicBezTo>
                    <a:pt x="14020" y="16930"/>
                    <a:pt x="14056" y="16912"/>
                    <a:pt x="14056" y="16912"/>
                  </a:cubicBezTo>
                  <a:lnTo>
                    <a:pt x="15554" y="11587"/>
                  </a:lnTo>
                  <a:lnTo>
                    <a:pt x="15660" y="11164"/>
                  </a:lnTo>
                  <a:lnTo>
                    <a:pt x="15907" y="10264"/>
                  </a:lnTo>
                  <a:lnTo>
                    <a:pt x="16507" y="8130"/>
                  </a:lnTo>
                  <a:cubicBezTo>
                    <a:pt x="16701" y="7425"/>
                    <a:pt x="16789" y="6702"/>
                    <a:pt x="16754" y="5979"/>
                  </a:cubicBezTo>
                  <a:cubicBezTo>
                    <a:pt x="16736" y="5750"/>
                    <a:pt x="16718" y="5520"/>
                    <a:pt x="16701" y="5291"/>
                  </a:cubicBezTo>
                  <a:cubicBezTo>
                    <a:pt x="16701" y="5185"/>
                    <a:pt x="16683" y="5062"/>
                    <a:pt x="16683" y="4939"/>
                  </a:cubicBezTo>
                  <a:lnTo>
                    <a:pt x="16648" y="4603"/>
                  </a:lnTo>
                  <a:cubicBezTo>
                    <a:pt x="16613" y="4127"/>
                    <a:pt x="16560" y="3669"/>
                    <a:pt x="16489" y="3210"/>
                  </a:cubicBezTo>
                  <a:cubicBezTo>
                    <a:pt x="16419" y="2769"/>
                    <a:pt x="16313" y="2311"/>
                    <a:pt x="16154" y="1888"/>
                  </a:cubicBezTo>
                  <a:cubicBezTo>
                    <a:pt x="16119" y="1782"/>
                    <a:pt x="16083" y="1676"/>
                    <a:pt x="16031" y="1570"/>
                  </a:cubicBezTo>
                  <a:lnTo>
                    <a:pt x="15960" y="1412"/>
                  </a:lnTo>
                  <a:cubicBezTo>
                    <a:pt x="15925" y="1376"/>
                    <a:pt x="15890" y="1323"/>
                    <a:pt x="15872" y="1271"/>
                  </a:cubicBezTo>
                  <a:cubicBezTo>
                    <a:pt x="15837" y="1218"/>
                    <a:pt x="15801" y="1182"/>
                    <a:pt x="15766" y="1129"/>
                  </a:cubicBezTo>
                  <a:lnTo>
                    <a:pt x="15713" y="1059"/>
                  </a:lnTo>
                  <a:lnTo>
                    <a:pt x="15660" y="1006"/>
                  </a:lnTo>
                  <a:cubicBezTo>
                    <a:pt x="15590" y="918"/>
                    <a:pt x="15502" y="830"/>
                    <a:pt x="15396" y="777"/>
                  </a:cubicBezTo>
                  <a:lnTo>
                    <a:pt x="15396" y="777"/>
                  </a:lnTo>
                  <a:cubicBezTo>
                    <a:pt x="15502" y="812"/>
                    <a:pt x="15625" y="865"/>
                    <a:pt x="15713" y="935"/>
                  </a:cubicBezTo>
                  <a:lnTo>
                    <a:pt x="15784" y="988"/>
                  </a:lnTo>
                  <a:lnTo>
                    <a:pt x="15854" y="1059"/>
                  </a:lnTo>
                  <a:cubicBezTo>
                    <a:pt x="15890" y="1094"/>
                    <a:pt x="15942" y="1147"/>
                    <a:pt x="15978" y="1182"/>
                  </a:cubicBezTo>
                  <a:cubicBezTo>
                    <a:pt x="16136" y="1376"/>
                    <a:pt x="16260" y="1588"/>
                    <a:pt x="16366" y="1800"/>
                  </a:cubicBezTo>
                  <a:cubicBezTo>
                    <a:pt x="16577" y="2240"/>
                    <a:pt x="16683" y="2699"/>
                    <a:pt x="16771" y="3175"/>
                  </a:cubicBezTo>
                  <a:lnTo>
                    <a:pt x="16824" y="3528"/>
                  </a:lnTo>
                  <a:cubicBezTo>
                    <a:pt x="16842" y="3651"/>
                    <a:pt x="16842" y="3757"/>
                    <a:pt x="16859" y="3880"/>
                  </a:cubicBezTo>
                  <a:lnTo>
                    <a:pt x="16877" y="4233"/>
                  </a:lnTo>
                  <a:cubicBezTo>
                    <a:pt x="16877" y="4286"/>
                    <a:pt x="16877" y="4357"/>
                    <a:pt x="16877" y="4409"/>
                  </a:cubicBezTo>
                  <a:lnTo>
                    <a:pt x="16877" y="4586"/>
                  </a:lnTo>
                  <a:cubicBezTo>
                    <a:pt x="16877" y="4833"/>
                    <a:pt x="16877" y="5062"/>
                    <a:pt x="16842" y="5291"/>
                  </a:cubicBezTo>
                  <a:cubicBezTo>
                    <a:pt x="16824" y="5520"/>
                    <a:pt x="16806" y="5750"/>
                    <a:pt x="16771" y="5979"/>
                  </a:cubicBezTo>
                  <a:cubicBezTo>
                    <a:pt x="17671" y="5838"/>
                    <a:pt x="18535" y="5520"/>
                    <a:pt x="19152" y="5027"/>
                  </a:cubicBezTo>
                  <a:cubicBezTo>
                    <a:pt x="19240" y="4956"/>
                    <a:pt x="19311" y="4886"/>
                    <a:pt x="19399" y="4815"/>
                  </a:cubicBezTo>
                  <a:cubicBezTo>
                    <a:pt x="18940" y="3369"/>
                    <a:pt x="18235" y="1006"/>
                    <a:pt x="16119" y="812"/>
                  </a:cubicBezTo>
                  <a:lnTo>
                    <a:pt x="16119" y="794"/>
                  </a:lnTo>
                  <a:lnTo>
                    <a:pt x="12927" y="406"/>
                  </a:lnTo>
                  <a:lnTo>
                    <a:pt x="13156" y="794"/>
                  </a:lnTo>
                  <a:lnTo>
                    <a:pt x="11763" y="2188"/>
                  </a:lnTo>
                  <a:cubicBezTo>
                    <a:pt x="11816" y="2452"/>
                    <a:pt x="11834" y="2805"/>
                    <a:pt x="11692" y="3122"/>
                  </a:cubicBezTo>
                  <a:cubicBezTo>
                    <a:pt x="11692" y="3140"/>
                    <a:pt x="11692" y="3140"/>
                    <a:pt x="11675" y="3140"/>
                  </a:cubicBezTo>
                  <a:cubicBezTo>
                    <a:pt x="11816" y="3951"/>
                    <a:pt x="12521" y="8183"/>
                    <a:pt x="12680" y="11728"/>
                  </a:cubicBezTo>
                  <a:cubicBezTo>
                    <a:pt x="12698" y="12222"/>
                    <a:pt x="12698" y="12715"/>
                    <a:pt x="12698" y="13174"/>
                  </a:cubicBezTo>
                  <a:lnTo>
                    <a:pt x="11393" y="14708"/>
                  </a:lnTo>
                  <a:lnTo>
                    <a:pt x="8924" y="13756"/>
                  </a:lnTo>
                  <a:lnTo>
                    <a:pt x="9453" y="3493"/>
                  </a:lnTo>
                  <a:lnTo>
                    <a:pt x="52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088;p79">
              <a:extLst>
                <a:ext uri="{FF2B5EF4-FFF2-40B4-BE49-F238E27FC236}">
                  <a16:creationId xmlns:a16="http://schemas.microsoft.com/office/drawing/2014/main" id="{5856A33E-C330-0CDF-4FDA-2751D1F52FBB}"/>
                </a:ext>
              </a:extLst>
            </p:cNvPr>
            <p:cNvSpPr/>
            <p:nvPr/>
          </p:nvSpPr>
          <p:spPr>
            <a:xfrm>
              <a:off x="2225525" y="3809950"/>
              <a:ext cx="250425" cy="386675"/>
            </a:xfrm>
            <a:custGeom>
              <a:avLst/>
              <a:gdLst/>
              <a:ahLst/>
              <a:cxnLst/>
              <a:rect l="l" t="t" r="r" b="b"/>
              <a:pathLst>
                <a:path w="10017" h="15467" extrusionOk="0">
                  <a:moveTo>
                    <a:pt x="1482" y="1"/>
                  </a:moveTo>
                  <a:cubicBezTo>
                    <a:pt x="847" y="389"/>
                    <a:pt x="318" y="777"/>
                    <a:pt x="0" y="1024"/>
                  </a:cubicBezTo>
                  <a:lnTo>
                    <a:pt x="2311" y="6226"/>
                  </a:lnTo>
                  <a:lnTo>
                    <a:pt x="4568" y="5256"/>
                  </a:lnTo>
                  <a:lnTo>
                    <a:pt x="4585" y="5256"/>
                  </a:lnTo>
                  <a:cubicBezTo>
                    <a:pt x="4621" y="5609"/>
                    <a:pt x="4850" y="8871"/>
                    <a:pt x="6490" y="10846"/>
                  </a:cubicBezTo>
                  <a:cubicBezTo>
                    <a:pt x="6525" y="11269"/>
                    <a:pt x="6561" y="11728"/>
                    <a:pt x="6561" y="12186"/>
                  </a:cubicBezTo>
                  <a:cubicBezTo>
                    <a:pt x="6543" y="12222"/>
                    <a:pt x="6490" y="12804"/>
                    <a:pt x="6296" y="13368"/>
                  </a:cubicBezTo>
                  <a:cubicBezTo>
                    <a:pt x="6508" y="13368"/>
                    <a:pt x="6649" y="13385"/>
                    <a:pt x="6737" y="13421"/>
                  </a:cubicBezTo>
                  <a:cubicBezTo>
                    <a:pt x="6948" y="13509"/>
                    <a:pt x="7160" y="13597"/>
                    <a:pt x="7372" y="13703"/>
                  </a:cubicBezTo>
                  <a:cubicBezTo>
                    <a:pt x="7583" y="13809"/>
                    <a:pt x="7777" y="13932"/>
                    <a:pt x="7989" y="14056"/>
                  </a:cubicBezTo>
                  <a:cubicBezTo>
                    <a:pt x="8183" y="14179"/>
                    <a:pt x="8377" y="14302"/>
                    <a:pt x="8571" y="14426"/>
                  </a:cubicBezTo>
                  <a:cubicBezTo>
                    <a:pt x="8747" y="14549"/>
                    <a:pt x="8924" y="14673"/>
                    <a:pt x="9082" y="14814"/>
                  </a:cubicBezTo>
                  <a:cubicBezTo>
                    <a:pt x="9100" y="14814"/>
                    <a:pt x="9135" y="14832"/>
                    <a:pt x="9153" y="14849"/>
                  </a:cubicBezTo>
                  <a:cubicBezTo>
                    <a:pt x="9092" y="15027"/>
                    <a:pt x="8939" y="15098"/>
                    <a:pt x="8734" y="15098"/>
                  </a:cubicBezTo>
                  <a:cubicBezTo>
                    <a:pt x="8105" y="15098"/>
                    <a:pt x="6982" y="14432"/>
                    <a:pt x="6490" y="14126"/>
                  </a:cubicBezTo>
                  <a:lnTo>
                    <a:pt x="6243" y="14161"/>
                  </a:lnTo>
                  <a:cubicBezTo>
                    <a:pt x="6508" y="14355"/>
                    <a:pt x="7054" y="14743"/>
                    <a:pt x="7566" y="15114"/>
                  </a:cubicBezTo>
                  <a:cubicBezTo>
                    <a:pt x="8395" y="15396"/>
                    <a:pt x="9118" y="15466"/>
                    <a:pt x="9118" y="15466"/>
                  </a:cubicBezTo>
                  <a:cubicBezTo>
                    <a:pt x="9118" y="15466"/>
                    <a:pt x="10017" y="15219"/>
                    <a:pt x="9982" y="14849"/>
                  </a:cubicBezTo>
                  <a:cubicBezTo>
                    <a:pt x="9946" y="14514"/>
                    <a:pt x="7513" y="12998"/>
                    <a:pt x="6878" y="12610"/>
                  </a:cubicBezTo>
                  <a:cubicBezTo>
                    <a:pt x="6931" y="12557"/>
                    <a:pt x="6966" y="12486"/>
                    <a:pt x="7019" y="12433"/>
                  </a:cubicBezTo>
                  <a:cubicBezTo>
                    <a:pt x="7372" y="11887"/>
                    <a:pt x="7619" y="11287"/>
                    <a:pt x="7777" y="10670"/>
                  </a:cubicBezTo>
                  <a:cubicBezTo>
                    <a:pt x="8518" y="8607"/>
                    <a:pt x="7848" y="6579"/>
                    <a:pt x="7319" y="4903"/>
                  </a:cubicBezTo>
                  <a:lnTo>
                    <a:pt x="7319" y="4903"/>
                  </a:lnTo>
                  <a:cubicBezTo>
                    <a:pt x="7336" y="5027"/>
                    <a:pt x="7354" y="5133"/>
                    <a:pt x="7372" y="5256"/>
                  </a:cubicBezTo>
                  <a:cubicBezTo>
                    <a:pt x="7301" y="5009"/>
                    <a:pt x="7231" y="4780"/>
                    <a:pt x="7160" y="4551"/>
                  </a:cubicBezTo>
                  <a:cubicBezTo>
                    <a:pt x="7160" y="4551"/>
                    <a:pt x="7142" y="4551"/>
                    <a:pt x="7142" y="4568"/>
                  </a:cubicBezTo>
                  <a:cubicBezTo>
                    <a:pt x="7142" y="4551"/>
                    <a:pt x="7142" y="4551"/>
                    <a:pt x="7160" y="4551"/>
                  </a:cubicBezTo>
                  <a:cubicBezTo>
                    <a:pt x="7142" y="4533"/>
                    <a:pt x="7142" y="4533"/>
                    <a:pt x="7142" y="4515"/>
                  </a:cubicBezTo>
                  <a:cubicBezTo>
                    <a:pt x="7081" y="4518"/>
                    <a:pt x="7020" y="4520"/>
                    <a:pt x="6958" y="4520"/>
                  </a:cubicBezTo>
                  <a:cubicBezTo>
                    <a:pt x="4466" y="4520"/>
                    <a:pt x="1723" y="2118"/>
                    <a:pt x="1482" y="1"/>
                  </a:cubicBezTo>
                  <a:close/>
                </a:path>
              </a:pathLst>
            </a:custGeom>
            <a:solidFill>
              <a:srgbClr val="EBE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089;p79">
              <a:extLst>
                <a:ext uri="{FF2B5EF4-FFF2-40B4-BE49-F238E27FC236}">
                  <a16:creationId xmlns:a16="http://schemas.microsoft.com/office/drawing/2014/main" id="{EAA9FA19-205D-5F0B-1A02-9E469E0CCF7E}"/>
                </a:ext>
              </a:extLst>
            </p:cNvPr>
            <p:cNvSpPr/>
            <p:nvPr/>
          </p:nvSpPr>
          <p:spPr>
            <a:xfrm>
              <a:off x="2188925" y="3829350"/>
              <a:ext cx="96150" cy="149925"/>
            </a:xfrm>
            <a:custGeom>
              <a:avLst/>
              <a:gdLst/>
              <a:ahLst/>
              <a:cxnLst/>
              <a:rect l="l" t="t" r="r" b="b"/>
              <a:pathLst>
                <a:path w="3846" h="5997" extrusionOk="0">
                  <a:moveTo>
                    <a:pt x="1341" y="1"/>
                  </a:moveTo>
                  <a:lnTo>
                    <a:pt x="1" y="1218"/>
                  </a:lnTo>
                  <a:lnTo>
                    <a:pt x="301" y="1694"/>
                  </a:lnTo>
                  <a:lnTo>
                    <a:pt x="2664" y="5503"/>
                  </a:lnTo>
                  <a:lnTo>
                    <a:pt x="2981" y="5997"/>
                  </a:lnTo>
                  <a:lnTo>
                    <a:pt x="3845" y="5609"/>
                  </a:lnTo>
                  <a:lnTo>
                    <a:pt x="3775" y="5450"/>
                  </a:lnTo>
                  <a:lnTo>
                    <a:pt x="1464" y="248"/>
                  </a:lnTo>
                  <a:lnTo>
                    <a:pt x="13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090;p79">
              <a:extLst>
                <a:ext uri="{FF2B5EF4-FFF2-40B4-BE49-F238E27FC236}">
                  <a16:creationId xmlns:a16="http://schemas.microsoft.com/office/drawing/2014/main" id="{8BBA6B10-A2FC-B24E-5B43-A7370ED1EA7A}"/>
                </a:ext>
              </a:extLst>
            </p:cNvPr>
            <p:cNvSpPr/>
            <p:nvPr/>
          </p:nvSpPr>
          <p:spPr>
            <a:xfrm>
              <a:off x="2524000" y="3732375"/>
              <a:ext cx="16775" cy="5925"/>
            </a:xfrm>
            <a:custGeom>
              <a:avLst/>
              <a:gdLst/>
              <a:ahLst/>
              <a:cxnLst/>
              <a:rect l="l" t="t" r="r" b="b"/>
              <a:pathLst>
                <a:path w="671" h="237" extrusionOk="0">
                  <a:moveTo>
                    <a:pt x="176" y="0"/>
                  </a:moveTo>
                  <a:cubicBezTo>
                    <a:pt x="124" y="0"/>
                    <a:pt x="71" y="0"/>
                    <a:pt x="0" y="18"/>
                  </a:cubicBezTo>
                  <a:cubicBezTo>
                    <a:pt x="35" y="88"/>
                    <a:pt x="71" y="141"/>
                    <a:pt x="141" y="159"/>
                  </a:cubicBezTo>
                  <a:cubicBezTo>
                    <a:pt x="194" y="194"/>
                    <a:pt x="247" y="229"/>
                    <a:pt x="317" y="229"/>
                  </a:cubicBezTo>
                  <a:cubicBezTo>
                    <a:pt x="333" y="235"/>
                    <a:pt x="350" y="237"/>
                    <a:pt x="368" y="237"/>
                  </a:cubicBezTo>
                  <a:cubicBezTo>
                    <a:pt x="410" y="237"/>
                    <a:pt x="456" y="224"/>
                    <a:pt x="494" y="212"/>
                  </a:cubicBezTo>
                  <a:cubicBezTo>
                    <a:pt x="564" y="194"/>
                    <a:pt x="617" y="177"/>
                    <a:pt x="670" y="124"/>
                  </a:cubicBezTo>
                  <a:cubicBezTo>
                    <a:pt x="600" y="88"/>
                    <a:pt x="547" y="53"/>
                    <a:pt x="494" y="35"/>
                  </a:cubicBezTo>
                  <a:cubicBezTo>
                    <a:pt x="441" y="35"/>
                    <a:pt x="388" y="18"/>
                    <a:pt x="335" y="0"/>
                  </a:cubicBezTo>
                  <a:close/>
                </a:path>
              </a:pathLst>
            </a:custGeom>
            <a:solidFill>
              <a:srgbClr val="A36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091;p79">
              <a:extLst>
                <a:ext uri="{FF2B5EF4-FFF2-40B4-BE49-F238E27FC236}">
                  <a16:creationId xmlns:a16="http://schemas.microsoft.com/office/drawing/2014/main" id="{B10598ED-8F63-4473-6FB8-250346C3DC4D}"/>
                </a:ext>
              </a:extLst>
            </p:cNvPr>
            <p:cNvSpPr/>
            <p:nvPr/>
          </p:nvSpPr>
          <p:spPr>
            <a:xfrm>
              <a:off x="2505475" y="3710325"/>
              <a:ext cx="49400" cy="15400"/>
            </a:xfrm>
            <a:custGeom>
              <a:avLst/>
              <a:gdLst/>
              <a:ahLst/>
              <a:cxnLst/>
              <a:rect l="l" t="t" r="r" b="b"/>
              <a:pathLst>
                <a:path w="1976" h="616" extrusionOk="0">
                  <a:moveTo>
                    <a:pt x="0" y="0"/>
                  </a:moveTo>
                  <a:cubicBezTo>
                    <a:pt x="302" y="511"/>
                    <a:pt x="905" y="615"/>
                    <a:pt x="1349" y="615"/>
                  </a:cubicBezTo>
                  <a:cubicBezTo>
                    <a:pt x="1656" y="615"/>
                    <a:pt x="1887" y="565"/>
                    <a:pt x="1887" y="565"/>
                  </a:cubicBezTo>
                  <a:lnTo>
                    <a:pt x="1975" y="159"/>
                  </a:lnTo>
                  <a:lnTo>
                    <a:pt x="1975" y="159"/>
                  </a:lnTo>
                  <a:cubicBezTo>
                    <a:pt x="1779" y="244"/>
                    <a:pt x="1555" y="276"/>
                    <a:pt x="1331" y="276"/>
                  </a:cubicBezTo>
                  <a:cubicBezTo>
                    <a:pt x="669" y="276"/>
                    <a:pt x="1" y="1"/>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092;p79">
              <a:extLst>
                <a:ext uri="{FF2B5EF4-FFF2-40B4-BE49-F238E27FC236}">
                  <a16:creationId xmlns:a16="http://schemas.microsoft.com/office/drawing/2014/main" id="{3A6C201F-51C9-8D20-AC4F-4B1228032452}"/>
                </a:ext>
              </a:extLst>
            </p:cNvPr>
            <p:cNvSpPr/>
            <p:nvPr/>
          </p:nvSpPr>
          <p:spPr>
            <a:xfrm>
              <a:off x="2505475" y="3707525"/>
              <a:ext cx="53375" cy="9700"/>
            </a:xfrm>
            <a:custGeom>
              <a:avLst/>
              <a:gdLst/>
              <a:ahLst/>
              <a:cxnLst/>
              <a:rect l="l" t="t" r="r" b="b"/>
              <a:pathLst>
                <a:path w="2135" h="388" extrusionOk="0">
                  <a:moveTo>
                    <a:pt x="1065" y="0"/>
                  </a:moveTo>
                  <a:cubicBezTo>
                    <a:pt x="1039" y="0"/>
                    <a:pt x="1013" y="3"/>
                    <a:pt x="988" y="7"/>
                  </a:cubicBezTo>
                  <a:lnTo>
                    <a:pt x="0" y="112"/>
                  </a:lnTo>
                  <a:cubicBezTo>
                    <a:pt x="0" y="112"/>
                    <a:pt x="669" y="388"/>
                    <a:pt x="1331" y="388"/>
                  </a:cubicBezTo>
                  <a:cubicBezTo>
                    <a:pt x="1555" y="388"/>
                    <a:pt x="1779" y="356"/>
                    <a:pt x="1975" y="271"/>
                  </a:cubicBezTo>
                  <a:cubicBezTo>
                    <a:pt x="2028" y="254"/>
                    <a:pt x="2081" y="236"/>
                    <a:pt x="2134" y="201"/>
                  </a:cubicBezTo>
                  <a:lnTo>
                    <a:pt x="1975" y="77"/>
                  </a:lnTo>
                  <a:cubicBezTo>
                    <a:pt x="1931" y="42"/>
                    <a:pt x="1878" y="24"/>
                    <a:pt x="1826" y="24"/>
                  </a:cubicBezTo>
                  <a:cubicBezTo>
                    <a:pt x="1773" y="24"/>
                    <a:pt x="1720" y="42"/>
                    <a:pt x="1676" y="77"/>
                  </a:cubicBezTo>
                  <a:lnTo>
                    <a:pt x="1535" y="183"/>
                  </a:lnTo>
                  <a:lnTo>
                    <a:pt x="1323" y="77"/>
                  </a:lnTo>
                  <a:cubicBezTo>
                    <a:pt x="1242" y="23"/>
                    <a:pt x="1151" y="0"/>
                    <a:pt x="1065" y="0"/>
                  </a:cubicBezTo>
                  <a:close/>
                </a:path>
              </a:pathLst>
            </a:custGeom>
            <a:solidFill>
              <a:srgbClr val="9E61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093;p79">
              <a:extLst>
                <a:ext uri="{FF2B5EF4-FFF2-40B4-BE49-F238E27FC236}">
                  <a16:creationId xmlns:a16="http://schemas.microsoft.com/office/drawing/2014/main" id="{43502207-475C-95C0-09E8-363E5D602951}"/>
                </a:ext>
              </a:extLst>
            </p:cNvPr>
            <p:cNvSpPr/>
            <p:nvPr/>
          </p:nvSpPr>
          <p:spPr>
            <a:xfrm>
              <a:off x="2393925" y="3762775"/>
              <a:ext cx="153450" cy="373900"/>
            </a:xfrm>
            <a:custGeom>
              <a:avLst/>
              <a:gdLst/>
              <a:ahLst/>
              <a:cxnLst/>
              <a:rect l="l" t="t" r="r" b="b"/>
              <a:pathLst>
                <a:path w="6138" h="14956" extrusionOk="0">
                  <a:moveTo>
                    <a:pt x="777" y="1"/>
                  </a:moveTo>
                  <a:lnTo>
                    <a:pt x="1" y="248"/>
                  </a:lnTo>
                  <a:lnTo>
                    <a:pt x="4198" y="3740"/>
                  </a:lnTo>
                  <a:lnTo>
                    <a:pt x="3669" y="14003"/>
                  </a:lnTo>
                  <a:lnTo>
                    <a:pt x="6138" y="14955"/>
                  </a:lnTo>
                  <a:lnTo>
                    <a:pt x="4445" y="13756"/>
                  </a:lnTo>
                  <a:lnTo>
                    <a:pt x="4568" y="9982"/>
                  </a:lnTo>
                  <a:lnTo>
                    <a:pt x="4762" y="3457"/>
                  </a:lnTo>
                  <a:cubicBezTo>
                    <a:pt x="4692" y="3440"/>
                    <a:pt x="4656" y="3422"/>
                    <a:pt x="4656" y="3422"/>
                  </a:cubicBezTo>
                  <a:cubicBezTo>
                    <a:pt x="4656" y="3422"/>
                    <a:pt x="4445" y="3105"/>
                    <a:pt x="4445" y="2629"/>
                  </a:cubicBezTo>
                  <a:lnTo>
                    <a:pt x="618" y="177"/>
                  </a:lnTo>
                  <a:lnTo>
                    <a:pt x="777" y="1"/>
                  </a:lnTo>
                  <a:close/>
                </a:path>
              </a:pathLst>
            </a:custGeom>
            <a:solidFill>
              <a:srgbClr val="EBE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094;p79">
              <a:extLst>
                <a:ext uri="{FF2B5EF4-FFF2-40B4-BE49-F238E27FC236}">
                  <a16:creationId xmlns:a16="http://schemas.microsoft.com/office/drawing/2014/main" id="{0AA725E3-F39A-EB47-4E0B-098B200B37FC}"/>
                </a:ext>
              </a:extLst>
            </p:cNvPr>
            <p:cNvSpPr/>
            <p:nvPr/>
          </p:nvSpPr>
          <p:spPr>
            <a:xfrm>
              <a:off x="2505025" y="4012325"/>
              <a:ext cx="74975" cy="124350"/>
            </a:xfrm>
            <a:custGeom>
              <a:avLst/>
              <a:gdLst/>
              <a:ahLst/>
              <a:cxnLst/>
              <a:rect l="l" t="t" r="r" b="b"/>
              <a:pathLst>
                <a:path w="2999" h="4974" extrusionOk="0">
                  <a:moveTo>
                    <a:pt x="124" y="0"/>
                  </a:moveTo>
                  <a:lnTo>
                    <a:pt x="1" y="3774"/>
                  </a:lnTo>
                  <a:lnTo>
                    <a:pt x="1694" y="4973"/>
                  </a:lnTo>
                  <a:lnTo>
                    <a:pt x="2999" y="3439"/>
                  </a:lnTo>
                  <a:cubicBezTo>
                    <a:pt x="2999" y="2980"/>
                    <a:pt x="2999" y="2487"/>
                    <a:pt x="2981" y="1993"/>
                  </a:cubicBezTo>
                  <a:cubicBezTo>
                    <a:pt x="2774" y="2062"/>
                    <a:pt x="2564" y="2101"/>
                    <a:pt x="2360" y="2101"/>
                  </a:cubicBezTo>
                  <a:cubicBezTo>
                    <a:pt x="2043" y="2101"/>
                    <a:pt x="1740" y="2006"/>
                    <a:pt x="1482" y="1781"/>
                  </a:cubicBezTo>
                  <a:cubicBezTo>
                    <a:pt x="830" y="1270"/>
                    <a:pt x="406" y="670"/>
                    <a:pt x="124"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095;p79">
              <a:extLst>
                <a:ext uri="{FF2B5EF4-FFF2-40B4-BE49-F238E27FC236}">
                  <a16:creationId xmlns:a16="http://schemas.microsoft.com/office/drawing/2014/main" id="{2870EE58-9395-2130-FBC4-75ED47379781}"/>
                </a:ext>
              </a:extLst>
            </p:cNvPr>
            <p:cNvSpPr/>
            <p:nvPr/>
          </p:nvSpPr>
          <p:spPr>
            <a:xfrm>
              <a:off x="2508125" y="3847425"/>
              <a:ext cx="71450" cy="217450"/>
            </a:xfrm>
            <a:custGeom>
              <a:avLst/>
              <a:gdLst/>
              <a:ahLst/>
              <a:cxnLst/>
              <a:rect l="l" t="t" r="r" b="b"/>
              <a:pathLst>
                <a:path w="2858" h="8698" extrusionOk="0">
                  <a:moveTo>
                    <a:pt x="1852" y="1"/>
                  </a:moveTo>
                  <a:cubicBezTo>
                    <a:pt x="1598" y="143"/>
                    <a:pt x="1299" y="190"/>
                    <a:pt x="1018" y="190"/>
                  </a:cubicBezTo>
                  <a:cubicBezTo>
                    <a:pt x="674" y="190"/>
                    <a:pt x="359" y="120"/>
                    <a:pt x="194" y="71"/>
                  </a:cubicBezTo>
                  <a:lnTo>
                    <a:pt x="0" y="6596"/>
                  </a:lnTo>
                  <a:cubicBezTo>
                    <a:pt x="282" y="7266"/>
                    <a:pt x="706" y="7866"/>
                    <a:pt x="1358" y="8377"/>
                  </a:cubicBezTo>
                  <a:cubicBezTo>
                    <a:pt x="1616" y="8602"/>
                    <a:pt x="1919" y="8697"/>
                    <a:pt x="2236" y="8697"/>
                  </a:cubicBezTo>
                  <a:cubicBezTo>
                    <a:pt x="2440" y="8697"/>
                    <a:pt x="2650" y="8658"/>
                    <a:pt x="2857" y="8589"/>
                  </a:cubicBezTo>
                  <a:cubicBezTo>
                    <a:pt x="2698" y="5044"/>
                    <a:pt x="1993" y="812"/>
                    <a:pt x="1852"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096;p79">
              <a:extLst>
                <a:ext uri="{FF2B5EF4-FFF2-40B4-BE49-F238E27FC236}">
                  <a16:creationId xmlns:a16="http://schemas.microsoft.com/office/drawing/2014/main" id="{FC837A7C-AE3E-8346-E0B8-A3807CB1A8FC}"/>
                </a:ext>
              </a:extLst>
            </p:cNvPr>
            <p:cNvSpPr/>
            <p:nvPr/>
          </p:nvSpPr>
          <p:spPr>
            <a:xfrm>
              <a:off x="2505025" y="3811275"/>
              <a:ext cx="53375" cy="40900"/>
            </a:xfrm>
            <a:custGeom>
              <a:avLst/>
              <a:gdLst/>
              <a:ahLst/>
              <a:cxnLst/>
              <a:rect l="l" t="t" r="r" b="b"/>
              <a:pathLst>
                <a:path w="2135" h="1636" extrusionOk="0">
                  <a:moveTo>
                    <a:pt x="1694" y="1"/>
                  </a:moveTo>
                  <a:cubicBezTo>
                    <a:pt x="1464" y="1"/>
                    <a:pt x="1041" y="1"/>
                    <a:pt x="442" y="71"/>
                  </a:cubicBezTo>
                  <a:lnTo>
                    <a:pt x="212" y="812"/>
                  </a:lnTo>
                  <a:lnTo>
                    <a:pt x="1" y="689"/>
                  </a:lnTo>
                  <a:lnTo>
                    <a:pt x="1" y="689"/>
                  </a:lnTo>
                  <a:cubicBezTo>
                    <a:pt x="1" y="1165"/>
                    <a:pt x="212" y="1482"/>
                    <a:pt x="212" y="1482"/>
                  </a:cubicBezTo>
                  <a:cubicBezTo>
                    <a:pt x="212" y="1482"/>
                    <a:pt x="248" y="1500"/>
                    <a:pt x="318" y="1517"/>
                  </a:cubicBezTo>
                  <a:cubicBezTo>
                    <a:pt x="483" y="1566"/>
                    <a:pt x="798" y="1636"/>
                    <a:pt x="1142" y="1636"/>
                  </a:cubicBezTo>
                  <a:cubicBezTo>
                    <a:pt x="1423" y="1636"/>
                    <a:pt x="1722" y="1589"/>
                    <a:pt x="1976" y="1447"/>
                  </a:cubicBezTo>
                  <a:cubicBezTo>
                    <a:pt x="1993" y="1447"/>
                    <a:pt x="1993" y="1447"/>
                    <a:pt x="1993" y="1429"/>
                  </a:cubicBezTo>
                  <a:cubicBezTo>
                    <a:pt x="2135" y="1112"/>
                    <a:pt x="2117" y="759"/>
                    <a:pt x="2064" y="495"/>
                  </a:cubicBezTo>
                  <a:lnTo>
                    <a:pt x="2064" y="495"/>
                  </a:lnTo>
                  <a:lnTo>
                    <a:pt x="1870" y="689"/>
                  </a:lnTo>
                  <a:lnTo>
                    <a:pt x="1694" y="1"/>
                  </a:lnTo>
                  <a:close/>
                </a:path>
              </a:pathLst>
            </a:custGeom>
            <a:solidFill>
              <a:srgbClr val="8CAA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097;p79">
              <a:extLst>
                <a:ext uri="{FF2B5EF4-FFF2-40B4-BE49-F238E27FC236}">
                  <a16:creationId xmlns:a16="http://schemas.microsoft.com/office/drawing/2014/main" id="{7BCDD961-5D5D-E42B-66D6-197EBEA6F79B}"/>
                </a:ext>
              </a:extLst>
            </p:cNvPr>
            <p:cNvSpPr/>
            <p:nvPr/>
          </p:nvSpPr>
          <p:spPr>
            <a:xfrm>
              <a:off x="2409375" y="3730175"/>
              <a:ext cx="113750" cy="101400"/>
            </a:xfrm>
            <a:custGeom>
              <a:avLst/>
              <a:gdLst/>
              <a:ahLst/>
              <a:cxnLst/>
              <a:rect l="l" t="t" r="r" b="b"/>
              <a:pathLst>
                <a:path w="4550" h="4056" extrusionOk="0">
                  <a:moveTo>
                    <a:pt x="1235" y="0"/>
                  </a:moveTo>
                  <a:lnTo>
                    <a:pt x="159" y="1305"/>
                  </a:lnTo>
                  <a:lnTo>
                    <a:pt x="0" y="1481"/>
                  </a:lnTo>
                  <a:lnTo>
                    <a:pt x="3827" y="3933"/>
                  </a:lnTo>
                  <a:lnTo>
                    <a:pt x="4038" y="4056"/>
                  </a:lnTo>
                  <a:lnTo>
                    <a:pt x="4268" y="3315"/>
                  </a:lnTo>
                  <a:lnTo>
                    <a:pt x="4550" y="2398"/>
                  </a:lnTo>
                  <a:lnTo>
                    <a:pt x="2222" y="723"/>
                  </a:lnTo>
                  <a:lnTo>
                    <a:pt x="12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098;p79">
              <a:extLst>
                <a:ext uri="{FF2B5EF4-FFF2-40B4-BE49-F238E27FC236}">
                  <a16:creationId xmlns:a16="http://schemas.microsoft.com/office/drawing/2014/main" id="{A4B112F2-5F25-0EF9-BBB8-4ACCAD9C4C31}"/>
                </a:ext>
              </a:extLst>
            </p:cNvPr>
            <p:cNvSpPr/>
            <p:nvPr/>
          </p:nvSpPr>
          <p:spPr>
            <a:xfrm>
              <a:off x="2540750" y="3756625"/>
              <a:ext cx="50725" cy="71875"/>
            </a:xfrm>
            <a:custGeom>
              <a:avLst/>
              <a:gdLst/>
              <a:ahLst/>
              <a:cxnLst/>
              <a:rect l="l" t="t" r="r" b="b"/>
              <a:pathLst>
                <a:path w="2029" h="2875" extrusionOk="0">
                  <a:moveTo>
                    <a:pt x="1305" y="0"/>
                  </a:moveTo>
                  <a:lnTo>
                    <a:pt x="864" y="406"/>
                  </a:lnTo>
                  <a:lnTo>
                    <a:pt x="0" y="1217"/>
                  </a:lnTo>
                  <a:lnTo>
                    <a:pt x="265" y="2187"/>
                  </a:lnTo>
                  <a:lnTo>
                    <a:pt x="441" y="2875"/>
                  </a:lnTo>
                  <a:lnTo>
                    <a:pt x="635" y="2681"/>
                  </a:lnTo>
                  <a:lnTo>
                    <a:pt x="2028" y="1287"/>
                  </a:lnTo>
                  <a:lnTo>
                    <a:pt x="1799" y="899"/>
                  </a:lnTo>
                  <a:lnTo>
                    <a:pt x="1305" y="0"/>
                  </a:lnTo>
                  <a:close/>
                </a:path>
              </a:pathLst>
            </a:custGeom>
            <a:solidFill>
              <a:srgbClr val="EBE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099;p79">
              <a:extLst>
                <a:ext uri="{FF2B5EF4-FFF2-40B4-BE49-F238E27FC236}">
                  <a16:creationId xmlns:a16="http://schemas.microsoft.com/office/drawing/2014/main" id="{3668EA57-85AF-935D-82F3-6758B0BE63CA}"/>
                </a:ext>
              </a:extLst>
            </p:cNvPr>
            <p:cNvSpPr/>
            <p:nvPr/>
          </p:nvSpPr>
          <p:spPr>
            <a:xfrm>
              <a:off x="2090175" y="3908275"/>
              <a:ext cx="364175" cy="340800"/>
            </a:xfrm>
            <a:custGeom>
              <a:avLst/>
              <a:gdLst/>
              <a:ahLst/>
              <a:cxnLst/>
              <a:rect l="l" t="t" r="r" b="b"/>
              <a:pathLst>
                <a:path w="14567" h="13632" extrusionOk="0">
                  <a:moveTo>
                    <a:pt x="12680" y="13491"/>
                  </a:moveTo>
                  <a:lnTo>
                    <a:pt x="12680" y="13491"/>
                  </a:lnTo>
                  <a:cubicBezTo>
                    <a:pt x="12698" y="13526"/>
                    <a:pt x="12698" y="13526"/>
                    <a:pt x="12715" y="13561"/>
                  </a:cubicBezTo>
                  <a:cubicBezTo>
                    <a:pt x="12715" y="13544"/>
                    <a:pt x="12698" y="13526"/>
                    <a:pt x="12680" y="13491"/>
                  </a:cubicBezTo>
                  <a:close/>
                  <a:moveTo>
                    <a:pt x="2223" y="0"/>
                  </a:moveTo>
                  <a:cubicBezTo>
                    <a:pt x="1870" y="283"/>
                    <a:pt x="1553" y="529"/>
                    <a:pt x="1288" y="776"/>
                  </a:cubicBezTo>
                  <a:cubicBezTo>
                    <a:pt x="1288" y="776"/>
                    <a:pt x="389" y="1058"/>
                    <a:pt x="177" y="1570"/>
                  </a:cubicBezTo>
                  <a:cubicBezTo>
                    <a:pt x="1" y="1993"/>
                    <a:pt x="583" y="3016"/>
                    <a:pt x="953" y="3421"/>
                  </a:cubicBezTo>
                  <a:cubicBezTo>
                    <a:pt x="1940" y="5926"/>
                    <a:pt x="4621" y="9946"/>
                    <a:pt x="7584" y="11498"/>
                  </a:cubicBezTo>
                  <a:cubicBezTo>
                    <a:pt x="8101" y="11929"/>
                    <a:pt x="9110" y="12021"/>
                    <a:pt x="9924" y="12021"/>
                  </a:cubicBezTo>
                  <a:cubicBezTo>
                    <a:pt x="10109" y="12021"/>
                    <a:pt x="10284" y="12016"/>
                    <a:pt x="10440" y="12009"/>
                  </a:cubicBezTo>
                  <a:cubicBezTo>
                    <a:pt x="10828" y="11992"/>
                    <a:pt x="11093" y="11974"/>
                    <a:pt x="11146" y="11957"/>
                  </a:cubicBezTo>
                  <a:cubicBezTo>
                    <a:pt x="11454" y="12558"/>
                    <a:pt x="12060" y="13632"/>
                    <a:pt x="12525" y="13632"/>
                  </a:cubicBezTo>
                  <a:cubicBezTo>
                    <a:pt x="12592" y="13632"/>
                    <a:pt x="12656" y="13610"/>
                    <a:pt x="12715" y="13561"/>
                  </a:cubicBezTo>
                  <a:cubicBezTo>
                    <a:pt x="12680" y="13508"/>
                    <a:pt x="12645" y="13473"/>
                    <a:pt x="12627" y="13438"/>
                  </a:cubicBezTo>
                  <a:cubicBezTo>
                    <a:pt x="12606" y="13448"/>
                    <a:pt x="12574" y="13461"/>
                    <a:pt x="12531" y="13461"/>
                  </a:cubicBezTo>
                  <a:cubicBezTo>
                    <a:pt x="12432" y="13461"/>
                    <a:pt x="12278" y="13394"/>
                    <a:pt x="12080" y="13085"/>
                  </a:cubicBezTo>
                  <a:cubicBezTo>
                    <a:pt x="12133" y="12962"/>
                    <a:pt x="12204" y="12909"/>
                    <a:pt x="12274" y="12909"/>
                  </a:cubicBezTo>
                  <a:cubicBezTo>
                    <a:pt x="12186" y="12768"/>
                    <a:pt x="12098" y="12609"/>
                    <a:pt x="12010" y="12468"/>
                  </a:cubicBezTo>
                  <a:cubicBezTo>
                    <a:pt x="11922" y="12274"/>
                    <a:pt x="11816" y="12080"/>
                    <a:pt x="11728" y="11886"/>
                  </a:cubicBezTo>
                  <a:cubicBezTo>
                    <a:pt x="11639" y="11692"/>
                    <a:pt x="11569" y="11498"/>
                    <a:pt x="11498" y="11286"/>
                  </a:cubicBezTo>
                  <a:lnTo>
                    <a:pt x="11498" y="11286"/>
                  </a:lnTo>
                  <a:cubicBezTo>
                    <a:pt x="11639" y="11463"/>
                    <a:pt x="11745" y="11639"/>
                    <a:pt x="11869" y="11815"/>
                  </a:cubicBezTo>
                  <a:cubicBezTo>
                    <a:pt x="11957" y="11957"/>
                    <a:pt x="12027" y="12098"/>
                    <a:pt x="12098" y="12239"/>
                  </a:cubicBezTo>
                  <a:cubicBezTo>
                    <a:pt x="12583" y="12724"/>
                    <a:pt x="13134" y="13176"/>
                    <a:pt x="13561" y="13176"/>
                  </a:cubicBezTo>
                  <a:cubicBezTo>
                    <a:pt x="13678" y="13176"/>
                    <a:pt x="13785" y="13143"/>
                    <a:pt x="13879" y="13068"/>
                  </a:cubicBezTo>
                  <a:lnTo>
                    <a:pt x="13844" y="13032"/>
                  </a:lnTo>
                  <a:cubicBezTo>
                    <a:pt x="13791" y="12979"/>
                    <a:pt x="13720" y="12926"/>
                    <a:pt x="13650" y="12874"/>
                  </a:cubicBezTo>
                  <a:cubicBezTo>
                    <a:pt x="13620" y="12913"/>
                    <a:pt x="13558" y="12979"/>
                    <a:pt x="13443" y="12979"/>
                  </a:cubicBezTo>
                  <a:cubicBezTo>
                    <a:pt x="13350" y="12979"/>
                    <a:pt x="13223" y="12936"/>
                    <a:pt x="13050" y="12803"/>
                  </a:cubicBezTo>
                  <a:cubicBezTo>
                    <a:pt x="12733" y="12539"/>
                    <a:pt x="12874" y="12362"/>
                    <a:pt x="12997" y="12274"/>
                  </a:cubicBezTo>
                  <a:cubicBezTo>
                    <a:pt x="12856" y="12151"/>
                    <a:pt x="12733" y="12027"/>
                    <a:pt x="12592" y="11886"/>
                  </a:cubicBezTo>
                  <a:cubicBezTo>
                    <a:pt x="12398" y="11692"/>
                    <a:pt x="12204" y="11480"/>
                    <a:pt x="12027" y="11269"/>
                  </a:cubicBezTo>
                  <a:cubicBezTo>
                    <a:pt x="11833" y="11057"/>
                    <a:pt x="11639" y="10846"/>
                    <a:pt x="11481" y="10599"/>
                  </a:cubicBezTo>
                  <a:lnTo>
                    <a:pt x="11481" y="10599"/>
                  </a:lnTo>
                  <a:cubicBezTo>
                    <a:pt x="11710" y="10775"/>
                    <a:pt x="11922" y="10969"/>
                    <a:pt x="12133" y="11163"/>
                  </a:cubicBezTo>
                  <a:cubicBezTo>
                    <a:pt x="12327" y="11357"/>
                    <a:pt x="12539" y="11551"/>
                    <a:pt x="12733" y="11763"/>
                  </a:cubicBezTo>
                  <a:cubicBezTo>
                    <a:pt x="12892" y="11921"/>
                    <a:pt x="13050" y="12098"/>
                    <a:pt x="13209" y="12274"/>
                  </a:cubicBezTo>
                  <a:cubicBezTo>
                    <a:pt x="13444" y="12395"/>
                    <a:pt x="13645" y="12441"/>
                    <a:pt x="13807" y="12441"/>
                  </a:cubicBezTo>
                  <a:cubicBezTo>
                    <a:pt x="14070" y="12441"/>
                    <a:pt x="14228" y="12317"/>
                    <a:pt x="14249" y="12186"/>
                  </a:cubicBezTo>
                  <a:cubicBezTo>
                    <a:pt x="14267" y="12168"/>
                    <a:pt x="14232" y="12133"/>
                    <a:pt x="14161" y="12080"/>
                  </a:cubicBezTo>
                  <a:cubicBezTo>
                    <a:pt x="14152" y="12109"/>
                    <a:pt x="14100" y="12185"/>
                    <a:pt x="13954" y="12185"/>
                  </a:cubicBezTo>
                  <a:cubicBezTo>
                    <a:pt x="13833" y="12185"/>
                    <a:pt x="13648" y="12133"/>
                    <a:pt x="13368" y="11957"/>
                  </a:cubicBezTo>
                  <a:cubicBezTo>
                    <a:pt x="13350" y="11674"/>
                    <a:pt x="13526" y="11604"/>
                    <a:pt x="13544" y="11604"/>
                  </a:cubicBezTo>
                  <a:cubicBezTo>
                    <a:pt x="13385" y="11480"/>
                    <a:pt x="13191" y="11339"/>
                    <a:pt x="12980" y="11181"/>
                  </a:cubicBezTo>
                  <a:cubicBezTo>
                    <a:pt x="12468" y="10810"/>
                    <a:pt x="11922" y="10422"/>
                    <a:pt x="11657" y="10228"/>
                  </a:cubicBezTo>
                  <a:lnTo>
                    <a:pt x="11904" y="10193"/>
                  </a:lnTo>
                  <a:cubicBezTo>
                    <a:pt x="12396" y="10499"/>
                    <a:pt x="13519" y="11165"/>
                    <a:pt x="14148" y="11165"/>
                  </a:cubicBezTo>
                  <a:cubicBezTo>
                    <a:pt x="14353" y="11165"/>
                    <a:pt x="14506" y="11094"/>
                    <a:pt x="14567" y="10916"/>
                  </a:cubicBezTo>
                  <a:cubicBezTo>
                    <a:pt x="14549" y="10899"/>
                    <a:pt x="14514" y="10881"/>
                    <a:pt x="14496" y="10881"/>
                  </a:cubicBezTo>
                  <a:lnTo>
                    <a:pt x="14496" y="10881"/>
                  </a:lnTo>
                  <a:cubicBezTo>
                    <a:pt x="14514" y="10881"/>
                    <a:pt x="14532" y="10899"/>
                    <a:pt x="14549" y="10916"/>
                  </a:cubicBezTo>
                  <a:cubicBezTo>
                    <a:pt x="14496" y="10899"/>
                    <a:pt x="14443" y="10863"/>
                    <a:pt x="14390" y="10846"/>
                  </a:cubicBezTo>
                  <a:cubicBezTo>
                    <a:pt x="14369" y="10889"/>
                    <a:pt x="14307" y="10973"/>
                    <a:pt x="14130" y="10973"/>
                  </a:cubicBezTo>
                  <a:cubicBezTo>
                    <a:pt x="14021" y="10973"/>
                    <a:pt x="13866" y="10940"/>
                    <a:pt x="13650" y="10846"/>
                  </a:cubicBezTo>
                  <a:cubicBezTo>
                    <a:pt x="13632" y="10669"/>
                    <a:pt x="13685" y="10581"/>
                    <a:pt x="13756" y="10528"/>
                  </a:cubicBezTo>
                  <a:cubicBezTo>
                    <a:pt x="13597" y="10458"/>
                    <a:pt x="13456" y="10369"/>
                    <a:pt x="13297" y="10281"/>
                  </a:cubicBezTo>
                  <a:cubicBezTo>
                    <a:pt x="13103" y="10158"/>
                    <a:pt x="12892" y="10034"/>
                    <a:pt x="12715" y="9911"/>
                  </a:cubicBezTo>
                  <a:cubicBezTo>
                    <a:pt x="12521" y="9770"/>
                    <a:pt x="12327" y="9629"/>
                    <a:pt x="12151" y="9488"/>
                  </a:cubicBezTo>
                  <a:cubicBezTo>
                    <a:pt x="12063" y="9452"/>
                    <a:pt x="11922" y="9435"/>
                    <a:pt x="11710" y="9435"/>
                  </a:cubicBezTo>
                  <a:cubicBezTo>
                    <a:pt x="10864" y="9470"/>
                    <a:pt x="9135" y="9840"/>
                    <a:pt x="8553" y="9964"/>
                  </a:cubicBezTo>
                  <a:lnTo>
                    <a:pt x="5503" y="3333"/>
                  </a:lnTo>
                  <a:cubicBezTo>
                    <a:pt x="5397" y="3227"/>
                    <a:pt x="5309" y="3122"/>
                    <a:pt x="5203" y="3016"/>
                  </a:cubicBezTo>
                  <a:cubicBezTo>
                    <a:pt x="5115" y="2910"/>
                    <a:pt x="5009" y="2822"/>
                    <a:pt x="4921" y="2716"/>
                  </a:cubicBezTo>
                  <a:cubicBezTo>
                    <a:pt x="4815" y="2628"/>
                    <a:pt x="4727" y="2522"/>
                    <a:pt x="4621" y="2416"/>
                  </a:cubicBezTo>
                  <a:cubicBezTo>
                    <a:pt x="4515" y="2328"/>
                    <a:pt x="4427" y="2240"/>
                    <a:pt x="4321" y="2152"/>
                  </a:cubicBezTo>
                  <a:cubicBezTo>
                    <a:pt x="4110" y="1993"/>
                    <a:pt x="3898" y="1834"/>
                    <a:pt x="3651" y="1711"/>
                  </a:cubicBezTo>
                  <a:cubicBezTo>
                    <a:pt x="3528" y="1658"/>
                    <a:pt x="3404" y="1605"/>
                    <a:pt x="3281" y="1570"/>
                  </a:cubicBezTo>
                  <a:cubicBezTo>
                    <a:pt x="3140" y="1535"/>
                    <a:pt x="2999" y="1499"/>
                    <a:pt x="2857" y="1499"/>
                  </a:cubicBezTo>
                  <a:cubicBezTo>
                    <a:pt x="2999" y="1429"/>
                    <a:pt x="3140" y="1411"/>
                    <a:pt x="3298" y="1411"/>
                  </a:cubicBezTo>
                  <a:cubicBezTo>
                    <a:pt x="3369" y="1411"/>
                    <a:pt x="3439" y="1429"/>
                    <a:pt x="3528" y="1429"/>
                  </a:cubicBezTo>
                  <a:cubicBezTo>
                    <a:pt x="3598" y="1446"/>
                    <a:pt x="3669" y="1464"/>
                    <a:pt x="3739" y="1482"/>
                  </a:cubicBezTo>
                  <a:cubicBezTo>
                    <a:pt x="4039" y="1552"/>
                    <a:pt x="4304" y="1711"/>
                    <a:pt x="4533" y="1905"/>
                  </a:cubicBezTo>
                  <a:cubicBezTo>
                    <a:pt x="4639" y="1993"/>
                    <a:pt x="4744" y="2099"/>
                    <a:pt x="4850" y="2205"/>
                  </a:cubicBezTo>
                  <a:cubicBezTo>
                    <a:pt x="4956" y="2310"/>
                    <a:pt x="5044" y="2434"/>
                    <a:pt x="5115" y="2557"/>
                  </a:cubicBezTo>
                  <a:cubicBezTo>
                    <a:pt x="5203" y="2681"/>
                    <a:pt x="5273" y="2804"/>
                    <a:pt x="5344" y="2928"/>
                  </a:cubicBezTo>
                  <a:cubicBezTo>
                    <a:pt x="5344" y="2928"/>
                    <a:pt x="5344" y="2928"/>
                    <a:pt x="5344" y="2945"/>
                  </a:cubicBezTo>
                  <a:lnTo>
                    <a:pt x="6138" y="2575"/>
                  </a:lnTo>
                  <a:cubicBezTo>
                    <a:pt x="5273" y="1217"/>
                    <a:pt x="3810" y="230"/>
                    <a:pt x="2223" y="0"/>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100;p79">
              <a:extLst>
                <a:ext uri="{FF2B5EF4-FFF2-40B4-BE49-F238E27FC236}">
                  <a16:creationId xmlns:a16="http://schemas.microsoft.com/office/drawing/2014/main" id="{95046B80-6930-2D5C-B74C-470475EA567C}"/>
                </a:ext>
              </a:extLst>
            </p:cNvPr>
            <p:cNvSpPr/>
            <p:nvPr/>
          </p:nvSpPr>
          <p:spPr>
            <a:xfrm>
              <a:off x="2423925" y="4198350"/>
              <a:ext cx="20300" cy="14575"/>
            </a:xfrm>
            <a:custGeom>
              <a:avLst/>
              <a:gdLst/>
              <a:ahLst/>
              <a:cxnLst/>
              <a:rect l="l" t="t" r="r" b="b"/>
              <a:pathLst>
                <a:path w="812" h="583" extrusionOk="0">
                  <a:moveTo>
                    <a:pt x="194" y="1"/>
                  </a:moveTo>
                  <a:cubicBezTo>
                    <a:pt x="176" y="1"/>
                    <a:pt x="0" y="71"/>
                    <a:pt x="18" y="354"/>
                  </a:cubicBezTo>
                  <a:cubicBezTo>
                    <a:pt x="298" y="530"/>
                    <a:pt x="483" y="582"/>
                    <a:pt x="604" y="582"/>
                  </a:cubicBezTo>
                  <a:cubicBezTo>
                    <a:pt x="750" y="582"/>
                    <a:pt x="802" y="506"/>
                    <a:pt x="811" y="477"/>
                  </a:cubicBezTo>
                  <a:cubicBezTo>
                    <a:pt x="811" y="477"/>
                    <a:pt x="811" y="459"/>
                    <a:pt x="811" y="459"/>
                  </a:cubicBezTo>
                  <a:lnTo>
                    <a:pt x="212" y="1"/>
                  </a:lnTo>
                  <a:close/>
                </a:path>
              </a:pathLst>
            </a:custGeom>
            <a:solidFill>
              <a:srgbClr val="9E61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101;p79">
              <a:extLst>
                <a:ext uri="{FF2B5EF4-FFF2-40B4-BE49-F238E27FC236}">
                  <a16:creationId xmlns:a16="http://schemas.microsoft.com/office/drawing/2014/main" id="{B1289F1E-B462-3D91-0388-6355201BF424}"/>
                </a:ext>
              </a:extLst>
            </p:cNvPr>
            <p:cNvSpPr/>
            <p:nvPr/>
          </p:nvSpPr>
          <p:spPr>
            <a:xfrm>
              <a:off x="2408475" y="4215100"/>
              <a:ext cx="22950" cy="17675"/>
            </a:xfrm>
            <a:custGeom>
              <a:avLst/>
              <a:gdLst/>
              <a:ahLst/>
              <a:cxnLst/>
              <a:rect l="l" t="t" r="r" b="b"/>
              <a:pathLst>
                <a:path w="918" h="707" extrusionOk="0">
                  <a:moveTo>
                    <a:pt x="265" y="1"/>
                  </a:moveTo>
                  <a:cubicBezTo>
                    <a:pt x="142" y="89"/>
                    <a:pt x="1" y="266"/>
                    <a:pt x="318" y="530"/>
                  </a:cubicBezTo>
                  <a:cubicBezTo>
                    <a:pt x="491" y="663"/>
                    <a:pt x="618" y="706"/>
                    <a:pt x="711" y="706"/>
                  </a:cubicBezTo>
                  <a:cubicBezTo>
                    <a:pt x="826" y="706"/>
                    <a:pt x="888" y="640"/>
                    <a:pt x="918" y="601"/>
                  </a:cubicBezTo>
                  <a:cubicBezTo>
                    <a:pt x="777" y="477"/>
                    <a:pt x="618" y="354"/>
                    <a:pt x="477" y="213"/>
                  </a:cubicBezTo>
                  <a:cubicBezTo>
                    <a:pt x="406" y="142"/>
                    <a:pt x="336" y="72"/>
                    <a:pt x="265" y="1"/>
                  </a:cubicBezTo>
                  <a:close/>
                </a:path>
              </a:pathLst>
            </a:custGeom>
            <a:solidFill>
              <a:srgbClr val="9E61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102;p79">
              <a:extLst>
                <a:ext uri="{FF2B5EF4-FFF2-40B4-BE49-F238E27FC236}">
                  <a16:creationId xmlns:a16="http://schemas.microsoft.com/office/drawing/2014/main" id="{833E6F74-303A-B610-1723-5D2CB8E2F515}"/>
                </a:ext>
              </a:extLst>
            </p:cNvPr>
            <p:cNvSpPr/>
            <p:nvPr/>
          </p:nvSpPr>
          <p:spPr>
            <a:xfrm>
              <a:off x="2392175" y="4230975"/>
              <a:ext cx="13700" cy="13825"/>
            </a:xfrm>
            <a:custGeom>
              <a:avLst/>
              <a:gdLst/>
              <a:ahLst/>
              <a:cxnLst/>
              <a:rect l="l" t="t" r="r" b="b"/>
              <a:pathLst>
                <a:path w="548" h="553" extrusionOk="0">
                  <a:moveTo>
                    <a:pt x="194" y="1"/>
                  </a:moveTo>
                  <a:cubicBezTo>
                    <a:pt x="124" y="1"/>
                    <a:pt x="53" y="54"/>
                    <a:pt x="0" y="177"/>
                  </a:cubicBezTo>
                  <a:cubicBezTo>
                    <a:pt x="198" y="486"/>
                    <a:pt x="352" y="553"/>
                    <a:pt x="451" y="553"/>
                  </a:cubicBezTo>
                  <a:cubicBezTo>
                    <a:pt x="494" y="553"/>
                    <a:pt x="526" y="540"/>
                    <a:pt x="547" y="530"/>
                  </a:cubicBezTo>
                  <a:cubicBezTo>
                    <a:pt x="441" y="389"/>
                    <a:pt x="353" y="248"/>
                    <a:pt x="265" y="107"/>
                  </a:cubicBezTo>
                  <a:cubicBezTo>
                    <a:pt x="230" y="71"/>
                    <a:pt x="212" y="36"/>
                    <a:pt x="194" y="1"/>
                  </a:cubicBezTo>
                  <a:close/>
                </a:path>
              </a:pathLst>
            </a:custGeom>
            <a:solidFill>
              <a:srgbClr val="9E61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103;p79">
              <a:extLst>
                <a:ext uri="{FF2B5EF4-FFF2-40B4-BE49-F238E27FC236}">
                  <a16:creationId xmlns:a16="http://schemas.microsoft.com/office/drawing/2014/main" id="{6E835E67-679B-C29F-FAD7-56C500D4BE50}"/>
                </a:ext>
              </a:extLst>
            </p:cNvPr>
            <p:cNvSpPr/>
            <p:nvPr/>
          </p:nvSpPr>
          <p:spPr>
            <a:xfrm>
              <a:off x="2377625" y="4190425"/>
              <a:ext cx="30450" cy="56900"/>
            </a:xfrm>
            <a:custGeom>
              <a:avLst/>
              <a:gdLst/>
              <a:ahLst/>
              <a:cxnLst/>
              <a:rect l="l" t="t" r="r" b="b"/>
              <a:pathLst>
                <a:path w="1218" h="2276" extrusionOk="0">
                  <a:moveTo>
                    <a:pt x="0" y="0"/>
                  </a:moveTo>
                  <a:lnTo>
                    <a:pt x="0" y="0"/>
                  </a:lnTo>
                  <a:cubicBezTo>
                    <a:pt x="71" y="212"/>
                    <a:pt x="141" y="406"/>
                    <a:pt x="230" y="600"/>
                  </a:cubicBezTo>
                  <a:cubicBezTo>
                    <a:pt x="318" y="794"/>
                    <a:pt x="424" y="988"/>
                    <a:pt x="512" y="1182"/>
                  </a:cubicBezTo>
                  <a:cubicBezTo>
                    <a:pt x="600" y="1323"/>
                    <a:pt x="688" y="1482"/>
                    <a:pt x="776" y="1623"/>
                  </a:cubicBezTo>
                  <a:cubicBezTo>
                    <a:pt x="794" y="1658"/>
                    <a:pt x="812" y="1693"/>
                    <a:pt x="847" y="1729"/>
                  </a:cubicBezTo>
                  <a:cubicBezTo>
                    <a:pt x="935" y="1870"/>
                    <a:pt x="1023" y="2011"/>
                    <a:pt x="1129" y="2152"/>
                  </a:cubicBezTo>
                  <a:cubicBezTo>
                    <a:pt x="1147" y="2187"/>
                    <a:pt x="1182" y="2222"/>
                    <a:pt x="1217" y="2275"/>
                  </a:cubicBezTo>
                  <a:cubicBezTo>
                    <a:pt x="1200" y="2240"/>
                    <a:pt x="1200" y="2240"/>
                    <a:pt x="1182" y="2205"/>
                  </a:cubicBezTo>
                  <a:cubicBezTo>
                    <a:pt x="1129" y="2028"/>
                    <a:pt x="1058" y="1852"/>
                    <a:pt x="970" y="1658"/>
                  </a:cubicBezTo>
                  <a:cubicBezTo>
                    <a:pt x="882" y="1464"/>
                    <a:pt x="794" y="1288"/>
                    <a:pt x="688" y="1094"/>
                  </a:cubicBezTo>
                  <a:cubicBezTo>
                    <a:pt x="653" y="1041"/>
                    <a:pt x="635" y="988"/>
                    <a:pt x="600" y="953"/>
                  </a:cubicBezTo>
                  <a:cubicBezTo>
                    <a:pt x="529" y="812"/>
                    <a:pt x="459" y="671"/>
                    <a:pt x="371" y="529"/>
                  </a:cubicBezTo>
                  <a:cubicBezTo>
                    <a:pt x="247" y="353"/>
                    <a:pt x="141" y="177"/>
                    <a:pt x="0" y="0"/>
                  </a:cubicBezTo>
                  <a:close/>
                </a:path>
              </a:pathLst>
            </a:custGeom>
            <a:solidFill>
              <a:srgbClr val="A065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104;p79">
              <a:extLst>
                <a:ext uri="{FF2B5EF4-FFF2-40B4-BE49-F238E27FC236}">
                  <a16:creationId xmlns:a16="http://schemas.microsoft.com/office/drawing/2014/main" id="{D52C0E52-BCD6-E8B9-EFB6-A33D2E5511A8}"/>
                </a:ext>
              </a:extLst>
            </p:cNvPr>
            <p:cNvSpPr/>
            <p:nvPr/>
          </p:nvSpPr>
          <p:spPr>
            <a:xfrm>
              <a:off x="2430975" y="4171475"/>
              <a:ext cx="18975" cy="11125"/>
            </a:xfrm>
            <a:custGeom>
              <a:avLst/>
              <a:gdLst/>
              <a:ahLst/>
              <a:cxnLst/>
              <a:rect l="l" t="t" r="r" b="b"/>
              <a:pathLst>
                <a:path w="759" h="445" extrusionOk="0">
                  <a:moveTo>
                    <a:pt x="124" y="0"/>
                  </a:moveTo>
                  <a:cubicBezTo>
                    <a:pt x="53" y="53"/>
                    <a:pt x="0" y="141"/>
                    <a:pt x="18" y="318"/>
                  </a:cubicBezTo>
                  <a:cubicBezTo>
                    <a:pt x="234" y="412"/>
                    <a:pt x="389" y="445"/>
                    <a:pt x="498" y="445"/>
                  </a:cubicBezTo>
                  <a:cubicBezTo>
                    <a:pt x="675" y="445"/>
                    <a:pt x="737" y="361"/>
                    <a:pt x="758" y="318"/>
                  </a:cubicBezTo>
                  <a:cubicBezTo>
                    <a:pt x="600" y="247"/>
                    <a:pt x="441" y="177"/>
                    <a:pt x="282" y="88"/>
                  </a:cubicBezTo>
                  <a:cubicBezTo>
                    <a:pt x="229" y="71"/>
                    <a:pt x="177" y="35"/>
                    <a:pt x="124" y="0"/>
                  </a:cubicBezTo>
                  <a:close/>
                </a:path>
              </a:pathLst>
            </a:custGeom>
            <a:solidFill>
              <a:srgbClr val="9E61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105;p79">
              <a:extLst>
                <a:ext uri="{FF2B5EF4-FFF2-40B4-BE49-F238E27FC236}">
                  <a16:creationId xmlns:a16="http://schemas.microsoft.com/office/drawing/2014/main" id="{C00431D6-4F96-BBDA-E935-3E7104A3A014}"/>
                </a:ext>
              </a:extLst>
            </p:cNvPr>
            <p:cNvSpPr/>
            <p:nvPr/>
          </p:nvSpPr>
          <p:spPr>
            <a:xfrm>
              <a:off x="2377175" y="4173225"/>
              <a:ext cx="59550" cy="61300"/>
            </a:xfrm>
            <a:custGeom>
              <a:avLst/>
              <a:gdLst/>
              <a:ahLst/>
              <a:cxnLst/>
              <a:rect l="l" t="t" r="r" b="b"/>
              <a:pathLst>
                <a:path w="2382" h="2452" extrusionOk="0">
                  <a:moveTo>
                    <a:pt x="1" y="1"/>
                  </a:moveTo>
                  <a:lnTo>
                    <a:pt x="1" y="1"/>
                  </a:lnTo>
                  <a:cubicBezTo>
                    <a:pt x="159" y="248"/>
                    <a:pt x="353" y="459"/>
                    <a:pt x="547" y="671"/>
                  </a:cubicBezTo>
                  <a:cubicBezTo>
                    <a:pt x="724" y="882"/>
                    <a:pt x="918" y="1094"/>
                    <a:pt x="1112" y="1288"/>
                  </a:cubicBezTo>
                  <a:cubicBezTo>
                    <a:pt x="1253" y="1429"/>
                    <a:pt x="1376" y="1553"/>
                    <a:pt x="1517" y="1676"/>
                  </a:cubicBezTo>
                  <a:cubicBezTo>
                    <a:pt x="1588" y="1747"/>
                    <a:pt x="1658" y="1817"/>
                    <a:pt x="1729" y="1888"/>
                  </a:cubicBezTo>
                  <a:cubicBezTo>
                    <a:pt x="1870" y="2029"/>
                    <a:pt x="2029" y="2152"/>
                    <a:pt x="2170" y="2276"/>
                  </a:cubicBezTo>
                  <a:cubicBezTo>
                    <a:pt x="2240" y="2328"/>
                    <a:pt x="2311" y="2381"/>
                    <a:pt x="2364" y="2434"/>
                  </a:cubicBezTo>
                  <a:cubicBezTo>
                    <a:pt x="2381" y="2452"/>
                    <a:pt x="2381" y="2452"/>
                    <a:pt x="2381" y="2452"/>
                  </a:cubicBezTo>
                  <a:cubicBezTo>
                    <a:pt x="2205" y="2223"/>
                    <a:pt x="2029" y="1993"/>
                    <a:pt x="1835" y="1782"/>
                  </a:cubicBezTo>
                  <a:cubicBezTo>
                    <a:pt x="1799" y="1747"/>
                    <a:pt x="1764" y="1711"/>
                    <a:pt x="1729" y="1676"/>
                  </a:cubicBezTo>
                  <a:cubicBezTo>
                    <a:pt x="1570" y="1500"/>
                    <a:pt x="1412" y="1323"/>
                    <a:pt x="1253" y="1165"/>
                  </a:cubicBezTo>
                  <a:cubicBezTo>
                    <a:pt x="1059" y="953"/>
                    <a:pt x="847" y="759"/>
                    <a:pt x="653" y="565"/>
                  </a:cubicBezTo>
                  <a:cubicBezTo>
                    <a:pt x="442" y="371"/>
                    <a:pt x="230" y="177"/>
                    <a:pt x="1" y="1"/>
                  </a:cubicBezTo>
                  <a:close/>
                </a:path>
              </a:pathLst>
            </a:custGeom>
            <a:solidFill>
              <a:srgbClr val="A065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106;p79">
              <a:extLst>
                <a:ext uri="{FF2B5EF4-FFF2-40B4-BE49-F238E27FC236}">
                  <a16:creationId xmlns:a16="http://schemas.microsoft.com/office/drawing/2014/main" id="{27CB919E-43A3-7B6C-AB8B-523EBA1444B8}"/>
                </a:ext>
              </a:extLst>
            </p:cNvPr>
            <p:cNvSpPr/>
            <p:nvPr/>
          </p:nvSpPr>
          <p:spPr>
            <a:xfrm>
              <a:off x="2393925" y="4145450"/>
              <a:ext cx="60000" cy="35750"/>
            </a:xfrm>
            <a:custGeom>
              <a:avLst/>
              <a:gdLst/>
              <a:ahLst/>
              <a:cxnLst/>
              <a:rect l="l" t="t" r="r" b="b"/>
              <a:pathLst>
                <a:path w="2400" h="1430" extrusionOk="0">
                  <a:moveTo>
                    <a:pt x="1" y="1"/>
                  </a:moveTo>
                  <a:lnTo>
                    <a:pt x="1" y="1"/>
                  </a:lnTo>
                  <a:cubicBezTo>
                    <a:pt x="177" y="142"/>
                    <a:pt x="371" y="283"/>
                    <a:pt x="565" y="424"/>
                  </a:cubicBezTo>
                  <a:cubicBezTo>
                    <a:pt x="742" y="547"/>
                    <a:pt x="953" y="671"/>
                    <a:pt x="1147" y="794"/>
                  </a:cubicBezTo>
                  <a:cubicBezTo>
                    <a:pt x="1306" y="882"/>
                    <a:pt x="1447" y="971"/>
                    <a:pt x="1606" y="1041"/>
                  </a:cubicBezTo>
                  <a:cubicBezTo>
                    <a:pt x="1659" y="1076"/>
                    <a:pt x="1711" y="1112"/>
                    <a:pt x="1764" y="1129"/>
                  </a:cubicBezTo>
                  <a:cubicBezTo>
                    <a:pt x="1923" y="1218"/>
                    <a:pt x="2082" y="1288"/>
                    <a:pt x="2240" y="1359"/>
                  </a:cubicBezTo>
                  <a:cubicBezTo>
                    <a:pt x="2293" y="1376"/>
                    <a:pt x="2346" y="1412"/>
                    <a:pt x="2399" y="1429"/>
                  </a:cubicBezTo>
                  <a:cubicBezTo>
                    <a:pt x="2382" y="1412"/>
                    <a:pt x="2364" y="1394"/>
                    <a:pt x="2346" y="1394"/>
                  </a:cubicBezTo>
                  <a:cubicBezTo>
                    <a:pt x="2188" y="1253"/>
                    <a:pt x="2011" y="1129"/>
                    <a:pt x="1835" y="1006"/>
                  </a:cubicBezTo>
                  <a:cubicBezTo>
                    <a:pt x="1641" y="882"/>
                    <a:pt x="1447" y="759"/>
                    <a:pt x="1253" y="636"/>
                  </a:cubicBezTo>
                  <a:cubicBezTo>
                    <a:pt x="1041" y="512"/>
                    <a:pt x="847" y="389"/>
                    <a:pt x="636" y="283"/>
                  </a:cubicBezTo>
                  <a:cubicBezTo>
                    <a:pt x="424" y="177"/>
                    <a:pt x="212" y="89"/>
                    <a:pt x="1" y="1"/>
                  </a:cubicBezTo>
                  <a:close/>
                </a:path>
              </a:pathLst>
            </a:custGeom>
            <a:solidFill>
              <a:srgbClr val="A065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107;p79">
              <a:extLst>
                <a:ext uri="{FF2B5EF4-FFF2-40B4-BE49-F238E27FC236}">
                  <a16:creationId xmlns:a16="http://schemas.microsoft.com/office/drawing/2014/main" id="{F85F43EA-98EB-2270-BC87-0712A0E27131}"/>
                </a:ext>
              </a:extLst>
            </p:cNvPr>
            <p:cNvSpPr/>
            <p:nvPr/>
          </p:nvSpPr>
          <p:spPr>
            <a:xfrm>
              <a:off x="2161600" y="3943550"/>
              <a:ext cx="66150" cy="48075"/>
            </a:xfrm>
            <a:custGeom>
              <a:avLst/>
              <a:gdLst/>
              <a:ahLst/>
              <a:cxnLst/>
              <a:rect l="l" t="t" r="r" b="b"/>
              <a:pathLst>
                <a:path w="2646" h="1923" extrusionOk="0">
                  <a:moveTo>
                    <a:pt x="441" y="0"/>
                  </a:moveTo>
                  <a:cubicBezTo>
                    <a:pt x="283" y="0"/>
                    <a:pt x="142" y="18"/>
                    <a:pt x="0" y="88"/>
                  </a:cubicBezTo>
                  <a:cubicBezTo>
                    <a:pt x="142" y="88"/>
                    <a:pt x="283" y="124"/>
                    <a:pt x="424" y="159"/>
                  </a:cubicBezTo>
                  <a:cubicBezTo>
                    <a:pt x="547" y="194"/>
                    <a:pt x="671" y="247"/>
                    <a:pt x="794" y="300"/>
                  </a:cubicBezTo>
                  <a:cubicBezTo>
                    <a:pt x="1041" y="423"/>
                    <a:pt x="1253" y="582"/>
                    <a:pt x="1464" y="741"/>
                  </a:cubicBezTo>
                  <a:cubicBezTo>
                    <a:pt x="1570" y="829"/>
                    <a:pt x="1658" y="917"/>
                    <a:pt x="1764" y="1005"/>
                  </a:cubicBezTo>
                  <a:cubicBezTo>
                    <a:pt x="1870" y="1111"/>
                    <a:pt x="1958" y="1217"/>
                    <a:pt x="2064" y="1305"/>
                  </a:cubicBezTo>
                  <a:cubicBezTo>
                    <a:pt x="2152" y="1411"/>
                    <a:pt x="2258" y="1499"/>
                    <a:pt x="2346" y="1605"/>
                  </a:cubicBezTo>
                  <a:cubicBezTo>
                    <a:pt x="2452" y="1711"/>
                    <a:pt x="2540" y="1816"/>
                    <a:pt x="2646" y="1922"/>
                  </a:cubicBezTo>
                  <a:cubicBezTo>
                    <a:pt x="2610" y="1781"/>
                    <a:pt x="2557" y="1658"/>
                    <a:pt x="2487" y="1534"/>
                  </a:cubicBezTo>
                  <a:cubicBezTo>
                    <a:pt x="2487" y="1517"/>
                    <a:pt x="2487" y="1517"/>
                    <a:pt x="2487" y="1517"/>
                  </a:cubicBezTo>
                  <a:cubicBezTo>
                    <a:pt x="2416" y="1393"/>
                    <a:pt x="2346" y="1270"/>
                    <a:pt x="2258" y="1146"/>
                  </a:cubicBezTo>
                  <a:cubicBezTo>
                    <a:pt x="2187" y="1023"/>
                    <a:pt x="2099" y="899"/>
                    <a:pt x="1993" y="794"/>
                  </a:cubicBezTo>
                  <a:cubicBezTo>
                    <a:pt x="1887" y="688"/>
                    <a:pt x="1782" y="582"/>
                    <a:pt x="1676" y="494"/>
                  </a:cubicBezTo>
                  <a:cubicBezTo>
                    <a:pt x="1447" y="300"/>
                    <a:pt x="1182" y="141"/>
                    <a:pt x="882" y="71"/>
                  </a:cubicBezTo>
                  <a:cubicBezTo>
                    <a:pt x="812" y="53"/>
                    <a:pt x="741" y="35"/>
                    <a:pt x="671" y="18"/>
                  </a:cubicBezTo>
                  <a:cubicBezTo>
                    <a:pt x="582" y="18"/>
                    <a:pt x="512" y="0"/>
                    <a:pt x="441" y="0"/>
                  </a:cubicBezTo>
                  <a:close/>
                </a:path>
              </a:pathLst>
            </a:custGeom>
            <a:solidFill>
              <a:srgbClr val="A0655F"/>
            </a:solidFill>
            <a:ln w="9525" cap="flat" cmpd="sng">
              <a:solidFill>
                <a:srgbClr val="A065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108;p79">
              <a:extLst>
                <a:ext uri="{FF2B5EF4-FFF2-40B4-BE49-F238E27FC236}">
                  <a16:creationId xmlns:a16="http://schemas.microsoft.com/office/drawing/2014/main" id="{0FF6E140-F41D-72FF-61AA-9FA385A74E14}"/>
                </a:ext>
              </a:extLst>
            </p:cNvPr>
            <p:cNvSpPr/>
            <p:nvPr/>
          </p:nvSpPr>
          <p:spPr>
            <a:xfrm>
              <a:off x="2332650" y="3777775"/>
              <a:ext cx="77175" cy="163575"/>
            </a:xfrm>
            <a:custGeom>
              <a:avLst/>
              <a:gdLst/>
              <a:ahLst/>
              <a:cxnLst/>
              <a:rect l="l" t="t" r="r" b="b"/>
              <a:pathLst>
                <a:path w="3087" h="6543" extrusionOk="0">
                  <a:moveTo>
                    <a:pt x="1" y="1"/>
                  </a:moveTo>
                  <a:cubicBezTo>
                    <a:pt x="159" y="18"/>
                    <a:pt x="283" y="124"/>
                    <a:pt x="406" y="195"/>
                  </a:cubicBezTo>
                  <a:cubicBezTo>
                    <a:pt x="459" y="247"/>
                    <a:pt x="512" y="300"/>
                    <a:pt x="565" y="353"/>
                  </a:cubicBezTo>
                  <a:lnTo>
                    <a:pt x="724" y="530"/>
                  </a:lnTo>
                  <a:cubicBezTo>
                    <a:pt x="918" y="759"/>
                    <a:pt x="1076" y="1023"/>
                    <a:pt x="1217" y="1288"/>
                  </a:cubicBezTo>
                  <a:cubicBezTo>
                    <a:pt x="1376" y="1570"/>
                    <a:pt x="1500" y="1852"/>
                    <a:pt x="1623" y="2117"/>
                  </a:cubicBezTo>
                  <a:cubicBezTo>
                    <a:pt x="1729" y="2416"/>
                    <a:pt x="1870" y="2699"/>
                    <a:pt x="1958" y="2981"/>
                  </a:cubicBezTo>
                  <a:lnTo>
                    <a:pt x="2117" y="3422"/>
                  </a:lnTo>
                  <a:cubicBezTo>
                    <a:pt x="2170" y="3563"/>
                    <a:pt x="2205" y="3721"/>
                    <a:pt x="2258" y="3863"/>
                  </a:cubicBezTo>
                  <a:lnTo>
                    <a:pt x="2399" y="4303"/>
                  </a:lnTo>
                  <a:cubicBezTo>
                    <a:pt x="2452" y="4444"/>
                    <a:pt x="2487" y="4603"/>
                    <a:pt x="2540" y="4744"/>
                  </a:cubicBezTo>
                  <a:cubicBezTo>
                    <a:pt x="2646" y="5097"/>
                    <a:pt x="2752" y="5450"/>
                    <a:pt x="2857" y="5802"/>
                  </a:cubicBezTo>
                  <a:cubicBezTo>
                    <a:pt x="2857" y="5820"/>
                    <a:pt x="2857" y="5820"/>
                    <a:pt x="2875" y="5838"/>
                  </a:cubicBezTo>
                  <a:cubicBezTo>
                    <a:pt x="2946" y="6067"/>
                    <a:pt x="3016" y="6296"/>
                    <a:pt x="3087" y="6543"/>
                  </a:cubicBezTo>
                  <a:cubicBezTo>
                    <a:pt x="3069" y="6420"/>
                    <a:pt x="3051" y="6314"/>
                    <a:pt x="3034" y="6190"/>
                  </a:cubicBezTo>
                  <a:cubicBezTo>
                    <a:pt x="2963" y="5697"/>
                    <a:pt x="2875" y="5185"/>
                    <a:pt x="2752" y="4691"/>
                  </a:cubicBezTo>
                  <a:cubicBezTo>
                    <a:pt x="2716" y="4533"/>
                    <a:pt x="2681" y="4392"/>
                    <a:pt x="2646" y="4233"/>
                  </a:cubicBezTo>
                  <a:lnTo>
                    <a:pt x="2522" y="3774"/>
                  </a:lnTo>
                  <a:cubicBezTo>
                    <a:pt x="2470" y="3633"/>
                    <a:pt x="2434" y="3475"/>
                    <a:pt x="2381" y="3333"/>
                  </a:cubicBezTo>
                  <a:lnTo>
                    <a:pt x="2223" y="2893"/>
                  </a:lnTo>
                  <a:lnTo>
                    <a:pt x="2134" y="2663"/>
                  </a:lnTo>
                  <a:cubicBezTo>
                    <a:pt x="2117" y="2593"/>
                    <a:pt x="2082" y="2522"/>
                    <a:pt x="2046" y="2452"/>
                  </a:cubicBezTo>
                  <a:lnTo>
                    <a:pt x="1870" y="2011"/>
                  </a:lnTo>
                  <a:cubicBezTo>
                    <a:pt x="1729" y="1729"/>
                    <a:pt x="1588" y="1447"/>
                    <a:pt x="1411" y="1182"/>
                  </a:cubicBezTo>
                  <a:cubicBezTo>
                    <a:pt x="1253" y="918"/>
                    <a:pt x="1041" y="653"/>
                    <a:pt x="830" y="441"/>
                  </a:cubicBezTo>
                  <a:lnTo>
                    <a:pt x="636" y="283"/>
                  </a:lnTo>
                  <a:cubicBezTo>
                    <a:pt x="583" y="230"/>
                    <a:pt x="512" y="177"/>
                    <a:pt x="442" y="142"/>
                  </a:cubicBezTo>
                  <a:cubicBezTo>
                    <a:pt x="300" y="71"/>
                    <a:pt x="159" y="1"/>
                    <a:pt x="1" y="1"/>
                  </a:cubicBezTo>
                  <a:close/>
                </a:path>
              </a:pathLst>
            </a:custGeom>
            <a:solidFill>
              <a:srgbClr val="D9D6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109;p79">
              <a:extLst>
                <a:ext uri="{FF2B5EF4-FFF2-40B4-BE49-F238E27FC236}">
                  <a16:creationId xmlns:a16="http://schemas.microsoft.com/office/drawing/2014/main" id="{B7990E60-702A-FD01-4DB5-B0E4069CE95E}"/>
                </a:ext>
              </a:extLst>
            </p:cNvPr>
            <p:cNvSpPr/>
            <p:nvPr/>
          </p:nvSpPr>
          <p:spPr>
            <a:xfrm>
              <a:off x="2647425" y="3788350"/>
              <a:ext cx="37075" cy="130525"/>
            </a:xfrm>
            <a:custGeom>
              <a:avLst/>
              <a:gdLst/>
              <a:ahLst/>
              <a:cxnLst/>
              <a:rect l="l" t="t" r="r" b="b"/>
              <a:pathLst>
                <a:path w="1483" h="5221" extrusionOk="0">
                  <a:moveTo>
                    <a:pt x="1" y="1"/>
                  </a:moveTo>
                  <a:lnTo>
                    <a:pt x="1" y="1"/>
                  </a:lnTo>
                  <a:cubicBezTo>
                    <a:pt x="107" y="54"/>
                    <a:pt x="195" y="142"/>
                    <a:pt x="265" y="230"/>
                  </a:cubicBezTo>
                  <a:lnTo>
                    <a:pt x="318" y="283"/>
                  </a:lnTo>
                  <a:lnTo>
                    <a:pt x="371" y="353"/>
                  </a:lnTo>
                  <a:cubicBezTo>
                    <a:pt x="406" y="406"/>
                    <a:pt x="442" y="442"/>
                    <a:pt x="477" y="495"/>
                  </a:cubicBezTo>
                  <a:cubicBezTo>
                    <a:pt x="495" y="547"/>
                    <a:pt x="530" y="600"/>
                    <a:pt x="547" y="636"/>
                  </a:cubicBezTo>
                  <a:lnTo>
                    <a:pt x="636" y="794"/>
                  </a:lnTo>
                  <a:cubicBezTo>
                    <a:pt x="688" y="900"/>
                    <a:pt x="724" y="1006"/>
                    <a:pt x="759" y="1112"/>
                  </a:cubicBezTo>
                  <a:cubicBezTo>
                    <a:pt x="918" y="1535"/>
                    <a:pt x="1024" y="1993"/>
                    <a:pt x="1094" y="2434"/>
                  </a:cubicBezTo>
                  <a:cubicBezTo>
                    <a:pt x="1165" y="2893"/>
                    <a:pt x="1218" y="3351"/>
                    <a:pt x="1253" y="3827"/>
                  </a:cubicBezTo>
                  <a:lnTo>
                    <a:pt x="1288" y="4163"/>
                  </a:lnTo>
                  <a:cubicBezTo>
                    <a:pt x="1288" y="4286"/>
                    <a:pt x="1306" y="4409"/>
                    <a:pt x="1306" y="4515"/>
                  </a:cubicBezTo>
                  <a:cubicBezTo>
                    <a:pt x="1323" y="4744"/>
                    <a:pt x="1341" y="4974"/>
                    <a:pt x="1359" y="5203"/>
                  </a:cubicBezTo>
                  <a:cubicBezTo>
                    <a:pt x="1359" y="5203"/>
                    <a:pt x="1359" y="5221"/>
                    <a:pt x="1359" y="5221"/>
                  </a:cubicBezTo>
                  <a:cubicBezTo>
                    <a:pt x="1376" y="5221"/>
                    <a:pt x="1376" y="5203"/>
                    <a:pt x="1376" y="5203"/>
                  </a:cubicBezTo>
                  <a:cubicBezTo>
                    <a:pt x="1411" y="4974"/>
                    <a:pt x="1429" y="4744"/>
                    <a:pt x="1447" y="4515"/>
                  </a:cubicBezTo>
                  <a:cubicBezTo>
                    <a:pt x="1482" y="4286"/>
                    <a:pt x="1482" y="4057"/>
                    <a:pt x="1482" y="3810"/>
                  </a:cubicBezTo>
                  <a:lnTo>
                    <a:pt x="1482" y="3633"/>
                  </a:lnTo>
                  <a:cubicBezTo>
                    <a:pt x="1482" y="3581"/>
                    <a:pt x="1482" y="3510"/>
                    <a:pt x="1482" y="3457"/>
                  </a:cubicBezTo>
                  <a:lnTo>
                    <a:pt x="1464" y="3104"/>
                  </a:lnTo>
                  <a:cubicBezTo>
                    <a:pt x="1447" y="2981"/>
                    <a:pt x="1447" y="2875"/>
                    <a:pt x="1429" y="2752"/>
                  </a:cubicBezTo>
                  <a:lnTo>
                    <a:pt x="1376" y="2399"/>
                  </a:lnTo>
                  <a:cubicBezTo>
                    <a:pt x="1288" y="1923"/>
                    <a:pt x="1182" y="1464"/>
                    <a:pt x="971" y="1024"/>
                  </a:cubicBezTo>
                  <a:cubicBezTo>
                    <a:pt x="865" y="812"/>
                    <a:pt x="741" y="600"/>
                    <a:pt x="583" y="406"/>
                  </a:cubicBezTo>
                  <a:cubicBezTo>
                    <a:pt x="547" y="371"/>
                    <a:pt x="495" y="318"/>
                    <a:pt x="459" y="283"/>
                  </a:cubicBezTo>
                  <a:lnTo>
                    <a:pt x="389" y="212"/>
                  </a:lnTo>
                  <a:lnTo>
                    <a:pt x="318" y="159"/>
                  </a:lnTo>
                  <a:cubicBezTo>
                    <a:pt x="230" y="89"/>
                    <a:pt x="107" y="36"/>
                    <a:pt x="1" y="1"/>
                  </a:cubicBezTo>
                  <a:close/>
                </a:path>
              </a:pathLst>
            </a:custGeom>
            <a:solidFill>
              <a:srgbClr val="D9D6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110;p79">
              <a:extLst>
                <a:ext uri="{FF2B5EF4-FFF2-40B4-BE49-F238E27FC236}">
                  <a16:creationId xmlns:a16="http://schemas.microsoft.com/office/drawing/2014/main" id="{CF19B2A9-85FD-64AD-7248-A298E8DF31D6}"/>
                </a:ext>
              </a:extLst>
            </p:cNvPr>
            <p:cNvSpPr/>
            <p:nvPr/>
          </p:nvSpPr>
          <p:spPr>
            <a:xfrm>
              <a:off x="2541625" y="3524275"/>
              <a:ext cx="7525" cy="19875"/>
            </a:xfrm>
            <a:custGeom>
              <a:avLst/>
              <a:gdLst/>
              <a:ahLst/>
              <a:cxnLst/>
              <a:rect l="l" t="t" r="r" b="b"/>
              <a:pathLst>
                <a:path w="301" h="795" extrusionOk="0">
                  <a:moveTo>
                    <a:pt x="89" y="1"/>
                  </a:moveTo>
                  <a:lnTo>
                    <a:pt x="89" y="1"/>
                  </a:lnTo>
                  <a:cubicBezTo>
                    <a:pt x="0" y="300"/>
                    <a:pt x="53" y="565"/>
                    <a:pt x="177" y="794"/>
                  </a:cubicBezTo>
                  <a:cubicBezTo>
                    <a:pt x="300" y="547"/>
                    <a:pt x="300" y="265"/>
                    <a:pt x="89" y="1"/>
                  </a:cubicBezTo>
                  <a:close/>
                </a:path>
              </a:pathLst>
            </a:custGeom>
            <a:solidFill>
              <a:srgbClr val="5B3B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111;p79">
              <a:extLst>
                <a:ext uri="{FF2B5EF4-FFF2-40B4-BE49-F238E27FC236}">
                  <a16:creationId xmlns:a16="http://schemas.microsoft.com/office/drawing/2014/main" id="{90227DFD-716B-4622-6F34-10ED15A6E8B1}"/>
                </a:ext>
              </a:extLst>
            </p:cNvPr>
            <p:cNvSpPr/>
            <p:nvPr/>
          </p:nvSpPr>
          <p:spPr>
            <a:xfrm>
              <a:off x="2475925" y="3537075"/>
              <a:ext cx="475" cy="5750"/>
            </a:xfrm>
            <a:custGeom>
              <a:avLst/>
              <a:gdLst/>
              <a:ahLst/>
              <a:cxnLst/>
              <a:rect l="l" t="t" r="r" b="b"/>
              <a:pathLst>
                <a:path w="19" h="230" extrusionOk="0">
                  <a:moveTo>
                    <a:pt x="1" y="0"/>
                  </a:moveTo>
                  <a:cubicBezTo>
                    <a:pt x="1" y="88"/>
                    <a:pt x="1" y="159"/>
                    <a:pt x="19" y="229"/>
                  </a:cubicBezTo>
                  <a:cubicBezTo>
                    <a:pt x="19" y="159"/>
                    <a:pt x="19" y="88"/>
                    <a:pt x="1" y="0"/>
                  </a:cubicBezTo>
                  <a:close/>
                </a:path>
              </a:pathLst>
            </a:custGeom>
            <a:solidFill>
              <a:srgbClr val="5B3B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112;p79">
              <a:extLst>
                <a:ext uri="{FF2B5EF4-FFF2-40B4-BE49-F238E27FC236}">
                  <a16:creationId xmlns:a16="http://schemas.microsoft.com/office/drawing/2014/main" id="{AC6D96AD-2045-027B-BB5D-86CE27B40CBA}"/>
                </a:ext>
              </a:extLst>
            </p:cNvPr>
            <p:cNvSpPr/>
            <p:nvPr/>
          </p:nvSpPr>
          <p:spPr>
            <a:xfrm>
              <a:off x="2404950" y="3467400"/>
              <a:ext cx="214725" cy="99475"/>
            </a:xfrm>
            <a:custGeom>
              <a:avLst/>
              <a:gdLst/>
              <a:ahLst/>
              <a:cxnLst/>
              <a:rect l="l" t="t" r="r" b="b"/>
              <a:pathLst>
                <a:path w="8589" h="3979" extrusionOk="0">
                  <a:moveTo>
                    <a:pt x="5838" y="1"/>
                  </a:moveTo>
                  <a:cubicBezTo>
                    <a:pt x="5168" y="1"/>
                    <a:pt x="4568" y="354"/>
                    <a:pt x="4251" y="900"/>
                  </a:cubicBezTo>
                  <a:cubicBezTo>
                    <a:pt x="4233" y="883"/>
                    <a:pt x="4233" y="883"/>
                    <a:pt x="4215" y="883"/>
                  </a:cubicBezTo>
                  <a:cubicBezTo>
                    <a:pt x="3916" y="671"/>
                    <a:pt x="3563" y="548"/>
                    <a:pt x="3157" y="548"/>
                  </a:cubicBezTo>
                  <a:cubicBezTo>
                    <a:pt x="2240" y="548"/>
                    <a:pt x="1464" y="1218"/>
                    <a:pt x="1323" y="2117"/>
                  </a:cubicBezTo>
                  <a:cubicBezTo>
                    <a:pt x="794" y="2117"/>
                    <a:pt x="336" y="2364"/>
                    <a:pt x="1" y="2717"/>
                  </a:cubicBezTo>
                  <a:cubicBezTo>
                    <a:pt x="197" y="3469"/>
                    <a:pt x="984" y="3978"/>
                    <a:pt x="1744" y="3978"/>
                  </a:cubicBezTo>
                  <a:cubicBezTo>
                    <a:pt x="1804" y="3978"/>
                    <a:pt x="1864" y="3975"/>
                    <a:pt x="1923" y="3969"/>
                  </a:cubicBezTo>
                  <a:cubicBezTo>
                    <a:pt x="2381" y="3845"/>
                    <a:pt x="2840" y="3528"/>
                    <a:pt x="2858" y="3016"/>
                  </a:cubicBezTo>
                  <a:cubicBezTo>
                    <a:pt x="2840" y="2946"/>
                    <a:pt x="2840" y="2875"/>
                    <a:pt x="2840" y="2787"/>
                  </a:cubicBezTo>
                  <a:lnTo>
                    <a:pt x="2840" y="2787"/>
                  </a:lnTo>
                  <a:cubicBezTo>
                    <a:pt x="2858" y="2875"/>
                    <a:pt x="2858" y="2946"/>
                    <a:pt x="2858" y="3016"/>
                  </a:cubicBezTo>
                  <a:cubicBezTo>
                    <a:pt x="2974" y="3702"/>
                    <a:pt x="3631" y="3885"/>
                    <a:pt x="4210" y="3885"/>
                  </a:cubicBezTo>
                  <a:cubicBezTo>
                    <a:pt x="4420" y="3885"/>
                    <a:pt x="4620" y="3860"/>
                    <a:pt x="4780" y="3828"/>
                  </a:cubicBezTo>
                  <a:cubicBezTo>
                    <a:pt x="5079" y="3686"/>
                    <a:pt x="5467" y="3404"/>
                    <a:pt x="5644" y="3069"/>
                  </a:cubicBezTo>
                  <a:cubicBezTo>
                    <a:pt x="5520" y="2840"/>
                    <a:pt x="5467" y="2575"/>
                    <a:pt x="5556" y="2276"/>
                  </a:cubicBezTo>
                  <a:lnTo>
                    <a:pt x="5556" y="2276"/>
                  </a:lnTo>
                  <a:cubicBezTo>
                    <a:pt x="5767" y="2540"/>
                    <a:pt x="5767" y="2822"/>
                    <a:pt x="5644" y="3069"/>
                  </a:cubicBezTo>
                  <a:cubicBezTo>
                    <a:pt x="5767" y="3299"/>
                    <a:pt x="5979" y="3475"/>
                    <a:pt x="6243" y="3581"/>
                  </a:cubicBezTo>
                  <a:cubicBezTo>
                    <a:pt x="6444" y="3674"/>
                    <a:pt x="6664" y="3717"/>
                    <a:pt x="6890" y="3717"/>
                  </a:cubicBezTo>
                  <a:cubicBezTo>
                    <a:pt x="6962" y="3717"/>
                    <a:pt x="7035" y="3713"/>
                    <a:pt x="7107" y="3704"/>
                  </a:cubicBezTo>
                  <a:cubicBezTo>
                    <a:pt x="7760" y="3563"/>
                    <a:pt x="8271" y="3052"/>
                    <a:pt x="8536" y="2540"/>
                  </a:cubicBezTo>
                  <a:cubicBezTo>
                    <a:pt x="8589" y="2399"/>
                    <a:pt x="8589" y="2276"/>
                    <a:pt x="8589" y="2152"/>
                  </a:cubicBezTo>
                  <a:cubicBezTo>
                    <a:pt x="8377" y="1782"/>
                    <a:pt x="8042" y="1500"/>
                    <a:pt x="7636" y="1341"/>
                  </a:cubicBezTo>
                  <a:cubicBezTo>
                    <a:pt x="7513" y="918"/>
                    <a:pt x="7249" y="565"/>
                    <a:pt x="6896" y="318"/>
                  </a:cubicBezTo>
                  <a:cubicBezTo>
                    <a:pt x="6737" y="212"/>
                    <a:pt x="6561" y="124"/>
                    <a:pt x="6349" y="71"/>
                  </a:cubicBezTo>
                  <a:cubicBezTo>
                    <a:pt x="6190" y="18"/>
                    <a:pt x="6032" y="1"/>
                    <a:pt x="5838" y="1"/>
                  </a:cubicBezTo>
                  <a:close/>
                </a:path>
              </a:pathLst>
            </a:custGeom>
            <a:solidFill>
              <a:srgbClr val="724E5D"/>
            </a:solidFill>
            <a:ln w="9525" cap="flat" cmpd="sng">
              <a:solidFill>
                <a:srgbClr val="724E5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113;p79">
              <a:extLst>
                <a:ext uri="{FF2B5EF4-FFF2-40B4-BE49-F238E27FC236}">
                  <a16:creationId xmlns:a16="http://schemas.microsoft.com/office/drawing/2014/main" id="{8BE097F5-5210-E57C-02C2-3E57EACA5C1C}"/>
                </a:ext>
              </a:extLst>
            </p:cNvPr>
            <p:cNvSpPr/>
            <p:nvPr/>
          </p:nvSpPr>
          <p:spPr>
            <a:xfrm>
              <a:off x="2387325" y="3562625"/>
              <a:ext cx="89075" cy="127875"/>
            </a:xfrm>
            <a:custGeom>
              <a:avLst/>
              <a:gdLst/>
              <a:ahLst/>
              <a:cxnLst/>
              <a:rect l="l" t="t" r="r" b="b"/>
              <a:pathLst>
                <a:path w="3563" h="5115" extrusionOk="0">
                  <a:moveTo>
                    <a:pt x="230" y="1"/>
                  </a:moveTo>
                  <a:cubicBezTo>
                    <a:pt x="212" y="54"/>
                    <a:pt x="212" y="107"/>
                    <a:pt x="212" y="160"/>
                  </a:cubicBezTo>
                  <a:cubicBezTo>
                    <a:pt x="212" y="495"/>
                    <a:pt x="300" y="794"/>
                    <a:pt x="441" y="1059"/>
                  </a:cubicBezTo>
                  <a:cubicBezTo>
                    <a:pt x="159" y="1306"/>
                    <a:pt x="0" y="1659"/>
                    <a:pt x="0" y="2047"/>
                  </a:cubicBezTo>
                  <a:cubicBezTo>
                    <a:pt x="0" y="2699"/>
                    <a:pt x="459" y="3246"/>
                    <a:pt x="1076" y="3369"/>
                  </a:cubicBezTo>
                  <a:cubicBezTo>
                    <a:pt x="935" y="3545"/>
                    <a:pt x="882" y="3775"/>
                    <a:pt x="917" y="4004"/>
                  </a:cubicBezTo>
                  <a:cubicBezTo>
                    <a:pt x="970" y="4304"/>
                    <a:pt x="1164" y="4533"/>
                    <a:pt x="1411" y="4656"/>
                  </a:cubicBezTo>
                  <a:cubicBezTo>
                    <a:pt x="1411" y="4656"/>
                    <a:pt x="1429" y="4639"/>
                    <a:pt x="1446" y="4621"/>
                  </a:cubicBezTo>
                  <a:cubicBezTo>
                    <a:pt x="1546" y="4559"/>
                    <a:pt x="1670" y="4534"/>
                    <a:pt x="1807" y="4534"/>
                  </a:cubicBezTo>
                  <a:cubicBezTo>
                    <a:pt x="2372" y="4534"/>
                    <a:pt x="3162" y="4973"/>
                    <a:pt x="3404" y="5115"/>
                  </a:cubicBezTo>
                  <a:lnTo>
                    <a:pt x="3563" y="4921"/>
                  </a:lnTo>
                  <a:cubicBezTo>
                    <a:pt x="3563" y="4921"/>
                    <a:pt x="3333" y="4357"/>
                    <a:pt x="3122" y="3704"/>
                  </a:cubicBezTo>
                  <a:cubicBezTo>
                    <a:pt x="2981" y="3757"/>
                    <a:pt x="2804" y="3775"/>
                    <a:pt x="2628" y="3775"/>
                  </a:cubicBezTo>
                  <a:cubicBezTo>
                    <a:pt x="2240" y="3651"/>
                    <a:pt x="1605" y="2999"/>
                    <a:pt x="2240" y="2611"/>
                  </a:cubicBezTo>
                  <a:cubicBezTo>
                    <a:pt x="1729" y="2611"/>
                    <a:pt x="1217" y="2223"/>
                    <a:pt x="1076" y="1835"/>
                  </a:cubicBezTo>
                  <a:cubicBezTo>
                    <a:pt x="953" y="1324"/>
                    <a:pt x="953" y="936"/>
                    <a:pt x="1464" y="548"/>
                  </a:cubicBezTo>
                  <a:cubicBezTo>
                    <a:pt x="970" y="548"/>
                    <a:pt x="494" y="336"/>
                    <a:pt x="230" y="1"/>
                  </a:cubicBezTo>
                  <a:close/>
                </a:path>
              </a:pathLst>
            </a:custGeom>
            <a:solidFill>
              <a:srgbClr val="492E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114;p79">
              <a:extLst>
                <a:ext uri="{FF2B5EF4-FFF2-40B4-BE49-F238E27FC236}">
                  <a16:creationId xmlns:a16="http://schemas.microsoft.com/office/drawing/2014/main" id="{59F3706E-D7AE-8A27-8087-183B1132B01F}"/>
                </a:ext>
              </a:extLst>
            </p:cNvPr>
            <p:cNvSpPr/>
            <p:nvPr/>
          </p:nvSpPr>
          <p:spPr>
            <a:xfrm>
              <a:off x="2393050" y="3521200"/>
              <a:ext cx="232800" cy="135800"/>
            </a:xfrm>
            <a:custGeom>
              <a:avLst/>
              <a:gdLst/>
              <a:ahLst/>
              <a:cxnLst/>
              <a:rect l="l" t="t" r="r" b="b"/>
              <a:pathLst>
                <a:path w="9312" h="5432" extrusionOk="0">
                  <a:moveTo>
                    <a:pt x="9065" y="0"/>
                  </a:moveTo>
                  <a:cubicBezTo>
                    <a:pt x="9065" y="124"/>
                    <a:pt x="9065" y="247"/>
                    <a:pt x="9012" y="388"/>
                  </a:cubicBezTo>
                  <a:cubicBezTo>
                    <a:pt x="8747" y="900"/>
                    <a:pt x="8236" y="1411"/>
                    <a:pt x="7583" y="1552"/>
                  </a:cubicBezTo>
                  <a:cubicBezTo>
                    <a:pt x="7511" y="1561"/>
                    <a:pt x="7438" y="1565"/>
                    <a:pt x="7366" y="1565"/>
                  </a:cubicBezTo>
                  <a:cubicBezTo>
                    <a:pt x="7140" y="1565"/>
                    <a:pt x="6920" y="1522"/>
                    <a:pt x="6719" y="1429"/>
                  </a:cubicBezTo>
                  <a:cubicBezTo>
                    <a:pt x="6455" y="1323"/>
                    <a:pt x="6243" y="1147"/>
                    <a:pt x="6120" y="917"/>
                  </a:cubicBezTo>
                  <a:cubicBezTo>
                    <a:pt x="5943" y="1252"/>
                    <a:pt x="5555" y="1534"/>
                    <a:pt x="5256" y="1676"/>
                  </a:cubicBezTo>
                  <a:cubicBezTo>
                    <a:pt x="5096" y="1708"/>
                    <a:pt x="4896" y="1733"/>
                    <a:pt x="4686" y="1733"/>
                  </a:cubicBezTo>
                  <a:cubicBezTo>
                    <a:pt x="4107" y="1733"/>
                    <a:pt x="3450" y="1550"/>
                    <a:pt x="3334" y="864"/>
                  </a:cubicBezTo>
                  <a:cubicBezTo>
                    <a:pt x="3316" y="1376"/>
                    <a:pt x="2857" y="1693"/>
                    <a:pt x="2417" y="1817"/>
                  </a:cubicBezTo>
                  <a:cubicBezTo>
                    <a:pt x="2356" y="1823"/>
                    <a:pt x="2295" y="1826"/>
                    <a:pt x="2235" y="1826"/>
                  </a:cubicBezTo>
                  <a:cubicBezTo>
                    <a:pt x="1460" y="1826"/>
                    <a:pt x="673" y="1317"/>
                    <a:pt x="477" y="565"/>
                  </a:cubicBezTo>
                  <a:cubicBezTo>
                    <a:pt x="212" y="864"/>
                    <a:pt x="36" y="1235"/>
                    <a:pt x="1" y="1658"/>
                  </a:cubicBezTo>
                  <a:cubicBezTo>
                    <a:pt x="265" y="1993"/>
                    <a:pt x="741" y="2205"/>
                    <a:pt x="1235" y="2205"/>
                  </a:cubicBezTo>
                  <a:cubicBezTo>
                    <a:pt x="724" y="2593"/>
                    <a:pt x="724" y="2981"/>
                    <a:pt x="847" y="3492"/>
                  </a:cubicBezTo>
                  <a:cubicBezTo>
                    <a:pt x="988" y="3880"/>
                    <a:pt x="1500" y="4268"/>
                    <a:pt x="2011" y="4268"/>
                  </a:cubicBezTo>
                  <a:cubicBezTo>
                    <a:pt x="1376" y="4656"/>
                    <a:pt x="2011" y="5308"/>
                    <a:pt x="2417" y="5432"/>
                  </a:cubicBezTo>
                  <a:cubicBezTo>
                    <a:pt x="2575" y="5432"/>
                    <a:pt x="2752" y="5414"/>
                    <a:pt x="2893" y="5361"/>
                  </a:cubicBezTo>
                  <a:cubicBezTo>
                    <a:pt x="2769" y="4938"/>
                    <a:pt x="2663" y="4497"/>
                    <a:pt x="2628" y="4127"/>
                  </a:cubicBezTo>
                  <a:cubicBezTo>
                    <a:pt x="2611" y="4074"/>
                    <a:pt x="2611" y="4039"/>
                    <a:pt x="2611" y="4003"/>
                  </a:cubicBezTo>
                  <a:cubicBezTo>
                    <a:pt x="2875" y="3562"/>
                    <a:pt x="3351" y="3280"/>
                    <a:pt x="3845" y="3122"/>
                  </a:cubicBezTo>
                  <a:cubicBezTo>
                    <a:pt x="4815" y="2787"/>
                    <a:pt x="5855" y="2769"/>
                    <a:pt x="6860" y="2716"/>
                  </a:cubicBezTo>
                  <a:cubicBezTo>
                    <a:pt x="6966" y="2751"/>
                    <a:pt x="7072" y="2769"/>
                    <a:pt x="7195" y="2787"/>
                  </a:cubicBezTo>
                  <a:cubicBezTo>
                    <a:pt x="7266" y="2787"/>
                    <a:pt x="7354" y="2804"/>
                    <a:pt x="7442" y="2804"/>
                  </a:cubicBezTo>
                  <a:cubicBezTo>
                    <a:pt x="7795" y="2804"/>
                    <a:pt x="8130" y="2698"/>
                    <a:pt x="8412" y="2522"/>
                  </a:cubicBezTo>
                  <a:cubicBezTo>
                    <a:pt x="8959" y="2187"/>
                    <a:pt x="9312" y="1605"/>
                    <a:pt x="9312" y="935"/>
                  </a:cubicBezTo>
                  <a:cubicBezTo>
                    <a:pt x="9312" y="582"/>
                    <a:pt x="9223" y="265"/>
                    <a:pt x="9065" y="0"/>
                  </a:cubicBezTo>
                  <a:close/>
                </a:path>
              </a:pathLst>
            </a:custGeom>
            <a:solidFill>
              <a:srgbClr val="5B3B47"/>
            </a:solidFill>
            <a:ln w="9525" cap="flat" cmpd="sng">
              <a:solidFill>
                <a:srgbClr val="5B3B4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115;p79">
              <a:extLst>
                <a:ext uri="{FF2B5EF4-FFF2-40B4-BE49-F238E27FC236}">
                  <a16:creationId xmlns:a16="http://schemas.microsoft.com/office/drawing/2014/main" id="{52054712-57AD-C4A6-E1B9-C4A629B999BB}"/>
                </a:ext>
              </a:extLst>
            </p:cNvPr>
            <p:cNvSpPr/>
            <p:nvPr/>
          </p:nvSpPr>
          <p:spPr>
            <a:xfrm>
              <a:off x="2433175" y="3684325"/>
              <a:ext cx="33975" cy="21625"/>
            </a:xfrm>
            <a:custGeom>
              <a:avLst/>
              <a:gdLst/>
              <a:ahLst/>
              <a:cxnLst/>
              <a:rect l="l" t="t" r="r" b="b"/>
              <a:pathLst>
                <a:path w="1359" h="865" extrusionOk="0">
                  <a:moveTo>
                    <a:pt x="212" y="0"/>
                  </a:moveTo>
                  <a:cubicBezTo>
                    <a:pt x="141" y="0"/>
                    <a:pt x="53" y="0"/>
                    <a:pt x="0" y="53"/>
                  </a:cubicBezTo>
                  <a:cubicBezTo>
                    <a:pt x="89" y="53"/>
                    <a:pt x="141" y="71"/>
                    <a:pt x="194" y="106"/>
                  </a:cubicBezTo>
                  <a:cubicBezTo>
                    <a:pt x="265" y="123"/>
                    <a:pt x="318" y="159"/>
                    <a:pt x="388" y="176"/>
                  </a:cubicBezTo>
                  <a:cubicBezTo>
                    <a:pt x="494" y="247"/>
                    <a:pt x="618" y="300"/>
                    <a:pt x="723" y="370"/>
                  </a:cubicBezTo>
                  <a:cubicBezTo>
                    <a:pt x="741" y="388"/>
                    <a:pt x="776" y="406"/>
                    <a:pt x="794" y="423"/>
                  </a:cubicBezTo>
                  <a:lnTo>
                    <a:pt x="741" y="423"/>
                  </a:lnTo>
                  <a:cubicBezTo>
                    <a:pt x="688" y="459"/>
                    <a:pt x="653" y="494"/>
                    <a:pt x="635" y="529"/>
                  </a:cubicBezTo>
                  <a:cubicBezTo>
                    <a:pt x="600" y="582"/>
                    <a:pt x="582" y="635"/>
                    <a:pt x="600" y="688"/>
                  </a:cubicBezTo>
                  <a:cubicBezTo>
                    <a:pt x="670" y="688"/>
                    <a:pt x="706" y="670"/>
                    <a:pt x="741" y="670"/>
                  </a:cubicBezTo>
                  <a:cubicBezTo>
                    <a:pt x="776" y="653"/>
                    <a:pt x="812" y="653"/>
                    <a:pt x="847" y="635"/>
                  </a:cubicBezTo>
                  <a:cubicBezTo>
                    <a:pt x="864" y="617"/>
                    <a:pt x="900" y="600"/>
                    <a:pt x="917" y="582"/>
                  </a:cubicBezTo>
                  <a:cubicBezTo>
                    <a:pt x="935" y="564"/>
                    <a:pt x="953" y="564"/>
                    <a:pt x="970" y="547"/>
                  </a:cubicBezTo>
                  <a:cubicBezTo>
                    <a:pt x="988" y="564"/>
                    <a:pt x="1023" y="582"/>
                    <a:pt x="1041" y="600"/>
                  </a:cubicBezTo>
                  <a:cubicBezTo>
                    <a:pt x="1147" y="670"/>
                    <a:pt x="1252" y="758"/>
                    <a:pt x="1358" y="864"/>
                  </a:cubicBezTo>
                  <a:cubicBezTo>
                    <a:pt x="1323" y="723"/>
                    <a:pt x="1252" y="582"/>
                    <a:pt x="1164" y="476"/>
                  </a:cubicBezTo>
                  <a:cubicBezTo>
                    <a:pt x="1076" y="353"/>
                    <a:pt x="970" y="247"/>
                    <a:pt x="847" y="176"/>
                  </a:cubicBezTo>
                  <a:cubicBezTo>
                    <a:pt x="723" y="106"/>
                    <a:pt x="582" y="35"/>
                    <a:pt x="441" y="18"/>
                  </a:cubicBezTo>
                  <a:cubicBezTo>
                    <a:pt x="371" y="0"/>
                    <a:pt x="300" y="0"/>
                    <a:pt x="212" y="0"/>
                  </a:cubicBezTo>
                  <a:close/>
                </a:path>
              </a:pathLst>
            </a:custGeom>
            <a:solidFill>
              <a:srgbClr val="A36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116;p79">
              <a:extLst>
                <a:ext uri="{FF2B5EF4-FFF2-40B4-BE49-F238E27FC236}">
                  <a16:creationId xmlns:a16="http://schemas.microsoft.com/office/drawing/2014/main" id="{7F29934E-FF18-32A9-8F12-01F3FB6FE8C0}"/>
                </a:ext>
              </a:extLst>
            </p:cNvPr>
            <p:cNvSpPr/>
            <p:nvPr/>
          </p:nvSpPr>
          <p:spPr>
            <a:xfrm>
              <a:off x="3394250" y="4414375"/>
              <a:ext cx="163150" cy="74100"/>
            </a:xfrm>
            <a:custGeom>
              <a:avLst/>
              <a:gdLst/>
              <a:ahLst/>
              <a:cxnLst/>
              <a:rect l="l" t="t" r="r" b="b"/>
              <a:pathLst>
                <a:path w="6526" h="2964" extrusionOk="0">
                  <a:moveTo>
                    <a:pt x="1" y="1"/>
                  </a:moveTo>
                  <a:lnTo>
                    <a:pt x="265" y="1782"/>
                  </a:lnTo>
                  <a:cubicBezTo>
                    <a:pt x="805" y="1674"/>
                    <a:pt x="1345" y="1620"/>
                    <a:pt x="1897" y="1620"/>
                  </a:cubicBezTo>
                  <a:cubicBezTo>
                    <a:pt x="1976" y="1620"/>
                    <a:pt x="2055" y="1621"/>
                    <a:pt x="2134" y="1623"/>
                  </a:cubicBezTo>
                  <a:cubicBezTo>
                    <a:pt x="3087" y="1641"/>
                    <a:pt x="4039" y="1835"/>
                    <a:pt x="4938" y="2170"/>
                  </a:cubicBezTo>
                  <a:cubicBezTo>
                    <a:pt x="5485" y="2381"/>
                    <a:pt x="6014" y="2646"/>
                    <a:pt x="6525" y="2963"/>
                  </a:cubicBezTo>
                  <a:cubicBezTo>
                    <a:pt x="6367" y="2523"/>
                    <a:pt x="6296" y="2046"/>
                    <a:pt x="6314" y="1570"/>
                  </a:cubicBezTo>
                  <a:cubicBezTo>
                    <a:pt x="6331" y="1059"/>
                    <a:pt x="6349" y="547"/>
                    <a:pt x="6349" y="71"/>
                  </a:cubicBezTo>
                  <a:lnTo>
                    <a:pt x="6349" y="71"/>
                  </a:lnTo>
                  <a:cubicBezTo>
                    <a:pt x="6085" y="177"/>
                    <a:pt x="5785" y="283"/>
                    <a:pt x="5467" y="371"/>
                  </a:cubicBezTo>
                  <a:cubicBezTo>
                    <a:pt x="4749" y="566"/>
                    <a:pt x="3973" y="662"/>
                    <a:pt x="3207" y="662"/>
                  </a:cubicBezTo>
                  <a:cubicBezTo>
                    <a:pt x="2035" y="662"/>
                    <a:pt x="886" y="438"/>
                    <a:pt x="1" y="1"/>
                  </a:cubicBezTo>
                  <a:close/>
                </a:path>
              </a:pathLst>
            </a:custGeom>
            <a:solidFill>
              <a:srgbClr val="B77772"/>
            </a:solidFill>
            <a:ln w="9525" cap="flat" cmpd="sng">
              <a:solidFill>
                <a:srgbClr val="B7777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117;p79">
              <a:extLst>
                <a:ext uri="{FF2B5EF4-FFF2-40B4-BE49-F238E27FC236}">
                  <a16:creationId xmlns:a16="http://schemas.microsoft.com/office/drawing/2014/main" id="{FE7FF484-8079-A634-9A62-D8CFAD2527CA}"/>
                </a:ext>
              </a:extLst>
            </p:cNvPr>
            <p:cNvSpPr/>
            <p:nvPr/>
          </p:nvSpPr>
          <p:spPr>
            <a:xfrm>
              <a:off x="3391175" y="4454850"/>
              <a:ext cx="205450" cy="86525"/>
            </a:xfrm>
            <a:custGeom>
              <a:avLst/>
              <a:gdLst/>
              <a:ahLst/>
              <a:cxnLst/>
              <a:rect l="l" t="t" r="r" b="b"/>
              <a:pathLst>
                <a:path w="8218" h="3461" extrusionOk="0">
                  <a:moveTo>
                    <a:pt x="2020" y="1"/>
                  </a:moveTo>
                  <a:cubicBezTo>
                    <a:pt x="1468" y="1"/>
                    <a:pt x="928" y="55"/>
                    <a:pt x="388" y="163"/>
                  </a:cubicBezTo>
                  <a:lnTo>
                    <a:pt x="582" y="1415"/>
                  </a:lnTo>
                  <a:cubicBezTo>
                    <a:pt x="388" y="1679"/>
                    <a:pt x="53" y="2173"/>
                    <a:pt x="18" y="2561"/>
                  </a:cubicBezTo>
                  <a:cubicBezTo>
                    <a:pt x="0" y="2738"/>
                    <a:pt x="88" y="3073"/>
                    <a:pt x="247" y="3443"/>
                  </a:cubicBezTo>
                  <a:lnTo>
                    <a:pt x="247" y="3461"/>
                  </a:lnTo>
                  <a:lnTo>
                    <a:pt x="8218" y="3461"/>
                  </a:lnTo>
                  <a:cubicBezTo>
                    <a:pt x="8130" y="3390"/>
                    <a:pt x="8042" y="3302"/>
                    <a:pt x="7936" y="3231"/>
                  </a:cubicBezTo>
                  <a:cubicBezTo>
                    <a:pt x="7319" y="2738"/>
                    <a:pt x="6878" y="2085"/>
                    <a:pt x="6648" y="1344"/>
                  </a:cubicBezTo>
                  <a:cubicBezTo>
                    <a:pt x="6137" y="1027"/>
                    <a:pt x="5608" y="762"/>
                    <a:pt x="5061" y="551"/>
                  </a:cubicBezTo>
                  <a:cubicBezTo>
                    <a:pt x="4162" y="216"/>
                    <a:pt x="3210" y="22"/>
                    <a:pt x="2257" y="4"/>
                  </a:cubicBezTo>
                  <a:cubicBezTo>
                    <a:pt x="2178" y="2"/>
                    <a:pt x="2099" y="1"/>
                    <a:pt x="2020" y="1"/>
                  </a:cubicBezTo>
                  <a:close/>
                </a:path>
              </a:pathLst>
            </a:custGeom>
            <a:solidFill>
              <a:srgbClr val="D08D83"/>
            </a:solidFill>
            <a:ln w="9525" cap="flat" cmpd="sng">
              <a:solidFill>
                <a:srgbClr val="D08D8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118;p79">
              <a:extLst>
                <a:ext uri="{FF2B5EF4-FFF2-40B4-BE49-F238E27FC236}">
                  <a16:creationId xmlns:a16="http://schemas.microsoft.com/office/drawing/2014/main" id="{56AB4A55-F525-AA86-1272-1446BF2938D3}"/>
                </a:ext>
              </a:extLst>
            </p:cNvPr>
            <p:cNvSpPr/>
            <p:nvPr/>
          </p:nvSpPr>
          <p:spPr>
            <a:xfrm>
              <a:off x="3210425" y="4390125"/>
              <a:ext cx="164900" cy="102325"/>
            </a:xfrm>
            <a:custGeom>
              <a:avLst/>
              <a:gdLst/>
              <a:ahLst/>
              <a:cxnLst/>
              <a:rect l="l" t="t" r="r" b="b"/>
              <a:pathLst>
                <a:path w="6596" h="4093" extrusionOk="0">
                  <a:moveTo>
                    <a:pt x="176" y="1"/>
                  </a:moveTo>
                  <a:lnTo>
                    <a:pt x="0" y="1024"/>
                  </a:lnTo>
                  <a:cubicBezTo>
                    <a:pt x="882" y="1130"/>
                    <a:pt x="1711" y="1359"/>
                    <a:pt x="2487" y="1711"/>
                  </a:cubicBezTo>
                  <a:cubicBezTo>
                    <a:pt x="3686" y="2258"/>
                    <a:pt x="4744" y="3087"/>
                    <a:pt x="5573" y="4092"/>
                  </a:cubicBezTo>
                  <a:cubicBezTo>
                    <a:pt x="5573" y="3616"/>
                    <a:pt x="5661" y="3157"/>
                    <a:pt x="5819" y="2699"/>
                  </a:cubicBezTo>
                  <a:cubicBezTo>
                    <a:pt x="6102" y="1923"/>
                    <a:pt x="6348" y="1200"/>
                    <a:pt x="6595" y="512"/>
                  </a:cubicBezTo>
                  <a:cubicBezTo>
                    <a:pt x="6542" y="459"/>
                    <a:pt x="6490" y="406"/>
                    <a:pt x="6437" y="371"/>
                  </a:cubicBezTo>
                  <a:cubicBezTo>
                    <a:pt x="6437" y="371"/>
                    <a:pt x="5448" y="1054"/>
                    <a:pt x="3836" y="1054"/>
                  </a:cubicBezTo>
                  <a:cubicBezTo>
                    <a:pt x="3475" y="1054"/>
                    <a:pt x="3083" y="1019"/>
                    <a:pt x="2663" y="936"/>
                  </a:cubicBezTo>
                  <a:cubicBezTo>
                    <a:pt x="1640" y="742"/>
                    <a:pt x="758" y="318"/>
                    <a:pt x="176" y="1"/>
                  </a:cubicBezTo>
                  <a:close/>
                </a:path>
              </a:pathLst>
            </a:custGeom>
            <a:solidFill>
              <a:srgbClr val="B77772"/>
            </a:solidFill>
            <a:ln w="9525" cap="flat" cmpd="sng">
              <a:solidFill>
                <a:srgbClr val="B7777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119;p79">
              <a:extLst>
                <a:ext uri="{FF2B5EF4-FFF2-40B4-BE49-F238E27FC236}">
                  <a16:creationId xmlns:a16="http://schemas.microsoft.com/office/drawing/2014/main" id="{826674B3-AF98-71FF-F074-CD80F3B9EB55}"/>
                </a:ext>
              </a:extLst>
            </p:cNvPr>
            <p:cNvSpPr/>
            <p:nvPr/>
          </p:nvSpPr>
          <p:spPr>
            <a:xfrm>
              <a:off x="3191450" y="4415700"/>
              <a:ext cx="171075" cy="125675"/>
            </a:xfrm>
            <a:custGeom>
              <a:avLst/>
              <a:gdLst/>
              <a:ahLst/>
              <a:cxnLst/>
              <a:rect l="l" t="t" r="r" b="b"/>
              <a:pathLst>
                <a:path w="6843" h="5027" extrusionOk="0">
                  <a:moveTo>
                    <a:pt x="759" y="1"/>
                  </a:moveTo>
                  <a:lnTo>
                    <a:pt x="565" y="1253"/>
                  </a:lnTo>
                  <a:cubicBezTo>
                    <a:pt x="406" y="1359"/>
                    <a:pt x="177" y="1517"/>
                    <a:pt x="1" y="1711"/>
                  </a:cubicBezTo>
                  <a:cubicBezTo>
                    <a:pt x="36" y="1993"/>
                    <a:pt x="89" y="2293"/>
                    <a:pt x="142" y="2575"/>
                  </a:cubicBezTo>
                  <a:cubicBezTo>
                    <a:pt x="212" y="2981"/>
                    <a:pt x="283" y="3369"/>
                    <a:pt x="353" y="3757"/>
                  </a:cubicBezTo>
                  <a:cubicBezTo>
                    <a:pt x="424" y="4180"/>
                    <a:pt x="495" y="4603"/>
                    <a:pt x="565" y="5027"/>
                  </a:cubicBezTo>
                  <a:lnTo>
                    <a:pt x="3210" y="5027"/>
                  </a:lnTo>
                  <a:cubicBezTo>
                    <a:pt x="3246" y="4885"/>
                    <a:pt x="3263" y="4727"/>
                    <a:pt x="3281" y="4550"/>
                  </a:cubicBezTo>
                  <a:cubicBezTo>
                    <a:pt x="3422" y="4674"/>
                    <a:pt x="3528" y="4833"/>
                    <a:pt x="3581" y="5027"/>
                  </a:cubicBezTo>
                  <a:lnTo>
                    <a:pt x="6843" y="5027"/>
                  </a:lnTo>
                  <a:cubicBezTo>
                    <a:pt x="6843" y="5027"/>
                    <a:pt x="6843" y="5009"/>
                    <a:pt x="6825" y="5009"/>
                  </a:cubicBezTo>
                  <a:cubicBezTo>
                    <a:pt x="6508" y="4409"/>
                    <a:pt x="6332" y="3739"/>
                    <a:pt x="6332" y="3069"/>
                  </a:cubicBezTo>
                  <a:cubicBezTo>
                    <a:pt x="5503" y="2064"/>
                    <a:pt x="4445" y="1235"/>
                    <a:pt x="3246" y="688"/>
                  </a:cubicBezTo>
                  <a:cubicBezTo>
                    <a:pt x="2470" y="336"/>
                    <a:pt x="1641" y="107"/>
                    <a:pt x="759" y="1"/>
                  </a:cubicBezTo>
                  <a:close/>
                </a:path>
              </a:pathLst>
            </a:custGeom>
            <a:solidFill>
              <a:srgbClr val="D08D83"/>
            </a:solidFill>
            <a:ln w="9525" cap="flat" cmpd="sng">
              <a:solidFill>
                <a:srgbClr val="D08D8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120;p79">
              <a:extLst>
                <a:ext uri="{FF2B5EF4-FFF2-40B4-BE49-F238E27FC236}">
                  <a16:creationId xmlns:a16="http://schemas.microsoft.com/office/drawing/2014/main" id="{E62A2820-4468-E4CE-D9D8-A18D915B813E}"/>
                </a:ext>
              </a:extLst>
            </p:cNvPr>
            <p:cNvSpPr/>
            <p:nvPr/>
          </p:nvSpPr>
          <p:spPr>
            <a:xfrm>
              <a:off x="3038025" y="3736150"/>
              <a:ext cx="167575" cy="93675"/>
            </a:xfrm>
            <a:custGeom>
              <a:avLst/>
              <a:gdLst/>
              <a:ahLst/>
              <a:cxnLst/>
              <a:rect l="l" t="t" r="r" b="b"/>
              <a:pathLst>
                <a:path w="6703" h="3747" extrusionOk="0">
                  <a:moveTo>
                    <a:pt x="5984" y="1"/>
                  </a:moveTo>
                  <a:cubicBezTo>
                    <a:pt x="5892" y="1"/>
                    <a:pt x="5796" y="3"/>
                    <a:pt x="5697" y="8"/>
                  </a:cubicBezTo>
                  <a:lnTo>
                    <a:pt x="5503" y="8"/>
                  </a:lnTo>
                  <a:cubicBezTo>
                    <a:pt x="4357" y="78"/>
                    <a:pt x="3475" y="167"/>
                    <a:pt x="2734" y="184"/>
                  </a:cubicBezTo>
                  <a:cubicBezTo>
                    <a:pt x="2787" y="696"/>
                    <a:pt x="2822" y="1031"/>
                    <a:pt x="2822" y="1031"/>
                  </a:cubicBezTo>
                  <a:cubicBezTo>
                    <a:pt x="2822" y="1031"/>
                    <a:pt x="2399" y="1189"/>
                    <a:pt x="1747" y="1348"/>
                  </a:cubicBezTo>
                  <a:cubicBezTo>
                    <a:pt x="1659" y="1489"/>
                    <a:pt x="1553" y="1613"/>
                    <a:pt x="1429" y="1718"/>
                  </a:cubicBezTo>
                  <a:cubicBezTo>
                    <a:pt x="1200" y="1912"/>
                    <a:pt x="918" y="2054"/>
                    <a:pt x="618" y="2106"/>
                  </a:cubicBezTo>
                  <a:cubicBezTo>
                    <a:pt x="521" y="2124"/>
                    <a:pt x="415" y="2133"/>
                    <a:pt x="310" y="2133"/>
                  </a:cubicBezTo>
                  <a:cubicBezTo>
                    <a:pt x="204" y="2133"/>
                    <a:pt x="98" y="2124"/>
                    <a:pt x="1" y="2106"/>
                  </a:cubicBezTo>
                  <a:cubicBezTo>
                    <a:pt x="1" y="2177"/>
                    <a:pt x="1" y="2265"/>
                    <a:pt x="1" y="2336"/>
                  </a:cubicBezTo>
                  <a:cubicBezTo>
                    <a:pt x="19" y="2618"/>
                    <a:pt x="54" y="2812"/>
                    <a:pt x="160" y="3041"/>
                  </a:cubicBezTo>
                  <a:cubicBezTo>
                    <a:pt x="318" y="3306"/>
                    <a:pt x="618" y="3570"/>
                    <a:pt x="1182" y="3658"/>
                  </a:cubicBezTo>
                  <a:lnTo>
                    <a:pt x="1271" y="3658"/>
                  </a:lnTo>
                  <a:cubicBezTo>
                    <a:pt x="1479" y="3468"/>
                    <a:pt x="1964" y="3350"/>
                    <a:pt x="2508" y="3350"/>
                  </a:cubicBezTo>
                  <a:cubicBezTo>
                    <a:pt x="2974" y="3350"/>
                    <a:pt x="3483" y="3437"/>
                    <a:pt x="3898" y="3641"/>
                  </a:cubicBezTo>
                  <a:cubicBezTo>
                    <a:pt x="4110" y="3658"/>
                    <a:pt x="4339" y="3676"/>
                    <a:pt x="4621" y="3746"/>
                  </a:cubicBezTo>
                  <a:cubicBezTo>
                    <a:pt x="4656" y="3570"/>
                    <a:pt x="4709" y="3411"/>
                    <a:pt x="4780" y="3235"/>
                  </a:cubicBezTo>
                  <a:cubicBezTo>
                    <a:pt x="5150" y="2089"/>
                    <a:pt x="5785" y="1013"/>
                    <a:pt x="6596" y="149"/>
                  </a:cubicBezTo>
                  <a:cubicBezTo>
                    <a:pt x="6632" y="114"/>
                    <a:pt x="6667" y="78"/>
                    <a:pt x="6702" y="43"/>
                  </a:cubicBezTo>
                  <a:cubicBezTo>
                    <a:pt x="6470" y="17"/>
                    <a:pt x="6237" y="1"/>
                    <a:pt x="5984" y="1"/>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121;p79">
              <a:extLst>
                <a:ext uri="{FF2B5EF4-FFF2-40B4-BE49-F238E27FC236}">
                  <a16:creationId xmlns:a16="http://schemas.microsoft.com/office/drawing/2014/main" id="{04AE6F01-D69C-023A-53D7-9083E26D6959}"/>
                </a:ext>
              </a:extLst>
            </p:cNvPr>
            <p:cNvSpPr/>
            <p:nvPr/>
          </p:nvSpPr>
          <p:spPr>
            <a:xfrm>
              <a:off x="3153550" y="3737225"/>
              <a:ext cx="63050" cy="105375"/>
            </a:xfrm>
            <a:custGeom>
              <a:avLst/>
              <a:gdLst/>
              <a:ahLst/>
              <a:cxnLst/>
              <a:rect l="l" t="t" r="r" b="b"/>
              <a:pathLst>
                <a:path w="2522" h="4215" extrusionOk="0">
                  <a:moveTo>
                    <a:pt x="2081" y="0"/>
                  </a:moveTo>
                  <a:cubicBezTo>
                    <a:pt x="2046" y="35"/>
                    <a:pt x="2011" y="71"/>
                    <a:pt x="1975" y="106"/>
                  </a:cubicBezTo>
                  <a:cubicBezTo>
                    <a:pt x="1164" y="970"/>
                    <a:pt x="529" y="2046"/>
                    <a:pt x="159" y="3192"/>
                  </a:cubicBezTo>
                  <a:cubicBezTo>
                    <a:pt x="88" y="3368"/>
                    <a:pt x="35" y="3527"/>
                    <a:pt x="0" y="3703"/>
                  </a:cubicBezTo>
                  <a:cubicBezTo>
                    <a:pt x="177" y="3756"/>
                    <a:pt x="371" y="3809"/>
                    <a:pt x="582" y="3897"/>
                  </a:cubicBezTo>
                  <a:cubicBezTo>
                    <a:pt x="741" y="3986"/>
                    <a:pt x="917" y="4091"/>
                    <a:pt x="1076" y="4215"/>
                  </a:cubicBezTo>
                  <a:cubicBezTo>
                    <a:pt x="1429" y="2434"/>
                    <a:pt x="2257" y="582"/>
                    <a:pt x="2522" y="35"/>
                  </a:cubicBezTo>
                  <a:lnTo>
                    <a:pt x="2363" y="35"/>
                  </a:lnTo>
                  <a:cubicBezTo>
                    <a:pt x="2275" y="18"/>
                    <a:pt x="2169" y="0"/>
                    <a:pt x="2081" y="0"/>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122;p79">
              <a:extLst>
                <a:ext uri="{FF2B5EF4-FFF2-40B4-BE49-F238E27FC236}">
                  <a16:creationId xmlns:a16="http://schemas.microsoft.com/office/drawing/2014/main" id="{8857CA78-1C79-4063-7825-E8E948D759E6}"/>
                </a:ext>
              </a:extLst>
            </p:cNvPr>
            <p:cNvSpPr/>
            <p:nvPr/>
          </p:nvSpPr>
          <p:spPr>
            <a:xfrm>
              <a:off x="3046850" y="3471575"/>
              <a:ext cx="142425" cy="240100"/>
            </a:xfrm>
            <a:custGeom>
              <a:avLst/>
              <a:gdLst/>
              <a:ahLst/>
              <a:cxnLst/>
              <a:rect l="l" t="t" r="r" b="b"/>
              <a:pathLst>
                <a:path w="5697" h="9604" extrusionOk="0">
                  <a:moveTo>
                    <a:pt x="2272" y="1"/>
                  </a:moveTo>
                  <a:cubicBezTo>
                    <a:pt x="2238" y="1"/>
                    <a:pt x="2209" y="4"/>
                    <a:pt x="2187" y="10"/>
                  </a:cubicBezTo>
                  <a:cubicBezTo>
                    <a:pt x="1835" y="134"/>
                    <a:pt x="1694" y="1527"/>
                    <a:pt x="1799" y="2144"/>
                  </a:cubicBezTo>
                  <a:cubicBezTo>
                    <a:pt x="1394" y="2814"/>
                    <a:pt x="724" y="3784"/>
                    <a:pt x="1" y="4860"/>
                  </a:cubicBezTo>
                  <a:cubicBezTo>
                    <a:pt x="212" y="4913"/>
                    <a:pt x="406" y="4983"/>
                    <a:pt x="618" y="5089"/>
                  </a:cubicBezTo>
                  <a:cubicBezTo>
                    <a:pt x="1306" y="5406"/>
                    <a:pt x="1764" y="6852"/>
                    <a:pt x="2029" y="8316"/>
                  </a:cubicBezTo>
                  <a:cubicBezTo>
                    <a:pt x="2117" y="8757"/>
                    <a:pt x="2187" y="9198"/>
                    <a:pt x="2258" y="9603"/>
                  </a:cubicBezTo>
                  <a:cubicBezTo>
                    <a:pt x="2681" y="8246"/>
                    <a:pt x="2928" y="6747"/>
                    <a:pt x="3087" y="5547"/>
                  </a:cubicBezTo>
                  <a:cubicBezTo>
                    <a:pt x="1746" y="5265"/>
                    <a:pt x="1817" y="2250"/>
                    <a:pt x="1817" y="2250"/>
                  </a:cubicBezTo>
                  <a:lnTo>
                    <a:pt x="1817" y="2250"/>
                  </a:lnTo>
                  <a:cubicBezTo>
                    <a:pt x="1817" y="2250"/>
                    <a:pt x="2284" y="2429"/>
                    <a:pt x="2667" y="2429"/>
                  </a:cubicBezTo>
                  <a:cubicBezTo>
                    <a:pt x="2920" y="2429"/>
                    <a:pt x="3136" y="2351"/>
                    <a:pt x="3157" y="2091"/>
                  </a:cubicBezTo>
                  <a:cubicBezTo>
                    <a:pt x="3228" y="1439"/>
                    <a:pt x="3510" y="1033"/>
                    <a:pt x="3510" y="1033"/>
                  </a:cubicBezTo>
                  <a:lnTo>
                    <a:pt x="5273" y="2109"/>
                  </a:lnTo>
                  <a:cubicBezTo>
                    <a:pt x="5538" y="1738"/>
                    <a:pt x="5697" y="1403"/>
                    <a:pt x="5608" y="1298"/>
                  </a:cubicBezTo>
                  <a:cubicBezTo>
                    <a:pt x="5374" y="1013"/>
                    <a:pt x="2891" y="1"/>
                    <a:pt x="2272" y="1"/>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123;p79">
              <a:extLst>
                <a:ext uri="{FF2B5EF4-FFF2-40B4-BE49-F238E27FC236}">
                  <a16:creationId xmlns:a16="http://schemas.microsoft.com/office/drawing/2014/main" id="{669E9EA8-B37B-07C7-51D9-5328FF4F72D5}"/>
                </a:ext>
              </a:extLst>
            </p:cNvPr>
            <p:cNvSpPr/>
            <p:nvPr/>
          </p:nvSpPr>
          <p:spPr>
            <a:xfrm>
              <a:off x="3124000" y="3608050"/>
              <a:ext cx="25" cy="1775"/>
            </a:xfrm>
            <a:custGeom>
              <a:avLst/>
              <a:gdLst/>
              <a:ahLst/>
              <a:cxnLst/>
              <a:rect l="l" t="t" r="r" b="b"/>
              <a:pathLst>
                <a:path w="1" h="71" extrusionOk="0">
                  <a:moveTo>
                    <a:pt x="1" y="71"/>
                  </a:moveTo>
                  <a:cubicBezTo>
                    <a:pt x="1" y="36"/>
                    <a:pt x="1" y="18"/>
                    <a:pt x="1" y="0"/>
                  </a:cubicBezTo>
                  <a:cubicBezTo>
                    <a:pt x="1" y="18"/>
                    <a:pt x="1" y="36"/>
                    <a:pt x="1" y="71"/>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124;p79">
              <a:extLst>
                <a:ext uri="{FF2B5EF4-FFF2-40B4-BE49-F238E27FC236}">
                  <a16:creationId xmlns:a16="http://schemas.microsoft.com/office/drawing/2014/main" id="{01FFCFA3-76E2-DAE2-E835-E8E2AB5DB197}"/>
                </a:ext>
              </a:extLst>
            </p:cNvPr>
            <p:cNvSpPr/>
            <p:nvPr/>
          </p:nvSpPr>
          <p:spPr>
            <a:xfrm>
              <a:off x="3038025" y="3772925"/>
              <a:ext cx="31325" cy="13250"/>
            </a:xfrm>
            <a:custGeom>
              <a:avLst/>
              <a:gdLst/>
              <a:ahLst/>
              <a:cxnLst/>
              <a:rect l="l" t="t" r="r" b="b"/>
              <a:pathLst>
                <a:path w="1253" h="530" extrusionOk="0">
                  <a:moveTo>
                    <a:pt x="1253" y="1"/>
                  </a:moveTo>
                  <a:cubicBezTo>
                    <a:pt x="1243" y="1"/>
                    <a:pt x="1239" y="1"/>
                    <a:pt x="1237" y="3"/>
                  </a:cubicBezTo>
                  <a:lnTo>
                    <a:pt x="1237" y="3"/>
                  </a:lnTo>
                  <a:cubicBezTo>
                    <a:pt x="1242" y="3"/>
                    <a:pt x="1248" y="2"/>
                    <a:pt x="1253" y="1"/>
                  </a:cubicBezTo>
                  <a:close/>
                  <a:moveTo>
                    <a:pt x="1237" y="3"/>
                  </a:moveTo>
                  <a:lnTo>
                    <a:pt x="1237" y="3"/>
                  </a:lnTo>
                  <a:cubicBezTo>
                    <a:pt x="853" y="73"/>
                    <a:pt x="436" y="142"/>
                    <a:pt x="1" y="177"/>
                  </a:cubicBezTo>
                  <a:cubicBezTo>
                    <a:pt x="1" y="300"/>
                    <a:pt x="1" y="406"/>
                    <a:pt x="1" y="530"/>
                  </a:cubicBezTo>
                  <a:cubicBezTo>
                    <a:pt x="195" y="512"/>
                    <a:pt x="389" y="477"/>
                    <a:pt x="565" y="406"/>
                  </a:cubicBezTo>
                  <a:cubicBezTo>
                    <a:pt x="812" y="318"/>
                    <a:pt x="1041" y="177"/>
                    <a:pt x="1235" y="18"/>
                  </a:cubicBezTo>
                  <a:cubicBezTo>
                    <a:pt x="1235" y="10"/>
                    <a:pt x="1235" y="6"/>
                    <a:pt x="1237" y="3"/>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125;p79">
              <a:extLst>
                <a:ext uri="{FF2B5EF4-FFF2-40B4-BE49-F238E27FC236}">
                  <a16:creationId xmlns:a16="http://schemas.microsoft.com/office/drawing/2014/main" id="{F88C0F6C-E45B-2D55-ADD1-5A0DB7DE52B8}"/>
                </a:ext>
              </a:extLst>
            </p:cNvPr>
            <p:cNvSpPr/>
            <p:nvPr/>
          </p:nvSpPr>
          <p:spPr>
            <a:xfrm>
              <a:off x="3173825" y="3524275"/>
              <a:ext cx="4875" cy="7075"/>
            </a:xfrm>
            <a:custGeom>
              <a:avLst/>
              <a:gdLst/>
              <a:ahLst/>
              <a:cxnLst/>
              <a:rect l="l" t="t" r="r" b="b"/>
              <a:pathLst>
                <a:path w="195" h="283" extrusionOk="0">
                  <a:moveTo>
                    <a:pt x="194" y="1"/>
                  </a:moveTo>
                  <a:lnTo>
                    <a:pt x="47" y="215"/>
                  </a:lnTo>
                  <a:lnTo>
                    <a:pt x="47" y="215"/>
                  </a:lnTo>
                  <a:cubicBezTo>
                    <a:pt x="101" y="138"/>
                    <a:pt x="153" y="69"/>
                    <a:pt x="194" y="1"/>
                  </a:cubicBezTo>
                  <a:close/>
                  <a:moveTo>
                    <a:pt x="47" y="215"/>
                  </a:moveTo>
                  <a:lnTo>
                    <a:pt x="47" y="215"/>
                  </a:lnTo>
                  <a:cubicBezTo>
                    <a:pt x="32" y="237"/>
                    <a:pt x="16" y="259"/>
                    <a:pt x="0" y="283"/>
                  </a:cubicBezTo>
                  <a:lnTo>
                    <a:pt x="47" y="215"/>
                  </a:ln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126;p79">
              <a:extLst>
                <a:ext uri="{FF2B5EF4-FFF2-40B4-BE49-F238E27FC236}">
                  <a16:creationId xmlns:a16="http://schemas.microsoft.com/office/drawing/2014/main" id="{6E1BBADF-3E3A-AC6A-6946-3E0D06E166A6}"/>
                </a:ext>
              </a:extLst>
            </p:cNvPr>
            <p:cNvSpPr/>
            <p:nvPr/>
          </p:nvSpPr>
          <p:spPr>
            <a:xfrm>
              <a:off x="3090500" y="3497400"/>
              <a:ext cx="88200" cy="112875"/>
            </a:xfrm>
            <a:custGeom>
              <a:avLst/>
              <a:gdLst/>
              <a:ahLst/>
              <a:cxnLst/>
              <a:rect l="l" t="t" r="r" b="b"/>
              <a:pathLst>
                <a:path w="3528" h="4515" extrusionOk="0">
                  <a:moveTo>
                    <a:pt x="1764" y="0"/>
                  </a:moveTo>
                  <a:cubicBezTo>
                    <a:pt x="1764" y="0"/>
                    <a:pt x="1482" y="406"/>
                    <a:pt x="1411" y="1058"/>
                  </a:cubicBezTo>
                  <a:cubicBezTo>
                    <a:pt x="1390" y="1318"/>
                    <a:pt x="1174" y="1396"/>
                    <a:pt x="921" y="1396"/>
                  </a:cubicBezTo>
                  <a:cubicBezTo>
                    <a:pt x="538" y="1396"/>
                    <a:pt x="71" y="1217"/>
                    <a:pt x="71" y="1217"/>
                  </a:cubicBezTo>
                  <a:lnTo>
                    <a:pt x="71" y="1217"/>
                  </a:lnTo>
                  <a:cubicBezTo>
                    <a:pt x="71" y="1217"/>
                    <a:pt x="0" y="4232"/>
                    <a:pt x="1341" y="4514"/>
                  </a:cubicBezTo>
                  <a:cubicBezTo>
                    <a:pt x="1341" y="4497"/>
                    <a:pt x="1341" y="4497"/>
                    <a:pt x="1341" y="4497"/>
                  </a:cubicBezTo>
                  <a:cubicBezTo>
                    <a:pt x="1341" y="4462"/>
                    <a:pt x="1341" y="4444"/>
                    <a:pt x="1341" y="4426"/>
                  </a:cubicBezTo>
                  <a:cubicBezTo>
                    <a:pt x="1358" y="4303"/>
                    <a:pt x="1376" y="4197"/>
                    <a:pt x="1394" y="4091"/>
                  </a:cubicBezTo>
                  <a:cubicBezTo>
                    <a:pt x="1464" y="3509"/>
                    <a:pt x="1499" y="3209"/>
                    <a:pt x="1517" y="3051"/>
                  </a:cubicBezTo>
                  <a:cubicBezTo>
                    <a:pt x="935" y="2857"/>
                    <a:pt x="441" y="2486"/>
                    <a:pt x="794" y="2116"/>
                  </a:cubicBezTo>
                  <a:cubicBezTo>
                    <a:pt x="1010" y="1879"/>
                    <a:pt x="1348" y="1807"/>
                    <a:pt x="1677" y="1807"/>
                  </a:cubicBezTo>
                  <a:cubicBezTo>
                    <a:pt x="2180" y="1807"/>
                    <a:pt x="2663" y="1975"/>
                    <a:pt x="2663" y="1975"/>
                  </a:cubicBezTo>
                  <a:cubicBezTo>
                    <a:pt x="1341" y="970"/>
                    <a:pt x="1834" y="353"/>
                    <a:pt x="1834" y="353"/>
                  </a:cubicBezTo>
                  <a:lnTo>
                    <a:pt x="1834" y="353"/>
                  </a:lnTo>
                  <a:lnTo>
                    <a:pt x="3316" y="1358"/>
                  </a:lnTo>
                  <a:lnTo>
                    <a:pt x="3527" y="1076"/>
                  </a:lnTo>
                  <a:lnTo>
                    <a:pt x="1764" y="0"/>
                  </a:ln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127;p79">
              <a:extLst>
                <a:ext uri="{FF2B5EF4-FFF2-40B4-BE49-F238E27FC236}">
                  <a16:creationId xmlns:a16="http://schemas.microsoft.com/office/drawing/2014/main" id="{1A41C32C-4270-495F-408C-FCB81F8A9017}"/>
                </a:ext>
              </a:extLst>
            </p:cNvPr>
            <p:cNvSpPr/>
            <p:nvPr/>
          </p:nvSpPr>
          <p:spPr>
            <a:xfrm>
              <a:off x="3101525" y="3506200"/>
              <a:ext cx="82450" cy="71025"/>
            </a:xfrm>
            <a:custGeom>
              <a:avLst/>
              <a:gdLst/>
              <a:ahLst/>
              <a:cxnLst/>
              <a:rect l="l" t="t" r="r" b="b"/>
              <a:pathLst>
                <a:path w="3298" h="2841" extrusionOk="0">
                  <a:moveTo>
                    <a:pt x="1393" y="1"/>
                  </a:moveTo>
                  <a:lnTo>
                    <a:pt x="1393" y="1"/>
                  </a:lnTo>
                  <a:cubicBezTo>
                    <a:pt x="1393" y="1"/>
                    <a:pt x="900" y="618"/>
                    <a:pt x="2222" y="1623"/>
                  </a:cubicBezTo>
                  <a:cubicBezTo>
                    <a:pt x="2222" y="1623"/>
                    <a:pt x="1739" y="1455"/>
                    <a:pt x="1236" y="1455"/>
                  </a:cubicBezTo>
                  <a:cubicBezTo>
                    <a:pt x="907" y="1455"/>
                    <a:pt x="569" y="1527"/>
                    <a:pt x="353" y="1764"/>
                  </a:cubicBezTo>
                  <a:cubicBezTo>
                    <a:pt x="0" y="2134"/>
                    <a:pt x="494" y="2505"/>
                    <a:pt x="1076" y="2699"/>
                  </a:cubicBezTo>
                  <a:cubicBezTo>
                    <a:pt x="1333" y="2780"/>
                    <a:pt x="1610" y="2840"/>
                    <a:pt x="1837" y="2840"/>
                  </a:cubicBezTo>
                  <a:cubicBezTo>
                    <a:pt x="1906" y="2840"/>
                    <a:pt x="1971" y="2835"/>
                    <a:pt x="2028" y="2822"/>
                  </a:cubicBezTo>
                  <a:cubicBezTo>
                    <a:pt x="2469" y="2769"/>
                    <a:pt x="2945" y="2223"/>
                    <a:pt x="3175" y="1782"/>
                  </a:cubicBezTo>
                  <a:cubicBezTo>
                    <a:pt x="3298" y="1535"/>
                    <a:pt x="3227" y="1235"/>
                    <a:pt x="2998" y="1076"/>
                  </a:cubicBezTo>
                  <a:lnTo>
                    <a:pt x="2875" y="1006"/>
                  </a:lnTo>
                  <a:lnTo>
                    <a:pt x="1393" y="1"/>
                  </a:ln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128;p79">
              <a:extLst>
                <a:ext uri="{FF2B5EF4-FFF2-40B4-BE49-F238E27FC236}">
                  <a16:creationId xmlns:a16="http://schemas.microsoft.com/office/drawing/2014/main" id="{9E0BE295-D6E5-FF1A-16BD-AA2781951675}"/>
                </a:ext>
              </a:extLst>
            </p:cNvPr>
            <p:cNvSpPr/>
            <p:nvPr/>
          </p:nvSpPr>
          <p:spPr>
            <a:xfrm>
              <a:off x="3038025" y="3769850"/>
              <a:ext cx="43675" cy="19625"/>
            </a:xfrm>
            <a:custGeom>
              <a:avLst/>
              <a:gdLst/>
              <a:ahLst/>
              <a:cxnLst/>
              <a:rect l="l" t="t" r="r" b="b"/>
              <a:pathLst>
                <a:path w="1747" h="785" extrusionOk="0">
                  <a:moveTo>
                    <a:pt x="1747" y="0"/>
                  </a:moveTo>
                  <a:lnTo>
                    <a:pt x="1747" y="0"/>
                  </a:lnTo>
                  <a:cubicBezTo>
                    <a:pt x="1588" y="53"/>
                    <a:pt x="1429" y="88"/>
                    <a:pt x="1253" y="124"/>
                  </a:cubicBezTo>
                  <a:cubicBezTo>
                    <a:pt x="1235" y="124"/>
                    <a:pt x="1235" y="124"/>
                    <a:pt x="1235" y="141"/>
                  </a:cubicBezTo>
                  <a:cubicBezTo>
                    <a:pt x="1041" y="300"/>
                    <a:pt x="812" y="441"/>
                    <a:pt x="565" y="529"/>
                  </a:cubicBezTo>
                  <a:cubicBezTo>
                    <a:pt x="389" y="600"/>
                    <a:pt x="195" y="635"/>
                    <a:pt x="1" y="653"/>
                  </a:cubicBezTo>
                  <a:cubicBezTo>
                    <a:pt x="1" y="688"/>
                    <a:pt x="1" y="723"/>
                    <a:pt x="1" y="758"/>
                  </a:cubicBezTo>
                  <a:cubicBezTo>
                    <a:pt x="98" y="776"/>
                    <a:pt x="204" y="785"/>
                    <a:pt x="310" y="785"/>
                  </a:cubicBezTo>
                  <a:cubicBezTo>
                    <a:pt x="415" y="785"/>
                    <a:pt x="521" y="776"/>
                    <a:pt x="618" y="758"/>
                  </a:cubicBezTo>
                  <a:cubicBezTo>
                    <a:pt x="918" y="706"/>
                    <a:pt x="1200" y="564"/>
                    <a:pt x="1429" y="370"/>
                  </a:cubicBezTo>
                  <a:cubicBezTo>
                    <a:pt x="1553" y="265"/>
                    <a:pt x="1659" y="141"/>
                    <a:pt x="1747" y="0"/>
                  </a:cubicBezTo>
                  <a:close/>
                </a:path>
              </a:pathLst>
            </a:custGeom>
            <a:solidFill>
              <a:srgbClr val="B26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129;p79">
              <a:extLst>
                <a:ext uri="{FF2B5EF4-FFF2-40B4-BE49-F238E27FC236}">
                  <a16:creationId xmlns:a16="http://schemas.microsoft.com/office/drawing/2014/main" id="{9575B5A3-44BA-C88E-B5A0-01338A084D95}"/>
                </a:ext>
              </a:extLst>
            </p:cNvPr>
            <p:cNvSpPr/>
            <p:nvPr/>
          </p:nvSpPr>
          <p:spPr>
            <a:xfrm>
              <a:off x="3393825" y="3734125"/>
              <a:ext cx="1325" cy="25"/>
            </a:xfrm>
            <a:custGeom>
              <a:avLst/>
              <a:gdLst/>
              <a:ahLst/>
              <a:cxnLst/>
              <a:rect l="l" t="t" r="r" b="b"/>
              <a:pathLst>
                <a:path w="53" h="1" extrusionOk="0">
                  <a:moveTo>
                    <a:pt x="0" y="1"/>
                  </a:moveTo>
                  <a:cubicBezTo>
                    <a:pt x="18" y="1"/>
                    <a:pt x="35" y="1"/>
                    <a:pt x="53" y="1"/>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130;p79">
              <a:extLst>
                <a:ext uri="{FF2B5EF4-FFF2-40B4-BE49-F238E27FC236}">
                  <a16:creationId xmlns:a16="http://schemas.microsoft.com/office/drawing/2014/main" id="{DE49E97D-CC87-E732-8F9B-1B7AFCE3F323}"/>
                </a:ext>
              </a:extLst>
            </p:cNvPr>
            <p:cNvSpPr/>
            <p:nvPr/>
          </p:nvSpPr>
          <p:spPr>
            <a:xfrm>
              <a:off x="3397350" y="3734125"/>
              <a:ext cx="1325" cy="25"/>
            </a:xfrm>
            <a:custGeom>
              <a:avLst/>
              <a:gdLst/>
              <a:ahLst/>
              <a:cxnLst/>
              <a:rect l="l" t="t" r="r" b="b"/>
              <a:pathLst>
                <a:path w="53" h="1" extrusionOk="0">
                  <a:moveTo>
                    <a:pt x="0" y="1"/>
                  </a:moveTo>
                  <a:cubicBezTo>
                    <a:pt x="18" y="1"/>
                    <a:pt x="35" y="1"/>
                    <a:pt x="53" y="1"/>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131;p79">
              <a:extLst>
                <a:ext uri="{FF2B5EF4-FFF2-40B4-BE49-F238E27FC236}">
                  <a16:creationId xmlns:a16="http://schemas.microsoft.com/office/drawing/2014/main" id="{B4DEB643-F2F7-CCBF-853A-0B63A02103A2}"/>
                </a:ext>
              </a:extLst>
            </p:cNvPr>
            <p:cNvSpPr/>
            <p:nvPr/>
          </p:nvSpPr>
          <p:spPr>
            <a:xfrm>
              <a:off x="3416300" y="3733700"/>
              <a:ext cx="6625" cy="25"/>
            </a:xfrm>
            <a:custGeom>
              <a:avLst/>
              <a:gdLst/>
              <a:ahLst/>
              <a:cxnLst/>
              <a:rect l="l" t="t" r="r" b="b"/>
              <a:pathLst>
                <a:path w="265" h="1" extrusionOk="0">
                  <a:moveTo>
                    <a:pt x="0" y="0"/>
                  </a:moveTo>
                  <a:cubicBezTo>
                    <a:pt x="89" y="0"/>
                    <a:pt x="177" y="0"/>
                    <a:pt x="265" y="0"/>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132;p79">
              <a:extLst>
                <a:ext uri="{FF2B5EF4-FFF2-40B4-BE49-F238E27FC236}">
                  <a16:creationId xmlns:a16="http://schemas.microsoft.com/office/drawing/2014/main" id="{C4221DBC-39F2-4592-B816-A3645A2DD805}"/>
                </a:ext>
              </a:extLst>
            </p:cNvPr>
            <p:cNvSpPr/>
            <p:nvPr/>
          </p:nvSpPr>
          <p:spPr>
            <a:xfrm>
              <a:off x="3389850" y="3734125"/>
              <a:ext cx="2225" cy="475"/>
            </a:xfrm>
            <a:custGeom>
              <a:avLst/>
              <a:gdLst/>
              <a:ahLst/>
              <a:cxnLst/>
              <a:rect l="l" t="t" r="r" b="b"/>
              <a:pathLst>
                <a:path w="89" h="19" extrusionOk="0">
                  <a:moveTo>
                    <a:pt x="88" y="1"/>
                  </a:moveTo>
                  <a:lnTo>
                    <a:pt x="0" y="18"/>
                  </a:lnTo>
                  <a:cubicBezTo>
                    <a:pt x="18" y="18"/>
                    <a:pt x="36" y="18"/>
                    <a:pt x="88" y="1"/>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133;p79">
              <a:extLst>
                <a:ext uri="{FF2B5EF4-FFF2-40B4-BE49-F238E27FC236}">
                  <a16:creationId xmlns:a16="http://schemas.microsoft.com/office/drawing/2014/main" id="{A5D4E934-326E-45B0-BC5D-3E3BB16B087B}"/>
                </a:ext>
              </a:extLst>
            </p:cNvPr>
            <p:cNvSpPr/>
            <p:nvPr/>
          </p:nvSpPr>
          <p:spPr>
            <a:xfrm>
              <a:off x="3401300" y="3734125"/>
              <a:ext cx="4875" cy="25"/>
            </a:xfrm>
            <a:custGeom>
              <a:avLst/>
              <a:gdLst/>
              <a:ahLst/>
              <a:cxnLst/>
              <a:rect l="l" t="t" r="r" b="b"/>
              <a:pathLst>
                <a:path w="195" h="1" extrusionOk="0">
                  <a:moveTo>
                    <a:pt x="1" y="1"/>
                  </a:moveTo>
                  <a:cubicBezTo>
                    <a:pt x="54" y="1"/>
                    <a:pt x="124" y="1"/>
                    <a:pt x="195" y="1"/>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134;p79">
              <a:extLst>
                <a:ext uri="{FF2B5EF4-FFF2-40B4-BE49-F238E27FC236}">
                  <a16:creationId xmlns:a16="http://schemas.microsoft.com/office/drawing/2014/main" id="{13E06490-6BD0-A8E5-0D5C-F82CCA29DC67}"/>
                </a:ext>
              </a:extLst>
            </p:cNvPr>
            <p:cNvSpPr/>
            <p:nvPr/>
          </p:nvSpPr>
          <p:spPr>
            <a:xfrm>
              <a:off x="3389400" y="3734575"/>
              <a:ext cx="475" cy="25"/>
            </a:xfrm>
            <a:custGeom>
              <a:avLst/>
              <a:gdLst/>
              <a:ahLst/>
              <a:cxnLst/>
              <a:rect l="l" t="t" r="r" b="b"/>
              <a:pathLst>
                <a:path w="19" h="1" extrusionOk="0">
                  <a:moveTo>
                    <a:pt x="1" y="0"/>
                  </a:moveTo>
                  <a:cubicBezTo>
                    <a:pt x="1" y="0"/>
                    <a:pt x="18" y="0"/>
                    <a:pt x="18" y="0"/>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135;p79">
              <a:extLst>
                <a:ext uri="{FF2B5EF4-FFF2-40B4-BE49-F238E27FC236}">
                  <a16:creationId xmlns:a16="http://schemas.microsoft.com/office/drawing/2014/main" id="{164AD94A-9B66-6247-1631-115E1CEC11CB}"/>
                </a:ext>
              </a:extLst>
            </p:cNvPr>
            <p:cNvSpPr/>
            <p:nvPr/>
          </p:nvSpPr>
          <p:spPr>
            <a:xfrm>
              <a:off x="3481550" y="3840375"/>
              <a:ext cx="185625" cy="88200"/>
            </a:xfrm>
            <a:custGeom>
              <a:avLst/>
              <a:gdLst/>
              <a:ahLst/>
              <a:cxnLst/>
              <a:rect l="l" t="t" r="r" b="b"/>
              <a:pathLst>
                <a:path w="7425" h="3528" extrusionOk="0">
                  <a:moveTo>
                    <a:pt x="1411" y="1"/>
                  </a:moveTo>
                  <a:cubicBezTo>
                    <a:pt x="917" y="36"/>
                    <a:pt x="441" y="477"/>
                    <a:pt x="265" y="1059"/>
                  </a:cubicBezTo>
                  <a:cubicBezTo>
                    <a:pt x="230" y="1147"/>
                    <a:pt x="212" y="1235"/>
                    <a:pt x="177" y="1341"/>
                  </a:cubicBezTo>
                  <a:cubicBezTo>
                    <a:pt x="177" y="1341"/>
                    <a:pt x="194" y="1341"/>
                    <a:pt x="194" y="1359"/>
                  </a:cubicBezTo>
                  <a:cubicBezTo>
                    <a:pt x="88" y="1729"/>
                    <a:pt x="18" y="2082"/>
                    <a:pt x="0" y="2452"/>
                  </a:cubicBezTo>
                  <a:cubicBezTo>
                    <a:pt x="811" y="2893"/>
                    <a:pt x="1552" y="2981"/>
                    <a:pt x="1640" y="2981"/>
                  </a:cubicBezTo>
                  <a:cubicBezTo>
                    <a:pt x="1640" y="2981"/>
                    <a:pt x="1658" y="3122"/>
                    <a:pt x="1658" y="3528"/>
                  </a:cubicBezTo>
                  <a:lnTo>
                    <a:pt x="1781" y="2134"/>
                  </a:lnTo>
                  <a:cubicBezTo>
                    <a:pt x="3157" y="2029"/>
                    <a:pt x="5485" y="1376"/>
                    <a:pt x="7424" y="688"/>
                  </a:cubicBezTo>
                  <a:cubicBezTo>
                    <a:pt x="6014" y="530"/>
                    <a:pt x="4603" y="230"/>
                    <a:pt x="3192" y="71"/>
                  </a:cubicBezTo>
                  <a:cubicBezTo>
                    <a:pt x="2875" y="106"/>
                    <a:pt x="2575" y="124"/>
                    <a:pt x="2293" y="177"/>
                  </a:cubicBezTo>
                  <a:cubicBezTo>
                    <a:pt x="1993" y="230"/>
                    <a:pt x="1711" y="300"/>
                    <a:pt x="1429" y="424"/>
                  </a:cubicBezTo>
                  <a:cubicBezTo>
                    <a:pt x="1182" y="547"/>
                    <a:pt x="935" y="724"/>
                    <a:pt x="759" y="953"/>
                  </a:cubicBezTo>
                  <a:cubicBezTo>
                    <a:pt x="565" y="1182"/>
                    <a:pt x="424" y="1447"/>
                    <a:pt x="388" y="1764"/>
                  </a:cubicBezTo>
                  <a:cubicBezTo>
                    <a:pt x="318" y="1447"/>
                    <a:pt x="406" y="1094"/>
                    <a:pt x="582" y="829"/>
                  </a:cubicBezTo>
                  <a:cubicBezTo>
                    <a:pt x="759" y="547"/>
                    <a:pt x="1023" y="318"/>
                    <a:pt x="1323" y="177"/>
                  </a:cubicBezTo>
                  <a:cubicBezTo>
                    <a:pt x="1517" y="89"/>
                    <a:pt x="1711" y="36"/>
                    <a:pt x="1905" y="1"/>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136;p79">
              <a:extLst>
                <a:ext uri="{FF2B5EF4-FFF2-40B4-BE49-F238E27FC236}">
                  <a16:creationId xmlns:a16="http://schemas.microsoft.com/office/drawing/2014/main" id="{0CE2E2EB-B952-6BFE-2ABC-7A985590B973}"/>
                </a:ext>
              </a:extLst>
            </p:cNvPr>
            <p:cNvSpPr/>
            <p:nvPr/>
          </p:nvSpPr>
          <p:spPr>
            <a:xfrm>
              <a:off x="3422025" y="3451050"/>
              <a:ext cx="369025" cy="450625"/>
            </a:xfrm>
            <a:custGeom>
              <a:avLst/>
              <a:gdLst/>
              <a:ahLst/>
              <a:cxnLst/>
              <a:rect l="l" t="t" r="r" b="b"/>
              <a:pathLst>
                <a:path w="14761" h="18025" extrusionOk="0">
                  <a:moveTo>
                    <a:pt x="5598" y="1633"/>
                  </a:moveTo>
                  <a:cubicBezTo>
                    <a:pt x="5772" y="1822"/>
                    <a:pt x="5956" y="1864"/>
                    <a:pt x="6086" y="1864"/>
                  </a:cubicBezTo>
                  <a:cubicBezTo>
                    <a:pt x="6191" y="1864"/>
                    <a:pt x="6261" y="1836"/>
                    <a:pt x="6261" y="1836"/>
                  </a:cubicBezTo>
                  <a:lnTo>
                    <a:pt x="6261" y="1836"/>
                  </a:lnTo>
                  <a:cubicBezTo>
                    <a:pt x="6261" y="1836"/>
                    <a:pt x="6052" y="2184"/>
                    <a:pt x="6205" y="3138"/>
                  </a:cubicBezTo>
                  <a:lnTo>
                    <a:pt x="6205" y="3138"/>
                  </a:lnTo>
                  <a:cubicBezTo>
                    <a:pt x="6155" y="2861"/>
                    <a:pt x="5838" y="1902"/>
                    <a:pt x="5598" y="1633"/>
                  </a:cubicBezTo>
                  <a:close/>
                  <a:moveTo>
                    <a:pt x="6789" y="0"/>
                  </a:moveTo>
                  <a:cubicBezTo>
                    <a:pt x="6776" y="0"/>
                    <a:pt x="6764" y="1"/>
                    <a:pt x="6755" y="2"/>
                  </a:cubicBezTo>
                  <a:cubicBezTo>
                    <a:pt x="6525" y="38"/>
                    <a:pt x="4832" y="814"/>
                    <a:pt x="5062" y="1202"/>
                  </a:cubicBezTo>
                  <a:lnTo>
                    <a:pt x="5802" y="3265"/>
                  </a:lnTo>
                  <a:cubicBezTo>
                    <a:pt x="5943" y="3265"/>
                    <a:pt x="6085" y="3229"/>
                    <a:pt x="6190" y="3194"/>
                  </a:cubicBezTo>
                  <a:lnTo>
                    <a:pt x="6190" y="3194"/>
                  </a:lnTo>
                  <a:cubicBezTo>
                    <a:pt x="6137" y="3459"/>
                    <a:pt x="6137" y="3723"/>
                    <a:pt x="6208" y="3970"/>
                  </a:cubicBezTo>
                  <a:cubicBezTo>
                    <a:pt x="6243" y="4076"/>
                    <a:pt x="6296" y="4199"/>
                    <a:pt x="6367" y="4323"/>
                  </a:cubicBezTo>
                  <a:cubicBezTo>
                    <a:pt x="6367" y="4340"/>
                    <a:pt x="6367" y="4340"/>
                    <a:pt x="6384" y="4340"/>
                  </a:cubicBezTo>
                  <a:cubicBezTo>
                    <a:pt x="6384" y="4358"/>
                    <a:pt x="6402" y="4393"/>
                    <a:pt x="6420" y="4411"/>
                  </a:cubicBezTo>
                  <a:cubicBezTo>
                    <a:pt x="6490" y="4534"/>
                    <a:pt x="6561" y="4623"/>
                    <a:pt x="6614" y="4728"/>
                  </a:cubicBezTo>
                  <a:cubicBezTo>
                    <a:pt x="6737" y="5540"/>
                    <a:pt x="6931" y="6792"/>
                    <a:pt x="7196" y="8097"/>
                  </a:cubicBezTo>
                  <a:cubicBezTo>
                    <a:pt x="7266" y="8379"/>
                    <a:pt x="7319" y="8643"/>
                    <a:pt x="7389" y="8925"/>
                  </a:cubicBezTo>
                  <a:lnTo>
                    <a:pt x="7583" y="9754"/>
                  </a:lnTo>
                  <a:cubicBezTo>
                    <a:pt x="7654" y="10019"/>
                    <a:pt x="7707" y="10301"/>
                    <a:pt x="7795" y="10565"/>
                  </a:cubicBezTo>
                  <a:cubicBezTo>
                    <a:pt x="7866" y="10848"/>
                    <a:pt x="7936" y="11112"/>
                    <a:pt x="8024" y="11377"/>
                  </a:cubicBezTo>
                  <a:lnTo>
                    <a:pt x="8165" y="11782"/>
                  </a:lnTo>
                  <a:lnTo>
                    <a:pt x="8324" y="12170"/>
                  </a:lnTo>
                  <a:cubicBezTo>
                    <a:pt x="8377" y="12294"/>
                    <a:pt x="8430" y="12417"/>
                    <a:pt x="8500" y="12541"/>
                  </a:cubicBezTo>
                  <a:lnTo>
                    <a:pt x="8589" y="12717"/>
                  </a:lnTo>
                  <a:cubicBezTo>
                    <a:pt x="8624" y="12787"/>
                    <a:pt x="8659" y="12840"/>
                    <a:pt x="8694" y="12911"/>
                  </a:cubicBezTo>
                  <a:lnTo>
                    <a:pt x="8800" y="13087"/>
                  </a:lnTo>
                  <a:lnTo>
                    <a:pt x="8924" y="13246"/>
                  </a:lnTo>
                  <a:cubicBezTo>
                    <a:pt x="8959" y="13299"/>
                    <a:pt x="9012" y="13352"/>
                    <a:pt x="9047" y="13405"/>
                  </a:cubicBezTo>
                  <a:cubicBezTo>
                    <a:pt x="9100" y="13475"/>
                    <a:pt x="9135" y="13528"/>
                    <a:pt x="9188" y="13563"/>
                  </a:cubicBezTo>
                  <a:cubicBezTo>
                    <a:pt x="9382" y="13775"/>
                    <a:pt x="9594" y="13969"/>
                    <a:pt x="9788" y="14163"/>
                  </a:cubicBezTo>
                  <a:cubicBezTo>
                    <a:pt x="9559" y="14022"/>
                    <a:pt x="9312" y="13863"/>
                    <a:pt x="9100" y="13669"/>
                  </a:cubicBezTo>
                  <a:cubicBezTo>
                    <a:pt x="8871" y="13475"/>
                    <a:pt x="8677" y="13264"/>
                    <a:pt x="8500" y="13034"/>
                  </a:cubicBezTo>
                  <a:cubicBezTo>
                    <a:pt x="8183" y="12576"/>
                    <a:pt x="7971" y="12064"/>
                    <a:pt x="7777" y="11553"/>
                  </a:cubicBezTo>
                  <a:cubicBezTo>
                    <a:pt x="7513" y="11553"/>
                    <a:pt x="7213" y="11535"/>
                    <a:pt x="6913" y="11500"/>
                  </a:cubicBezTo>
                  <a:cubicBezTo>
                    <a:pt x="4695" y="11150"/>
                    <a:pt x="3243" y="11045"/>
                    <a:pt x="2299" y="11045"/>
                  </a:cubicBezTo>
                  <a:cubicBezTo>
                    <a:pt x="863" y="11045"/>
                    <a:pt x="600" y="11288"/>
                    <a:pt x="600" y="11288"/>
                  </a:cubicBezTo>
                  <a:cubicBezTo>
                    <a:pt x="1" y="13352"/>
                    <a:pt x="71" y="14833"/>
                    <a:pt x="494" y="15909"/>
                  </a:cubicBezTo>
                  <a:cubicBezTo>
                    <a:pt x="918" y="16984"/>
                    <a:pt x="1676" y="17637"/>
                    <a:pt x="2381" y="18025"/>
                  </a:cubicBezTo>
                  <a:cubicBezTo>
                    <a:pt x="2399" y="17655"/>
                    <a:pt x="2469" y="17302"/>
                    <a:pt x="2575" y="16932"/>
                  </a:cubicBezTo>
                  <a:cubicBezTo>
                    <a:pt x="2575" y="16914"/>
                    <a:pt x="2558" y="16914"/>
                    <a:pt x="2558" y="16914"/>
                  </a:cubicBezTo>
                  <a:cubicBezTo>
                    <a:pt x="2593" y="16808"/>
                    <a:pt x="2611" y="16720"/>
                    <a:pt x="2646" y="16632"/>
                  </a:cubicBezTo>
                  <a:cubicBezTo>
                    <a:pt x="2822" y="16050"/>
                    <a:pt x="3298" y="15609"/>
                    <a:pt x="3792" y="15574"/>
                  </a:cubicBezTo>
                  <a:lnTo>
                    <a:pt x="4286" y="15574"/>
                  </a:lnTo>
                  <a:cubicBezTo>
                    <a:pt x="4409" y="15556"/>
                    <a:pt x="4533" y="15538"/>
                    <a:pt x="4656" y="15538"/>
                  </a:cubicBezTo>
                  <a:cubicBezTo>
                    <a:pt x="4698" y="15536"/>
                    <a:pt x="4740" y="15535"/>
                    <a:pt x="4781" y="15535"/>
                  </a:cubicBezTo>
                  <a:cubicBezTo>
                    <a:pt x="5057" y="15535"/>
                    <a:pt x="5330" y="15583"/>
                    <a:pt x="5591" y="15644"/>
                  </a:cubicBezTo>
                  <a:lnTo>
                    <a:pt x="5573" y="15644"/>
                  </a:lnTo>
                  <a:cubicBezTo>
                    <a:pt x="6984" y="15803"/>
                    <a:pt x="8395" y="16103"/>
                    <a:pt x="9805" y="16261"/>
                  </a:cubicBezTo>
                  <a:cubicBezTo>
                    <a:pt x="11128" y="15821"/>
                    <a:pt x="12274" y="15344"/>
                    <a:pt x="12786" y="15062"/>
                  </a:cubicBezTo>
                  <a:cubicBezTo>
                    <a:pt x="14761" y="14568"/>
                    <a:pt x="13756" y="12805"/>
                    <a:pt x="13262" y="12135"/>
                  </a:cubicBezTo>
                  <a:cubicBezTo>
                    <a:pt x="12539" y="10072"/>
                    <a:pt x="10811" y="7497"/>
                    <a:pt x="8730" y="4094"/>
                  </a:cubicBezTo>
                  <a:lnTo>
                    <a:pt x="8077" y="4482"/>
                  </a:lnTo>
                  <a:cubicBezTo>
                    <a:pt x="7859" y="4571"/>
                    <a:pt x="7604" y="4633"/>
                    <a:pt x="7326" y="4633"/>
                  </a:cubicBezTo>
                  <a:cubicBezTo>
                    <a:pt x="7221" y="4633"/>
                    <a:pt x="7112" y="4624"/>
                    <a:pt x="7002" y="4605"/>
                  </a:cubicBezTo>
                  <a:cubicBezTo>
                    <a:pt x="6525" y="3864"/>
                    <a:pt x="6808" y="2842"/>
                    <a:pt x="6843" y="1925"/>
                  </a:cubicBezTo>
                  <a:cubicBezTo>
                    <a:pt x="6860" y="1907"/>
                    <a:pt x="6878" y="1907"/>
                    <a:pt x="6913" y="1889"/>
                  </a:cubicBezTo>
                  <a:cubicBezTo>
                    <a:pt x="6966" y="1872"/>
                    <a:pt x="7019" y="1854"/>
                    <a:pt x="7054" y="1836"/>
                  </a:cubicBezTo>
                  <a:cubicBezTo>
                    <a:pt x="7107" y="1819"/>
                    <a:pt x="7160" y="1801"/>
                    <a:pt x="7213" y="1783"/>
                  </a:cubicBezTo>
                  <a:cubicBezTo>
                    <a:pt x="7266" y="1766"/>
                    <a:pt x="7319" y="1731"/>
                    <a:pt x="7354" y="1713"/>
                  </a:cubicBezTo>
                  <a:cubicBezTo>
                    <a:pt x="7407" y="1695"/>
                    <a:pt x="7460" y="1678"/>
                    <a:pt x="7513" y="1642"/>
                  </a:cubicBezTo>
                  <a:cubicBezTo>
                    <a:pt x="7566" y="1625"/>
                    <a:pt x="7601" y="1607"/>
                    <a:pt x="7654" y="1572"/>
                  </a:cubicBezTo>
                  <a:cubicBezTo>
                    <a:pt x="7707" y="1554"/>
                    <a:pt x="7742" y="1519"/>
                    <a:pt x="7795" y="1501"/>
                  </a:cubicBezTo>
                  <a:cubicBezTo>
                    <a:pt x="7848" y="1466"/>
                    <a:pt x="7883" y="1448"/>
                    <a:pt x="7919" y="1431"/>
                  </a:cubicBezTo>
                  <a:cubicBezTo>
                    <a:pt x="7971" y="1396"/>
                    <a:pt x="8024" y="1360"/>
                    <a:pt x="8077" y="1325"/>
                  </a:cubicBezTo>
                  <a:cubicBezTo>
                    <a:pt x="8113" y="1307"/>
                    <a:pt x="8148" y="1272"/>
                    <a:pt x="8183" y="1254"/>
                  </a:cubicBezTo>
                  <a:cubicBezTo>
                    <a:pt x="8236" y="1219"/>
                    <a:pt x="8289" y="1184"/>
                    <a:pt x="8342" y="1131"/>
                  </a:cubicBezTo>
                  <a:cubicBezTo>
                    <a:pt x="8377" y="1113"/>
                    <a:pt x="8412" y="1096"/>
                    <a:pt x="8448" y="1060"/>
                  </a:cubicBezTo>
                  <a:cubicBezTo>
                    <a:pt x="8500" y="1008"/>
                    <a:pt x="8553" y="972"/>
                    <a:pt x="8606" y="919"/>
                  </a:cubicBezTo>
                  <a:cubicBezTo>
                    <a:pt x="8624" y="902"/>
                    <a:pt x="8659" y="884"/>
                    <a:pt x="8677" y="849"/>
                  </a:cubicBezTo>
                  <a:cubicBezTo>
                    <a:pt x="8747" y="778"/>
                    <a:pt x="8836" y="708"/>
                    <a:pt x="8906" y="620"/>
                  </a:cubicBezTo>
                  <a:cubicBezTo>
                    <a:pt x="8551" y="383"/>
                    <a:pt x="7110" y="0"/>
                    <a:pt x="6789" y="0"/>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137;p79">
              <a:extLst>
                <a:ext uri="{FF2B5EF4-FFF2-40B4-BE49-F238E27FC236}">
                  <a16:creationId xmlns:a16="http://schemas.microsoft.com/office/drawing/2014/main" id="{BD6D2C87-0494-C8E7-7D31-E3FF1692AAEA}"/>
                </a:ext>
              </a:extLst>
            </p:cNvPr>
            <p:cNvSpPr/>
            <p:nvPr/>
          </p:nvSpPr>
          <p:spPr>
            <a:xfrm>
              <a:off x="3294975" y="3660500"/>
              <a:ext cx="80775" cy="75950"/>
            </a:xfrm>
            <a:custGeom>
              <a:avLst/>
              <a:gdLst/>
              <a:ahLst/>
              <a:cxnLst/>
              <a:rect l="l" t="t" r="r" b="b"/>
              <a:pathLst>
                <a:path w="3231" h="3038" extrusionOk="0">
                  <a:moveTo>
                    <a:pt x="286" y="1"/>
                  </a:moveTo>
                  <a:lnTo>
                    <a:pt x="286" y="1"/>
                  </a:lnTo>
                  <a:cubicBezTo>
                    <a:pt x="163" y="799"/>
                    <a:pt x="1" y="3038"/>
                    <a:pt x="2120" y="3038"/>
                  </a:cubicBezTo>
                  <a:cubicBezTo>
                    <a:pt x="2437" y="3038"/>
                    <a:pt x="2804" y="2988"/>
                    <a:pt x="3231" y="2875"/>
                  </a:cubicBezTo>
                  <a:cubicBezTo>
                    <a:pt x="3231" y="2875"/>
                    <a:pt x="3231" y="2875"/>
                    <a:pt x="3213" y="2858"/>
                  </a:cubicBezTo>
                  <a:cubicBezTo>
                    <a:pt x="3178" y="2805"/>
                    <a:pt x="3002" y="2505"/>
                    <a:pt x="2966" y="2223"/>
                  </a:cubicBezTo>
                  <a:cubicBezTo>
                    <a:pt x="2878" y="2205"/>
                    <a:pt x="2772" y="2187"/>
                    <a:pt x="2684" y="2152"/>
                  </a:cubicBezTo>
                  <a:cubicBezTo>
                    <a:pt x="2208" y="1941"/>
                    <a:pt x="1679" y="1694"/>
                    <a:pt x="1326" y="1517"/>
                  </a:cubicBezTo>
                  <a:cubicBezTo>
                    <a:pt x="1062" y="1376"/>
                    <a:pt x="868" y="1147"/>
                    <a:pt x="797" y="847"/>
                  </a:cubicBezTo>
                  <a:cubicBezTo>
                    <a:pt x="745" y="565"/>
                    <a:pt x="709" y="301"/>
                    <a:pt x="709" y="107"/>
                  </a:cubicBezTo>
                  <a:cubicBezTo>
                    <a:pt x="568" y="107"/>
                    <a:pt x="427" y="71"/>
                    <a:pt x="286" y="1"/>
                  </a:cubicBezTo>
                  <a:close/>
                </a:path>
              </a:pathLst>
            </a:custGeom>
            <a:solidFill>
              <a:srgbClr val="B26B5E"/>
            </a:solidFill>
            <a:ln w="9525" cap="flat" cmpd="sng">
              <a:solidFill>
                <a:srgbClr val="B26B5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138;p79">
              <a:extLst>
                <a:ext uri="{FF2B5EF4-FFF2-40B4-BE49-F238E27FC236}">
                  <a16:creationId xmlns:a16="http://schemas.microsoft.com/office/drawing/2014/main" id="{D9E432C4-75CF-1A78-3C4F-60D9F7BDD79B}"/>
                </a:ext>
              </a:extLst>
            </p:cNvPr>
            <p:cNvSpPr/>
            <p:nvPr/>
          </p:nvSpPr>
          <p:spPr>
            <a:xfrm>
              <a:off x="3230700" y="3548400"/>
              <a:ext cx="197075" cy="281575"/>
            </a:xfrm>
            <a:custGeom>
              <a:avLst/>
              <a:gdLst/>
              <a:ahLst/>
              <a:cxnLst/>
              <a:rect l="l" t="t" r="r" b="b"/>
              <a:pathLst>
                <a:path w="7883" h="11263" extrusionOk="0">
                  <a:moveTo>
                    <a:pt x="5032" y="1428"/>
                  </a:moveTo>
                  <a:cubicBezTo>
                    <a:pt x="5073" y="1428"/>
                    <a:pt x="5112" y="1430"/>
                    <a:pt x="5150" y="1434"/>
                  </a:cubicBezTo>
                  <a:cubicBezTo>
                    <a:pt x="5326" y="1452"/>
                    <a:pt x="5502" y="1505"/>
                    <a:pt x="5626" y="1628"/>
                  </a:cubicBezTo>
                  <a:cubicBezTo>
                    <a:pt x="5574" y="1623"/>
                    <a:pt x="5525" y="1621"/>
                    <a:pt x="5478" y="1621"/>
                  </a:cubicBezTo>
                  <a:cubicBezTo>
                    <a:pt x="5365" y="1621"/>
                    <a:pt x="5262" y="1633"/>
                    <a:pt x="5150" y="1646"/>
                  </a:cubicBezTo>
                  <a:cubicBezTo>
                    <a:pt x="5008" y="1681"/>
                    <a:pt x="4867" y="1699"/>
                    <a:pt x="4744" y="1751"/>
                  </a:cubicBezTo>
                  <a:cubicBezTo>
                    <a:pt x="4603" y="1804"/>
                    <a:pt x="4497" y="1875"/>
                    <a:pt x="4391" y="1981"/>
                  </a:cubicBezTo>
                  <a:cubicBezTo>
                    <a:pt x="4285" y="2086"/>
                    <a:pt x="4197" y="2192"/>
                    <a:pt x="4144" y="2351"/>
                  </a:cubicBezTo>
                  <a:cubicBezTo>
                    <a:pt x="4091" y="2192"/>
                    <a:pt x="4127" y="1998"/>
                    <a:pt x="4215" y="1857"/>
                  </a:cubicBezTo>
                  <a:cubicBezTo>
                    <a:pt x="4321" y="1699"/>
                    <a:pt x="4479" y="1575"/>
                    <a:pt x="4638" y="1505"/>
                  </a:cubicBezTo>
                  <a:cubicBezTo>
                    <a:pt x="4759" y="1451"/>
                    <a:pt x="4901" y="1428"/>
                    <a:pt x="5032" y="1428"/>
                  </a:cubicBezTo>
                  <a:close/>
                  <a:moveTo>
                    <a:pt x="5837" y="2545"/>
                  </a:moveTo>
                  <a:cubicBezTo>
                    <a:pt x="5730" y="2878"/>
                    <a:pt x="5478" y="3106"/>
                    <a:pt x="5199" y="3106"/>
                  </a:cubicBezTo>
                  <a:cubicBezTo>
                    <a:pt x="5019" y="3106"/>
                    <a:pt x="4828" y="3012"/>
                    <a:pt x="4656" y="2792"/>
                  </a:cubicBezTo>
                  <a:lnTo>
                    <a:pt x="4656" y="2792"/>
                  </a:lnTo>
                  <a:cubicBezTo>
                    <a:pt x="4814" y="2841"/>
                    <a:pt x="4957" y="2861"/>
                    <a:pt x="5083" y="2861"/>
                  </a:cubicBezTo>
                  <a:cubicBezTo>
                    <a:pt x="5589" y="2861"/>
                    <a:pt x="5837" y="2545"/>
                    <a:pt x="5837" y="2545"/>
                  </a:cubicBezTo>
                  <a:close/>
                  <a:moveTo>
                    <a:pt x="2030" y="2651"/>
                  </a:moveTo>
                  <a:cubicBezTo>
                    <a:pt x="2077" y="2651"/>
                    <a:pt x="2125" y="2660"/>
                    <a:pt x="2169" y="2668"/>
                  </a:cubicBezTo>
                  <a:cubicBezTo>
                    <a:pt x="2205" y="2668"/>
                    <a:pt x="2257" y="2686"/>
                    <a:pt x="2293" y="2704"/>
                  </a:cubicBezTo>
                  <a:cubicBezTo>
                    <a:pt x="2328" y="2721"/>
                    <a:pt x="2381" y="2739"/>
                    <a:pt x="2416" y="2757"/>
                  </a:cubicBezTo>
                  <a:cubicBezTo>
                    <a:pt x="2575" y="2827"/>
                    <a:pt x="2716" y="2933"/>
                    <a:pt x="2839" y="3056"/>
                  </a:cubicBezTo>
                  <a:cubicBezTo>
                    <a:pt x="2963" y="3180"/>
                    <a:pt x="3069" y="3321"/>
                    <a:pt x="3139" y="3480"/>
                  </a:cubicBezTo>
                  <a:cubicBezTo>
                    <a:pt x="3210" y="3638"/>
                    <a:pt x="3263" y="3815"/>
                    <a:pt x="3245" y="3991"/>
                  </a:cubicBezTo>
                  <a:cubicBezTo>
                    <a:pt x="3139" y="3850"/>
                    <a:pt x="3051" y="3709"/>
                    <a:pt x="2963" y="3585"/>
                  </a:cubicBezTo>
                  <a:cubicBezTo>
                    <a:pt x="2928" y="3568"/>
                    <a:pt x="2910" y="3533"/>
                    <a:pt x="2892" y="3515"/>
                  </a:cubicBezTo>
                  <a:cubicBezTo>
                    <a:pt x="2857" y="3533"/>
                    <a:pt x="2839" y="3533"/>
                    <a:pt x="2822" y="3550"/>
                  </a:cubicBezTo>
                  <a:cubicBezTo>
                    <a:pt x="2786" y="3568"/>
                    <a:pt x="2751" y="3585"/>
                    <a:pt x="2716" y="3585"/>
                  </a:cubicBezTo>
                  <a:cubicBezTo>
                    <a:pt x="2681" y="3603"/>
                    <a:pt x="2628" y="3603"/>
                    <a:pt x="2593" y="3603"/>
                  </a:cubicBezTo>
                  <a:cubicBezTo>
                    <a:pt x="2540" y="3603"/>
                    <a:pt x="2487" y="3603"/>
                    <a:pt x="2416" y="3585"/>
                  </a:cubicBezTo>
                  <a:cubicBezTo>
                    <a:pt x="2416" y="3515"/>
                    <a:pt x="2451" y="3462"/>
                    <a:pt x="2487" y="3409"/>
                  </a:cubicBezTo>
                  <a:cubicBezTo>
                    <a:pt x="2540" y="3374"/>
                    <a:pt x="2593" y="3339"/>
                    <a:pt x="2645" y="3321"/>
                  </a:cubicBezTo>
                  <a:lnTo>
                    <a:pt x="2716" y="3321"/>
                  </a:lnTo>
                  <a:cubicBezTo>
                    <a:pt x="2698" y="3286"/>
                    <a:pt x="2663" y="3268"/>
                    <a:pt x="2645" y="3250"/>
                  </a:cubicBezTo>
                  <a:cubicBezTo>
                    <a:pt x="2540" y="3127"/>
                    <a:pt x="2434" y="3039"/>
                    <a:pt x="2310" y="2933"/>
                  </a:cubicBezTo>
                  <a:cubicBezTo>
                    <a:pt x="2240" y="2880"/>
                    <a:pt x="2187" y="2827"/>
                    <a:pt x="2116" y="2792"/>
                  </a:cubicBezTo>
                  <a:cubicBezTo>
                    <a:pt x="2046" y="2739"/>
                    <a:pt x="1993" y="2704"/>
                    <a:pt x="1905" y="2686"/>
                  </a:cubicBezTo>
                  <a:cubicBezTo>
                    <a:pt x="1940" y="2660"/>
                    <a:pt x="1984" y="2651"/>
                    <a:pt x="2030" y="2651"/>
                  </a:cubicBezTo>
                  <a:close/>
                  <a:moveTo>
                    <a:pt x="6454" y="1505"/>
                  </a:moveTo>
                  <a:lnTo>
                    <a:pt x="6454" y="1505"/>
                  </a:lnTo>
                  <a:cubicBezTo>
                    <a:pt x="6437" y="1787"/>
                    <a:pt x="6419" y="2051"/>
                    <a:pt x="6419" y="2333"/>
                  </a:cubicBezTo>
                  <a:cubicBezTo>
                    <a:pt x="6419" y="2598"/>
                    <a:pt x="6454" y="2862"/>
                    <a:pt x="6578" y="3092"/>
                  </a:cubicBezTo>
                  <a:cubicBezTo>
                    <a:pt x="6648" y="3197"/>
                    <a:pt x="6772" y="3286"/>
                    <a:pt x="6825" y="3444"/>
                  </a:cubicBezTo>
                  <a:cubicBezTo>
                    <a:pt x="6860" y="3533"/>
                    <a:pt x="6860" y="3638"/>
                    <a:pt x="6807" y="3726"/>
                  </a:cubicBezTo>
                  <a:cubicBezTo>
                    <a:pt x="6754" y="3797"/>
                    <a:pt x="6684" y="3850"/>
                    <a:pt x="6613" y="3885"/>
                  </a:cubicBezTo>
                  <a:cubicBezTo>
                    <a:pt x="6485" y="3962"/>
                    <a:pt x="6340" y="3998"/>
                    <a:pt x="6194" y="3998"/>
                  </a:cubicBezTo>
                  <a:cubicBezTo>
                    <a:pt x="6040" y="3998"/>
                    <a:pt x="5885" y="3958"/>
                    <a:pt x="5749" y="3885"/>
                  </a:cubicBezTo>
                  <a:cubicBezTo>
                    <a:pt x="6049" y="3885"/>
                    <a:pt x="6313" y="3850"/>
                    <a:pt x="6525" y="3744"/>
                  </a:cubicBezTo>
                  <a:cubicBezTo>
                    <a:pt x="6596" y="3709"/>
                    <a:pt x="6631" y="3674"/>
                    <a:pt x="6666" y="3638"/>
                  </a:cubicBezTo>
                  <a:cubicBezTo>
                    <a:pt x="6684" y="3585"/>
                    <a:pt x="6684" y="3550"/>
                    <a:pt x="6666" y="3497"/>
                  </a:cubicBezTo>
                  <a:cubicBezTo>
                    <a:pt x="6648" y="3462"/>
                    <a:pt x="6613" y="3409"/>
                    <a:pt x="6560" y="3356"/>
                  </a:cubicBezTo>
                  <a:cubicBezTo>
                    <a:pt x="6525" y="3303"/>
                    <a:pt x="6472" y="3250"/>
                    <a:pt x="6437" y="3180"/>
                  </a:cubicBezTo>
                  <a:cubicBezTo>
                    <a:pt x="6349" y="3056"/>
                    <a:pt x="6296" y="2915"/>
                    <a:pt x="6278" y="2757"/>
                  </a:cubicBezTo>
                  <a:cubicBezTo>
                    <a:pt x="6260" y="2686"/>
                    <a:pt x="6260" y="2616"/>
                    <a:pt x="6260" y="2545"/>
                  </a:cubicBezTo>
                  <a:cubicBezTo>
                    <a:pt x="6260" y="2474"/>
                    <a:pt x="6260" y="2404"/>
                    <a:pt x="6260" y="2333"/>
                  </a:cubicBezTo>
                  <a:cubicBezTo>
                    <a:pt x="6296" y="2034"/>
                    <a:pt x="6366" y="1769"/>
                    <a:pt x="6454" y="1505"/>
                  </a:cubicBezTo>
                  <a:close/>
                  <a:moveTo>
                    <a:pt x="4779" y="4414"/>
                  </a:moveTo>
                  <a:lnTo>
                    <a:pt x="4779" y="4414"/>
                  </a:lnTo>
                  <a:cubicBezTo>
                    <a:pt x="5013" y="4473"/>
                    <a:pt x="5211" y="4492"/>
                    <a:pt x="5375" y="4492"/>
                  </a:cubicBezTo>
                  <a:cubicBezTo>
                    <a:pt x="5558" y="4492"/>
                    <a:pt x="5700" y="4468"/>
                    <a:pt x="5802" y="4450"/>
                  </a:cubicBezTo>
                  <a:cubicBezTo>
                    <a:pt x="5841" y="4438"/>
                    <a:pt x="5880" y="4432"/>
                    <a:pt x="5919" y="4432"/>
                  </a:cubicBezTo>
                  <a:cubicBezTo>
                    <a:pt x="6002" y="4432"/>
                    <a:pt x="6082" y="4460"/>
                    <a:pt x="6155" y="4520"/>
                  </a:cubicBezTo>
                  <a:lnTo>
                    <a:pt x="6208" y="4555"/>
                  </a:lnTo>
                  <a:lnTo>
                    <a:pt x="6313" y="4502"/>
                  </a:lnTo>
                  <a:cubicBezTo>
                    <a:pt x="6365" y="4482"/>
                    <a:pt x="6423" y="4473"/>
                    <a:pt x="6483" y="4473"/>
                  </a:cubicBezTo>
                  <a:cubicBezTo>
                    <a:pt x="6526" y="4473"/>
                    <a:pt x="6569" y="4477"/>
                    <a:pt x="6613" y="4485"/>
                  </a:cubicBezTo>
                  <a:cubicBezTo>
                    <a:pt x="6790" y="4538"/>
                    <a:pt x="7019" y="4626"/>
                    <a:pt x="6984" y="4643"/>
                  </a:cubicBezTo>
                  <a:cubicBezTo>
                    <a:pt x="6772" y="4752"/>
                    <a:pt x="6502" y="4796"/>
                    <a:pt x="6221" y="4796"/>
                  </a:cubicBezTo>
                  <a:cubicBezTo>
                    <a:pt x="5635" y="4796"/>
                    <a:pt x="5006" y="4605"/>
                    <a:pt x="4779" y="4414"/>
                  </a:cubicBezTo>
                  <a:close/>
                  <a:moveTo>
                    <a:pt x="6067" y="5014"/>
                  </a:moveTo>
                  <a:cubicBezTo>
                    <a:pt x="6172" y="5031"/>
                    <a:pt x="6278" y="5067"/>
                    <a:pt x="6349" y="5155"/>
                  </a:cubicBezTo>
                  <a:cubicBezTo>
                    <a:pt x="6296" y="5164"/>
                    <a:pt x="6247" y="5168"/>
                    <a:pt x="6199" y="5168"/>
                  </a:cubicBezTo>
                  <a:cubicBezTo>
                    <a:pt x="6150" y="5168"/>
                    <a:pt x="6102" y="5164"/>
                    <a:pt x="6049" y="5155"/>
                  </a:cubicBezTo>
                  <a:cubicBezTo>
                    <a:pt x="5961" y="5155"/>
                    <a:pt x="5873" y="5137"/>
                    <a:pt x="5767" y="5102"/>
                  </a:cubicBezTo>
                  <a:cubicBezTo>
                    <a:pt x="5802" y="5067"/>
                    <a:pt x="5855" y="5031"/>
                    <a:pt x="5908" y="5031"/>
                  </a:cubicBezTo>
                  <a:cubicBezTo>
                    <a:pt x="5961" y="5014"/>
                    <a:pt x="6014" y="5014"/>
                    <a:pt x="6067" y="5014"/>
                  </a:cubicBezTo>
                  <a:close/>
                  <a:moveTo>
                    <a:pt x="5330" y="0"/>
                  </a:moveTo>
                  <a:cubicBezTo>
                    <a:pt x="3466" y="0"/>
                    <a:pt x="3651" y="3180"/>
                    <a:pt x="3651" y="3180"/>
                  </a:cubicBezTo>
                  <a:lnTo>
                    <a:pt x="3545" y="3250"/>
                  </a:lnTo>
                  <a:cubicBezTo>
                    <a:pt x="3333" y="3056"/>
                    <a:pt x="2804" y="2598"/>
                    <a:pt x="2310" y="2404"/>
                  </a:cubicBezTo>
                  <a:cubicBezTo>
                    <a:pt x="2166" y="2339"/>
                    <a:pt x="2023" y="2302"/>
                    <a:pt x="1886" y="2302"/>
                  </a:cubicBezTo>
                  <a:cubicBezTo>
                    <a:pt x="1838" y="2302"/>
                    <a:pt x="1792" y="2307"/>
                    <a:pt x="1746" y="2316"/>
                  </a:cubicBezTo>
                  <a:cubicBezTo>
                    <a:pt x="1728" y="2316"/>
                    <a:pt x="1711" y="2333"/>
                    <a:pt x="1676" y="2333"/>
                  </a:cubicBezTo>
                  <a:cubicBezTo>
                    <a:pt x="1499" y="2404"/>
                    <a:pt x="1464" y="2616"/>
                    <a:pt x="1534" y="2880"/>
                  </a:cubicBezTo>
                  <a:cubicBezTo>
                    <a:pt x="1552" y="2933"/>
                    <a:pt x="1570" y="2986"/>
                    <a:pt x="1587" y="3039"/>
                  </a:cubicBezTo>
                  <a:cubicBezTo>
                    <a:pt x="1728" y="3374"/>
                    <a:pt x="1993" y="3779"/>
                    <a:pt x="2310" y="4097"/>
                  </a:cubicBezTo>
                  <a:cubicBezTo>
                    <a:pt x="2399" y="4185"/>
                    <a:pt x="2487" y="4256"/>
                    <a:pt x="2575" y="4326"/>
                  </a:cubicBezTo>
                  <a:cubicBezTo>
                    <a:pt x="2557" y="5190"/>
                    <a:pt x="2399" y="6813"/>
                    <a:pt x="1464" y="7536"/>
                  </a:cubicBezTo>
                  <a:lnTo>
                    <a:pt x="1235" y="7553"/>
                  </a:lnTo>
                  <a:cubicBezTo>
                    <a:pt x="1235" y="7553"/>
                    <a:pt x="0" y="10868"/>
                    <a:pt x="2980" y="11239"/>
                  </a:cubicBezTo>
                  <a:cubicBezTo>
                    <a:pt x="3107" y="11255"/>
                    <a:pt x="3228" y="11262"/>
                    <a:pt x="3345" y="11262"/>
                  </a:cubicBezTo>
                  <a:cubicBezTo>
                    <a:pt x="5977" y="11262"/>
                    <a:pt x="6349" y="7447"/>
                    <a:pt x="6349" y="7447"/>
                  </a:cubicBezTo>
                  <a:lnTo>
                    <a:pt x="5908" y="7447"/>
                  </a:lnTo>
                  <a:cubicBezTo>
                    <a:pt x="5873" y="7412"/>
                    <a:pt x="5820" y="7377"/>
                    <a:pt x="5784" y="7342"/>
                  </a:cubicBezTo>
                  <a:lnTo>
                    <a:pt x="5784" y="7342"/>
                  </a:lnTo>
                  <a:cubicBezTo>
                    <a:pt x="5802" y="7359"/>
                    <a:pt x="5802" y="7359"/>
                    <a:pt x="5802" y="7359"/>
                  </a:cubicBezTo>
                  <a:cubicBezTo>
                    <a:pt x="5375" y="7472"/>
                    <a:pt x="5008" y="7522"/>
                    <a:pt x="4691" y="7522"/>
                  </a:cubicBezTo>
                  <a:cubicBezTo>
                    <a:pt x="2572" y="7522"/>
                    <a:pt x="2734" y="5283"/>
                    <a:pt x="2857" y="4485"/>
                  </a:cubicBezTo>
                  <a:lnTo>
                    <a:pt x="2857" y="4485"/>
                  </a:lnTo>
                  <a:cubicBezTo>
                    <a:pt x="2998" y="4555"/>
                    <a:pt x="3139" y="4591"/>
                    <a:pt x="3280" y="4591"/>
                  </a:cubicBezTo>
                  <a:cubicBezTo>
                    <a:pt x="3280" y="4785"/>
                    <a:pt x="3316" y="5049"/>
                    <a:pt x="3368" y="5331"/>
                  </a:cubicBezTo>
                  <a:cubicBezTo>
                    <a:pt x="3439" y="5631"/>
                    <a:pt x="3633" y="5860"/>
                    <a:pt x="3897" y="6001"/>
                  </a:cubicBezTo>
                  <a:cubicBezTo>
                    <a:pt x="4250" y="6178"/>
                    <a:pt x="4779" y="6425"/>
                    <a:pt x="5255" y="6636"/>
                  </a:cubicBezTo>
                  <a:cubicBezTo>
                    <a:pt x="5343" y="6671"/>
                    <a:pt x="5449" y="6689"/>
                    <a:pt x="5537" y="6707"/>
                  </a:cubicBezTo>
                  <a:cubicBezTo>
                    <a:pt x="5585" y="6713"/>
                    <a:pt x="5632" y="6716"/>
                    <a:pt x="5679" y="6716"/>
                  </a:cubicBezTo>
                  <a:cubicBezTo>
                    <a:pt x="5908" y="6716"/>
                    <a:pt x="6123" y="6645"/>
                    <a:pt x="6313" y="6513"/>
                  </a:cubicBezTo>
                  <a:cubicBezTo>
                    <a:pt x="6842" y="6142"/>
                    <a:pt x="7283" y="5825"/>
                    <a:pt x="7583" y="5419"/>
                  </a:cubicBezTo>
                  <a:cubicBezTo>
                    <a:pt x="7636" y="5349"/>
                    <a:pt x="7671" y="5261"/>
                    <a:pt x="7689" y="5155"/>
                  </a:cubicBezTo>
                  <a:cubicBezTo>
                    <a:pt x="7724" y="4485"/>
                    <a:pt x="7812" y="3497"/>
                    <a:pt x="7848" y="2580"/>
                  </a:cubicBezTo>
                  <a:lnTo>
                    <a:pt x="7848" y="2580"/>
                  </a:lnTo>
                  <a:cubicBezTo>
                    <a:pt x="7732" y="2802"/>
                    <a:pt x="7521" y="2945"/>
                    <a:pt x="7293" y="2945"/>
                  </a:cubicBezTo>
                  <a:cubicBezTo>
                    <a:pt x="7105" y="2945"/>
                    <a:pt x="6904" y="2847"/>
                    <a:pt x="6737" y="2616"/>
                  </a:cubicBezTo>
                  <a:lnTo>
                    <a:pt x="6737" y="2616"/>
                  </a:lnTo>
                  <a:cubicBezTo>
                    <a:pt x="6946" y="2697"/>
                    <a:pt x="7127" y="2727"/>
                    <a:pt x="7278" y="2727"/>
                  </a:cubicBezTo>
                  <a:cubicBezTo>
                    <a:pt x="7587" y="2727"/>
                    <a:pt x="7777" y="2604"/>
                    <a:pt x="7848" y="2545"/>
                  </a:cubicBezTo>
                  <a:cubicBezTo>
                    <a:pt x="7865" y="2369"/>
                    <a:pt x="7865" y="2192"/>
                    <a:pt x="7883" y="2016"/>
                  </a:cubicBezTo>
                  <a:cubicBezTo>
                    <a:pt x="7865" y="1998"/>
                    <a:pt x="7848" y="1981"/>
                    <a:pt x="7830" y="1981"/>
                  </a:cubicBezTo>
                  <a:cubicBezTo>
                    <a:pt x="7759" y="1910"/>
                    <a:pt x="7671" y="1857"/>
                    <a:pt x="7583" y="1804"/>
                  </a:cubicBezTo>
                  <a:cubicBezTo>
                    <a:pt x="7513" y="1769"/>
                    <a:pt x="7407" y="1734"/>
                    <a:pt x="7319" y="1716"/>
                  </a:cubicBezTo>
                  <a:cubicBezTo>
                    <a:pt x="7213" y="1699"/>
                    <a:pt x="7107" y="1681"/>
                    <a:pt x="6984" y="1681"/>
                  </a:cubicBezTo>
                  <a:cubicBezTo>
                    <a:pt x="7054" y="1575"/>
                    <a:pt x="7177" y="1522"/>
                    <a:pt x="7319" y="1505"/>
                  </a:cubicBezTo>
                  <a:cubicBezTo>
                    <a:pt x="7348" y="1500"/>
                    <a:pt x="7378" y="1498"/>
                    <a:pt x="7408" y="1498"/>
                  </a:cubicBezTo>
                  <a:cubicBezTo>
                    <a:pt x="7508" y="1498"/>
                    <a:pt x="7612" y="1521"/>
                    <a:pt x="7707" y="1575"/>
                  </a:cubicBezTo>
                  <a:cubicBezTo>
                    <a:pt x="7777" y="1593"/>
                    <a:pt x="7830" y="1646"/>
                    <a:pt x="7883" y="1681"/>
                  </a:cubicBezTo>
                  <a:cubicBezTo>
                    <a:pt x="7883" y="1187"/>
                    <a:pt x="7865" y="782"/>
                    <a:pt x="7795" y="570"/>
                  </a:cubicBezTo>
                  <a:cubicBezTo>
                    <a:pt x="7742" y="588"/>
                    <a:pt x="7707" y="623"/>
                    <a:pt x="7654" y="640"/>
                  </a:cubicBezTo>
                  <a:cubicBezTo>
                    <a:pt x="7483" y="852"/>
                    <a:pt x="7209" y="946"/>
                    <a:pt x="6910" y="946"/>
                  </a:cubicBezTo>
                  <a:cubicBezTo>
                    <a:pt x="6313" y="946"/>
                    <a:pt x="5620" y="570"/>
                    <a:pt x="5467" y="6"/>
                  </a:cubicBezTo>
                  <a:cubicBezTo>
                    <a:pt x="5420" y="2"/>
                    <a:pt x="5375" y="0"/>
                    <a:pt x="5330" y="0"/>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139;p79">
              <a:extLst>
                <a:ext uri="{FF2B5EF4-FFF2-40B4-BE49-F238E27FC236}">
                  <a16:creationId xmlns:a16="http://schemas.microsoft.com/office/drawing/2014/main" id="{5C5E2C8A-5E8C-8178-0348-25BB34B1C8BB}"/>
                </a:ext>
              </a:extLst>
            </p:cNvPr>
            <p:cNvSpPr/>
            <p:nvPr/>
          </p:nvSpPr>
          <p:spPr>
            <a:xfrm>
              <a:off x="3315775" y="3542675"/>
              <a:ext cx="106275" cy="85225"/>
            </a:xfrm>
            <a:custGeom>
              <a:avLst/>
              <a:gdLst/>
              <a:ahLst/>
              <a:cxnLst/>
              <a:rect l="l" t="t" r="r" b="b"/>
              <a:pathLst>
                <a:path w="4251" h="3409" extrusionOk="0">
                  <a:moveTo>
                    <a:pt x="1280" y="1"/>
                  </a:moveTo>
                  <a:cubicBezTo>
                    <a:pt x="1221" y="1"/>
                    <a:pt x="1165" y="2"/>
                    <a:pt x="1112" y="5"/>
                  </a:cubicBezTo>
                  <a:cubicBezTo>
                    <a:pt x="759" y="199"/>
                    <a:pt x="459" y="411"/>
                    <a:pt x="212" y="640"/>
                  </a:cubicBezTo>
                  <a:cubicBezTo>
                    <a:pt x="159" y="746"/>
                    <a:pt x="124" y="852"/>
                    <a:pt x="124" y="975"/>
                  </a:cubicBezTo>
                  <a:cubicBezTo>
                    <a:pt x="1" y="1892"/>
                    <a:pt x="248" y="3409"/>
                    <a:pt x="248" y="3409"/>
                  </a:cubicBezTo>
                  <a:cubicBezTo>
                    <a:pt x="248" y="3409"/>
                    <a:pt x="63" y="229"/>
                    <a:pt x="1927" y="229"/>
                  </a:cubicBezTo>
                  <a:cubicBezTo>
                    <a:pt x="1972" y="229"/>
                    <a:pt x="2017" y="231"/>
                    <a:pt x="2064" y="235"/>
                  </a:cubicBezTo>
                  <a:cubicBezTo>
                    <a:pt x="2217" y="799"/>
                    <a:pt x="2910" y="1175"/>
                    <a:pt x="3507" y="1175"/>
                  </a:cubicBezTo>
                  <a:cubicBezTo>
                    <a:pt x="3806" y="1175"/>
                    <a:pt x="4080" y="1081"/>
                    <a:pt x="4251" y="869"/>
                  </a:cubicBezTo>
                  <a:lnTo>
                    <a:pt x="4251" y="869"/>
                  </a:lnTo>
                  <a:cubicBezTo>
                    <a:pt x="4021" y="975"/>
                    <a:pt x="3774" y="1028"/>
                    <a:pt x="3545" y="1028"/>
                  </a:cubicBezTo>
                  <a:cubicBezTo>
                    <a:pt x="2946" y="975"/>
                    <a:pt x="2452" y="587"/>
                    <a:pt x="2240" y="76"/>
                  </a:cubicBezTo>
                  <a:cubicBezTo>
                    <a:pt x="1892" y="32"/>
                    <a:pt x="1556" y="1"/>
                    <a:pt x="1280" y="1"/>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140;p79">
              <a:extLst>
                <a:ext uri="{FF2B5EF4-FFF2-40B4-BE49-F238E27FC236}">
                  <a16:creationId xmlns:a16="http://schemas.microsoft.com/office/drawing/2014/main" id="{3FD2E613-0764-C7A8-D9DD-A298F7D5A589}"/>
                </a:ext>
              </a:extLst>
            </p:cNvPr>
            <p:cNvSpPr/>
            <p:nvPr/>
          </p:nvSpPr>
          <p:spPr>
            <a:xfrm>
              <a:off x="3374850" y="3673725"/>
              <a:ext cx="14575" cy="3900"/>
            </a:xfrm>
            <a:custGeom>
              <a:avLst/>
              <a:gdLst/>
              <a:ahLst/>
              <a:cxnLst/>
              <a:rect l="l" t="t" r="r" b="b"/>
              <a:pathLst>
                <a:path w="583" h="156" extrusionOk="0">
                  <a:moveTo>
                    <a:pt x="301" y="1"/>
                  </a:moveTo>
                  <a:cubicBezTo>
                    <a:pt x="248" y="1"/>
                    <a:pt x="195" y="1"/>
                    <a:pt x="142" y="18"/>
                  </a:cubicBezTo>
                  <a:cubicBezTo>
                    <a:pt x="89" y="18"/>
                    <a:pt x="36" y="54"/>
                    <a:pt x="1" y="89"/>
                  </a:cubicBezTo>
                  <a:cubicBezTo>
                    <a:pt x="107" y="124"/>
                    <a:pt x="195" y="142"/>
                    <a:pt x="283" y="142"/>
                  </a:cubicBezTo>
                  <a:cubicBezTo>
                    <a:pt x="336" y="151"/>
                    <a:pt x="384" y="155"/>
                    <a:pt x="433" y="155"/>
                  </a:cubicBezTo>
                  <a:cubicBezTo>
                    <a:pt x="481" y="155"/>
                    <a:pt x="530" y="151"/>
                    <a:pt x="583" y="142"/>
                  </a:cubicBezTo>
                  <a:cubicBezTo>
                    <a:pt x="512" y="54"/>
                    <a:pt x="406" y="18"/>
                    <a:pt x="301" y="1"/>
                  </a:cubicBezTo>
                  <a:close/>
                </a:path>
              </a:pathLst>
            </a:custGeom>
            <a:solidFill>
              <a:srgbClr val="B26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141;p79">
              <a:extLst>
                <a:ext uri="{FF2B5EF4-FFF2-40B4-BE49-F238E27FC236}">
                  <a16:creationId xmlns:a16="http://schemas.microsoft.com/office/drawing/2014/main" id="{F144207F-B5DA-AC34-C116-15F70E130B01}"/>
                </a:ext>
              </a:extLst>
            </p:cNvPr>
            <p:cNvSpPr/>
            <p:nvPr/>
          </p:nvSpPr>
          <p:spPr>
            <a:xfrm>
              <a:off x="3350175" y="3658750"/>
              <a:ext cx="56000" cy="9550"/>
            </a:xfrm>
            <a:custGeom>
              <a:avLst/>
              <a:gdLst/>
              <a:ahLst/>
              <a:cxnLst/>
              <a:rect l="l" t="t" r="r" b="b"/>
              <a:pathLst>
                <a:path w="2240" h="382" extrusionOk="0">
                  <a:moveTo>
                    <a:pt x="0" y="0"/>
                  </a:moveTo>
                  <a:cubicBezTo>
                    <a:pt x="227" y="191"/>
                    <a:pt x="856" y="382"/>
                    <a:pt x="1442" y="382"/>
                  </a:cubicBezTo>
                  <a:cubicBezTo>
                    <a:pt x="1723" y="382"/>
                    <a:pt x="1993" y="338"/>
                    <a:pt x="2205" y="229"/>
                  </a:cubicBezTo>
                  <a:cubicBezTo>
                    <a:pt x="2240" y="212"/>
                    <a:pt x="2011" y="124"/>
                    <a:pt x="1834" y="71"/>
                  </a:cubicBezTo>
                  <a:cubicBezTo>
                    <a:pt x="1790" y="63"/>
                    <a:pt x="1747" y="59"/>
                    <a:pt x="1704" y="59"/>
                  </a:cubicBezTo>
                  <a:cubicBezTo>
                    <a:pt x="1644" y="59"/>
                    <a:pt x="1586" y="68"/>
                    <a:pt x="1534" y="88"/>
                  </a:cubicBezTo>
                  <a:lnTo>
                    <a:pt x="1429" y="141"/>
                  </a:lnTo>
                  <a:lnTo>
                    <a:pt x="1376" y="106"/>
                  </a:lnTo>
                  <a:cubicBezTo>
                    <a:pt x="1303" y="46"/>
                    <a:pt x="1223" y="18"/>
                    <a:pt x="1140" y="18"/>
                  </a:cubicBezTo>
                  <a:cubicBezTo>
                    <a:pt x="1101" y="18"/>
                    <a:pt x="1062" y="24"/>
                    <a:pt x="1023" y="36"/>
                  </a:cubicBezTo>
                  <a:cubicBezTo>
                    <a:pt x="921" y="54"/>
                    <a:pt x="779" y="78"/>
                    <a:pt x="596" y="78"/>
                  </a:cubicBezTo>
                  <a:cubicBezTo>
                    <a:pt x="432" y="78"/>
                    <a:pt x="234" y="59"/>
                    <a:pt x="0" y="0"/>
                  </a:cubicBezTo>
                  <a:close/>
                </a:path>
              </a:pathLst>
            </a:custGeom>
            <a:solidFill>
              <a:srgbClr val="B26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142;p79">
              <a:extLst>
                <a:ext uri="{FF2B5EF4-FFF2-40B4-BE49-F238E27FC236}">
                  <a16:creationId xmlns:a16="http://schemas.microsoft.com/office/drawing/2014/main" id="{B82CC29D-E6E8-715B-F430-7C662F5E4446}"/>
                </a:ext>
              </a:extLst>
            </p:cNvPr>
            <p:cNvSpPr/>
            <p:nvPr/>
          </p:nvSpPr>
          <p:spPr>
            <a:xfrm>
              <a:off x="3374425" y="3586000"/>
              <a:ext cx="27800" cy="62350"/>
            </a:xfrm>
            <a:custGeom>
              <a:avLst/>
              <a:gdLst/>
              <a:ahLst/>
              <a:cxnLst/>
              <a:rect l="l" t="t" r="r" b="b"/>
              <a:pathLst>
                <a:path w="1112" h="2494" extrusionOk="0">
                  <a:moveTo>
                    <a:pt x="705" y="1"/>
                  </a:moveTo>
                  <a:cubicBezTo>
                    <a:pt x="617" y="265"/>
                    <a:pt x="547" y="530"/>
                    <a:pt x="511" y="829"/>
                  </a:cubicBezTo>
                  <a:cubicBezTo>
                    <a:pt x="511" y="900"/>
                    <a:pt x="511" y="970"/>
                    <a:pt x="511" y="1041"/>
                  </a:cubicBezTo>
                  <a:cubicBezTo>
                    <a:pt x="511" y="1112"/>
                    <a:pt x="511" y="1182"/>
                    <a:pt x="529" y="1253"/>
                  </a:cubicBezTo>
                  <a:cubicBezTo>
                    <a:pt x="547" y="1411"/>
                    <a:pt x="600" y="1552"/>
                    <a:pt x="688" y="1676"/>
                  </a:cubicBezTo>
                  <a:cubicBezTo>
                    <a:pt x="723" y="1746"/>
                    <a:pt x="776" y="1799"/>
                    <a:pt x="811" y="1852"/>
                  </a:cubicBezTo>
                  <a:cubicBezTo>
                    <a:pt x="864" y="1905"/>
                    <a:pt x="899" y="1958"/>
                    <a:pt x="917" y="1993"/>
                  </a:cubicBezTo>
                  <a:cubicBezTo>
                    <a:pt x="935" y="2046"/>
                    <a:pt x="935" y="2081"/>
                    <a:pt x="917" y="2134"/>
                  </a:cubicBezTo>
                  <a:cubicBezTo>
                    <a:pt x="882" y="2170"/>
                    <a:pt x="847" y="2205"/>
                    <a:pt x="776" y="2240"/>
                  </a:cubicBezTo>
                  <a:cubicBezTo>
                    <a:pt x="564" y="2346"/>
                    <a:pt x="300" y="2381"/>
                    <a:pt x="0" y="2381"/>
                  </a:cubicBezTo>
                  <a:cubicBezTo>
                    <a:pt x="136" y="2454"/>
                    <a:pt x="291" y="2494"/>
                    <a:pt x="445" y="2494"/>
                  </a:cubicBezTo>
                  <a:cubicBezTo>
                    <a:pt x="591" y="2494"/>
                    <a:pt x="736" y="2458"/>
                    <a:pt x="864" y="2381"/>
                  </a:cubicBezTo>
                  <a:cubicBezTo>
                    <a:pt x="935" y="2346"/>
                    <a:pt x="1005" y="2293"/>
                    <a:pt x="1058" y="2222"/>
                  </a:cubicBezTo>
                  <a:cubicBezTo>
                    <a:pt x="1111" y="2134"/>
                    <a:pt x="1111" y="2029"/>
                    <a:pt x="1076" y="1940"/>
                  </a:cubicBezTo>
                  <a:cubicBezTo>
                    <a:pt x="1023" y="1782"/>
                    <a:pt x="899" y="1693"/>
                    <a:pt x="829" y="1588"/>
                  </a:cubicBezTo>
                  <a:cubicBezTo>
                    <a:pt x="705" y="1358"/>
                    <a:pt x="670" y="1094"/>
                    <a:pt x="670" y="829"/>
                  </a:cubicBezTo>
                  <a:cubicBezTo>
                    <a:pt x="670" y="547"/>
                    <a:pt x="688" y="283"/>
                    <a:pt x="705" y="1"/>
                  </a:cubicBezTo>
                  <a:close/>
                </a:path>
              </a:pathLst>
            </a:custGeom>
            <a:solidFill>
              <a:srgbClr val="B26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143;p79">
              <a:extLst>
                <a:ext uri="{FF2B5EF4-FFF2-40B4-BE49-F238E27FC236}">
                  <a16:creationId xmlns:a16="http://schemas.microsoft.com/office/drawing/2014/main" id="{3D15B621-B4E7-7D43-6BFA-C6C4517276A1}"/>
                </a:ext>
              </a:extLst>
            </p:cNvPr>
            <p:cNvSpPr/>
            <p:nvPr/>
          </p:nvSpPr>
          <p:spPr>
            <a:xfrm>
              <a:off x="3405275" y="3585850"/>
              <a:ext cx="27800" cy="18250"/>
            </a:xfrm>
            <a:custGeom>
              <a:avLst/>
              <a:gdLst/>
              <a:ahLst/>
              <a:cxnLst/>
              <a:rect l="l" t="t" r="r" b="b"/>
              <a:pathLst>
                <a:path w="1112" h="730" extrusionOk="0">
                  <a:moveTo>
                    <a:pt x="425" y="0"/>
                  </a:moveTo>
                  <a:cubicBezTo>
                    <a:pt x="395" y="0"/>
                    <a:pt x="365" y="2"/>
                    <a:pt x="336" y="7"/>
                  </a:cubicBezTo>
                  <a:cubicBezTo>
                    <a:pt x="194" y="24"/>
                    <a:pt x="71" y="77"/>
                    <a:pt x="1" y="183"/>
                  </a:cubicBezTo>
                  <a:cubicBezTo>
                    <a:pt x="124" y="183"/>
                    <a:pt x="230" y="201"/>
                    <a:pt x="336" y="218"/>
                  </a:cubicBezTo>
                  <a:cubicBezTo>
                    <a:pt x="424" y="236"/>
                    <a:pt x="530" y="271"/>
                    <a:pt x="600" y="306"/>
                  </a:cubicBezTo>
                  <a:cubicBezTo>
                    <a:pt x="688" y="359"/>
                    <a:pt x="776" y="412"/>
                    <a:pt x="847" y="483"/>
                  </a:cubicBezTo>
                  <a:cubicBezTo>
                    <a:pt x="865" y="483"/>
                    <a:pt x="882" y="500"/>
                    <a:pt x="900" y="518"/>
                  </a:cubicBezTo>
                  <a:cubicBezTo>
                    <a:pt x="953" y="588"/>
                    <a:pt x="1006" y="641"/>
                    <a:pt x="1076" y="730"/>
                  </a:cubicBezTo>
                  <a:cubicBezTo>
                    <a:pt x="1111" y="606"/>
                    <a:pt x="1076" y="465"/>
                    <a:pt x="1023" y="342"/>
                  </a:cubicBezTo>
                  <a:cubicBezTo>
                    <a:pt x="988" y="289"/>
                    <a:pt x="953" y="236"/>
                    <a:pt x="900" y="183"/>
                  </a:cubicBezTo>
                  <a:cubicBezTo>
                    <a:pt x="847" y="148"/>
                    <a:pt x="794" y="95"/>
                    <a:pt x="724" y="77"/>
                  </a:cubicBezTo>
                  <a:cubicBezTo>
                    <a:pt x="629" y="23"/>
                    <a:pt x="525" y="0"/>
                    <a:pt x="425"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144;p79">
              <a:extLst>
                <a:ext uri="{FF2B5EF4-FFF2-40B4-BE49-F238E27FC236}">
                  <a16:creationId xmlns:a16="http://schemas.microsoft.com/office/drawing/2014/main" id="{1ACE16DB-7934-5AEA-4167-456CBCC5DAB1}"/>
                </a:ext>
              </a:extLst>
            </p:cNvPr>
            <p:cNvSpPr/>
            <p:nvPr/>
          </p:nvSpPr>
          <p:spPr>
            <a:xfrm>
              <a:off x="3332975" y="3584075"/>
              <a:ext cx="38375" cy="23100"/>
            </a:xfrm>
            <a:custGeom>
              <a:avLst/>
              <a:gdLst/>
              <a:ahLst/>
              <a:cxnLst/>
              <a:rect l="l" t="t" r="r" b="b"/>
              <a:pathLst>
                <a:path w="1535" h="924" extrusionOk="0">
                  <a:moveTo>
                    <a:pt x="941" y="1"/>
                  </a:moveTo>
                  <a:cubicBezTo>
                    <a:pt x="810" y="1"/>
                    <a:pt x="668" y="24"/>
                    <a:pt x="547" y="78"/>
                  </a:cubicBezTo>
                  <a:cubicBezTo>
                    <a:pt x="388" y="148"/>
                    <a:pt x="230" y="272"/>
                    <a:pt x="124" y="430"/>
                  </a:cubicBezTo>
                  <a:cubicBezTo>
                    <a:pt x="36" y="571"/>
                    <a:pt x="0" y="765"/>
                    <a:pt x="53" y="924"/>
                  </a:cubicBezTo>
                  <a:cubicBezTo>
                    <a:pt x="106" y="765"/>
                    <a:pt x="194" y="659"/>
                    <a:pt x="300" y="554"/>
                  </a:cubicBezTo>
                  <a:cubicBezTo>
                    <a:pt x="406" y="448"/>
                    <a:pt x="512" y="377"/>
                    <a:pt x="653" y="324"/>
                  </a:cubicBezTo>
                  <a:cubicBezTo>
                    <a:pt x="776" y="272"/>
                    <a:pt x="917" y="254"/>
                    <a:pt x="1059" y="219"/>
                  </a:cubicBezTo>
                  <a:cubicBezTo>
                    <a:pt x="1171" y="206"/>
                    <a:pt x="1274" y="194"/>
                    <a:pt x="1387" y="194"/>
                  </a:cubicBezTo>
                  <a:cubicBezTo>
                    <a:pt x="1434" y="194"/>
                    <a:pt x="1483" y="196"/>
                    <a:pt x="1535" y="201"/>
                  </a:cubicBezTo>
                  <a:cubicBezTo>
                    <a:pt x="1411" y="78"/>
                    <a:pt x="1235" y="25"/>
                    <a:pt x="1059" y="7"/>
                  </a:cubicBezTo>
                  <a:cubicBezTo>
                    <a:pt x="1021" y="3"/>
                    <a:pt x="982" y="1"/>
                    <a:pt x="941"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145;p79">
              <a:extLst>
                <a:ext uri="{FF2B5EF4-FFF2-40B4-BE49-F238E27FC236}">
                  <a16:creationId xmlns:a16="http://schemas.microsoft.com/office/drawing/2014/main" id="{749834A3-2458-78F0-FE22-35305C1B1FF2}"/>
                </a:ext>
              </a:extLst>
            </p:cNvPr>
            <p:cNvSpPr/>
            <p:nvPr/>
          </p:nvSpPr>
          <p:spPr>
            <a:xfrm>
              <a:off x="3288450" y="3558675"/>
              <a:ext cx="33525" cy="71000"/>
            </a:xfrm>
            <a:custGeom>
              <a:avLst/>
              <a:gdLst/>
              <a:ahLst/>
              <a:cxnLst/>
              <a:rect l="l" t="t" r="r" b="b"/>
              <a:pathLst>
                <a:path w="1341" h="2840" extrusionOk="0">
                  <a:moveTo>
                    <a:pt x="1305" y="0"/>
                  </a:moveTo>
                  <a:lnTo>
                    <a:pt x="1305" y="0"/>
                  </a:lnTo>
                  <a:cubicBezTo>
                    <a:pt x="812" y="423"/>
                    <a:pt x="494" y="882"/>
                    <a:pt x="265" y="1323"/>
                  </a:cubicBezTo>
                  <a:cubicBezTo>
                    <a:pt x="159" y="1552"/>
                    <a:pt x="71" y="1781"/>
                    <a:pt x="0" y="1993"/>
                  </a:cubicBezTo>
                  <a:cubicBezTo>
                    <a:pt x="494" y="2187"/>
                    <a:pt x="1023" y="2645"/>
                    <a:pt x="1235" y="2839"/>
                  </a:cubicBezTo>
                  <a:lnTo>
                    <a:pt x="1341" y="2769"/>
                  </a:lnTo>
                  <a:cubicBezTo>
                    <a:pt x="1341" y="2769"/>
                    <a:pt x="1094" y="1252"/>
                    <a:pt x="1217" y="335"/>
                  </a:cubicBezTo>
                  <a:cubicBezTo>
                    <a:pt x="1217" y="212"/>
                    <a:pt x="1252" y="106"/>
                    <a:pt x="1305"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146;p79">
              <a:extLst>
                <a:ext uri="{FF2B5EF4-FFF2-40B4-BE49-F238E27FC236}">
                  <a16:creationId xmlns:a16="http://schemas.microsoft.com/office/drawing/2014/main" id="{D93D1827-8D81-3B59-833D-3C75407F737A}"/>
                </a:ext>
              </a:extLst>
            </p:cNvPr>
            <p:cNvSpPr/>
            <p:nvPr/>
          </p:nvSpPr>
          <p:spPr>
            <a:xfrm>
              <a:off x="3343550" y="3520750"/>
              <a:ext cx="104950" cy="47650"/>
            </a:xfrm>
            <a:custGeom>
              <a:avLst/>
              <a:gdLst/>
              <a:ahLst/>
              <a:cxnLst/>
              <a:rect l="l" t="t" r="r" b="b"/>
              <a:pathLst>
                <a:path w="4198" h="1906" extrusionOk="0">
                  <a:moveTo>
                    <a:pt x="3810" y="1"/>
                  </a:moveTo>
                  <a:lnTo>
                    <a:pt x="3810" y="1"/>
                  </a:lnTo>
                  <a:cubicBezTo>
                    <a:pt x="2134" y="54"/>
                    <a:pt x="900" y="406"/>
                    <a:pt x="1" y="882"/>
                  </a:cubicBezTo>
                  <a:cubicBezTo>
                    <a:pt x="54" y="879"/>
                    <a:pt x="110" y="878"/>
                    <a:pt x="169" y="878"/>
                  </a:cubicBezTo>
                  <a:cubicBezTo>
                    <a:pt x="445" y="878"/>
                    <a:pt x="781" y="909"/>
                    <a:pt x="1129" y="953"/>
                  </a:cubicBezTo>
                  <a:cubicBezTo>
                    <a:pt x="1341" y="1464"/>
                    <a:pt x="1835" y="1852"/>
                    <a:pt x="2434" y="1905"/>
                  </a:cubicBezTo>
                  <a:cubicBezTo>
                    <a:pt x="2663" y="1905"/>
                    <a:pt x="2910" y="1852"/>
                    <a:pt x="3140" y="1746"/>
                  </a:cubicBezTo>
                  <a:cubicBezTo>
                    <a:pt x="3193" y="1729"/>
                    <a:pt x="3228" y="1694"/>
                    <a:pt x="3281" y="1676"/>
                  </a:cubicBezTo>
                  <a:cubicBezTo>
                    <a:pt x="3810" y="1358"/>
                    <a:pt x="4198" y="724"/>
                    <a:pt x="3810"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147;p79">
              <a:extLst>
                <a:ext uri="{FF2B5EF4-FFF2-40B4-BE49-F238E27FC236}">
                  <a16:creationId xmlns:a16="http://schemas.microsoft.com/office/drawing/2014/main" id="{27EF54BC-1830-B993-49F8-32E157B78FA7}"/>
                </a:ext>
              </a:extLst>
            </p:cNvPr>
            <p:cNvSpPr/>
            <p:nvPr/>
          </p:nvSpPr>
          <p:spPr>
            <a:xfrm>
              <a:off x="3347075" y="3612000"/>
              <a:ext cx="29575" cy="14075"/>
            </a:xfrm>
            <a:custGeom>
              <a:avLst/>
              <a:gdLst/>
              <a:ahLst/>
              <a:cxnLst/>
              <a:rect l="l" t="t" r="r" b="b"/>
              <a:pathLst>
                <a:path w="1183" h="563" extrusionOk="0">
                  <a:moveTo>
                    <a:pt x="1182" y="1"/>
                  </a:moveTo>
                  <a:cubicBezTo>
                    <a:pt x="1182" y="1"/>
                    <a:pt x="934" y="317"/>
                    <a:pt x="428" y="317"/>
                  </a:cubicBezTo>
                  <a:cubicBezTo>
                    <a:pt x="302" y="317"/>
                    <a:pt x="159" y="297"/>
                    <a:pt x="1" y="248"/>
                  </a:cubicBezTo>
                  <a:lnTo>
                    <a:pt x="1" y="248"/>
                  </a:lnTo>
                  <a:cubicBezTo>
                    <a:pt x="173" y="468"/>
                    <a:pt x="364" y="562"/>
                    <a:pt x="544" y="562"/>
                  </a:cubicBezTo>
                  <a:cubicBezTo>
                    <a:pt x="823" y="562"/>
                    <a:pt x="1075" y="334"/>
                    <a:pt x="1182"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148;p79">
              <a:extLst>
                <a:ext uri="{FF2B5EF4-FFF2-40B4-BE49-F238E27FC236}">
                  <a16:creationId xmlns:a16="http://schemas.microsoft.com/office/drawing/2014/main" id="{D7CE26E2-3727-A760-D304-9E9FB8630010}"/>
                </a:ext>
              </a:extLst>
            </p:cNvPr>
            <p:cNvSpPr/>
            <p:nvPr/>
          </p:nvSpPr>
          <p:spPr>
            <a:xfrm>
              <a:off x="3399100" y="3611125"/>
              <a:ext cx="28675" cy="10900"/>
            </a:xfrm>
            <a:custGeom>
              <a:avLst/>
              <a:gdLst/>
              <a:ahLst/>
              <a:cxnLst/>
              <a:rect l="l" t="t" r="r" b="b"/>
              <a:pathLst>
                <a:path w="1147" h="436" extrusionOk="0">
                  <a:moveTo>
                    <a:pt x="1147" y="1"/>
                  </a:moveTo>
                  <a:lnTo>
                    <a:pt x="1147" y="1"/>
                  </a:lnTo>
                  <a:cubicBezTo>
                    <a:pt x="1147" y="1"/>
                    <a:pt x="1147" y="19"/>
                    <a:pt x="1129" y="36"/>
                  </a:cubicBezTo>
                  <a:cubicBezTo>
                    <a:pt x="1045" y="84"/>
                    <a:pt x="847" y="214"/>
                    <a:pt x="528" y="214"/>
                  </a:cubicBezTo>
                  <a:cubicBezTo>
                    <a:pt x="379" y="214"/>
                    <a:pt x="203" y="185"/>
                    <a:pt x="1" y="107"/>
                  </a:cubicBezTo>
                  <a:lnTo>
                    <a:pt x="1" y="107"/>
                  </a:lnTo>
                  <a:cubicBezTo>
                    <a:pt x="168" y="338"/>
                    <a:pt x="369" y="436"/>
                    <a:pt x="557" y="436"/>
                  </a:cubicBezTo>
                  <a:cubicBezTo>
                    <a:pt x="785" y="436"/>
                    <a:pt x="996" y="293"/>
                    <a:pt x="1112" y="71"/>
                  </a:cubicBezTo>
                  <a:cubicBezTo>
                    <a:pt x="1129" y="54"/>
                    <a:pt x="1147" y="36"/>
                    <a:pt x="1147"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149;p79">
              <a:extLst>
                <a:ext uri="{FF2B5EF4-FFF2-40B4-BE49-F238E27FC236}">
                  <a16:creationId xmlns:a16="http://schemas.microsoft.com/office/drawing/2014/main" id="{281BDB67-4626-85D5-6F0E-F5786E53D4C7}"/>
                </a:ext>
              </a:extLst>
            </p:cNvPr>
            <p:cNvSpPr/>
            <p:nvPr/>
          </p:nvSpPr>
          <p:spPr>
            <a:xfrm>
              <a:off x="3232025" y="3464925"/>
              <a:ext cx="168425" cy="125500"/>
            </a:xfrm>
            <a:custGeom>
              <a:avLst/>
              <a:gdLst/>
              <a:ahLst/>
              <a:cxnLst/>
              <a:rect l="l" t="t" r="r" b="b"/>
              <a:pathLst>
                <a:path w="6737" h="5020" extrusionOk="0">
                  <a:moveTo>
                    <a:pt x="5066" y="1"/>
                  </a:moveTo>
                  <a:cubicBezTo>
                    <a:pt x="4569" y="1"/>
                    <a:pt x="3949" y="127"/>
                    <a:pt x="3192" y="488"/>
                  </a:cubicBezTo>
                  <a:cubicBezTo>
                    <a:pt x="3051" y="558"/>
                    <a:pt x="2892" y="629"/>
                    <a:pt x="2733" y="717"/>
                  </a:cubicBezTo>
                  <a:cubicBezTo>
                    <a:pt x="1975" y="1158"/>
                    <a:pt x="1711" y="1634"/>
                    <a:pt x="1675" y="2057"/>
                  </a:cubicBezTo>
                  <a:cubicBezTo>
                    <a:pt x="1005" y="2516"/>
                    <a:pt x="0" y="3521"/>
                    <a:pt x="988" y="5020"/>
                  </a:cubicBezTo>
                  <a:lnTo>
                    <a:pt x="988" y="5020"/>
                  </a:lnTo>
                  <a:cubicBezTo>
                    <a:pt x="1270" y="4332"/>
                    <a:pt x="1675" y="3750"/>
                    <a:pt x="2116" y="3256"/>
                  </a:cubicBezTo>
                  <a:cubicBezTo>
                    <a:pt x="3968" y="1246"/>
                    <a:pt x="6737" y="717"/>
                    <a:pt x="6737" y="717"/>
                  </a:cubicBezTo>
                  <a:cubicBezTo>
                    <a:pt x="6737" y="717"/>
                    <a:pt x="6247" y="1"/>
                    <a:pt x="5066"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150;p79">
              <a:extLst>
                <a:ext uri="{FF2B5EF4-FFF2-40B4-BE49-F238E27FC236}">
                  <a16:creationId xmlns:a16="http://schemas.microsoft.com/office/drawing/2014/main" id="{5877E331-0E3C-7674-C656-8D7A395441EC}"/>
                </a:ext>
              </a:extLst>
            </p:cNvPr>
            <p:cNvSpPr/>
            <p:nvPr/>
          </p:nvSpPr>
          <p:spPr>
            <a:xfrm>
              <a:off x="3255375" y="3546325"/>
              <a:ext cx="29575" cy="64825"/>
            </a:xfrm>
            <a:custGeom>
              <a:avLst/>
              <a:gdLst/>
              <a:ahLst/>
              <a:cxnLst/>
              <a:rect l="l" t="t" r="r" b="b"/>
              <a:pathLst>
                <a:path w="1183" h="2593" extrusionOk="0">
                  <a:moveTo>
                    <a:pt x="1182" y="0"/>
                  </a:moveTo>
                  <a:lnTo>
                    <a:pt x="1182" y="0"/>
                  </a:lnTo>
                  <a:cubicBezTo>
                    <a:pt x="741" y="494"/>
                    <a:pt x="336" y="1076"/>
                    <a:pt x="54" y="1764"/>
                  </a:cubicBezTo>
                  <a:lnTo>
                    <a:pt x="36" y="1764"/>
                  </a:lnTo>
                  <a:cubicBezTo>
                    <a:pt x="1" y="2028"/>
                    <a:pt x="54" y="2258"/>
                    <a:pt x="142" y="2469"/>
                  </a:cubicBezTo>
                  <a:cubicBezTo>
                    <a:pt x="159" y="2505"/>
                    <a:pt x="177" y="2557"/>
                    <a:pt x="195" y="2593"/>
                  </a:cubicBezTo>
                  <a:cubicBezTo>
                    <a:pt x="195" y="2593"/>
                    <a:pt x="389" y="1746"/>
                    <a:pt x="1182" y="741"/>
                  </a:cubicBezTo>
                  <a:cubicBezTo>
                    <a:pt x="1147" y="494"/>
                    <a:pt x="1147" y="247"/>
                    <a:pt x="1182"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151;p79">
              <a:extLst>
                <a:ext uri="{FF2B5EF4-FFF2-40B4-BE49-F238E27FC236}">
                  <a16:creationId xmlns:a16="http://schemas.microsoft.com/office/drawing/2014/main" id="{69F26B2D-1E87-E0DF-6644-35286FE33A62}"/>
                </a:ext>
              </a:extLst>
            </p:cNvPr>
            <p:cNvSpPr/>
            <p:nvPr/>
          </p:nvSpPr>
          <p:spPr>
            <a:xfrm>
              <a:off x="3268600" y="3620400"/>
              <a:ext cx="1800" cy="3975"/>
            </a:xfrm>
            <a:custGeom>
              <a:avLst/>
              <a:gdLst/>
              <a:ahLst/>
              <a:cxnLst/>
              <a:rect l="l" t="t" r="r" b="b"/>
              <a:pathLst>
                <a:path w="72" h="159" extrusionOk="0">
                  <a:moveTo>
                    <a:pt x="18" y="0"/>
                  </a:moveTo>
                  <a:cubicBezTo>
                    <a:pt x="18" y="18"/>
                    <a:pt x="1" y="53"/>
                    <a:pt x="1" y="71"/>
                  </a:cubicBezTo>
                  <a:cubicBezTo>
                    <a:pt x="18" y="106"/>
                    <a:pt x="54" y="123"/>
                    <a:pt x="71" y="159"/>
                  </a:cubicBezTo>
                  <a:cubicBezTo>
                    <a:pt x="54" y="106"/>
                    <a:pt x="36" y="53"/>
                    <a:pt x="18" y="0"/>
                  </a:cubicBezTo>
                  <a:close/>
                </a:path>
              </a:pathLst>
            </a:custGeom>
            <a:solidFill>
              <a:srgbClr val="8CAA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152;p79">
              <a:extLst>
                <a:ext uri="{FF2B5EF4-FFF2-40B4-BE49-F238E27FC236}">
                  <a16:creationId xmlns:a16="http://schemas.microsoft.com/office/drawing/2014/main" id="{87A9E98F-87AE-7E86-4E27-0777E11BB155}"/>
                </a:ext>
              </a:extLst>
            </p:cNvPr>
            <p:cNvSpPr/>
            <p:nvPr/>
          </p:nvSpPr>
          <p:spPr>
            <a:xfrm>
              <a:off x="3274350" y="3579400"/>
              <a:ext cx="20725" cy="29100"/>
            </a:xfrm>
            <a:custGeom>
              <a:avLst/>
              <a:gdLst/>
              <a:ahLst/>
              <a:cxnLst/>
              <a:rect l="l" t="t" r="r" b="b"/>
              <a:pathLst>
                <a:path w="829" h="1164" extrusionOk="0">
                  <a:moveTo>
                    <a:pt x="582" y="0"/>
                  </a:moveTo>
                  <a:cubicBezTo>
                    <a:pt x="370" y="317"/>
                    <a:pt x="176" y="688"/>
                    <a:pt x="0" y="1076"/>
                  </a:cubicBezTo>
                  <a:cubicBezTo>
                    <a:pt x="46" y="1067"/>
                    <a:pt x="92" y="1062"/>
                    <a:pt x="140" y="1062"/>
                  </a:cubicBezTo>
                  <a:cubicBezTo>
                    <a:pt x="277" y="1062"/>
                    <a:pt x="420" y="1099"/>
                    <a:pt x="564" y="1164"/>
                  </a:cubicBezTo>
                  <a:cubicBezTo>
                    <a:pt x="635" y="952"/>
                    <a:pt x="723" y="723"/>
                    <a:pt x="829" y="494"/>
                  </a:cubicBezTo>
                  <a:cubicBezTo>
                    <a:pt x="741" y="335"/>
                    <a:pt x="653" y="176"/>
                    <a:pt x="582"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153;p79">
              <a:extLst>
                <a:ext uri="{FF2B5EF4-FFF2-40B4-BE49-F238E27FC236}">
                  <a16:creationId xmlns:a16="http://schemas.microsoft.com/office/drawing/2014/main" id="{F91E6250-A446-9AAA-2D87-460295C4BF36}"/>
                </a:ext>
              </a:extLst>
            </p:cNvPr>
            <p:cNvSpPr/>
            <p:nvPr/>
          </p:nvSpPr>
          <p:spPr>
            <a:xfrm>
              <a:off x="3288875" y="3503925"/>
              <a:ext cx="151250" cy="87825"/>
            </a:xfrm>
            <a:custGeom>
              <a:avLst/>
              <a:gdLst/>
              <a:ahLst/>
              <a:cxnLst/>
              <a:rect l="l" t="t" r="r" b="b"/>
              <a:pathLst>
                <a:path w="6050" h="3513" extrusionOk="0">
                  <a:moveTo>
                    <a:pt x="5781" y="1"/>
                  </a:moveTo>
                  <a:cubicBezTo>
                    <a:pt x="5066" y="1"/>
                    <a:pt x="1872" y="166"/>
                    <a:pt x="1" y="3019"/>
                  </a:cubicBezTo>
                  <a:cubicBezTo>
                    <a:pt x="72" y="3195"/>
                    <a:pt x="160" y="3354"/>
                    <a:pt x="248" y="3513"/>
                  </a:cubicBezTo>
                  <a:cubicBezTo>
                    <a:pt x="477" y="3072"/>
                    <a:pt x="795" y="2613"/>
                    <a:pt x="1288" y="2190"/>
                  </a:cubicBezTo>
                  <a:cubicBezTo>
                    <a:pt x="1535" y="1961"/>
                    <a:pt x="1835" y="1749"/>
                    <a:pt x="2188" y="1555"/>
                  </a:cubicBezTo>
                  <a:cubicBezTo>
                    <a:pt x="3087" y="1079"/>
                    <a:pt x="4321" y="727"/>
                    <a:pt x="5997" y="674"/>
                  </a:cubicBezTo>
                  <a:cubicBezTo>
                    <a:pt x="6050" y="409"/>
                    <a:pt x="6014" y="180"/>
                    <a:pt x="5926" y="4"/>
                  </a:cubicBezTo>
                  <a:cubicBezTo>
                    <a:pt x="5926" y="4"/>
                    <a:pt x="5875" y="1"/>
                    <a:pt x="5781"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154;p79">
              <a:extLst>
                <a:ext uri="{FF2B5EF4-FFF2-40B4-BE49-F238E27FC236}">
                  <a16:creationId xmlns:a16="http://schemas.microsoft.com/office/drawing/2014/main" id="{5E5C290C-2D30-6253-4422-00B4E90FF523}"/>
                </a:ext>
              </a:extLst>
            </p:cNvPr>
            <p:cNvSpPr/>
            <p:nvPr/>
          </p:nvSpPr>
          <p:spPr>
            <a:xfrm>
              <a:off x="3284050" y="3482850"/>
              <a:ext cx="141975" cy="82025"/>
            </a:xfrm>
            <a:custGeom>
              <a:avLst/>
              <a:gdLst/>
              <a:ahLst/>
              <a:cxnLst/>
              <a:rect l="l" t="t" r="r" b="b"/>
              <a:pathLst>
                <a:path w="5679" h="3281" extrusionOk="0">
                  <a:moveTo>
                    <a:pt x="4656" y="0"/>
                  </a:moveTo>
                  <a:cubicBezTo>
                    <a:pt x="4656" y="0"/>
                    <a:pt x="1887" y="529"/>
                    <a:pt x="35" y="2539"/>
                  </a:cubicBezTo>
                  <a:cubicBezTo>
                    <a:pt x="0" y="2786"/>
                    <a:pt x="0" y="3033"/>
                    <a:pt x="35" y="3280"/>
                  </a:cubicBezTo>
                  <a:cubicBezTo>
                    <a:pt x="935" y="2151"/>
                    <a:pt x="2610" y="847"/>
                    <a:pt x="5678" y="353"/>
                  </a:cubicBezTo>
                  <a:cubicBezTo>
                    <a:pt x="5220" y="53"/>
                    <a:pt x="4656" y="0"/>
                    <a:pt x="4656"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155;p79">
              <a:extLst>
                <a:ext uri="{FF2B5EF4-FFF2-40B4-BE49-F238E27FC236}">
                  <a16:creationId xmlns:a16="http://schemas.microsoft.com/office/drawing/2014/main" id="{8A1C38E9-5B87-403B-5A6A-0E85B3C9E6F6}"/>
                </a:ext>
              </a:extLst>
            </p:cNvPr>
            <p:cNvSpPr/>
            <p:nvPr/>
          </p:nvSpPr>
          <p:spPr>
            <a:xfrm>
              <a:off x="3260225" y="3491650"/>
              <a:ext cx="176825" cy="130525"/>
            </a:xfrm>
            <a:custGeom>
              <a:avLst/>
              <a:gdLst/>
              <a:ahLst/>
              <a:cxnLst/>
              <a:rect l="l" t="t" r="r" b="b"/>
              <a:pathLst>
                <a:path w="7073" h="5221" extrusionOk="0">
                  <a:moveTo>
                    <a:pt x="6631" y="1"/>
                  </a:moveTo>
                  <a:cubicBezTo>
                    <a:pt x="3563" y="495"/>
                    <a:pt x="1888" y="1799"/>
                    <a:pt x="988" y="2928"/>
                  </a:cubicBezTo>
                  <a:cubicBezTo>
                    <a:pt x="195" y="3933"/>
                    <a:pt x="1" y="4780"/>
                    <a:pt x="1" y="4780"/>
                  </a:cubicBezTo>
                  <a:cubicBezTo>
                    <a:pt x="1" y="4780"/>
                    <a:pt x="54" y="4938"/>
                    <a:pt x="159" y="5079"/>
                  </a:cubicBezTo>
                  <a:cubicBezTo>
                    <a:pt x="195" y="5132"/>
                    <a:pt x="248" y="5185"/>
                    <a:pt x="336" y="5221"/>
                  </a:cubicBezTo>
                  <a:cubicBezTo>
                    <a:pt x="336" y="5203"/>
                    <a:pt x="353" y="5168"/>
                    <a:pt x="353" y="5150"/>
                  </a:cubicBezTo>
                  <a:cubicBezTo>
                    <a:pt x="283" y="4886"/>
                    <a:pt x="318" y="4674"/>
                    <a:pt x="495" y="4603"/>
                  </a:cubicBezTo>
                  <a:cubicBezTo>
                    <a:pt x="530" y="4603"/>
                    <a:pt x="547" y="4586"/>
                    <a:pt x="565" y="4586"/>
                  </a:cubicBezTo>
                  <a:cubicBezTo>
                    <a:pt x="741" y="4198"/>
                    <a:pt x="935" y="3827"/>
                    <a:pt x="1147" y="3510"/>
                  </a:cubicBezTo>
                  <a:cubicBezTo>
                    <a:pt x="3018" y="657"/>
                    <a:pt x="6212" y="492"/>
                    <a:pt x="6927" y="492"/>
                  </a:cubicBezTo>
                  <a:cubicBezTo>
                    <a:pt x="7021" y="492"/>
                    <a:pt x="7072" y="495"/>
                    <a:pt x="7072" y="495"/>
                  </a:cubicBezTo>
                  <a:cubicBezTo>
                    <a:pt x="7072" y="495"/>
                    <a:pt x="6984" y="36"/>
                    <a:pt x="66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156;p79">
              <a:extLst>
                <a:ext uri="{FF2B5EF4-FFF2-40B4-BE49-F238E27FC236}">
                  <a16:creationId xmlns:a16="http://schemas.microsoft.com/office/drawing/2014/main" id="{26C8392E-5884-E1BF-5984-1387B4328B07}"/>
                </a:ext>
              </a:extLst>
            </p:cNvPr>
            <p:cNvSpPr/>
            <p:nvPr/>
          </p:nvSpPr>
          <p:spPr>
            <a:xfrm>
              <a:off x="3278300" y="3614650"/>
              <a:ext cx="33975" cy="33525"/>
            </a:xfrm>
            <a:custGeom>
              <a:avLst/>
              <a:gdLst/>
              <a:ahLst/>
              <a:cxnLst/>
              <a:rect l="l" t="t" r="r" b="b"/>
              <a:pathLst>
                <a:path w="1359" h="1341" extrusionOk="0">
                  <a:moveTo>
                    <a:pt x="126" y="1"/>
                  </a:moveTo>
                  <a:cubicBezTo>
                    <a:pt x="80" y="1"/>
                    <a:pt x="36" y="10"/>
                    <a:pt x="1" y="36"/>
                  </a:cubicBezTo>
                  <a:cubicBezTo>
                    <a:pt x="89" y="54"/>
                    <a:pt x="142" y="89"/>
                    <a:pt x="212" y="142"/>
                  </a:cubicBezTo>
                  <a:cubicBezTo>
                    <a:pt x="283" y="177"/>
                    <a:pt x="336" y="230"/>
                    <a:pt x="406" y="283"/>
                  </a:cubicBezTo>
                  <a:cubicBezTo>
                    <a:pt x="530" y="389"/>
                    <a:pt x="636" y="477"/>
                    <a:pt x="741" y="600"/>
                  </a:cubicBezTo>
                  <a:cubicBezTo>
                    <a:pt x="759" y="618"/>
                    <a:pt x="794" y="636"/>
                    <a:pt x="812" y="671"/>
                  </a:cubicBezTo>
                  <a:lnTo>
                    <a:pt x="741" y="671"/>
                  </a:lnTo>
                  <a:cubicBezTo>
                    <a:pt x="689" y="689"/>
                    <a:pt x="636" y="724"/>
                    <a:pt x="583" y="759"/>
                  </a:cubicBezTo>
                  <a:cubicBezTo>
                    <a:pt x="547" y="812"/>
                    <a:pt x="512" y="865"/>
                    <a:pt x="512" y="935"/>
                  </a:cubicBezTo>
                  <a:cubicBezTo>
                    <a:pt x="583" y="953"/>
                    <a:pt x="636" y="953"/>
                    <a:pt x="689" y="953"/>
                  </a:cubicBezTo>
                  <a:cubicBezTo>
                    <a:pt x="724" y="953"/>
                    <a:pt x="777" y="953"/>
                    <a:pt x="812" y="935"/>
                  </a:cubicBezTo>
                  <a:cubicBezTo>
                    <a:pt x="847" y="935"/>
                    <a:pt x="882" y="918"/>
                    <a:pt x="918" y="900"/>
                  </a:cubicBezTo>
                  <a:cubicBezTo>
                    <a:pt x="935" y="883"/>
                    <a:pt x="953" y="883"/>
                    <a:pt x="988" y="865"/>
                  </a:cubicBezTo>
                  <a:cubicBezTo>
                    <a:pt x="1006" y="883"/>
                    <a:pt x="1024" y="918"/>
                    <a:pt x="1059" y="935"/>
                  </a:cubicBezTo>
                  <a:cubicBezTo>
                    <a:pt x="1147" y="1059"/>
                    <a:pt x="1235" y="1200"/>
                    <a:pt x="1341" y="1341"/>
                  </a:cubicBezTo>
                  <a:cubicBezTo>
                    <a:pt x="1359" y="1165"/>
                    <a:pt x="1306" y="988"/>
                    <a:pt x="1235" y="830"/>
                  </a:cubicBezTo>
                  <a:cubicBezTo>
                    <a:pt x="1165" y="671"/>
                    <a:pt x="1059" y="530"/>
                    <a:pt x="935" y="406"/>
                  </a:cubicBezTo>
                  <a:cubicBezTo>
                    <a:pt x="812" y="283"/>
                    <a:pt x="671" y="177"/>
                    <a:pt x="512" y="107"/>
                  </a:cubicBezTo>
                  <a:cubicBezTo>
                    <a:pt x="477" y="89"/>
                    <a:pt x="424" y="71"/>
                    <a:pt x="389" y="54"/>
                  </a:cubicBezTo>
                  <a:cubicBezTo>
                    <a:pt x="353" y="36"/>
                    <a:pt x="301" y="18"/>
                    <a:pt x="265" y="18"/>
                  </a:cubicBezTo>
                  <a:cubicBezTo>
                    <a:pt x="221" y="10"/>
                    <a:pt x="173" y="1"/>
                    <a:pt x="126" y="1"/>
                  </a:cubicBezTo>
                  <a:close/>
                </a:path>
              </a:pathLst>
            </a:custGeom>
            <a:solidFill>
              <a:srgbClr val="B26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157;p79">
              <a:extLst>
                <a:ext uri="{FF2B5EF4-FFF2-40B4-BE49-F238E27FC236}">
                  <a16:creationId xmlns:a16="http://schemas.microsoft.com/office/drawing/2014/main" id="{5392DC05-B10C-4AB0-0AF5-14EE73A26AFB}"/>
                </a:ext>
              </a:extLst>
            </p:cNvPr>
            <p:cNvSpPr/>
            <p:nvPr/>
          </p:nvSpPr>
          <p:spPr>
            <a:xfrm>
              <a:off x="3180425" y="3733250"/>
              <a:ext cx="256625" cy="205025"/>
            </a:xfrm>
            <a:custGeom>
              <a:avLst/>
              <a:gdLst/>
              <a:ahLst/>
              <a:cxnLst/>
              <a:rect l="l" t="t" r="r" b="b"/>
              <a:pathLst>
                <a:path w="10265" h="8201" extrusionOk="0">
                  <a:moveTo>
                    <a:pt x="8801" y="388"/>
                  </a:moveTo>
                  <a:lnTo>
                    <a:pt x="8801" y="388"/>
                  </a:lnTo>
                  <a:cubicBezTo>
                    <a:pt x="8853" y="1376"/>
                    <a:pt x="8589" y="2399"/>
                    <a:pt x="7972" y="3210"/>
                  </a:cubicBezTo>
                  <a:cubicBezTo>
                    <a:pt x="7901" y="3316"/>
                    <a:pt x="7813" y="3404"/>
                    <a:pt x="7725" y="3510"/>
                  </a:cubicBezTo>
                  <a:cubicBezTo>
                    <a:pt x="7637" y="3598"/>
                    <a:pt x="7548" y="3686"/>
                    <a:pt x="7460" y="3774"/>
                  </a:cubicBezTo>
                  <a:cubicBezTo>
                    <a:pt x="7372" y="3862"/>
                    <a:pt x="7266" y="3933"/>
                    <a:pt x="7161" y="4004"/>
                  </a:cubicBezTo>
                  <a:cubicBezTo>
                    <a:pt x="7055" y="4074"/>
                    <a:pt x="6949" y="4145"/>
                    <a:pt x="6825" y="4215"/>
                  </a:cubicBezTo>
                  <a:cubicBezTo>
                    <a:pt x="6385" y="4444"/>
                    <a:pt x="5873" y="4585"/>
                    <a:pt x="5379" y="4621"/>
                  </a:cubicBezTo>
                  <a:cubicBezTo>
                    <a:pt x="5270" y="4628"/>
                    <a:pt x="5163" y="4632"/>
                    <a:pt x="5057" y="4632"/>
                  </a:cubicBezTo>
                  <a:cubicBezTo>
                    <a:pt x="4907" y="4632"/>
                    <a:pt x="4758" y="4624"/>
                    <a:pt x="4604" y="4603"/>
                  </a:cubicBezTo>
                  <a:cubicBezTo>
                    <a:pt x="4480" y="4585"/>
                    <a:pt x="4357" y="4550"/>
                    <a:pt x="4233" y="4515"/>
                  </a:cubicBezTo>
                  <a:cubicBezTo>
                    <a:pt x="4163" y="4497"/>
                    <a:pt x="4110" y="4480"/>
                    <a:pt x="4039" y="4462"/>
                  </a:cubicBezTo>
                  <a:cubicBezTo>
                    <a:pt x="3986" y="4444"/>
                    <a:pt x="3933" y="4409"/>
                    <a:pt x="3863" y="4391"/>
                  </a:cubicBezTo>
                  <a:lnTo>
                    <a:pt x="3687" y="4303"/>
                  </a:lnTo>
                  <a:lnTo>
                    <a:pt x="3528" y="4197"/>
                  </a:lnTo>
                  <a:cubicBezTo>
                    <a:pt x="3475" y="4162"/>
                    <a:pt x="3422" y="4127"/>
                    <a:pt x="3369" y="4092"/>
                  </a:cubicBezTo>
                  <a:cubicBezTo>
                    <a:pt x="3316" y="4039"/>
                    <a:pt x="3263" y="4004"/>
                    <a:pt x="3228" y="3968"/>
                  </a:cubicBezTo>
                  <a:cubicBezTo>
                    <a:pt x="3034" y="3774"/>
                    <a:pt x="2875" y="3580"/>
                    <a:pt x="2752" y="3351"/>
                  </a:cubicBezTo>
                  <a:cubicBezTo>
                    <a:pt x="2646" y="3104"/>
                    <a:pt x="2576" y="2857"/>
                    <a:pt x="2540" y="2610"/>
                  </a:cubicBezTo>
                  <a:cubicBezTo>
                    <a:pt x="2505" y="2346"/>
                    <a:pt x="2523" y="2099"/>
                    <a:pt x="2540" y="1852"/>
                  </a:cubicBezTo>
                  <a:cubicBezTo>
                    <a:pt x="2576" y="1358"/>
                    <a:pt x="2681" y="882"/>
                    <a:pt x="2734" y="388"/>
                  </a:cubicBezTo>
                  <a:lnTo>
                    <a:pt x="2734" y="388"/>
                  </a:lnTo>
                  <a:cubicBezTo>
                    <a:pt x="2734" y="882"/>
                    <a:pt x="2664" y="1376"/>
                    <a:pt x="2664" y="1852"/>
                  </a:cubicBezTo>
                  <a:cubicBezTo>
                    <a:pt x="2664" y="2346"/>
                    <a:pt x="2717" y="2840"/>
                    <a:pt x="2946" y="3245"/>
                  </a:cubicBezTo>
                  <a:cubicBezTo>
                    <a:pt x="3069" y="3439"/>
                    <a:pt x="3210" y="3633"/>
                    <a:pt x="3387" y="3792"/>
                  </a:cubicBezTo>
                  <a:cubicBezTo>
                    <a:pt x="3422" y="3827"/>
                    <a:pt x="3475" y="3862"/>
                    <a:pt x="3510" y="3898"/>
                  </a:cubicBezTo>
                  <a:cubicBezTo>
                    <a:pt x="3563" y="3933"/>
                    <a:pt x="3616" y="3968"/>
                    <a:pt x="3669" y="3986"/>
                  </a:cubicBezTo>
                  <a:lnTo>
                    <a:pt x="3810" y="4074"/>
                  </a:lnTo>
                  <a:lnTo>
                    <a:pt x="3969" y="4145"/>
                  </a:lnTo>
                  <a:cubicBezTo>
                    <a:pt x="4022" y="4180"/>
                    <a:pt x="4074" y="4197"/>
                    <a:pt x="4127" y="4215"/>
                  </a:cubicBezTo>
                  <a:cubicBezTo>
                    <a:pt x="4198" y="4233"/>
                    <a:pt x="4251" y="4250"/>
                    <a:pt x="4304" y="4268"/>
                  </a:cubicBezTo>
                  <a:cubicBezTo>
                    <a:pt x="4410" y="4286"/>
                    <a:pt x="4533" y="4321"/>
                    <a:pt x="4639" y="4339"/>
                  </a:cubicBezTo>
                  <a:cubicBezTo>
                    <a:pt x="4783" y="4359"/>
                    <a:pt x="4922" y="4368"/>
                    <a:pt x="5058" y="4368"/>
                  </a:cubicBezTo>
                  <a:cubicBezTo>
                    <a:pt x="5154" y="4368"/>
                    <a:pt x="5249" y="4364"/>
                    <a:pt x="5344" y="4356"/>
                  </a:cubicBezTo>
                  <a:cubicBezTo>
                    <a:pt x="5820" y="4321"/>
                    <a:pt x="6296" y="4197"/>
                    <a:pt x="6720" y="3968"/>
                  </a:cubicBezTo>
                  <a:cubicBezTo>
                    <a:pt x="6825" y="3933"/>
                    <a:pt x="6914" y="3862"/>
                    <a:pt x="7019" y="3792"/>
                  </a:cubicBezTo>
                  <a:cubicBezTo>
                    <a:pt x="7108" y="3721"/>
                    <a:pt x="7213" y="3668"/>
                    <a:pt x="7302" y="3580"/>
                  </a:cubicBezTo>
                  <a:cubicBezTo>
                    <a:pt x="7478" y="3439"/>
                    <a:pt x="7654" y="3263"/>
                    <a:pt x="7795" y="3087"/>
                  </a:cubicBezTo>
                  <a:cubicBezTo>
                    <a:pt x="8113" y="2716"/>
                    <a:pt x="8342" y="2275"/>
                    <a:pt x="8518" y="1834"/>
                  </a:cubicBezTo>
                  <a:cubicBezTo>
                    <a:pt x="8607" y="1605"/>
                    <a:pt x="8659" y="1358"/>
                    <a:pt x="8712" y="1129"/>
                  </a:cubicBezTo>
                  <a:cubicBezTo>
                    <a:pt x="8765" y="882"/>
                    <a:pt x="8783" y="635"/>
                    <a:pt x="8801" y="388"/>
                  </a:cubicBezTo>
                  <a:close/>
                  <a:moveTo>
                    <a:pt x="10264" y="0"/>
                  </a:moveTo>
                  <a:lnTo>
                    <a:pt x="10264" y="0"/>
                  </a:lnTo>
                  <a:cubicBezTo>
                    <a:pt x="10053" y="18"/>
                    <a:pt x="9876" y="18"/>
                    <a:pt x="9700" y="18"/>
                  </a:cubicBezTo>
                  <a:lnTo>
                    <a:pt x="9435" y="18"/>
                  </a:lnTo>
                  <a:cubicBezTo>
                    <a:pt x="9277" y="36"/>
                    <a:pt x="9153" y="36"/>
                    <a:pt x="9030" y="36"/>
                  </a:cubicBezTo>
                  <a:lnTo>
                    <a:pt x="8465" y="36"/>
                  </a:lnTo>
                  <a:cubicBezTo>
                    <a:pt x="8413" y="53"/>
                    <a:pt x="8395" y="53"/>
                    <a:pt x="8377" y="53"/>
                  </a:cubicBezTo>
                  <a:lnTo>
                    <a:pt x="8360" y="53"/>
                  </a:lnTo>
                  <a:cubicBezTo>
                    <a:pt x="8360" y="53"/>
                    <a:pt x="7988" y="3868"/>
                    <a:pt x="5356" y="3868"/>
                  </a:cubicBezTo>
                  <a:cubicBezTo>
                    <a:pt x="5239" y="3868"/>
                    <a:pt x="5118" y="3861"/>
                    <a:pt x="4991" y="3845"/>
                  </a:cubicBezTo>
                  <a:cubicBezTo>
                    <a:pt x="2011" y="3474"/>
                    <a:pt x="3246" y="159"/>
                    <a:pt x="3246" y="159"/>
                  </a:cubicBezTo>
                  <a:lnTo>
                    <a:pt x="1517" y="18"/>
                  </a:lnTo>
                  <a:cubicBezTo>
                    <a:pt x="1517" y="18"/>
                    <a:pt x="1500" y="71"/>
                    <a:pt x="1447" y="194"/>
                  </a:cubicBezTo>
                  <a:cubicBezTo>
                    <a:pt x="1182" y="741"/>
                    <a:pt x="354" y="2593"/>
                    <a:pt x="1" y="4374"/>
                  </a:cubicBezTo>
                  <a:cubicBezTo>
                    <a:pt x="600" y="4885"/>
                    <a:pt x="1094" y="5785"/>
                    <a:pt x="1659" y="6754"/>
                  </a:cubicBezTo>
                  <a:cubicBezTo>
                    <a:pt x="2318" y="6491"/>
                    <a:pt x="3026" y="6349"/>
                    <a:pt x="3742" y="6349"/>
                  </a:cubicBezTo>
                  <a:cubicBezTo>
                    <a:pt x="3888" y="6349"/>
                    <a:pt x="4034" y="6355"/>
                    <a:pt x="4180" y="6367"/>
                  </a:cubicBezTo>
                  <a:cubicBezTo>
                    <a:pt x="6173" y="6649"/>
                    <a:pt x="8007" y="7284"/>
                    <a:pt x="9700" y="8201"/>
                  </a:cubicBezTo>
                  <a:cubicBezTo>
                    <a:pt x="9735" y="7001"/>
                    <a:pt x="9770" y="5732"/>
                    <a:pt x="10158" y="4621"/>
                  </a:cubicBezTo>
                  <a:cubicBezTo>
                    <a:pt x="9735" y="3545"/>
                    <a:pt x="9665" y="2064"/>
                    <a:pt x="10264" y="0"/>
                  </a:cubicBezTo>
                  <a:close/>
                </a:path>
              </a:pathLst>
            </a:custGeom>
            <a:solidFill>
              <a:srgbClr val="8792D1"/>
            </a:solidFill>
            <a:ln w="9525" cap="flat" cmpd="sng">
              <a:solidFill>
                <a:srgbClr val="8792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158;p79">
              <a:extLst>
                <a:ext uri="{FF2B5EF4-FFF2-40B4-BE49-F238E27FC236}">
                  <a16:creationId xmlns:a16="http://schemas.microsoft.com/office/drawing/2014/main" id="{AC2B6055-9551-7E79-7494-641CD592C49B}"/>
                </a:ext>
              </a:extLst>
            </p:cNvPr>
            <p:cNvSpPr/>
            <p:nvPr/>
          </p:nvSpPr>
          <p:spPr>
            <a:xfrm>
              <a:off x="3280950" y="4078450"/>
              <a:ext cx="190050" cy="43075"/>
            </a:xfrm>
            <a:custGeom>
              <a:avLst/>
              <a:gdLst/>
              <a:ahLst/>
              <a:cxnLst/>
              <a:rect l="l" t="t" r="r" b="b"/>
              <a:pathLst>
                <a:path w="7602" h="1723" extrusionOk="0">
                  <a:moveTo>
                    <a:pt x="7054" y="0"/>
                  </a:moveTo>
                  <a:cubicBezTo>
                    <a:pt x="5811" y="331"/>
                    <a:pt x="4486" y="477"/>
                    <a:pt x="3152" y="477"/>
                  </a:cubicBezTo>
                  <a:cubicBezTo>
                    <a:pt x="2424" y="477"/>
                    <a:pt x="1693" y="434"/>
                    <a:pt x="970" y="353"/>
                  </a:cubicBezTo>
                  <a:cubicBezTo>
                    <a:pt x="706" y="794"/>
                    <a:pt x="371" y="1217"/>
                    <a:pt x="1" y="1570"/>
                  </a:cubicBezTo>
                  <a:cubicBezTo>
                    <a:pt x="1116" y="1678"/>
                    <a:pt x="2111" y="1723"/>
                    <a:pt x="2996" y="1723"/>
                  </a:cubicBezTo>
                  <a:cubicBezTo>
                    <a:pt x="5146" y="1723"/>
                    <a:pt x="6639" y="1457"/>
                    <a:pt x="7601" y="1182"/>
                  </a:cubicBezTo>
                  <a:cubicBezTo>
                    <a:pt x="7425" y="776"/>
                    <a:pt x="7231" y="388"/>
                    <a:pt x="7054"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159;p79">
              <a:extLst>
                <a:ext uri="{FF2B5EF4-FFF2-40B4-BE49-F238E27FC236}">
                  <a16:creationId xmlns:a16="http://schemas.microsoft.com/office/drawing/2014/main" id="{04DBE176-9CB4-01E9-3B0C-4358788065E5}"/>
                </a:ext>
              </a:extLst>
            </p:cNvPr>
            <p:cNvSpPr/>
            <p:nvPr/>
          </p:nvSpPr>
          <p:spPr>
            <a:xfrm>
              <a:off x="3221875" y="3891950"/>
              <a:ext cx="235450" cy="198450"/>
            </a:xfrm>
            <a:custGeom>
              <a:avLst/>
              <a:gdLst/>
              <a:ahLst/>
              <a:cxnLst/>
              <a:rect l="l" t="t" r="r" b="b"/>
              <a:pathLst>
                <a:path w="9418" h="7938" extrusionOk="0">
                  <a:moveTo>
                    <a:pt x="2084" y="1"/>
                  </a:moveTo>
                  <a:cubicBezTo>
                    <a:pt x="1368" y="1"/>
                    <a:pt x="660" y="143"/>
                    <a:pt x="1" y="406"/>
                  </a:cubicBezTo>
                  <a:cubicBezTo>
                    <a:pt x="247" y="812"/>
                    <a:pt x="512" y="1235"/>
                    <a:pt x="794" y="1641"/>
                  </a:cubicBezTo>
                  <a:cubicBezTo>
                    <a:pt x="1940" y="3228"/>
                    <a:pt x="2452" y="3246"/>
                    <a:pt x="3633" y="5168"/>
                  </a:cubicBezTo>
                  <a:cubicBezTo>
                    <a:pt x="4109" y="5944"/>
                    <a:pt x="3880" y="6931"/>
                    <a:pt x="3333" y="7813"/>
                  </a:cubicBezTo>
                  <a:cubicBezTo>
                    <a:pt x="4056" y="7894"/>
                    <a:pt x="4787" y="7937"/>
                    <a:pt x="5515" y="7937"/>
                  </a:cubicBezTo>
                  <a:cubicBezTo>
                    <a:pt x="6849" y="7937"/>
                    <a:pt x="8174" y="7791"/>
                    <a:pt x="9417" y="7460"/>
                  </a:cubicBezTo>
                  <a:cubicBezTo>
                    <a:pt x="8641" y="5820"/>
                    <a:pt x="7918" y="4251"/>
                    <a:pt x="8007" y="2452"/>
                  </a:cubicBezTo>
                  <a:cubicBezTo>
                    <a:pt x="8024" y="2258"/>
                    <a:pt x="8024" y="2046"/>
                    <a:pt x="8042" y="1853"/>
                  </a:cubicBezTo>
                  <a:cubicBezTo>
                    <a:pt x="6349" y="936"/>
                    <a:pt x="4515" y="301"/>
                    <a:pt x="2522" y="19"/>
                  </a:cubicBezTo>
                  <a:cubicBezTo>
                    <a:pt x="2376" y="7"/>
                    <a:pt x="2230" y="1"/>
                    <a:pt x="208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160;p79">
              <a:extLst>
                <a:ext uri="{FF2B5EF4-FFF2-40B4-BE49-F238E27FC236}">
                  <a16:creationId xmlns:a16="http://schemas.microsoft.com/office/drawing/2014/main" id="{04F4EAC0-F9AA-11D0-E56F-43B23B7B0E01}"/>
                </a:ext>
              </a:extLst>
            </p:cNvPr>
            <p:cNvSpPr/>
            <p:nvPr/>
          </p:nvSpPr>
          <p:spPr>
            <a:xfrm>
              <a:off x="3457300" y="4057725"/>
              <a:ext cx="54700" cy="50275"/>
            </a:xfrm>
            <a:custGeom>
              <a:avLst/>
              <a:gdLst/>
              <a:ahLst/>
              <a:cxnLst/>
              <a:rect l="l" t="t" r="r" b="b"/>
              <a:pathLst>
                <a:path w="2188" h="2011" extrusionOk="0">
                  <a:moveTo>
                    <a:pt x="2187" y="0"/>
                  </a:moveTo>
                  <a:lnTo>
                    <a:pt x="2187" y="0"/>
                  </a:lnTo>
                  <a:cubicBezTo>
                    <a:pt x="1499" y="353"/>
                    <a:pt x="759" y="618"/>
                    <a:pt x="0" y="829"/>
                  </a:cubicBezTo>
                  <a:cubicBezTo>
                    <a:pt x="177" y="1217"/>
                    <a:pt x="371" y="1605"/>
                    <a:pt x="547" y="2011"/>
                  </a:cubicBezTo>
                  <a:cubicBezTo>
                    <a:pt x="1570" y="1711"/>
                    <a:pt x="1993" y="1429"/>
                    <a:pt x="1993" y="1429"/>
                  </a:cubicBezTo>
                  <a:cubicBezTo>
                    <a:pt x="2064" y="917"/>
                    <a:pt x="2134" y="441"/>
                    <a:pt x="2187"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161;p79">
              <a:extLst>
                <a:ext uri="{FF2B5EF4-FFF2-40B4-BE49-F238E27FC236}">
                  <a16:creationId xmlns:a16="http://schemas.microsoft.com/office/drawing/2014/main" id="{0D7FB251-B45A-189E-DD48-D805B247970A}"/>
                </a:ext>
              </a:extLst>
            </p:cNvPr>
            <p:cNvSpPr/>
            <p:nvPr/>
          </p:nvSpPr>
          <p:spPr>
            <a:xfrm>
              <a:off x="3419825" y="3938250"/>
              <a:ext cx="97900" cy="140225"/>
            </a:xfrm>
            <a:custGeom>
              <a:avLst/>
              <a:gdLst/>
              <a:ahLst/>
              <a:cxnLst/>
              <a:rect l="l" t="t" r="r" b="b"/>
              <a:pathLst>
                <a:path w="3916" h="5609" extrusionOk="0">
                  <a:moveTo>
                    <a:pt x="124" y="1"/>
                  </a:moveTo>
                  <a:cubicBezTo>
                    <a:pt x="106" y="194"/>
                    <a:pt x="106" y="406"/>
                    <a:pt x="89" y="600"/>
                  </a:cubicBezTo>
                  <a:cubicBezTo>
                    <a:pt x="0" y="2399"/>
                    <a:pt x="723" y="3968"/>
                    <a:pt x="1499" y="5608"/>
                  </a:cubicBezTo>
                  <a:cubicBezTo>
                    <a:pt x="2258" y="5397"/>
                    <a:pt x="2998" y="5132"/>
                    <a:pt x="3686" y="4779"/>
                  </a:cubicBezTo>
                  <a:cubicBezTo>
                    <a:pt x="3774" y="4039"/>
                    <a:pt x="3845" y="3386"/>
                    <a:pt x="3915" y="2822"/>
                  </a:cubicBezTo>
                  <a:cubicBezTo>
                    <a:pt x="2769" y="1711"/>
                    <a:pt x="1499" y="759"/>
                    <a:pt x="124" y="1"/>
                  </a:cubicBezTo>
                  <a:close/>
                </a:path>
              </a:pathLst>
            </a:custGeom>
            <a:solidFill>
              <a:srgbClr val="EBE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4" name="Google Shape;3162;p79">
              <a:extLst>
                <a:ext uri="{FF2B5EF4-FFF2-40B4-BE49-F238E27FC236}">
                  <a16:creationId xmlns:a16="http://schemas.microsoft.com/office/drawing/2014/main" id="{81E859FF-4D34-0899-7A3C-F73387A7C9F7}"/>
                </a:ext>
              </a:extLst>
            </p:cNvPr>
            <p:cNvSpPr/>
            <p:nvPr/>
          </p:nvSpPr>
          <p:spPr>
            <a:xfrm>
              <a:off x="3422900" y="3848750"/>
              <a:ext cx="100100" cy="160075"/>
            </a:xfrm>
            <a:custGeom>
              <a:avLst/>
              <a:gdLst/>
              <a:ahLst/>
              <a:cxnLst/>
              <a:rect l="l" t="t" r="r" b="b"/>
              <a:pathLst>
                <a:path w="4004" h="6403" extrusionOk="0">
                  <a:moveTo>
                    <a:pt x="459" y="1"/>
                  </a:moveTo>
                  <a:cubicBezTo>
                    <a:pt x="71" y="1112"/>
                    <a:pt x="36" y="2381"/>
                    <a:pt x="1" y="3581"/>
                  </a:cubicBezTo>
                  <a:cubicBezTo>
                    <a:pt x="1376" y="4339"/>
                    <a:pt x="2646" y="5291"/>
                    <a:pt x="3792" y="6402"/>
                  </a:cubicBezTo>
                  <a:cubicBezTo>
                    <a:pt x="3951" y="4709"/>
                    <a:pt x="4004" y="3722"/>
                    <a:pt x="4004" y="3193"/>
                  </a:cubicBezTo>
                  <a:cubicBezTo>
                    <a:pt x="4004" y="2787"/>
                    <a:pt x="3986" y="2646"/>
                    <a:pt x="3986" y="2646"/>
                  </a:cubicBezTo>
                  <a:cubicBezTo>
                    <a:pt x="3898" y="2646"/>
                    <a:pt x="3157" y="2558"/>
                    <a:pt x="2346" y="2117"/>
                  </a:cubicBezTo>
                  <a:cubicBezTo>
                    <a:pt x="1641" y="1729"/>
                    <a:pt x="883" y="1076"/>
                    <a:pt x="459"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163;p79">
              <a:extLst>
                <a:ext uri="{FF2B5EF4-FFF2-40B4-BE49-F238E27FC236}">
                  <a16:creationId xmlns:a16="http://schemas.microsoft.com/office/drawing/2014/main" id="{49EFD33A-462C-6BE4-58D9-A0726AFAC21A}"/>
                </a:ext>
              </a:extLst>
            </p:cNvPr>
            <p:cNvSpPr/>
            <p:nvPr/>
          </p:nvSpPr>
          <p:spPr>
            <a:xfrm>
              <a:off x="3489475" y="3839400"/>
              <a:ext cx="72325" cy="45100"/>
            </a:xfrm>
            <a:custGeom>
              <a:avLst/>
              <a:gdLst/>
              <a:ahLst/>
              <a:cxnLst/>
              <a:rect l="l" t="t" r="r" b="b"/>
              <a:pathLst>
                <a:path w="2893" h="1804" extrusionOk="0">
                  <a:moveTo>
                    <a:pt x="2083" y="1"/>
                  </a:moveTo>
                  <a:cubicBezTo>
                    <a:pt x="2042" y="1"/>
                    <a:pt x="2000" y="2"/>
                    <a:pt x="1958" y="4"/>
                  </a:cubicBezTo>
                  <a:cubicBezTo>
                    <a:pt x="1835" y="4"/>
                    <a:pt x="1711" y="22"/>
                    <a:pt x="1588" y="40"/>
                  </a:cubicBezTo>
                  <a:cubicBezTo>
                    <a:pt x="1394" y="75"/>
                    <a:pt x="1200" y="128"/>
                    <a:pt x="1006" y="216"/>
                  </a:cubicBezTo>
                  <a:cubicBezTo>
                    <a:pt x="706" y="357"/>
                    <a:pt x="442" y="586"/>
                    <a:pt x="265" y="868"/>
                  </a:cubicBezTo>
                  <a:cubicBezTo>
                    <a:pt x="89" y="1133"/>
                    <a:pt x="1" y="1486"/>
                    <a:pt x="71" y="1803"/>
                  </a:cubicBezTo>
                  <a:cubicBezTo>
                    <a:pt x="107" y="1486"/>
                    <a:pt x="248" y="1221"/>
                    <a:pt x="442" y="992"/>
                  </a:cubicBezTo>
                  <a:cubicBezTo>
                    <a:pt x="618" y="763"/>
                    <a:pt x="865" y="586"/>
                    <a:pt x="1112" y="463"/>
                  </a:cubicBezTo>
                  <a:cubicBezTo>
                    <a:pt x="1394" y="339"/>
                    <a:pt x="1676" y="269"/>
                    <a:pt x="1976" y="216"/>
                  </a:cubicBezTo>
                  <a:cubicBezTo>
                    <a:pt x="2258" y="163"/>
                    <a:pt x="2558" y="145"/>
                    <a:pt x="2875" y="110"/>
                  </a:cubicBezTo>
                  <a:lnTo>
                    <a:pt x="2893" y="110"/>
                  </a:lnTo>
                  <a:cubicBezTo>
                    <a:pt x="2632" y="49"/>
                    <a:pt x="2359" y="1"/>
                    <a:pt x="2083" y="1"/>
                  </a:cubicBezTo>
                  <a:close/>
                </a:path>
              </a:pathLst>
            </a:custGeom>
            <a:solidFill>
              <a:srgbClr val="B26B5E"/>
            </a:solidFill>
            <a:ln w="9525" cap="flat" cmpd="sng">
              <a:solidFill>
                <a:srgbClr val="B26B5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164;p79">
              <a:extLst>
                <a:ext uri="{FF2B5EF4-FFF2-40B4-BE49-F238E27FC236}">
                  <a16:creationId xmlns:a16="http://schemas.microsoft.com/office/drawing/2014/main" id="{E0026EF1-90DF-AC27-1DA7-8019757BFA7F}"/>
                </a:ext>
              </a:extLst>
            </p:cNvPr>
            <p:cNvSpPr/>
            <p:nvPr/>
          </p:nvSpPr>
          <p:spPr>
            <a:xfrm>
              <a:off x="3243025" y="3742950"/>
              <a:ext cx="158750" cy="106125"/>
            </a:xfrm>
            <a:custGeom>
              <a:avLst/>
              <a:gdLst/>
              <a:ahLst/>
              <a:cxnLst/>
              <a:rect l="l" t="t" r="r" b="b"/>
              <a:pathLst>
                <a:path w="6350" h="4245" extrusionOk="0">
                  <a:moveTo>
                    <a:pt x="6297" y="0"/>
                  </a:moveTo>
                  <a:lnTo>
                    <a:pt x="6297" y="0"/>
                  </a:lnTo>
                  <a:cubicBezTo>
                    <a:pt x="6279" y="247"/>
                    <a:pt x="6261" y="494"/>
                    <a:pt x="6208" y="741"/>
                  </a:cubicBezTo>
                  <a:cubicBezTo>
                    <a:pt x="6155" y="970"/>
                    <a:pt x="6103" y="1217"/>
                    <a:pt x="6014" y="1446"/>
                  </a:cubicBezTo>
                  <a:cubicBezTo>
                    <a:pt x="5838" y="1887"/>
                    <a:pt x="5609" y="2328"/>
                    <a:pt x="5291" y="2699"/>
                  </a:cubicBezTo>
                  <a:cubicBezTo>
                    <a:pt x="5150" y="2875"/>
                    <a:pt x="4974" y="3051"/>
                    <a:pt x="4798" y="3192"/>
                  </a:cubicBezTo>
                  <a:cubicBezTo>
                    <a:pt x="4709" y="3280"/>
                    <a:pt x="4604" y="3333"/>
                    <a:pt x="4515" y="3404"/>
                  </a:cubicBezTo>
                  <a:cubicBezTo>
                    <a:pt x="4410" y="3474"/>
                    <a:pt x="4321" y="3545"/>
                    <a:pt x="4216" y="3598"/>
                  </a:cubicBezTo>
                  <a:cubicBezTo>
                    <a:pt x="3792" y="3809"/>
                    <a:pt x="3316" y="3933"/>
                    <a:pt x="2840" y="3968"/>
                  </a:cubicBezTo>
                  <a:cubicBezTo>
                    <a:pt x="2745" y="3976"/>
                    <a:pt x="2650" y="3980"/>
                    <a:pt x="2554" y="3980"/>
                  </a:cubicBezTo>
                  <a:cubicBezTo>
                    <a:pt x="2418" y="3980"/>
                    <a:pt x="2279" y="3971"/>
                    <a:pt x="2135" y="3951"/>
                  </a:cubicBezTo>
                  <a:cubicBezTo>
                    <a:pt x="2029" y="3933"/>
                    <a:pt x="1906" y="3898"/>
                    <a:pt x="1800" y="3880"/>
                  </a:cubicBezTo>
                  <a:cubicBezTo>
                    <a:pt x="1747" y="3862"/>
                    <a:pt x="1694" y="3845"/>
                    <a:pt x="1623" y="3827"/>
                  </a:cubicBezTo>
                  <a:cubicBezTo>
                    <a:pt x="1570" y="3809"/>
                    <a:pt x="1518" y="3792"/>
                    <a:pt x="1465" y="3757"/>
                  </a:cubicBezTo>
                  <a:lnTo>
                    <a:pt x="1306" y="3686"/>
                  </a:lnTo>
                  <a:lnTo>
                    <a:pt x="1165" y="3598"/>
                  </a:lnTo>
                  <a:cubicBezTo>
                    <a:pt x="1112" y="3580"/>
                    <a:pt x="1059" y="3545"/>
                    <a:pt x="1006" y="3510"/>
                  </a:cubicBezTo>
                  <a:cubicBezTo>
                    <a:pt x="971" y="3474"/>
                    <a:pt x="918" y="3439"/>
                    <a:pt x="883" y="3404"/>
                  </a:cubicBezTo>
                  <a:cubicBezTo>
                    <a:pt x="706" y="3245"/>
                    <a:pt x="565" y="3051"/>
                    <a:pt x="442" y="2857"/>
                  </a:cubicBezTo>
                  <a:cubicBezTo>
                    <a:pt x="213" y="2452"/>
                    <a:pt x="160" y="1958"/>
                    <a:pt x="160" y="1464"/>
                  </a:cubicBezTo>
                  <a:cubicBezTo>
                    <a:pt x="160" y="988"/>
                    <a:pt x="230" y="494"/>
                    <a:pt x="230" y="0"/>
                  </a:cubicBezTo>
                  <a:lnTo>
                    <a:pt x="230" y="0"/>
                  </a:lnTo>
                  <a:cubicBezTo>
                    <a:pt x="177" y="494"/>
                    <a:pt x="72" y="970"/>
                    <a:pt x="36" y="1464"/>
                  </a:cubicBezTo>
                  <a:cubicBezTo>
                    <a:pt x="19" y="1711"/>
                    <a:pt x="1" y="1958"/>
                    <a:pt x="36" y="2222"/>
                  </a:cubicBezTo>
                  <a:cubicBezTo>
                    <a:pt x="72" y="2469"/>
                    <a:pt x="142" y="2716"/>
                    <a:pt x="248" y="2963"/>
                  </a:cubicBezTo>
                  <a:cubicBezTo>
                    <a:pt x="371" y="3192"/>
                    <a:pt x="530" y="3386"/>
                    <a:pt x="724" y="3580"/>
                  </a:cubicBezTo>
                  <a:cubicBezTo>
                    <a:pt x="759" y="3616"/>
                    <a:pt x="812" y="3651"/>
                    <a:pt x="865" y="3704"/>
                  </a:cubicBezTo>
                  <a:cubicBezTo>
                    <a:pt x="918" y="3739"/>
                    <a:pt x="971" y="3774"/>
                    <a:pt x="1024" y="3809"/>
                  </a:cubicBezTo>
                  <a:lnTo>
                    <a:pt x="1183" y="3915"/>
                  </a:lnTo>
                  <a:lnTo>
                    <a:pt x="1359" y="4003"/>
                  </a:lnTo>
                  <a:cubicBezTo>
                    <a:pt x="1429" y="4021"/>
                    <a:pt x="1482" y="4056"/>
                    <a:pt x="1535" y="4074"/>
                  </a:cubicBezTo>
                  <a:cubicBezTo>
                    <a:pt x="1606" y="4092"/>
                    <a:pt x="1659" y="4109"/>
                    <a:pt x="1729" y="4127"/>
                  </a:cubicBezTo>
                  <a:cubicBezTo>
                    <a:pt x="1853" y="4162"/>
                    <a:pt x="1976" y="4197"/>
                    <a:pt x="2100" y="4215"/>
                  </a:cubicBezTo>
                  <a:cubicBezTo>
                    <a:pt x="2254" y="4236"/>
                    <a:pt x="2403" y="4244"/>
                    <a:pt x="2553" y="4244"/>
                  </a:cubicBezTo>
                  <a:cubicBezTo>
                    <a:pt x="2659" y="4244"/>
                    <a:pt x="2766" y="4240"/>
                    <a:pt x="2875" y="4233"/>
                  </a:cubicBezTo>
                  <a:cubicBezTo>
                    <a:pt x="3369" y="4197"/>
                    <a:pt x="3881" y="4056"/>
                    <a:pt x="4321" y="3827"/>
                  </a:cubicBezTo>
                  <a:cubicBezTo>
                    <a:pt x="4445" y="3757"/>
                    <a:pt x="4551" y="3686"/>
                    <a:pt x="4657" y="3616"/>
                  </a:cubicBezTo>
                  <a:cubicBezTo>
                    <a:pt x="4762" y="3545"/>
                    <a:pt x="4868" y="3474"/>
                    <a:pt x="4956" y="3386"/>
                  </a:cubicBezTo>
                  <a:cubicBezTo>
                    <a:pt x="5044" y="3298"/>
                    <a:pt x="5133" y="3210"/>
                    <a:pt x="5221" y="3122"/>
                  </a:cubicBezTo>
                  <a:cubicBezTo>
                    <a:pt x="5309" y="3016"/>
                    <a:pt x="5397" y="2928"/>
                    <a:pt x="5468" y="2822"/>
                  </a:cubicBezTo>
                  <a:cubicBezTo>
                    <a:pt x="6085" y="2011"/>
                    <a:pt x="6349" y="988"/>
                    <a:pt x="6297"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165;p79">
              <a:extLst>
                <a:ext uri="{FF2B5EF4-FFF2-40B4-BE49-F238E27FC236}">
                  <a16:creationId xmlns:a16="http://schemas.microsoft.com/office/drawing/2014/main" id="{395B3960-62B7-186A-5781-63DD593A2C6E}"/>
                </a:ext>
              </a:extLst>
            </p:cNvPr>
            <p:cNvSpPr/>
            <p:nvPr/>
          </p:nvSpPr>
          <p:spPr>
            <a:xfrm>
              <a:off x="3601900" y="3653450"/>
              <a:ext cx="64825" cy="151675"/>
            </a:xfrm>
            <a:custGeom>
              <a:avLst/>
              <a:gdLst/>
              <a:ahLst/>
              <a:cxnLst/>
              <a:rect l="l" t="t" r="r" b="b"/>
              <a:pathLst>
                <a:path w="2593" h="6067" extrusionOk="0">
                  <a:moveTo>
                    <a:pt x="1" y="1"/>
                  </a:moveTo>
                  <a:cubicBezTo>
                    <a:pt x="1" y="283"/>
                    <a:pt x="36" y="565"/>
                    <a:pt x="53" y="847"/>
                  </a:cubicBezTo>
                  <a:cubicBezTo>
                    <a:pt x="89" y="1129"/>
                    <a:pt x="124" y="1411"/>
                    <a:pt x="159" y="1694"/>
                  </a:cubicBezTo>
                  <a:cubicBezTo>
                    <a:pt x="265" y="2258"/>
                    <a:pt x="388" y="2822"/>
                    <a:pt x="565" y="3369"/>
                  </a:cubicBezTo>
                  <a:cubicBezTo>
                    <a:pt x="565" y="3404"/>
                    <a:pt x="582" y="3422"/>
                    <a:pt x="582" y="3457"/>
                  </a:cubicBezTo>
                  <a:cubicBezTo>
                    <a:pt x="776" y="3968"/>
                    <a:pt x="988" y="4480"/>
                    <a:pt x="1305" y="4938"/>
                  </a:cubicBezTo>
                  <a:cubicBezTo>
                    <a:pt x="1482" y="5168"/>
                    <a:pt x="1676" y="5379"/>
                    <a:pt x="1905" y="5573"/>
                  </a:cubicBezTo>
                  <a:cubicBezTo>
                    <a:pt x="2117" y="5767"/>
                    <a:pt x="2364" y="5926"/>
                    <a:pt x="2593" y="6067"/>
                  </a:cubicBezTo>
                  <a:cubicBezTo>
                    <a:pt x="2399" y="5873"/>
                    <a:pt x="2187" y="5679"/>
                    <a:pt x="1993" y="5467"/>
                  </a:cubicBezTo>
                  <a:cubicBezTo>
                    <a:pt x="1940" y="5432"/>
                    <a:pt x="1905" y="5379"/>
                    <a:pt x="1852" y="5309"/>
                  </a:cubicBezTo>
                  <a:cubicBezTo>
                    <a:pt x="1817" y="5256"/>
                    <a:pt x="1764" y="5203"/>
                    <a:pt x="1729" y="5150"/>
                  </a:cubicBezTo>
                  <a:lnTo>
                    <a:pt x="1605" y="4991"/>
                  </a:lnTo>
                  <a:lnTo>
                    <a:pt x="1499" y="4815"/>
                  </a:lnTo>
                  <a:cubicBezTo>
                    <a:pt x="1464" y="4744"/>
                    <a:pt x="1429" y="4691"/>
                    <a:pt x="1394" y="4621"/>
                  </a:cubicBezTo>
                  <a:lnTo>
                    <a:pt x="1305" y="4445"/>
                  </a:lnTo>
                  <a:cubicBezTo>
                    <a:pt x="1235" y="4321"/>
                    <a:pt x="1182" y="4198"/>
                    <a:pt x="1129" y="4074"/>
                  </a:cubicBezTo>
                  <a:lnTo>
                    <a:pt x="970" y="3686"/>
                  </a:lnTo>
                  <a:lnTo>
                    <a:pt x="829" y="3281"/>
                  </a:lnTo>
                  <a:cubicBezTo>
                    <a:pt x="741" y="3016"/>
                    <a:pt x="671" y="2752"/>
                    <a:pt x="600" y="2469"/>
                  </a:cubicBezTo>
                  <a:cubicBezTo>
                    <a:pt x="512" y="2205"/>
                    <a:pt x="459" y="1923"/>
                    <a:pt x="388" y="1658"/>
                  </a:cubicBezTo>
                  <a:lnTo>
                    <a:pt x="194" y="829"/>
                  </a:lnTo>
                  <a:cubicBezTo>
                    <a:pt x="124" y="547"/>
                    <a:pt x="71" y="283"/>
                    <a:pt x="1" y="1"/>
                  </a:cubicBezTo>
                  <a:close/>
                </a:path>
              </a:pathLst>
            </a:custGeom>
            <a:solidFill>
              <a:srgbClr val="B26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166;p79">
              <a:extLst>
                <a:ext uri="{FF2B5EF4-FFF2-40B4-BE49-F238E27FC236}">
                  <a16:creationId xmlns:a16="http://schemas.microsoft.com/office/drawing/2014/main" id="{B2F860D0-9537-5722-06C5-D751CEDB5A94}"/>
                </a:ext>
              </a:extLst>
            </p:cNvPr>
            <p:cNvSpPr/>
            <p:nvPr/>
          </p:nvSpPr>
          <p:spPr>
            <a:xfrm>
              <a:off x="3205575" y="4130025"/>
              <a:ext cx="420600" cy="300925"/>
            </a:xfrm>
            <a:custGeom>
              <a:avLst/>
              <a:gdLst/>
              <a:ahLst/>
              <a:cxnLst/>
              <a:rect l="l" t="t" r="r" b="b"/>
              <a:pathLst>
                <a:path w="16824" h="12037" extrusionOk="0">
                  <a:moveTo>
                    <a:pt x="12626" y="1"/>
                  </a:moveTo>
                  <a:cubicBezTo>
                    <a:pt x="10746" y="1133"/>
                    <a:pt x="8097" y="1565"/>
                    <a:pt x="5826" y="1565"/>
                  </a:cubicBezTo>
                  <a:cubicBezTo>
                    <a:pt x="3924" y="1565"/>
                    <a:pt x="2287" y="1262"/>
                    <a:pt x="1587" y="812"/>
                  </a:cubicBezTo>
                  <a:cubicBezTo>
                    <a:pt x="1587" y="812"/>
                    <a:pt x="212" y="5785"/>
                    <a:pt x="0" y="10176"/>
                  </a:cubicBezTo>
                  <a:cubicBezTo>
                    <a:pt x="106" y="10246"/>
                    <a:pt x="229" y="10317"/>
                    <a:pt x="370" y="10405"/>
                  </a:cubicBezTo>
                  <a:cubicBezTo>
                    <a:pt x="952" y="10722"/>
                    <a:pt x="1834" y="11146"/>
                    <a:pt x="2857" y="11340"/>
                  </a:cubicBezTo>
                  <a:cubicBezTo>
                    <a:pt x="5361" y="10687"/>
                    <a:pt x="5096" y="7107"/>
                    <a:pt x="3315" y="5644"/>
                  </a:cubicBezTo>
                  <a:lnTo>
                    <a:pt x="3315" y="5644"/>
                  </a:lnTo>
                  <a:cubicBezTo>
                    <a:pt x="4832" y="6084"/>
                    <a:pt x="5943" y="7460"/>
                    <a:pt x="5943" y="7460"/>
                  </a:cubicBezTo>
                  <a:cubicBezTo>
                    <a:pt x="5943" y="7460"/>
                    <a:pt x="5396" y="5943"/>
                    <a:pt x="4179" y="4162"/>
                  </a:cubicBezTo>
                  <a:lnTo>
                    <a:pt x="4179" y="4162"/>
                  </a:lnTo>
                  <a:cubicBezTo>
                    <a:pt x="4758" y="4725"/>
                    <a:pt x="5332" y="4883"/>
                    <a:pt x="5796" y="4883"/>
                  </a:cubicBezTo>
                  <a:cubicBezTo>
                    <a:pt x="6393" y="4883"/>
                    <a:pt x="6807" y="4621"/>
                    <a:pt x="6807" y="4621"/>
                  </a:cubicBezTo>
                  <a:lnTo>
                    <a:pt x="6807" y="4621"/>
                  </a:lnTo>
                  <a:lnTo>
                    <a:pt x="6631" y="10775"/>
                  </a:lnTo>
                  <a:cubicBezTo>
                    <a:pt x="6684" y="10810"/>
                    <a:pt x="6736" y="10863"/>
                    <a:pt x="6789" y="10916"/>
                  </a:cubicBezTo>
                  <a:cubicBezTo>
                    <a:pt x="7019" y="11093"/>
                    <a:pt x="7265" y="11251"/>
                    <a:pt x="7548" y="11375"/>
                  </a:cubicBezTo>
                  <a:cubicBezTo>
                    <a:pt x="8433" y="11812"/>
                    <a:pt x="9582" y="12036"/>
                    <a:pt x="10754" y="12036"/>
                  </a:cubicBezTo>
                  <a:cubicBezTo>
                    <a:pt x="11520" y="12036"/>
                    <a:pt x="12296" y="11940"/>
                    <a:pt x="13014" y="11745"/>
                  </a:cubicBezTo>
                  <a:cubicBezTo>
                    <a:pt x="13332" y="11657"/>
                    <a:pt x="13632" y="11551"/>
                    <a:pt x="13896" y="11445"/>
                  </a:cubicBezTo>
                  <a:cubicBezTo>
                    <a:pt x="15906" y="10599"/>
                    <a:pt x="16823" y="9118"/>
                    <a:pt x="16823" y="9118"/>
                  </a:cubicBezTo>
                  <a:cubicBezTo>
                    <a:pt x="16823" y="9118"/>
                    <a:pt x="15236" y="7195"/>
                    <a:pt x="14778" y="4021"/>
                  </a:cubicBezTo>
                  <a:cubicBezTo>
                    <a:pt x="14319" y="847"/>
                    <a:pt x="12626" y="1"/>
                    <a:pt x="12626"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167;p79">
              <a:extLst>
                <a:ext uri="{FF2B5EF4-FFF2-40B4-BE49-F238E27FC236}">
                  <a16:creationId xmlns:a16="http://schemas.microsoft.com/office/drawing/2014/main" id="{BCA29E62-61D7-521C-63A0-331591D6DFF3}"/>
                </a:ext>
              </a:extLst>
            </p:cNvPr>
            <p:cNvSpPr/>
            <p:nvPr/>
          </p:nvSpPr>
          <p:spPr>
            <a:xfrm>
              <a:off x="3243475" y="4093425"/>
              <a:ext cx="281750" cy="75750"/>
            </a:xfrm>
            <a:custGeom>
              <a:avLst/>
              <a:gdLst/>
              <a:ahLst/>
              <a:cxnLst/>
              <a:rect l="l" t="t" r="r" b="b"/>
              <a:pathLst>
                <a:path w="11270" h="3030" extrusionOk="0">
                  <a:moveTo>
                    <a:pt x="10546" y="1"/>
                  </a:moveTo>
                  <a:cubicBezTo>
                    <a:pt x="10546" y="1"/>
                    <a:pt x="10123" y="283"/>
                    <a:pt x="9100" y="583"/>
                  </a:cubicBezTo>
                  <a:cubicBezTo>
                    <a:pt x="8138" y="858"/>
                    <a:pt x="6645" y="1124"/>
                    <a:pt x="4495" y="1124"/>
                  </a:cubicBezTo>
                  <a:cubicBezTo>
                    <a:pt x="3610" y="1124"/>
                    <a:pt x="2615" y="1079"/>
                    <a:pt x="1500" y="971"/>
                  </a:cubicBezTo>
                  <a:cubicBezTo>
                    <a:pt x="1006" y="1447"/>
                    <a:pt x="477" y="1817"/>
                    <a:pt x="1" y="1976"/>
                  </a:cubicBezTo>
                  <a:cubicBezTo>
                    <a:pt x="18" y="2064"/>
                    <a:pt x="54" y="2170"/>
                    <a:pt x="71" y="2276"/>
                  </a:cubicBezTo>
                  <a:cubicBezTo>
                    <a:pt x="771" y="2726"/>
                    <a:pt x="2408" y="3029"/>
                    <a:pt x="4310" y="3029"/>
                  </a:cubicBezTo>
                  <a:cubicBezTo>
                    <a:pt x="6581" y="3029"/>
                    <a:pt x="9230" y="2597"/>
                    <a:pt x="11110" y="1465"/>
                  </a:cubicBezTo>
                  <a:cubicBezTo>
                    <a:pt x="11269" y="406"/>
                    <a:pt x="10546" y="1"/>
                    <a:pt x="10546" y="1"/>
                  </a:cubicBezTo>
                  <a:close/>
                </a:path>
              </a:pathLst>
            </a:custGeom>
            <a:solidFill>
              <a:srgbClr val="7C484C"/>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168;p79">
              <a:extLst>
                <a:ext uri="{FF2B5EF4-FFF2-40B4-BE49-F238E27FC236}">
                  <a16:creationId xmlns:a16="http://schemas.microsoft.com/office/drawing/2014/main" id="{671C47EF-879C-798D-8F02-6C2290806441}"/>
                </a:ext>
              </a:extLst>
            </p:cNvPr>
            <p:cNvSpPr/>
            <p:nvPr/>
          </p:nvSpPr>
          <p:spPr>
            <a:xfrm>
              <a:off x="3276975" y="4234075"/>
              <a:ext cx="98775" cy="182400"/>
            </a:xfrm>
            <a:custGeom>
              <a:avLst/>
              <a:gdLst/>
              <a:ahLst/>
              <a:cxnLst/>
              <a:rect l="l" t="t" r="r" b="b"/>
              <a:pathLst>
                <a:path w="3951" h="7296" extrusionOk="0">
                  <a:moveTo>
                    <a:pt x="1323" y="0"/>
                  </a:moveTo>
                  <a:lnTo>
                    <a:pt x="1323" y="0"/>
                  </a:lnTo>
                  <a:cubicBezTo>
                    <a:pt x="2540" y="1781"/>
                    <a:pt x="3087" y="3298"/>
                    <a:pt x="3087" y="3298"/>
                  </a:cubicBezTo>
                  <a:cubicBezTo>
                    <a:pt x="3087" y="3298"/>
                    <a:pt x="1976" y="1922"/>
                    <a:pt x="459" y="1482"/>
                  </a:cubicBezTo>
                  <a:lnTo>
                    <a:pt x="459" y="1482"/>
                  </a:lnTo>
                  <a:cubicBezTo>
                    <a:pt x="2240" y="2945"/>
                    <a:pt x="2505" y="6525"/>
                    <a:pt x="1" y="7178"/>
                  </a:cubicBezTo>
                  <a:cubicBezTo>
                    <a:pt x="421" y="7261"/>
                    <a:pt x="813" y="7296"/>
                    <a:pt x="1174" y="7296"/>
                  </a:cubicBezTo>
                  <a:cubicBezTo>
                    <a:pt x="2786" y="7296"/>
                    <a:pt x="3775" y="6613"/>
                    <a:pt x="3775" y="6613"/>
                  </a:cubicBezTo>
                  <a:lnTo>
                    <a:pt x="3951" y="459"/>
                  </a:lnTo>
                  <a:lnTo>
                    <a:pt x="3951" y="459"/>
                  </a:lnTo>
                  <a:cubicBezTo>
                    <a:pt x="3951" y="459"/>
                    <a:pt x="3537" y="721"/>
                    <a:pt x="2940" y="721"/>
                  </a:cubicBezTo>
                  <a:cubicBezTo>
                    <a:pt x="2476" y="721"/>
                    <a:pt x="1902" y="563"/>
                    <a:pt x="1323" y="0"/>
                  </a:cubicBezTo>
                  <a:close/>
                </a:path>
              </a:pathLst>
            </a:custGeom>
            <a:solidFill>
              <a:srgbClr val="7C484C"/>
            </a:solidFill>
            <a:ln w="9525" cap="flat" cmpd="sng">
              <a:solidFill>
                <a:srgbClr val="7C4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169;p79">
              <a:extLst>
                <a:ext uri="{FF2B5EF4-FFF2-40B4-BE49-F238E27FC236}">
                  <a16:creationId xmlns:a16="http://schemas.microsoft.com/office/drawing/2014/main" id="{481C6484-764A-E0E1-FCEC-D342A2CAB353}"/>
                </a:ext>
              </a:extLst>
            </p:cNvPr>
            <p:cNvSpPr/>
            <p:nvPr/>
          </p:nvSpPr>
          <p:spPr>
            <a:xfrm>
              <a:off x="3271700" y="4529450"/>
              <a:ext cx="9275" cy="11925"/>
            </a:xfrm>
            <a:custGeom>
              <a:avLst/>
              <a:gdLst/>
              <a:ahLst/>
              <a:cxnLst/>
              <a:rect l="l" t="t" r="r" b="b"/>
              <a:pathLst>
                <a:path w="371" h="477" extrusionOk="0">
                  <a:moveTo>
                    <a:pt x="71" y="0"/>
                  </a:moveTo>
                  <a:cubicBezTo>
                    <a:pt x="53" y="177"/>
                    <a:pt x="36" y="335"/>
                    <a:pt x="0" y="477"/>
                  </a:cubicBezTo>
                  <a:lnTo>
                    <a:pt x="371" y="477"/>
                  </a:lnTo>
                  <a:cubicBezTo>
                    <a:pt x="318" y="283"/>
                    <a:pt x="212" y="124"/>
                    <a:pt x="71" y="0"/>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170;p79">
              <a:extLst>
                <a:ext uri="{FF2B5EF4-FFF2-40B4-BE49-F238E27FC236}">
                  <a16:creationId xmlns:a16="http://schemas.microsoft.com/office/drawing/2014/main" id="{F2EED85B-3177-5F99-C2CC-A4EDEB5F5E52}"/>
                </a:ext>
              </a:extLst>
            </p:cNvPr>
            <p:cNvSpPr/>
            <p:nvPr/>
          </p:nvSpPr>
          <p:spPr>
            <a:xfrm>
              <a:off x="3585150" y="3466525"/>
              <a:ext cx="63950" cy="100350"/>
            </a:xfrm>
            <a:custGeom>
              <a:avLst/>
              <a:gdLst/>
              <a:ahLst/>
              <a:cxnLst/>
              <a:rect l="l" t="t" r="r" b="b"/>
              <a:pathLst>
                <a:path w="2558" h="4014" extrusionOk="0">
                  <a:moveTo>
                    <a:pt x="2381" y="1"/>
                  </a:moveTo>
                  <a:cubicBezTo>
                    <a:pt x="2311" y="89"/>
                    <a:pt x="2222" y="159"/>
                    <a:pt x="2152" y="230"/>
                  </a:cubicBezTo>
                  <a:cubicBezTo>
                    <a:pt x="2134" y="265"/>
                    <a:pt x="2099" y="283"/>
                    <a:pt x="2081" y="300"/>
                  </a:cubicBezTo>
                  <a:cubicBezTo>
                    <a:pt x="2028" y="353"/>
                    <a:pt x="1975" y="389"/>
                    <a:pt x="1923" y="441"/>
                  </a:cubicBezTo>
                  <a:cubicBezTo>
                    <a:pt x="1887" y="477"/>
                    <a:pt x="1852" y="494"/>
                    <a:pt x="1817" y="512"/>
                  </a:cubicBezTo>
                  <a:cubicBezTo>
                    <a:pt x="1764" y="565"/>
                    <a:pt x="1711" y="600"/>
                    <a:pt x="1658" y="635"/>
                  </a:cubicBezTo>
                  <a:cubicBezTo>
                    <a:pt x="1623" y="653"/>
                    <a:pt x="1588" y="688"/>
                    <a:pt x="1552" y="706"/>
                  </a:cubicBezTo>
                  <a:cubicBezTo>
                    <a:pt x="1499" y="741"/>
                    <a:pt x="1446" y="777"/>
                    <a:pt x="1394" y="812"/>
                  </a:cubicBezTo>
                  <a:cubicBezTo>
                    <a:pt x="1358" y="829"/>
                    <a:pt x="1323" y="847"/>
                    <a:pt x="1270" y="882"/>
                  </a:cubicBezTo>
                  <a:cubicBezTo>
                    <a:pt x="1217" y="900"/>
                    <a:pt x="1182" y="935"/>
                    <a:pt x="1129" y="953"/>
                  </a:cubicBezTo>
                  <a:cubicBezTo>
                    <a:pt x="1076" y="988"/>
                    <a:pt x="1023" y="1006"/>
                    <a:pt x="988" y="1023"/>
                  </a:cubicBezTo>
                  <a:cubicBezTo>
                    <a:pt x="935" y="1059"/>
                    <a:pt x="882" y="1076"/>
                    <a:pt x="829" y="1094"/>
                  </a:cubicBezTo>
                  <a:cubicBezTo>
                    <a:pt x="794" y="1112"/>
                    <a:pt x="741" y="1147"/>
                    <a:pt x="688" y="1164"/>
                  </a:cubicBezTo>
                  <a:cubicBezTo>
                    <a:pt x="635" y="1182"/>
                    <a:pt x="582" y="1200"/>
                    <a:pt x="529" y="1217"/>
                  </a:cubicBezTo>
                  <a:cubicBezTo>
                    <a:pt x="494" y="1235"/>
                    <a:pt x="441" y="1253"/>
                    <a:pt x="388" y="1270"/>
                  </a:cubicBezTo>
                  <a:cubicBezTo>
                    <a:pt x="353" y="1288"/>
                    <a:pt x="335" y="1288"/>
                    <a:pt x="318" y="1306"/>
                  </a:cubicBezTo>
                  <a:cubicBezTo>
                    <a:pt x="283" y="2223"/>
                    <a:pt x="0" y="3245"/>
                    <a:pt x="477" y="3986"/>
                  </a:cubicBezTo>
                  <a:cubicBezTo>
                    <a:pt x="587" y="4005"/>
                    <a:pt x="696" y="4014"/>
                    <a:pt x="801" y="4014"/>
                  </a:cubicBezTo>
                  <a:cubicBezTo>
                    <a:pt x="1079" y="4014"/>
                    <a:pt x="1334" y="3952"/>
                    <a:pt x="1552" y="3863"/>
                  </a:cubicBezTo>
                  <a:lnTo>
                    <a:pt x="2205" y="3475"/>
                  </a:lnTo>
                  <a:cubicBezTo>
                    <a:pt x="2081" y="3122"/>
                    <a:pt x="2064" y="2787"/>
                    <a:pt x="2134" y="2417"/>
                  </a:cubicBezTo>
                  <a:cubicBezTo>
                    <a:pt x="2134" y="2417"/>
                    <a:pt x="2557" y="318"/>
                    <a:pt x="2452" y="71"/>
                  </a:cubicBezTo>
                  <a:cubicBezTo>
                    <a:pt x="2434" y="53"/>
                    <a:pt x="2416" y="36"/>
                    <a:pt x="2381" y="1"/>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171;p79">
              <a:extLst>
                <a:ext uri="{FF2B5EF4-FFF2-40B4-BE49-F238E27FC236}">
                  <a16:creationId xmlns:a16="http://schemas.microsoft.com/office/drawing/2014/main" id="{C0F12F66-B591-5633-C660-93E9BB0A6405}"/>
                </a:ext>
              </a:extLst>
            </p:cNvPr>
            <p:cNvSpPr/>
            <p:nvPr/>
          </p:nvSpPr>
          <p:spPr>
            <a:xfrm>
              <a:off x="3561775" y="3491650"/>
              <a:ext cx="16775" cy="38375"/>
            </a:xfrm>
            <a:custGeom>
              <a:avLst/>
              <a:gdLst/>
              <a:ahLst/>
              <a:cxnLst/>
              <a:rect l="l" t="t" r="r" b="b"/>
              <a:pathLst>
                <a:path w="671" h="1535" extrusionOk="0">
                  <a:moveTo>
                    <a:pt x="1" y="1"/>
                  </a:moveTo>
                  <a:cubicBezTo>
                    <a:pt x="3" y="4"/>
                    <a:pt x="6" y="6"/>
                    <a:pt x="8" y="9"/>
                  </a:cubicBezTo>
                  <a:lnTo>
                    <a:pt x="8" y="9"/>
                  </a:lnTo>
                  <a:cubicBezTo>
                    <a:pt x="6" y="6"/>
                    <a:pt x="3" y="3"/>
                    <a:pt x="1" y="1"/>
                  </a:cubicBezTo>
                  <a:close/>
                  <a:moveTo>
                    <a:pt x="8" y="9"/>
                  </a:moveTo>
                  <a:cubicBezTo>
                    <a:pt x="248" y="278"/>
                    <a:pt x="565" y="1237"/>
                    <a:pt x="615" y="1514"/>
                  </a:cubicBezTo>
                  <a:lnTo>
                    <a:pt x="615" y="1514"/>
                  </a:lnTo>
                  <a:cubicBezTo>
                    <a:pt x="462" y="560"/>
                    <a:pt x="671" y="212"/>
                    <a:pt x="671" y="212"/>
                  </a:cubicBezTo>
                  <a:lnTo>
                    <a:pt x="671" y="212"/>
                  </a:lnTo>
                  <a:cubicBezTo>
                    <a:pt x="671" y="212"/>
                    <a:pt x="601" y="240"/>
                    <a:pt x="496" y="240"/>
                  </a:cubicBezTo>
                  <a:cubicBezTo>
                    <a:pt x="366" y="240"/>
                    <a:pt x="182" y="198"/>
                    <a:pt x="8" y="9"/>
                  </a:cubicBezTo>
                  <a:close/>
                  <a:moveTo>
                    <a:pt x="615" y="1514"/>
                  </a:moveTo>
                  <a:lnTo>
                    <a:pt x="615" y="1514"/>
                  </a:lnTo>
                  <a:cubicBezTo>
                    <a:pt x="616" y="1521"/>
                    <a:pt x="617" y="1528"/>
                    <a:pt x="618" y="1535"/>
                  </a:cubicBezTo>
                  <a:cubicBezTo>
                    <a:pt x="617" y="1528"/>
                    <a:pt x="616" y="1521"/>
                    <a:pt x="615" y="1514"/>
                  </a:cubicBezTo>
                  <a:close/>
                </a:path>
              </a:pathLst>
            </a:custGeom>
            <a:solidFill>
              <a:srgbClr val="B7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172;p79">
              <a:extLst>
                <a:ext uri="{FF2B5EF4-FFF2-40B4-BE49-F238E27FC236}">
                  <a16:creationId xmlns:a16="http://schemas.microsoft.com/office/drawing/2014/main" id="{2B137FCC-035A-EE5D-A509-832A70E21FD3}"/>
                </a:ext>
              </a:extLst>
            </p:cNvPr>
            <p:cNvSpPr/>
            <p:nvPr/>
          </p:nvSpPr>
          <p:spPr>
            <a:xfrm>
              <a:off x="2956475" y="3771175"/>
              <a:ext cx="8850" cy="31750"/>
            </a:xfrm>
            <a:custGeom>
              <a:avLst/>
              <a:gdLst/>
              <a:ahLst/>
              <a:cxnLst/>
              <a:rect l="l" t="t" r="r" b="b"/>
              <a:pathLst>
                <a:path w="354" h="1270" extrusionOk="0">
                  <a:moveTo>
                    <a:pt x="336" y="0"/>
                  </a:moveTo>
                  <a:cubicBezTo>
                    <a:pt x="265" y="18"/>
                    <a:pt x="195" y="35"/>
                    <a:pt x="106" y="53"/>
                  </a:cubicBezTo>
                  <a:cubicBezTo>
                    <a:pt x="106" y="71"/>
                    <a:pt x="106" y="88"/>
                    <a:pt x="89" y="123"/>
                  </a:cubicBezTo>
                  <a:cubicBezTo>
                    <a:pt x="1" y="529"/>
                    <a:pt x="53" y="935"/>
                    <a:pt x="230" y="1270"/>
                  </a:cubicBezTo>
                  <a:cubicBezTo>
                    <a:pt x="265" y="1234"/>
                    <a:pt x="283" y="1182"/>
                    <a:pt x="300" y="1146"/>
                  </a:cubicBezTo>
                  <a:cubicBezTo>
                    <a:pt x="353" y="776"/>
                    <a:pt x="353" y="353"/>
                    <a:pt x="336" y="0"/>
                  </a:cubicBezTo>
                  <a:close/>
                </a:path>
              </a:pathLst>
            </a:custGeom>
            <a:solidFill>
              <a:srgbClr val="D08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173;p79">
              <a:extLst>
                <a:ext uri="{FF2B5EF4-FFF2-40B4-BE49-F238E27FC236}">
                  <a16:creationId xmlns:a16="http://schemas.microsoft.com/office/drawing/2014/main" id="{479FFA0E-6F9E-2258-B01A-4D2366DDBD9C}"/>
                </a:ext>
              </a:extLst>
            </p:cNvPr>
            <p:cNvSpPr/>
            <p:nvPr/>
          </p:nvSpPr>
          <p:spPr>
            <a:xfrm>
              <a:off x="2865225" y="4107100"/>
              <a:ext cx="292300" cy="158300"/>
            </a:xfrm>
            <a:custGeom>
              <a:avLst/>
              <a:gdLst/>
              <a:ahLst/>
              <a:cxnLst/>
              <a:rect l="l" t="t" r="r" b="b"/>
              <a:pathLst>
                <a:path w="11692" h="6332" extrusionOk="0">
                  <a:moveTo>
                    <a:pt x="6243" y="4039"/>
                  </a:moveTo>
                  <a:cubicBezTo>
                    <a:pt x="6240" y="4039"/>
                    <a:pt x="6237" y="4039"/>
                    <a:pt x="6235" y="4040"/>
                  </a:cubicBezTo>
                  <a:lnTo>
                    <a:pt x="6235" y="4040"/>
                  </a:lnTo>
                  <a:cubicBezTo>
                    <a:pt x="6237" y="4040"/>
                    <a:pt x="6240" y="4039"/>
                    <a:pt x="6243" y="4039"/>
                  </a:cubicBezTo>
                  <a:close/>
                  <a:moveTo>
                    <a:pt x="1764" y="1"/>
                  </a:moveTo>
                  <a:cubicBezTo>
                    <a:pt x="1376" y="776"/>
                    <a:pt x="1023" y="1852"/>
                    <a:pt x="723" y="2928"/>
                  </a:cubicBezTo>
                  <a:lnTo>
                    <a:pt x="794" y="3175"/>
                  </a:lnTo>
                  <a:cubicBezTo>
                    <a:pt x="794" y="3157"/>
                    <a:pt x="794" y="3157"/>
                    <a:pt x="811" y="3157"/>
                  </a:cubicBezTo>
                  <a:cubicBezTo>
                    <a:pt x="900" y="3034"/>
                    <a:pt x="1005" y="2946"/>
                    <a:pt x="1129" y="2857"/>
                  </a:cubicBezTo>
                  <a:lnTo>
                    <a:pt x="1658" y="2187"/>
                  </a:lnTo>
                  <a:cubicBezTo>
                    <a:pt x="1728" y="2117"/>
                    <a:pt x="1817" y="2046"/>
                    <a:pt x="1922" y="2029"/>
                  </a:cubicBezTo>
                  <a:lnTo>
                    <a:pt x="2698" y="1835"/>
                  </a:lnTo>
                  <a:lnTo>
                    <a:pt x="2716" y="1835"/>
                  </a:lnTo>
                  <a:lnTo>
                    <a:pt x="3016" y="1764"/>
                  </a:lnTo>
                  <a:lnTo>
                    <a:pt x="3227" y="1711"/>
                  </a:lnTo>
                  <a:lnTo>
                    <a:pt x="3227" y="1711"/>
                  </a:lnTo>
                  <a:cubicBezTo>
                    <a:pt x="3227" y="1711"/>
                    <a:pt x="3333" y="1940"/>
                    <a:pt x="3069" y="2170"/>
                  </a:cubicBezTo>
                  <a:lnTo>
                    <a:pt x="3086" y="2170"/>
                  </a:lnTo>
                  <a:cubicBezTo>
                    <a:pt x="3086" y="2170"/>
                    <a:pt x="3210" y="2469"/>
                    <a:pt x="2786" y="2716"/>
                  </a:cubicBezTo>
                  <a:cubicBezTo>
                    <a:pt x="2857" y="2699"/>
                    <a:pt x="2910" y="2699"/>
                    <a:pt x="2980" y="2699"/>
                  </a:cubicBezTo>
                  <a:lnTo>
                    <a:pt x="3051" y="2681"/>
                  </a:lnTo>
                  <a:lnTo>
                    <a:pt x="3051" y="2681"/>
                  </a:lnTo>
                  <a:cubicBezTo>
                    <a:pt x="3051" y="2681"/>
                    <a:pt x="3227" y="3104"/>
                    <a:pt x="2469" y="3351"/>
                  </a:cubicBezTo>
                  <a:cubicBezTo>
                    <a:pt x="2028" y="3492"/>
                    <a:pt x="1922" y="3527"/>
                    <a:pt x="1887" y="3527"/>
                  </a:cubicBezTo>
                  <a:lnTo>
                    <a:pt x="1746" y="3704"/>
                  </a:lnTo>
                  <a:cubicBezTo>
                    <a:pt x="1764" y="3704"/>
                    <a:pt x="1781" y="3721"/>
                    <a:pt x="1781" y="3721"/>
                  </a:cubicBezTo>
                  <a:lnTo>
                    <a:pt x="2363" y="3810"/>
                  </a:lnTo>
                  <a:lnTo>
                    <a:pt x="2857" y="3880"/>
                  </a:lnTo>
                  <a:lnTo>
                    <a:pt x="2892" y="3898"/>
                  </a:lnTo>
                  <a:cubicBezTo>
                    <a:pt x="2892" y="3898"/>
                    <a:pt x="2877" y="4220"/>
                    <a:pt x="2359" y="4220"/>
                  </a:cubicBezTo>
                  <a:cubicBezTo>
                    <a:pt x="2322" y="4220"/>
                    <a:pt x="2282" y="4219"/>
                    <a:pt x="2240" y="4215"/>
                  </a:cubicBezTo>
                  <a:cubicBezTo>
                    <a:pt x="1869" y="4198"/>
                    <a:pt x="1764" y="4180"/>
                    <a:pt x="1746" y="4162"/>
                  </a:cubicBezTo>
                  <a:lnTo>
                    <a:pt x="1393" y="4427"/>
                  </a:lnTo>
                  <a:cubicBezTo>
                    <a:pt x="1217" y="4744"/>
                    <a:pt x="917" y="5132"/>
                    <a:pt x="635" y="5132"/>
                  </a:cubicBezTo>
                  <a:cubicBezTo>
                    <a:pt x="423" y="5132"/>
                    <a:pt x="300" y="5062"/>
                    <a:pt x="212" y="4991"/>
                  </a:cubicBezTo>
                  <a:cubicBezTo>
                    <a:pt x="124" y="5361"/>
                    <a:pt x="53" y="5696"/>
                    <a:pt x="0" y="5961"/>
                  </a:cubicBezTo>
                  <a:cubicBezTo>
                    <a:pt x="265" y="6084"/>
                    <a:pt x="529" y="6208"/>
                    <a:pt x="794" y="6331"/>
                  </a:cubicBezTo>
                  <a:cubicBezTo>
                    <a:pt x="1675" y="5644"/>
                    <a:pt x="2698" y="5344"/>
                    <a:pt x="3333" y="4444"/>
                  </a:cubicBezTo>
                  <a:cubicBezTo>
                    <a:pt x="3827" y="3633"/>
                    <a:pt x="3333" y="2487"/>
                    <a:pt x="3986" y="1993"/>
                  </a:cubicBezTo>
                  <a:cubicBezTo>
                    <a:pt x="4356" y="1535"/>
                    <a:pt x="4973" y="1588"/>
                    <a:pt x="5590" y="1552"/>
                  </a:cubicBezTo>
                  <a:lnTo>
                    <a:pt x="5590" y="1552"/>
                  </a:lnTo>
                  <a:cubicBezTo>
                    <a:pt x="4638" y="2681"/>
                    <a:pt x="4321" y="3651"/>
                    <a:pt x="4638" y="4938"/>
                  </a:cubicBezTo>
                  <a:cubicBezTo>
                    <a:pt x="4638" y="5432"/>
                    <a:pt x="5467" y="5767"/>
                    <a:pt x="5961" y="5767"/>
                  </a:cubicBezTo>
                  <a:cubicBezTo>
                    <a:pt x="7865" y="5767"/>
                    <a:pt x="9787" y="5626"/>
                    <a:pt x="11692" y="5009"/>
                  </a:cubicBezTo>
                  <a:cubicBezTo>
                    <a:pt x="11657" y="4709"/>
                    <a:pt x="11604" y="4392"/>
                    <a:pt x="11551" y="4092"/>
                  </a:cubicBezTo>
                  <a:cubicBezTo>
                    <a:pt x="11445" y="4180"/>
                    <a:pt x="11357" y="4268"/>
                    <a:pt x="11233" y="4356"/>
                  </a:cubicBezTo>
                  <a:cubicBezTo>
                    <a:pt x="11022" y="4568"/>
                    <a:pt x="10740" y="4691"/>
                    <a:pt x="10440" y="4691"/>
                  </a:cubicBezTo>
                  <a:cubicBezTo>
                    <a:pt x="9823" y="4709"/>
                    <a:pt x="8941" y="4744"/>
                    <a:pt x="8729" y="4779"/>
                  </a:cubicBezTo>
                  <a:cubicBezTo>
                    <a:pt x="8394" y="4832"/>
                    <a:pt x="7565" y="5273"/>
                    <a:pt x="7036" y="5450"/>
                  </a:cubicBezTo>
                  <a:cubicBezTo>
                    <a:pt x="6870" y="5511"/>
                    <a:pt x="6742" y="5531"/>
                    <a:pt x="6645" y="5531"/>
                  </a:cubicBezTo>
                  <a:cubicBezTo>
                    <a:pt x="6433" y="5531"/>
                    <a:pt x="6366" y="5432"/>
                    <a:pt x="6366" y="5432"/>
                  </a:cubicBezTo>
                  <a:cubicBezTo>
                    <a:pt x="6366" y="5432"/>
                    <a:pt x="6754" y="5150"/>
                    <a:pt x="7195" y="4850"/>
                  </a:cubicBezTo>
                  <a:cubicBezTo>
                    <a:pt x="7407" y="4656"/>
                    <a:pt x="7636" y="4515"/>
                    <a:pt x="7883" y="4374"/>
                  </a:cubicBezTo>
                  <a:lnTo>
                    <a:pt x="7636" y="4374"/>
                  </a:lnTo>
                  <a:cubicBezTo>
                    <a:pt x="7615" y="4372"/>
                    <a:pt x="7591" y="4370"/>
                    <a:pt x="7565" y="4370"/>
                  </a:cubicBezTo>
                  <a:cubicBezTo>
                    <a:pt x="7199" y="4370"/>
                    <a:pt x="6364" y="4589"/>
                    <a:pt x="5837" y="4638"/>
                  </a:cubicBezTo>
                  <a:cubicBezTo>
                    <a:pt x="5779" y="4644"/>
                    <a:pt x="5726" y="4646"/>
                    <a:pt x="5677" y="4646"/>
                  </a:cubicBezTo>
                  <a:cubicBezTo>
                    <a:pt x="5256" y="4646"/>
                    <a:pt x="5185" y="4462"/>
                    <a:pt x="5185" y="4462"/>
                  </a:cubicBezTo>
                  <a:cubicBezTo>
                    <a:pt x="5185" y="4462"/>
                    <a:pt x="5238" y="4427"/>
                    <a:pt x="5343" y="4392"/>
                  </a:cubicBezTo>
                  <a:lnTo>
                    <a:pt x="5855" y="4180"/>
                  </a:lnTo>
                  <a:cubicBezTo>
                    <a:pt x="5961" y="4145"/>
                    <a:pt x="6084" y="4109"/>
                    <a:pt x="6190" y="4056"/>
                  </a:cubicBezTo>
                  <a:cubicBezTo>
                    <a:pt x="6205" y="4056"/>
                    <a:pt x="6220" y="4044"/>
                    <a:pt x="6235" y="4040"/>
                  </a:cubicBezTo>
                  <a:lnTo>
                    <a:pt x="6235" y="4040"/>
                  </a:lnTo>
                  <a:cubicBezTo>
                    <a:pt x="6115" y="4056"/>
                    <a:pt x="6011" y="4057"/>
                    <a:pt x="5908" y="4074"/>
                  </a:cubicBezTo>
                  <a:cubicBezTo>
                    <a:pt x="5888" y="4075"/>
                    <a:pt x="5869" y="4075"/>
                    <a:pt x="5851" y="4075"/>
                  </a:cubicBezTo>
                  <a:cubicBezTo>
                    <a:pt x="5339" y="4075"/>
                    <a:pt x="5273" y="3845"/>
                    <a:pt x="5273" y="3845"/>
                  </a:cubicBezTo>
                  <a:cubicBezTo>
                    <a:pt x="5273" y="3845"/>
                    <a:pt x="5273" y="3845"/>
                    <a:pt x="5308" y="3827"/>
                  </a:cubicBezTo>
                  <a:cubicBezTo>
                    <a:pt x="5396" y="3810"/>
                    <a:pt x="5590" y="3739"/>
                    <a:pt x="5837" y="3651"/>
                  </a:cubicBezTo>
                  <a:cubicBezTo>
                    <a:pt x="6208" y="3492"/>
                    <a:pt x="6596" y="3351"/>
                    <a:pt x="6966" y="3228"/>
                  </a:cubicBezTo>
                  <a:cubicBezTo>
                    <a:pt x="6842" y="3228"/>
                    <a:pt x="6737" y="3228"/>
                    <a:pt x="6631" y="3210"/>
                  </a:cubicBezTo>
                  <a:cubicBezTo>
                    <a:pt x="6066" y="3175"/>
                    <a:pt x="6031" y="2910"/>
                    <a:pt x="6031" y="2910"/>
                  </a:cubicBezTo>
                  <a:lnTo>
                    <a:pt x="6066" y="2910"/>
                  </a:lnTo>
                  <a:cubicBezTo>
                    <a:pt x="6155" y="2893"/>
                    <a:pt x="6366" y="2857"/>
                    <a:pt x="6613" y="2804"/>
                  </a:cubicBezTo>
                  <a:lnTo>
                    <a:pt x="6631" y="2804"/>
                  </a:lnTo>
                  <a:cubicBezTo>
                    <a:pt x="7160" y="2699"/>
                    <a:pt x="7918" y="2575"/>
                    <a:pt x="8271" y="2540"/>
                  </a:cubicBezTo>
                  <a:cubicBezTo>
                    <a:pt x="8287" y="2539"/>
                    <a:pt x="8304" y="2538"/>
                    <a:pt x="8323" y="2538"/>
                  </a:cubicBezTo>
                  <a:cubicBezTo>
                    <a:pt x="8629" y="2538"/>
                    <a:pt x="9258" y="2671"/>
                    <a:pt x="9840" y="2804"/>
                  </a:cubicBezTo>
                  <a:cubicBezTo>
                    <a:pt x="9734" y="2593"/>
                    <a:pt x="9540" y="2328"/>
                    <a:pt x="9329" y="2258"/>
                  </a:cubicBezTo>
                  <a:cubicBezTo>
                    <a:pt x="8641" y="2029"/>
                    <a:pt x="8535" y="1940"/>
                    <a:pt x="8623" y="1641"/>
                  </a:cubicBezTo>
                  <a:lnTo>
                    <a:pt x="8641" y="1641"/>
                  </a:lnTo>
                  <a:cubicBezTo>
                    <a:pt x="8641" y="1641"/>
                    <a:pt x="8641" y="1623"/>
                    <a:pt x="8641" y="1623"/>
                  </a:cubicBezTo>
                  <a:lnTo>
                    <a:pt x="9188" y="1764"/>
                  </a:lnTo>
                  <a:cubicBezTo>
                    <a:pt x="9452" y="1852"/>
                    <a:pt x="9734" y="1940"/>
                    <a:pt x="9893" y="1976"/>
                  </a:cubicBezTo>
                  <a:cubicBezTo>
                    <a:pt x="10122" y="2046"/>
                    <a:pt x="10581" y="2469"/>
                    <a:pt x="10810" y="2699"/>
                  </a:cubicBezTo>
                  <a:cubicBezTo>
                    <a:pt x="10916" y="2469"/>
                    <a:pt x="11039" y="2258"/>
                    <a:pt x="11163" y="2029"/>
                  </a:cubicBezTo>
                  <a:cubicBezTo>
                    <a:pt x="10934" y="1006"/>
                    <a:pt x="10669" y="195"/>
                    <a:pt x="10369" y="1"/>
                  </a:cubicBezTo>
                  <a:cubicBezTo>
                    <a:pt x="9911" y="477"/>
                    <a:pt x="9205" y="724"/>
                    <a:pt x="8518" y="812"/>
                  </a:cubicBezTo>
                  <a:cubicBezTo>
                    <a:pt x="8430" y="829"/>
                    <a:pt x="8324" y="829"/>
                    <a:pt x="8236" y="847"/>
                  </a:cubicBezTo>
                  <a:cubicBezTo>
                    <a:pt x="8236" y="847"/>
                    <a:pt x="8183" y="847"/>
                    <a:pt x="8112" y="865"/>
                  </a:cubicBezTo>
                  <a:lnTo>
                    <a:pt x="7989" y="865"/>
                  </a:lnTo>
                  <a:cubicBezTo>
                    <a:pt x="7795" y="882"/>
                    <a:pt x="7601" y="882"/>
                    <a:pt x="7389" y="882"/>
                  </a:cubicBezTo>
                  <a:cubicBezTo>
                    <a:pt x="6384" y="882"/>
                    <a:pt x="4515" y="776"/>
                    <a:pt x="2134" y="106"/>
                  </a:cubicBezTo>
                  <a:cubicBezTo>
                    <a:pt x="2011" y="89"/>
                    <a:pt x="1887" y="53"/>
                    <a:pt x="1764" y="1"/>
                  </a:cubicBezTo>
                  <a:close/>
                </a:path>
              </a:pathLst>
            </a:custGeom>
            <a:solidFill>
              <a:srgbClr val="6B7DC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174;p79">
              <a:extLst>
                <a:ext uri="{FF2B5EF4-FFF2-40B4-BE49-F238E27FC236}">
                  <a16:creationId xmlns:a16="http://schemas.microsoft.com/office/drawing/2014/main" id="{10856D3F-1C76-AEF5-CE3A-525A3482D551}"/>
                </a:ext>
              </a:extLst>
            </p:cNvPr>
            <p:cNvSpPr/>
            <p:nvPr/>
          </p:nvSpPr>
          <p:spPr>
            <a:xfrm>
              <a:off x="2885050" y="4145450"/>
              <a:ext cx="280425" cy="157425"/>
            </a:xfrm>
            <a:custGeom>
              <a:avLst/>
              <a:gdLst/>
              <a:ahLst/>
              <a:cxnLst/>
              <a:rect l="l" t="t" r="r" b="b"/>
              <a:pathLst>
                <a:path w="11217" h="6297" extrusionOk="0">
                  <a:moveTo>
                    <a:pt x="4797" y="18"/>
                  </a:moveTo>
                  <a:lnTo>
                    <a:pt x="4797" y="18"/>
                  </a:lnTo>
                  <a:cubicBezTo>
                    <a:pt x="4180" y="54"/>
                    <a:pt x="3563" y="1"/>
                    <a:pt x="3193" y="459"/>
                  </a:cubicBezTo>
                  <a:cubicBezTo>
                    <a:pt x="2540" y="953"/>
                    <a:pt x="3034" y="2099"/>
                    <a:pt x="2540" y="2910"/>
                  </a:cubicBezTo>
                  <a:cubicBezTo>
                    <a:pt x="1905" y="3810"/>
                    <a:pt x="882" y="4110"/>
                    <a:pt x="1" y="4797"/>
                  </a:cubicBezTo>
                  <a:cubicBezTo>
                    <a:pt x="124" y="4850"/>
                    <a:pt x="265" y="4903"/>
                    <a:pt x="389" y="4956"/>
                  </a:cubicBezTo>
                  <a:cubicBezTo>
                    <a:pt x="512" y="5009"/>
                    <a:pt x="618" y="5044"/>
                    <a:pt x="741" y="5097"/>
                  </a:cubicBezTo>
                  <a:cubicBezTo>
                    <a:pt x="2822" y="5891"/>
                    <a:pt x="5044" y="6296"/>
                    <a:pt x="7284" y="6296"/>
                  </a:cubicBezTo>
                  <a:lnTo>
                    <a:pt x="7531" y="6296"/>
                  </a:lnTo>
                  <a:cubicBezTo>
                    <a:pt x="7760" y="6296"/>
                    <a:pt x="7972" y="6296"/>
                    <a:pt x="8183" y="6279"/>
                  </a:cubicBezTo>
                  <a:lnTo>
                    <a:pt x="8254" y="6279"/>
                  </a:lnTo>
                  <a:cubicBezTo>
                    <a:pt x="8465" y="6279"/>
                    <a:pt x="8677" y="6261"/>
                    <a:pt x="8889" y="6243"/>
                  </a:cubicBezTo>
                  <a:lnTo>
                    <a:pt x="8977" y="6243"/>
                  </a:lnTo>
                  <a:cubicBezTo>
                    <a:pt x="9171" y="6226"/>
                    <a:pt x="9382" y="6190"/>
                    <a:pt x="9594" y="6173"/>
                  </a:cubicBezTo>
                  <a:cubicBezTo>
                    <a:pt x="9629" y="6173"/>
                    <a:pt x="9647" y="6173"/>
                    <a:pt x="9682" y="6155"/>
                  </a:cubicBezTo>
                  <a:cubicBezTo>
                    <a:pt x="9894" y="6138"/>
                    <a:pt x="10088" y="6102"/>
                    <a:pt x="10299" y="6067"/>
                  </a:cubicBezTo>
                  <a:lnTo>
                    <a:pt x="10370" y="6067"/>
                  </a:lnTo>
                  <a:cubicBezTo>
                    <a:pt x="10581" y="6032"/>
                    <a:pt x="10793" y="5996"/>
                    <a:pt x="11022" y="5944"/>
                  </a:cubicBezTo>
                  <a:cubicBezTo>
                    <a:pt x="11093" y="5926"/>
                    <a:pt x="11146" y="5908"/>
                    <a:pt x="11216" y="5891"/>
                  </a:cubicBezTo>
                  <a:cubicBezTo>
                    <a:pt x="11181" y="5556"/>
                    <a:pt x="11075" y="4586"/>
                    <a:pt x="10899" y="3475"/>
                  </a:cubicBezTo>
                  <a:cubicBezTo>
                    <a:pt x="8994" y="4092"/>
                    <a:pt x="7072" y="4233"/>
                    <a:pt x="5168" y="4233"/>
                  </a:cubicBezTo>
                  <a:cubicBezTo>
                    <a:pt x="4674" y="4233"/>
                    <a:pt x="3845" y="3898"/>
                    <a:pt x="3845" y="3404"/>
                  </a:cubicBezTo>
                  <a:cubicBezTo>
                    <a:pt x="3528" y="2117"/>
                    <a:pt x="3845" y="1147"/>
                    <a:pt x="4797" y="18"/>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175;p79">
              <a:extLst>
                <a:ext uri="{FF2B5EF4-FFF2-40B4-BE49-F238E27FC236}">
                  <a16:creationId xmlns:a16="http://schemas.microsoft.com/office/drawing/2014/main" id="{578A3EB6-60AC-359C-2A05-6AB4ABA62751}"/>
                </a:ext>
              </a:extLst>
            </p:cNvPr>
            <p:cNvSpPr/>
            <p:nvPr/>
          </p:nvSpPr>
          <p:spPr>
            <a:xfrm>
              <a:off x="2859925" y="4256125"/>
              <a:ext cx="308625" cy="80825"/>
            </a:xfrm>
            <a:custGeom>
              <a:avLst/>
              <a:gdLst/>
              <a:ahLst/>
              <a:cxnLst/>
              <a:rect l="l" t="t" r="r" b="b"/>
              <a:pathLst>
                <a:path w="12345" h="3233" extrusionOk="0">
                  <a:moveTo>
                    <a:pt x="212" y="0"/>
                  </a:moveTo>
                  <a:cubicBezTo>
                    <a:pt x="142" y="335"/>
                    <a:pt x="71" y="688"/>
                    <a:pt x="1" y="1076"/>
                  </a:cubicBezTo>
                  <a:cubicBezTo>
                    <a:pt x="2441" y="2342"/>
                    <a:pt x="5286" y="3232"/>
                    <a:pt x="8057" y="3232"/>
                  </a:cubicBezTo>
                  <a:cubicBezTo>
                    <a:pt x="9532" y="3232"/>
                    <a:pt x="10985" y="2980"/>
                    <a:pt x="12345" y="2398"/>
                  </a:cubicBezTo>
                  <a:cubicBezTo>
                    <a:pt x="12309" y="2099"/>
                    <a:pt x="12274" y="1781"/>
                    <a:pt x="12221" y="1464"/>
                  </a:cubicBezTo>
                  <a:cubicBezTo>
                    <a:pt x="12151" y="1481"/>
                    <a:pt x="12098" y="1499"/>
                    <a:pt x="12027" y="1517"/>
                  </a:cubicBezTo>
                  <a:cubicBezTo>
                    <a:pt x="11798" y="1569"/>
                    <a:pt x="11586" y="1605"/>
                    <a:pt x="11375" y="1640"/>
                  </a:cubicBezTo>
                  <a:lnTo>
                    <a:pt x="11304" y="1640"/>
                  </a:lnTo>
                  <a:cubicBezTo>
                    <a:pt x="11093" y="1675"/>
                    <a:pt x="10899" y="1711"/>
                    <a:pt x="10687" y="1728"/>
                  </a:cubicBezTo>
                  <a:cubicBezTo>
                    <a:pt x="10652" y="1746"/>
                    <a:pt x="10634" y="1746"/>
                    <a:pt x="10599" y="1746"/>
                  </a:cubicBezTo>
                  <a:cubicBezTo>
                    <a:pt x="10387" y="1763"/>
                    <a:pt x="10176" y="1799"/>
                    <a:pt x="9982" y="1816"/>
                  </a:cubicBezTo>
                  <a:lnTo>
                    <a:pt x="9894" y="1816"/>
                  </a:lnTo>
                  <a:cubicBezTo>
                    <a:pt x="9682" y="1834"/>
                    <a:pt x="9470" y="1852"/>
                    <a:pt x="9259" y="1852"/>
                  </a:cubicBezTo>
                  <a:lnTo>
                    <a:pt x="9188" y="1852"/>
                  </a:lnTo>
                  <a:cubicBezTo>
                    <a:pt x="8977" y="1869"/>
                    <a:pt x="8765" y="1869"/>
                    <a:pt x="8536" y="1869"/>
                  </a:cubicBezTo>
                  <a:lnTo>
                    <a:pt x="8289" y="1869"/>
                  </a:lnTo>
                  <a:cubicBezTo>
                    <a:pt x="6049" y="1869"/>
                    <a:pt x="3827" y="1464"/>
                    <a:pt x="1746" y="670"/>
                  </a:cubicBezTo>
                  <a:cubicBezTo>
                    <a:pt x="1623" y="635"/>
                    <a:pt x="1517" y="582"/>
                    <a:pt x="1394" y="529"/>
                  </a:cubicBezTo>
                  <a:cubicBezTo>
                    <a:pt x="988" y="370"/>
                    <a:pt x="600" y="194"/>
                    <a:pt x="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176;p79">
              <a:extLst>
                <a:ext uri="{FF2B5EF4-FFF2-40B4-BE49-F238E27FC236}">
                  <a16:creationId xmlns:a16="http://schemas.microsoft.com/office/drawing/2014/main" id="{E713F937-0219-C17F-7BD1-60C173B4D0C1}"/>
                </a:ext>
              </a:extLst>
            </p:cNvPr>
            <p:cNvSpPr/>
            <p:nvPr/>
          </p:nvSpPr>
          <p:spPr>
            <a:xfrm>
              <a:off x="3001875" y="4402775"/>
              <a:ext cx="193125" cy="90550"/>
            </a:xfrm>
            <a:custGeom>
              <a:avLst/>
              <a:gdLst/>
              <a:ahLst/>
              <a:cxnLst/>
              <a:rect l="l" t="t" r="r" b="b"/>
              <a:pathLst>
                <a:path w="7725" h="3622" extrusionOk="0">
                  <a:moveTo>
                    <a:pt x="4983" y="0"/>
                  </a:moveTo>
                  <a:cubicBezTo>
                    <a:pt x="4658" y="0"/>
                    <a:pt x="4332" y="8"/>
                    <a:pt x="4004" y="24"/>
                  </a:cubicBezTo>
                  <a:cubicBezTo>
                    <a:pt x="2699" y="77"/>
                    <a:pt x="1359" y="271"/>
                    <a:pt x="1" y="394"/>
                  </a:cubicBezTo>
                  <a:cubicBezTo>
                    <a:pt x="812" y="1347"/>
                    <a:pt x="1447" y="2440"/>
                    <a:pt x="1853" y="3621"/>
                  </a:cubicBezTo>
                  <a:cubicBezTo>
                    <a:pt x="3263" y="3253"/>
                    <a:pt x="4719" y="2930"/>
                    <a:pt x="6121" y="2930"/>
                  </a:cubicBezTo>
                  <a:cubicBezTo>
                    <a:pt x="6666" y="2930"/>
                    <a:pt x="7202" y="2979"/>
                    <a:pt x="7725" y="3092"/>
                  </a:cubicBezTo>
                  <a:cubicBezTo>
                    <a:pt x="7672" y="2810"/>
                    <a:pt x="7619" y="2528"/>
                    <a:pt x="7584" y="2228"/>
                  </a:cubicBezTo>
                  <a:cubicBezTo>
                    <a:pt x="7460" y="1541"/>
                    <a:pt x="7337" y="835"/>
                    <a:pt x="7213" y="130"/>
                  </a:cubicBezTo>
                  <a:cubicBezTo>
                    <a:pt x="6485" y="43"/>
                    <a:pt x="5740" y="0"/>
                    <a:pt x="4983"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177;p79">
              <a:extLst>
                <a:ext uri="{FF2B5EF4-FFF2-40B4-BE49-F238E27FC236}">
                  <a16:creationId xmlns:a16="http://schemas.microsoft.com/office/drawing/2014/main" id="{010961EA-6B86-7CA6-F966-6AA234065200}"/>
                </a:ext>
              </a:extLst>
            </p:cNvPr>
            <p:cNvSpPr/>
            <p:nvPr/>
          </p:nvSpPr>
          <p:spPr>
            <a:xfrm>
              <a:off x="3048175" y="4476025"/>
              <a:ext cx="152125" cy="49925"/>
            </a:xfrm>
            <a:custGeom>
              <a:avLst/>
              <a:gdLst/>
              <a:ahLst/>
              <a:cxnLst/>
              <a:rect l="l" t="t" r="r" b="b"/>
              <a:pathLst>
                <a:path w="6085" h="1997" extrusionOk="0">
                  <a:moveTo>
                    <a:pt x="4269" y="0"/>
                  </a:moveTo>
                  <a:cubicBezTo>
                    <a:pt x="2867" y="0"/>
                    <a:pt x="1411" y="323"/>
                    <a:pt x="1" y="691"/>
                  </a:cubicBezTo>
                  <a:cubicBezTo>
                    <a:pt x="1" y="709"/>
                    <a:pt x="18" y="727"/>
                    <a:pt x="18" y="744"/>
                  </a:cubicBezTo>
                  <a:cubicBezTo>
                    <a:pt x="71" y="885"/>
                    <a:pt x="106" y="1009"/>
                    <a:pt x="142" y="1132"/>
                  </a:cubicBezTo>
                  <a:cubicBezTo>
                    <a:pt x="230" y="1414"/>
                    <a:pt x="300" y="1714"/>
                    <a:pt x="371" y="1996"/>
                  </a:cubicBezTo>
                  <a:cubicBezTo>
                    <a:pt x="582" y="1926"/>
                    <a:pt x="776" y="1891"/>
                    <a:pt x="988" y="1802"/>
                  </a:cubicBezTo>
                  <a:cubicBezTo>
                    <a:pt x="1253" y="1714"/>
                    <a:pt x="1552" y="1555"/>
                    <a:pt x="1799" y="1520"/>
                  </a:cubicBezTo>
                  <a:cubicBezTo>
                    <a:pt x="2346" y="1397"/>
                    <a:pt x="2875" y="1326"/>
                    <a:pt x="3404" y="1273"/>
                  </a:cubicBezTo>
                  <a:cubicBezTo>
                    <a:pt x="3757" y="1238"/>
                    <a:pt x="4127" y="1238"/>
                    <a:pt x="4480" y="1238"/>
                  </a:cubicBezTo>
                  <a:cubicBezTo>
                    <a:pt x="4779" y="1238"/>
                    <a:pt x="5097" y="1256"/>
                    <a:pt x="5397" y="1273"/>
                  </a:cubicBezTo>
                  <a:cubicBezTo>
                    <a:pt x="5626" y="1291"/>
                    <a:pt x="5855" y="1309"/>
                    <a:pt x="6084" y="1344"/>
                  </a:cubicBezTo>
                  <a:cubicBezTo>
                    <a:pt x="6014" y="956"/>
                    <a:pt x="5943" y="568"/>
                    <a:pt x="5873" y="162"/>
                  </a:cubicBezTo>
                  <a:cubicBezTo>
                    <a:pt x="5350" y="49"/>
                    <a:pt x="4814" y="0"/>
                    <a:pt x="42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178;p79">
              <a:extLst>
                <a:ext uri="{FF2B5EF4-FFF2-40B4-BE49-F238E27FC236}">
                  <a16:creationId xmlns:a16="http://schemas.microsoft.com/office/drawing/2014/main" id="{5FCD7841-A325-EBC8-1A33-DE627C5AAA3F}"/>
                </a:ext>
              </a:extLst>
            </p:cNvPr>
            <p:cNvSpPr/>
            <p:nvPr/>
          </p:nvSpPr>
          <p:spPr>
            <a:xfrm>
              <a:off x="3057425" y="4506975"/>
              <a:ext cx="148175" cy="34400"/>
            </a:xfrm>
            <a:custGeom>
              <a:avLst/>
              <a:gdLst/>
              <a:ahLst/>
              <a:cxnLst/>
              <a:rect l="l" t="t" r="r" b="b"/>
              <a:pathLst>
                <a:path w="5927" h="1376" extrusionOk="0">
                  <a:moveTo>
                    <a:pt x="4110" y="0"/>
                  </a:moveTo>
                  <a:cubicBezTo>
                    <a:pt x="3757" y="0"/>
                    <a:pt x="3387" y="0"/>
                    <a:pt x="3034" y="35"/>
                  </a:cubicBezTo>
                  <a:cubicBezTo>
                    <a:pt x="2505" y="88"/>
                    <a:pt x="1976" y="159"/>
                    <a:pt x="1429" y="282"/>
                  </a:cubicBezTo>
                  <a:cubicBezTo>
                    <a:pt x="1182" y="317"/>
                    <a:pt x="883" y="476"/>
                    <a:pt x="618" y="564"/>
                  </a:cubicBezTo>
                  <a:cubicBezTo>
                    <a:pt x="406" y="653"/>
                    <a:pt x="212" y="688"/>
                    <a:pt x="1" y="758"/>
                  </a:cubicBezTo>
                  <a:cubicBezTo>
                    <a:pt x="36" y="970"/>
                    <a:pt x="71" y="1164"/>
                    <a:pt x="107" y="1376"/>
                  </a:cubicBezTo>
                  <a:lnTo>
                    <a:pt x="5926" y="1376"/>
                  </a:lnTo>
                  <a:cubicBezTo>
                    <a:pt x="5856" y="952"/>
                    <a:pt x="5785" y="529"/>
                    <a:pt x="5714" y="106"/>
                  </a:cubicBezTo>
                  <a:cubicBezTo>
                    <a:pt x="5485" y="71"/>
                    <a:pt x="5256" y="53"/>
                    <a:pt x="5027" y="35"/>
                  </a:cubicBezTo>
                  <a:cubicBezTo>
                    <a:pt x="4727" y="18"/>
                    <a:pt x="4409" y="0"/>
                    <a:pt x="4110" y="0"/>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179;p79">
              <a:extLst>
                <a:ext uri="{FF2B5EF4-FFF2-40B4-BE49-F238E27FC236}">
                  <a16:creationId xmlns:a16="http://schemas.microsoft.com/office/drawing/2014/main" id="{5BB5D4B3-A548-A595-6919-C5BFB8B59D2D}"/>
                </a:ext>
              </a:extLst>
            </p:cNvPr>
            <p:cNvSpPr/>
            <p:nvPr/>
          </p:nvSpPr>
          <p:spPr>
            <a:xfrm>
              <a:off x="2982475" y="4371000"/>
              <a:ext cx="199750" cy="41650"/>
            </a:xfrm>
            <a:custGeom>
              <a:avLst/>
              <a:gdLst/>
              <a:ahLst/>
              <a:cxnLst/>
              <a:rect l="l" t="t" r="r" b="b"/>
              <a:pathLst>
                <a:path w="7990" h="1666" extrusionOk="0">
                  <a:moveTo>
                    <a:pt x="6732" y="1"/>
                  </a:moveTo>
                  <a:cubicBezTo>
                    <a:pt x="4530" y="1"/>
                    <a:pt x="2252" y="517"/>
                    <a:pt x="1" y="836"/>
                  </a:cubicBezTo>
                  <a:cubicBezTo>
                    <a:pt x="283" y="1101"/>
                    <a:pt x="530" y="1383"/>
                    <a:pt x="777" y="1665"/>
                  </a:cubicBezTo>
                  <a:cubicBezTo>
                    <a:pt x="2135" y="1542"/>
                    <a:pt x="3475" y="1348"/>
                    <a:pt x="4780" y="1295"/>
                  </a:cubicBezTo>
                  <a:cubicBezTo>
                    <a:pt x="5144" y="1277"/>
                    <a:pt x="5507" y="1268"/>
                    <a:pt x="5867" y="1268"/>
                  </a:cubicBezTo>
                  <a:cubicBezTo>
                    <a:pt x="6587" y="1268"/>
                    <a:pt x="7296" y="1307"/>
                    <a:pt x="7989" y="1401"/>
                  </a:cubicBezTo>
                  <a:cubicBezTo>
                    <a:pt x="7919" y="942"/>
                    <a:pt x="7848" y="501"/>
                    <a:pt x="7778" y="43"/>
                  </a:cubicBezTo>
                  <a:cubicBezTo>
                    <a:pt x="7431" y="14"/>
                    <a:pt x="7083" y="1"/>
                    <a:pt x="67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180;p79">
              <a:extLst>
                <a:ext uri="{FF2B5EF4-FFF2-40B4-BE49-F238E27FC236}">
                  <a16:creationId xmlns:a16="http://schemas.microsoft.com/office/drawing/2014/main" id="{8307969E-3EB6-0A36-45A7-14E1C321A6DE}"/>
                </a:ext>
              </a:extLst>
            </p:cNvPr>
            <p:cNvSpPr/>
            <p:nvPr/>
          </p:nvSpPr>
          <p:spPr>
            <a:xfrm>
              <a:off x="2856400" y="4283000"/>
              <a:ext cx="320525" cy="108925"/>
            </a:xfrm>
            <a:custGeom>
              <a:avLst/>
              <a:gdLst/>
              <a:ahLst/>
              <a:cxnLst/>
              <a:rect l="l" t="t" r="r" b="b"/>
              <a:pathLst>
                <a:path w="12821" h="4357" extrusionOk="0">
                  <a:moveTo>
                    <a:pt x="142" y="1"/>
                  </a:moveTo>
                  <a:cubicBezTo>
                    <a:pt x="89" y="230"/>
                    <a:pt x="36" y="459"/>
                    <a:pt x="1" y="706"/>
                  </a:cubicBezTo>
                  <a:lnTo>
                    <a:pt x="36" y="600"/>
                  </a:lnTo>
                  <a:lnTo>
                    <a:pt x="4021" y="3510"/>
                  </a:lnTo>
                  <a:cubicBezTo>
                    <a:pt x="4392" y="3774"/>
                    <a:pt x="4727" y="4057"/>
                    <a:pt x="5044" y="4356"/>
                  </a:cubicBezTo>
                  <a:cubicBezTo>
                    <a:pt x="7295" y="4037"/>
                    <a:pt x="9573" y="3521"/>
                    <a:pt x="11775" y="3521"/>
                  </a:cubicBezTo>
                  <a:cubicBezTo>
                    <a:pt x="12126" y="3521"/>
                    <a:pt x="12474" y="3534"/>
                    <a:pt x="12821" y="3563"/>
                  </a:cubicBezTo>
                  <a:cubicBezTo>
                    <a:pt x="12697" y="2822"/>
                    <a:pt x="12592" y="2082"/>
                    <a:pt x="12486" y="1323"/>
                  </a:cubicBezTo>
                  <a:cubicBezTo>
                    <a:pt x="11126" y="1905"/>
                    <a:pt x="9673" y="2157"/>
                    <a:pt x="8198" y="2157"/>
                  </a:cubicBezTo>
                  <a:cubicBezTo>
                    <a:pt x="5427" y="2157"/>
                    <a:pt x="2582" y="1267"/>
                    <a:pt x="142" y="1"/>
                  </a:cubicBezTo>
                  <a:close/>
                </a:path>
              </a:pathLst>
            </a:custGeom>
            <a:solidFill>
              <a:srgbClr val="8792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181;p79">
              <a:extLst>
                <a:ext uri="{FF2B5EF4-FFF2-40B4-BE49-F238E27FC236}">
                  <a16:creationId xmlns:a16="http://schemas.microsoft.com/office/drawing/2014/main" id="{F769B144-1B1E-7ED5-6B73-1678826FD311}"/>
                </a:ext>
              </a:extLst>
            </p:cNvPr>
            <p:cNvSpPr/>
            <p:nvPr/>
          </p:nvSpPr>
          <p:spPr>
            <a:xfrm>
              <a:off x="2838775" y="4361925"/>
              <a:ext cx="163125" cy="53725"/>
            </a:xfrm>
            <a:custGeom>
              <a:avLst/>
              <a:gdLst/>
              <a:ahLst/>
              <a:cxnLst/>
              <a:rect l="l" t="t" r="r" b="b"/>
              <a:pathLst>
                <a:path w="6525" h="2149" extrusionOk="0">
                  <a:moveTo>
                    <a:pt x="212" y="0"/>
                  </a:moveTo>
                  <a:cubicBezTo>
                    <a:pt x="141" y="388"/>
                    <a:pt x="71" y="759"/>
                    <a:pt x="0" y="1147"/>
                  </a:cubicBezTo>
                  <a:cubicBezTo>
                    <a:pt x="1348" y="1922"/>
                    <a:pt x="2817" y="2149"/>
                    <a:pt x="4331" y="2149"/>
                  </a:cubicBezTo>
                  <a:cubicBezTo>
                    <a:pt x="5055" y="2149"/>
                    <a:pt x="5789" y="2097"/>
                    <a:pt x="6525" y="2028"/>
                  </a:cubicBezTo>
                  <a:cubicBezTo>
                    <a:pt x="6278" y="1746"/>
                    <a:pt x="6031" y="1464"/>
                    <a:pt x="5749" y="1199"/>
                  </a:cubicBezTo>
                  <a:cubicBezTo>
                    <a:pt x="5573" y="1235"/>
                    <a:pt x="5379" y="1252"/>
                    <a:pt x="5202" y="1288"/>
                  </a:cubicBezTo>
                  <a:cubicBezTo>
                    <a:pt x="4936" y="1316"/>
                    <a:pt x="4673" y="1329"/>
                    <a:pt x="4414" y="1329"/>
                  </a:cubicBezTo>
                  <a:cubicBezTo>
                    <a:pt x="2873" y="1329"/>
                    <a:pt x="1465" y="846"/>
                    <a:pt x="212" y="0"/>
                  </a:cubicBezTo>
                  <a:close/>
                </a:path>
              </a:pathLst>
            </a:custGeom>
            <a:solidFill>
              <a:srgbClr val="E2DD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182;p79">
              <a:extLst>
                <a:ext uri="{FF2B5EF4-FFF2-40B4-BE49-F238E27FC236}">
                  <a16:creationId xmlns:a16="http://schemas.microsoft.com/office/drawing/2014/main" id="{A92E17E0-5545-BA9C-B0C0-8CC2F4DF7156}"/>
                </a:ext>
              </a:extLst>
            </p:cNvPr>
            <p:cNvSpPr/>
            <p:nvPr/>
          </p:nvSpPr>
          <p:spPr>
            <a:xfrm>
              <a:off x="2844050" y="4298000"/>
              <a:ext cx="138450" cy="97175"/>
            </a:xfrm>
            <a:custGeom>
              <a:avLst/>
              <a:gdLst/>
              <a:ahLst/>
              <a:cxnLst/>
              <a:rect l="l" t="t" r="r" b="b"/>
              <a:pathLst>
                <a:path w="5538" h="3887" extrusionOk="0">
                  <a:moveTo>
                    <a:pt x="530" y="0"/>
                  </a:moveTo>
                  <a:lnTo>
                    <a:pt x="495" y="106"/>
                  </a:lnTo>
                  <a:cubicBezTo>
                    <a:pt x="336" y="882"/>
                    <a:pt x="177" y="1711"/>
                    <a:pt x="1" y="2557"/>
                  </a:cubicBezTo>
                  <a:cubicBezTo>
                    <a:pt x="1254" y="3403"/>
                    <a:pt x="2662" y="3886"/>
                    <a:pt x="4203" y="3886"/>
                  </a:cubicBezTo>
                  <a:cubicBezTo>
                    <a:pt x="4462" y="3886"/>
                    <a:pt x="4725" y="3873"/>
                    <a:pt x="4991" y="3845"/>
                  </a:cubicBezTo>
                  <a:cubicBezTo>
                    <a:pt x="5168" y="3809"/>
                    <a:pt x="5362" y="3792"/>
                    <a:pt x="5538" y="3756"/>
                  </a:cubicBezTo>
                  <a:cubicBezTo>
                    <a:pt x="5221" y="3457"/>
                    <a:pt x="4886" y="3174"/>
                    <a:pt x="4515" y="2910"/>
                  </a:cubicBezTo>
                  <a:lnTo>
                    <a:pt x="530" y="0"/>
                  </a:ln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183;p79">
              <a:extLst>
                <a:ext uri="{FF2B5EF4-FFF2-40B4-BE49-F238E27FC236}">
                  <a16:creationId xmlns:a16="http://schemas.microsoft.com/office/drawing/2014/main" id="{3ABDAEF3-5AFE-31AC-39A9-8923D1F23696}"/>
                </a:ext>
              </a:extLst>
            </p:cNvPr>
            <p:cNvSpPr/>
            <p:nvPr/>
          </p:nvSpPr>
          <p:spPr>
            <a:xfrm>
              <a:off x="2817600" y="4390575"/>
              <a:ext cx="230600" cy="124525"/>
            </a:xfrm>
            <a:custGeom>
              <a:avLst/>
              <a:gdLst/>
              <a:ahLst/>
              <a:cxnLst/>
              <a:rect l="l" t="t" r="r" b="b"/>
              <a:pathLst>
                <a:path w="9224" h="4981" extrusionOk="0">
                  <a:moveTo>
                    <a:pt x="847" y="1"/>
                  </a:moveTo>
                  <a:cubicBezTo>
                    <a:pt x="565" y="1411"/>
                    <a:pt x="283" y="2875"/>
                    <a:pt x="1" y="4268"/>
                  </a:cubicBezTo>
                  <a:cubicBezTo>
                    <a:pt x="442" y="4392"/>
                    <a:pt x="900" y="4497"/>
                    <a:pt x="1359" y="4586"/>
                  </a:cubicBezTo>
                  <a:cubicBezTo>
                    <a:pt x="1940" y="4727"/>
                    <a:pt x="2540" y="4815"/>
                    <a:pt x="3140" y="4885"/>
                  </a:cubicBezTo>
                  <a:cubicBezTo>
                    <a:pt x="3679" y="4945"/>
                    <a:pt x="4218" y="4981"/>
                    <a:pt x="4757" y="4981"/>
                  </a:cubicBezTo>
                  <a:cubicBezTo>
                    <a:pt x="5012" y="4981"/>
                    <a:pt x="5266" y="4973"/>
                    <a:pt x="5520" y="4956"/>
                  </a:cubicBezTo>
                  <a:cubicBezTo>
                    <a:pt x="5820" y="4921"/>
                    <a:pt x="6120" y="4885"/>
                    <a:pt x="6420" y="4850"/>
                  </a:cubicBezTo>
                  <a:cubicBezTo>
                    <a:pt x="6649" y="4797"/>
                    <a:pt x="6896" y="4762"/>
                    <a:pt x="7125" y="4691"/>
                  </a:cubicBezTo>
                  <a:cubicBezTo>
                    <a:pt x="7196" y="4674"/>
                    <a:pt x="7284" y="4656"/>
                    <a:pt x="7354" y="4638"/>
                  </a:cubicBezTo>
                  <a:cubicBezTo>
                    <a:pt x="7654" y="4550"/>
                    <a:pt x="7971" y="4462"/>
                    <a:pt x="8307" y="4374"/>
                  </a:cubicBezTo>
                  <a:cubicBezTo>
                    <a:pt x="8589" y="4286"/>
                    <a:pt x="8888" y="4215"/>
                    <a:pt x="9171" y="4127"/>
                  </a:cubicBezTo>
                  <a:cubicBezTo>
                    <a:pt x="9188" y="4127"/>
                    <a:pt x="9206" y="4127"/>
                    <a:pt x="9224" y="4109"/>
                  </a:cubicBezTo>
                  <a:cubicBezTo>
                    <a:pt x="8818" y="2928"/>
                    <a:pt x="8183" y="1835"/>
                    <a:pt x="7372" y="882"/>
                  </a:cubicBezTo>
                  <a:cubicBezTo>
                    <a:pt x="6636" y="951"/>
                    <a:pt x="5902" y="1003"/>
                    <a:pt x="5178" y="1003"/>
                  </a:cubicBezTo>
                  <a:cubicBezTo>
                    <a:pt x="3664" y="1003"/>
                    <a:pt x="2195" y="776"/>
                    <a:pt x="847" y="1"/>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184;p79">
              <a:extLst>
                <a:ext uri="{FF2B5EF4-FFF2-40B4-BE49-F238E27FC236}">
                  <a16:creationId xmlns:a16="http://schemas.microsoft.com/office/drawing/2014/main" id="{933DE0D1-C3E1-4ECD-4877-CE994895DCE3}"/>
                </a:ext>
              </a:extLst>
            </p:cNvPr>
            <p:cNvSpPr/>
            <p:nvPr/>
          </p:nvSpPr>
          <p:spPr>
            <a:xfrm>
              <a:off x="3001875" y="4525925"/>
              <a:ext cx="58225" cy="15450"/>
            </a:xfrm>
            <a:custGeom>
              <a:avLst/>
              <a:gdLst/>
              <a:ahLst/>
              <a:cxnLst/>
              <a:rect l="l" t="t" r="r" b="b"/>
              <a:pathLst>
                <a:path w="2329" h="618" extrusionOk="0">
                  <a:moveTo>
                    <a:pt x="2223" y="0"/>
                  </a:moveTo>
                  <a:cubicBezTo>
                    <a:pt x="2170" y="18"/>
                    <a:pt x="2135" y="18"/>
                    <a:pt x="2099" y="36"/>
                  </a:cubicBezTo>
                  <a:cubicBezTo>
                    <a:pt x="1412" y="353"/>
                    <a:pt x="706" y="529"/>
                    <a:pt x="1" y="618"/>
                  </a:cubicBezTo>
                  <a:lnTo>
                    <a:pt x="2329" y="618"/>
                  </a:lnTo>
                  <a:cubicBezTo>
                    <a:pt x="2293" y="406"/>
                    <a:pt x="2258" y="212"/>
                    <a:pt x="2223"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185;p79">
              <a:extLst>
                <a:ext uri="{FF2B5EF4-FFF2-40B4-BE49-F238E27FC236}">
                  <a16:creationId xmlns:a16="http://schemas.microsoft.com/office/drawing/2014/main" id="{BED070AB-0EAB-CFED-73D7-D2B2D6FD4909}"/>
                </a:ext>
              </a:extLst>
            </p:cNvPr>
            <p:cNvSpPr/>
            <p:nvPr/>
          </p:nvSpPr>
          <p:spPr>
            <a:xfrm>
              <a:off x="2808350" y="4522400"/>
              <a:ext cx="125225" cy="18975"/>
            </a:xfrm>
            <a:custGeom>
              <a:avLst/>
              <a:gdLst/>
              <a:ahLst/>
              <a:cxnLst/>
              <a:rect l="l" t="t" r="r" b="b"/>
              <a:pathLst>
                <a:path w="5009" h="759" extrusionOk="0">
                  <a:moveTo>
                    <a:pt x="159" y="0"/>
                  </a:moveTo>
                  <a:cubicBezTo>
                    <a:pt x="106" y="247"/>
                    <a:pt x="53" y="512"/>
                    <a:pt x="0" y="759"/>
                  </a:cubicBezTo>
                  <a:lnTo>
                    <a:pt x="5009" y="759"/>
                  </a:lnTo>
                  <a:cubicBezTo>
                    <a:pt x="4197" y="688"/>
                    <a:pt x="3386" y="547"/>
                    <a:pt x="2593" y="406"/>
                  </a:cubicBezTo>
                  <a:cubicBezTo>
                    <a:pt x="1799" y="247"/>
                    <a:pt x="970" y="88"/>
                    <a:pt x="159" y="0"/>
                  </a:cubicBezTo>
                  <a:close/>
                </a:path>
              </a:pathLst>
            </a:custGeom>
            <a:solidFill>
              <a:srgbClr val="6B7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186;p79">
              <a:extLst>
                <a:ext uri="{FF2B5EF4-FFF2-40B4-BE49-F238E27FC236}">
                  <a16:creationId xmlns:a16="http://schemas.microsoft.com/office/drawing/2014/main" id="{E057E6C8-E3F7-637A-DFD9-7E19484991DF}"/>
                </a:ext>
              </a:extLst>
            </p:cNvPr>
            <p:cNvSpPr/>
            <p:nvPr/>
          </p:nvSpPr>
          <p:spPr>
            <a:xfrm>
              <a:off x="2812325" y="4493300"/>
              <a:ext cx="245125" cy="48075"/>
            </a:xfrm>
            <a:custGeom>
              <a:avLst/>
              <a:gdLst/>
              <a:ahLst/>
              <a:cxnLst/>
              <a:rect l="l" t="t" r="r" b="b"/>
              <a:pathLst>
                <a:path w="9805" h="1923" extrusionOk="0">
                  <a:moveTo>
                    <a:pt x="9435" y="0"/>
                  </a:moveTo>
                  <a:cubicBezTo>
                    <a:pt x="9417" y="18"/>
                    <a:pt x="9399" y="18"/>
                    <a:pt x="9382" y="18"/>
                  </a:cubicBezTo>
                  <a:cubicBezTo>
                    <a:pt x="9099" y="106"/>
                    <a:pt x="8800" y="177"/>
                    <a:pt x="8518" y="265"/>
                  </a:cubicBezTo>
                  <a:cubicBezTo>
                    <a:pt x="8182" y="353"/>
                    <a:pt x="7865" y="441"/>
                    <a:pt x="7565" y="529"/>
                  </a:cubicBezTo>
                  <a:cubicBezTo>
                    <a:pt x="7495" y="547"/>
                    <a:pt x="7407" y="565"/>
                    <a:pt x="7336" y="582"/>
                  </a:cubicBezTo>
                  <a:cubicBezTo>
                    <a:pt x="7107" y="653"/>
                    <a:pt x="6860" y="688"/>
                    <a:pt x="6631" y="741"/>
                  </a:cubicBezTo>
                  <a:cubicBezTo>
                    <a:pt x="6331" y="776"/>
                    <a:pt x="6031" y="812"/>
                    <a:pt x="5731" y="847"/>
                  </a:cubicBezTo>
                  <a:cubicBezTo>
                    <a:pt x="5477" y="864"/>
                    <a:pt x="5223" y="872"/>
                    <a:pt x="4968" y="872"/>
                  </a:cubicBezTo>
                  <a:cubicBezTo>
                    <a:pt x="4429" y="872"/>
                    <a:pt x="3890" y="836"/>
                    <a:pt x="3351" y="776"/>
                  </a:cubicBezTo>
                  <a:cubicBezTo>
                    <a:pt x="2751" y="706"/>
                    <a:pt x="2151" y="618"/>
                    <a:pt x="1570" y="477"/>
                  </a:cubicBezTo>
                  <a:cubicBezTo>
                    <a:pt x="1111" y="388"/>
                    <a:pt x="653" y="283"/>
                    <a:pt x="212" y="159"/>
                  </a:cubicBezTo>
                  <a:cubicBezTo>
                    <a:pt x="141" y="494"/>
                    <a:pt x="71" y="829"/>
                    <a:pt x="0" y="1164"/>
                  </a:cubicBezTo>
                  <a:cubicBezTo>
                    <a:pt x="811" y="1252"/>
                    <a:pt x="1640" y="1411"/>
                    <a:pt x="2434" y="1570"/>
                  </a:cubicBezTo>
                  <a:cubicBezTo>
                    <a:pt x="3227" y="1711"/>
                    <a:pt x="4038" y="1852"/>
                    <a:pt x="4850" y="1923"/>
                  </a:cubicBezTo>
                  <a:lnTo>
                    <a:pt x="7583" y="1923"/>
                  </a:lnTo>
                  <a:cubicBezTo>
                    <a:pt x="8288" y="1834"/>
                    <a:pt x="8994" y="1658"/>
                    <a:pt x="9681" y="1341"/>
                  </a:cubicBezTo>
                  <a:cubicBezTo>
                    <a:pt x="9717" y="1323"/>
                    <a:pt x="9752" y="1323"/>
                    <a:pt x="9805" y="1305"/>
                  </a:cubicBezTo>
                  <a:cubicBezTo>
                    <a:pt x="9734" y="1023"/>
                    <a:pt x="9664" y="723"/>
                    <a:pt x="9576" y="441"/>
                  </a:cubicBezTo>
                  <a:cubicBezTo>
                    <a:pt x="9540" y="318"/>
                    <a:pt x="9505" y="194"/>
                    <a:pt x="9452" y="53"/>
                  </a:cubicBezTo>
                  <a:cubicBezTo>
                    <a:pt x="9452" y="36"/>
                    <a:pt x="9435" y="18"/>
                    <a:pt x="9435" y="0"/>
                  </a:cubicBezTo>
                  <a:close/>
                </a:path>
              </a:pathLst>
            </a:custGeom>
            <a:solidFill>
              <a:srgbClr val="E2DD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187;p79">
              <a:extLst>
                <a:ext uri="{FF2B5EF4-FFF2-40B4-BE49-F238E27FC236}">
                  <a16:creationId xmlns:a16="http://schemas.microsoft.com/office/drawing/2014/main" id="{6A6A1E7F-AA04-B01F-22FA-B7D140FEF375}"/>
                </a:ext>
              </a:extLst>
            </p:cNvPr>
            <p:cNvSpPr/>
            <p:nvPr/>
          </p:nvSpPr>
          <p:spPr>
            <a:xfrm>
              <a:off x="2905775" y="4105775"/>
              <a:ext cx="3550" cy="1350"/>
            </a:xfrm>
            <a:custGeom>
              <a:avLst/>
              <a:gdLst/>
              <a:ahLst/>
              <a:cxnLst/>
              <a:rect l="l" t="t" r="r" b="b"/>
              <a:pathLst>
                <a:path w="142" h="54" extrusionOk="0">
                  <a:moveTo>
                    <a:pt x="1" y="1"/>
                  </a:moveTo>
                  <a:cubicBezTo>
                    <a:pt x="53" y="18"/>
                    <a:pt x="89" y="36"/>
                    <a:pt x="142" y="54"/>
                  </a:cubicBezTo>
                  <a:cubicBezTo>
                    <a:pt x="89" y="36"/>
                    <a:pt x="53" y="18"/>
                    <a:pt x="1" y="1"/>
                  </a:cubicBezTo>
                  <a:close/>
                </a:path>
              </a:pathLst>
            </a:custGeom>
            <a:solidFill>
              <a:srgbClr val="7CB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188;p79">
              <a:extLst>
                <a:ext uri="{FF2B5EF4-FFF2-40B4-BE49-F238E27FC236}">
                  <a16:creationId xmlns:a16="http://schemas.microsoft.com/office/drawing/2014/main" id="{BC928F06-3B2B-84B5-7540-FA6000CD167D}"/>
                </a:ext>
              </a:extLst>
            </p:cNvPr>
            <p:cNvSpPr/>
            <p:nvPr/>
          </p:nvSpPr>
          <p:spPr>
            <a:xfrm>
              <a:off x="2885500" y="3997775"/>
              <a:ext cx="14125" cy="48500"/>
            </a:xfrm>
            <a:custGeom>
              <a:avLst/>
              <a:gdLst/>
              <a:ahLst/>
              <a:cxnLst/>
              <a:rect l="l" t="t" r="r" b="b"/>
              <a:pathLst>
                <a:path w="565" h="1940" extrusionOk="0">
                  <a:moveTo>
                    <a:pt x="0" y="0"/>
                  </a:moveTo>
                  <a:lnTo>
                    <a:pt x="0" y="0"/>
                  </a:lnTo>
                  <a:cubicBezTo>
                    <a:pt x="353" y="512"/>
                    <a:pt x="300" y="1164"/>
                    <a:pt x="212" y="1799"/>
                  </a:cubicBezTo>
                  <a:cubicBezTo>
                    <a:pt x="194" y="1852"/>
                    <a:pt x="194" y="1905"/>
                    <a:pt x="194" y="1940"/>
                  </a:cubicBezTo>
                  <a:cubicBezTo>
                    <a:pt x="565" y="618"/>
                    <a:pt x="1" y="0"/>
                    <a:pt x="0" y="0"/>
                  </a:cubicBezTo>
                  <a:close/>
                </a:path>
              </a:pathLst>
            </a:custGeom>
            <a:solidFill>
              <a:srgbClr val="7CB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189;p79">
              <a:extLst>
                <a:ext uri="{FF2B5EF4-FFF2-40B4-BE49-F238E27FC236}">
                  <a16:creationId xmlns:a16="http://schemas.microsoft.com/office/drawing/2014/main" id="{8743D134-0B16-8AD0-7A4A-BFDFC2F45420}"/>
                </a:ext>
              </a:extLst>
            </p:cNvPr>
            <p:cNvSpPr/>
            <p:nvPr/>
          </p:nvSpPr>
          <p:spPr>
            <a:xfrm>
              <a:off x="3067575" y="3827600"/>
              <a:ext cx="2225" cy="25"/>
            </a:xfrm>
            <a:custGeom>
              <a:avLst/>
              <a:gdLst/>
              <a:ahLst/>
              <a:cxnLst/>
              <a:rect l="l" t="t" r="r" b="b"/>
              <a:pathLst>
                <a:path w="89" h="1" extrusionOk="0">
                  <a:moveTo>
                    <a:pt x="0" y="0"/>
                  </a:moveTo>
                  <a:cubicBezTo>
                    <a:pt x="36" y="0"/>
                    <a:pt x="53" y="0"/>
                    <a:pt x="89" y="0"/>
                  </a:cubicBezTo>
                  <a:cubicBezTo>
                    <a:pt x="71" y="0"/>
                    <a:pt x="36" y="0"/>
                    <a:pt x="0" y="0"/>
                  </a:cubicBezTo>
                  <a:close/>
                </a:path>
              </a:pathLst>
            </a:custGeom>
            <a:solidFill>
              <a:srgbClr val="7CB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190;p79">
              <a:extLst>
                <a:ext uri="{FF2B5EF4-FFF2-40B4-BE49-F238E27FC236}">
                  <a16:creationId xmlns:a16="http://schemas.microsoft.com/office/drawing/2014/main" id="{772EF2F9-8886-C152-2DED-7D2DDF170AF9}"/>
                </a:ext>
              </a:extLst>
            </p:cNvPr>
            <p:cNvSpPr/>
            <p:nvPr/>
          </p:nvSpPr>
          <p:spPr>
            <a:xfrm>
              <a:off x="3049950" y="4128700"/>
              <a:ext cx="15000" cy="475"/>
            </a:xfrm>
            <a:custGeom>
              <a:avLst/>
              <a:gdLst/>
              <a:ahLst/>
              <a:cxnLst/>
              <a:rect l="l" t="t" r="r" b="b"/>
              <a:pathLst>
                <a:path w="600" h="19" extrusionOk="0">
                  <a:moveTo>
                    <a:pt x="600" y="1"/>
                  </a:moveTo>
                  <a:cubicBezTo>
                    <a:pt x="459" y="1"/>
                    <a:pt x="265" y="18"/>
                    <a:pt x="0" y="18"/>
                  </a:cubicBezTo>
                  <a:cubicBezTo>
                    <a:pt x="212" y="18"/>
                    <a:pt x="406" y="18"/>
                    <a:pt x="600" y="1"/>
                  </a:cubicBezTo>
                  <a:close/>
                </a:path>
              </a:pathLst>
            </a:custGeom>
            <a:solidFill>
              <a:srgbClr val="7CB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191;p79">
              <a:extLst>
                <a:ext uri="{FF2B5EF4-FFF2-40B4-BE49-F238E27FC236}">
                  <a16:creationId xmlns:a16="http://schemas.microsoft.com/office/drawing/2014/main" id="{E0B5B00C-5CE3-C964-486F-7C9CAC19291F}"/>
                </a:ext>
              </a:extLst>
            </p:cNvPr>
            <p:cNvSpPr/>
            <p:nvPr/>
          </p:nvSpPr>
          <p:spPr>
            <a:xfrm>
              <a:off x="3067125" y="4128700"/>
              <a:ext cx="925" cy="25"/>
            </a:xfrm>
            <a:custGeom>
              <a:avLst/>
              <a:gdLst/>
              <a:ahLst/>
              <a:cxnLst/>
              <a:rect l="l" t="t" r="r" b="b"/>
              <a:pathLst>
                <a:path w="37" h="1" extrusionOk="0">
                  <a:moveTo>
                    <a:pt x="36" y="1"/>
                  </a:moveTo>
                  <a:cubicBezTo>
                    <a:pt x="18" y="1"/>
                    <a:pt x="18" y="1"/>
                    <a:pt x="1" y="1"/>
                  </a:cubicBezTo>
                  <a:cubicBezTo>
                    <a:pt x="18" y="1"/>
                    <a:pt x="18" y="1"/>
                    <a:pt x="36" y="1"/>
                  </a:cubicBezTo>
                  <a:close/>
                </a:path>
              </a:pathLst>
            </a:custGeom>
            <a:solidFill>
              <a:srgbClr val="7CB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192;p79">
              <a:extLst>
                <a:ext uri="{FF2B5EF4-FFF2-40B4-BE49-F238E27FC236}">
                  <a16:creationId xmlns:a16="http://schemas.microsoft.com/office/drawing/2014/main" id="{F6352551-6640-F81B-45DD-543005C1578E}"/>
                </a:ext>
              </a:extLst>
            </p:cNvPr>
            <p:cNvSpPr/>
            <p:nvPr/>
          </p:nvSpPr>
          <p:spPr>
            <a:xfrm>
              <a:off x="2909300" y="4107100"/>
              <a:ext cx="9275" cy="2675"/>
            </a:xfrm>
            <a:custGeom>
              <a:avLst/>
              <a:gdLst/>
              <a:ahLst/>
              <a:cxnLst/>
              <a:rect l="l" t="t" r="r" b="b"/>
              <a:pathLst>
                <a:path w="371" h="107" extrusionOk="0">
                  <a:moveTo>
                    <a:pt x="1" y="1"/>
                  </a:moveTo>
                  <a:lnTo>
                    <a:pt x="1" y="1"/>
                  </a:lnTo>
                  <a:cubicBezTo>
                    <a:pt x="124" y="53"/>
                    <a:pt x="248" y="89"/>
                    <a:pt x="371" y="106"/>
                  </a:cubicBezTo>
                  <a:cubicBezTo>
                    <a:pt x="248" y="71"/>
                    <a:pt x="124" y="36"/>
                    <a:pt x="1" y="1"/>
                  </a:cubicBezTo>
                  <a:close/>
                </a:path>
              </a:pathLst>
            </a:custGeom>
            <a:solidFill>
              <a:srgbClr val="7CB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193;p79">
              <a:extLst>
                <a:ext uri="{FF2B5EF4-FFF2-40B4-BE49-F238E27FC236}">
                  <a16:creationId xmlns:a16="http://schemas.microsoft.com/office/drawing/2014/main" id="{B4C6BFAC-D6C0-3A95-14D1-E2D3BD1E7707}"/>
                </a:ext>
              </a:extLst>
            </p:cNvPr>
            <p:cNvSpPr/>
            <p:nvPr/>
          </p:nvSpPr>
          <p:spPr>
            <a:xfrm>
              <a:off x="2926950" y="3794525"/>
              <a:ext cx="142850" cy="73700"/>
            </a:xfrm>
            <a:custGeom>
              <a:avLst/>
              <a:gdLst/>
              <a:ahLst/>
              <a:cxnLst/>
              <a:rect l="l" t="t" r="r" b="b"/>
              <a:pathLst>
                <a:path w="5714" h="2948" extrusionOk="0">
                  <a:moveTo>
                    <a:pt x="882" y="906"/>
                  </a:moveTo>
                  <a:cubicBezTo>
                    <a:pt x="1001" y="906"/>
                    <a:pt x="1121" y="915"/>
                    <a:pt x="1234" y="935"/>
                  </a:cubicBezTo>
                  <a:cubicBezTo>
                    <a:pt x="1323" y="953"/>
                    <a:pt x="1428" y="971"/>
                    <a:pt x="1517" y="988"/>
                  </a:cubicBezTo>
                  <a:cubicBezTo>
                    <a:pt x="1570" y="988"/>
                    <a:pt x="1605" y="1006"/>
                    <a:pt x="1658" y="1006"/>
                  </a:cubicBezTo>
                  <a:cubicBezTo>
                    <a:pt x="1711" y="1023"/>
                    <a:pt x="1763" y="1041"/>
                    <a:pt x="1834" y="1094"/>
                  </a:cubicBezTo>
                  <a:cubicBezTo>
                    <a:pt x="1887" y="1147"/>
                    <a:pt x="1922" y="1217"/>
                    <a:pt x="1940" y="1270"/>
                  </a:cubicBezTo>
                  <a:cubicBezTo>
                    <a:pt x="1957" y="1323"/>
                    <a:pt x="1957" y="1376"/>
                    <a:pt x="1975" y="1411"/>
                  </a:cubicBezTo>
                  <a:cubicBezTo>
                    <a:pt x="1975" y="1482"/>
                    <a:pt x="2028" y="1535"/>
                    <a:pt x="2081" y="1570"/>
                  </a:cubicBezTo>
                  <a:cubicBezTo>
                    <a:pt x="2138" y="1603"/>
                    <a:pt x="2207" y="1617"/>
                    <a:pt x="2280" y="1617"/>
                  </a:cubicBezTo>
                  <a:cubicBezTo>
                    <a:pt x="2364" y="1617"/>
                    <a:pt x="2454" y="1598"/>
                    <a:pt x="2539" y="1570"/>
                  </a:cubicBezTo>
                  <a:cubicBezTo>
                    <a:pt x="2628" y="1553"/>
                    <a:pt x="2698" y="1517"/>
                    <a:pt x="2769" y="1464"/>
                  </a:cubicBezTo>
                  <a:cubicBezTo>
                    <a:pt x="2804" y="1447"/>
                    <a:pt x="2839" y="1411"/>
                    <a:pt x="2874" y="1394"/>
                  </a:cubicBezTo>
                  <a:cubicBezTo>
                    <a:pt x="2892" y="1376"/>
                    <a:pt x="2910" y="1359"/>
                    <a:pt x="2927" y="1341"/>
                  </a:cubicBezTo>
                  <a:lnTo>
                    <a:pt x="2980" y="1288"/>
                  </a:lnTo>
                  <a:cubicBezTo>
                    <a:pt x="2998" y="1270"/>
                    <a:pt x="3033" y="1253"/>
                    <a:pt x="3086" y="1235"/>
                  </a:cubicBezTo>
                  <a:cubicBezTo>
                    <a:pt x="3121" y="1217"/>
                    <a:pt x="3157" y="1217"/>
                    <a:pt x="3192" y="1217"/>
                  </a:cubicBezTo>
                  <a:lnTo>
                    <a:pt x="3333" y="1217"/>
                  </a:lnTo>
                  <a:cubicBezTo>
                    <a:pt x="3439" y="1217"/>
                    <a:pt x="3527" y="1235"/>
                    <a:pt x="3633" y="1235"/>
                  </a:cubicBezTo>
                  <a:cubicBezTo>
                    <a:pt x="4021" y="1270"/>
                    <a:pt x="4409" y="1341"/>
                    <a:pt x="4761" y="1482"/>
                  </a:cubicBezTo>
                  <a:cubicBezTo>
                    <a:pt x="4373" y="1447"/>
                    <a:pt x="4003" y="1429"/>
                    <a:pt x="3615" y="1429"/>
                  </a:cubicBezTo>
                  <a:lnTo>
                    <a:pt x="3333" y="1429"/>
                  </a:lnTo>
                  <a:lnTo>
                    <a:pt x="3192" y="1447"/>
                  </a:lnTo>
                  <a:lnTo>
                    <a:pt x="3157" y="1447"/>
                  </a:lnTo>
                  <a:cubicBezTo>
                    <a:pt x="3157" y="1447"/>
                    <a:pt x="3157" y="1447"/>
                    <a:pt x="3139" y="1464"/>
                  </a:cubicBezTo>
                  <a:lnTo>
                    <a:pt x="3086" y="1517"/>
                  </a:lnTo>
                  <a:cubicBezTo>
                    <a:pt x="3068" y="1535"/>
                    <a:pt x="3051" y="1553"/>
                    <a:pt x="3033" y="1570"/>
                  </a:cubicBezTo>
                  <a:cubicBezTo>
                    <a:pt x="2998" y="1605"/>
                    <a:pt x="2945" y="1641"/>
                    <a:pt x="2910" y="1658"/>
                  </a:cubicBezTo>
                  <a:cubicBezTo>
                    <a:pt x="2822" y="1729"/>
                    <a:pt x="2716" y="1764"/>
                    <a:pt x="2610" y="1799"/>
                  </a:cubicBezTo>
                  <a:cubicBezTo>
                    <a:pt x="2522" y="1835"/>
                    <a:pt x="2416" y="1870"/>
                    <a:pt x="2293" y="1870"/>
                  </a:cubicBezTo>
                  <a:cubicBezTo>
                    <a:pt x="2187" y="1870"/>
                    <a:pt x="2063" y="1835"/>
                    <a:pt x="1957" y="1764"/>
                  </a:cubicBezTo>
                  <a:cubicBezTo>
                    <a:pt x="1852" y="1711"/>
                    <a:pt x="1763" y="1588"/>
                    <a:pt x="1746" y="1464"/>
                  </a:cubicBezTo>
                  <a:cubicBezTo>
                    <a:pt x="1728" y="1411"/>
                    <a:pt x="1728" y="1359"/>
                    <a:pt x="1728" y="1323"/>
                  </a:cubicBezTo>
                  <a:cubicBezTo>
                    <a:pt x="1711" y="1288"/>
                    <a:pt x="1711" y="1270"/>
                    <a:pt x="1693" y="1253"/>
                  </a:cubicBezTo>
                  <a:cubicBezTo>
                    <a:pt x="1658" y="1217"/>
                    <a:pt x="1552" y="1200"/>
                    <a:pt x="1464" y="1165"/>
                  </a:cubicBezTo>
                  <a:cubicBezTo>
                    <a:pt x="1376" y="1147"/>
                    <a:pt x="1287" y="1112"/>
                    <a:pt x="1199" y="1076"/>
                  </a:cubicBezTo>
                  <a:cubicBezTo>
                    <a:pt x="1023" y="1023"/>
                    <a:pt x="829" y="971"/>
                    <a:pt x="635" y="918"/>
                  </a:cubicBezTo>
                  <a:cubicBezTo>
                    <a:pt x="715" y="910"/>
                    <a:pt x="799" y="906"/>
                    <a:pt x="882" y="906"/>
                  </a:cubicBezTo>
                  <a:close/>
                  <a:moveTo>
                    <a:pt x="4444" y="1"/>
                  </a:moveTo>
                  <a:cubicBezTo>
                    <a:pt x="4215" y="336"/>
                    <a:pt x="3844" y="618"/>
                    <a:pt x="3439" y="741"/>
                  </a:cubicBezTo>
                  <a:cubicBezTo>
                    <a:pt x="3219" y="818"/>
                    <a:pt x="3008" y="853"/>
                    <a:pt x="2807" y="853"/>
                  </a:cubicBezTo>
                  <a:cubicBezTo>
                    <a:pt x="2265" y="853"/>
                    <a:pt x="1803" y="598"/>
                    <a:pt x="1481" y="212"/>
                  </a:cubicBezTo>
                  <a:cubicBezTo>
                    <a:pt x="1464" y="248"/>
                    <a:pt x="1446" y="300"/>
                    <a:pt x="1411" y="336"/>
                  </a:cubicBezTo>
                  <a:cubicBezTo>
                    <a:pt x="1166" y="799"/>
                    <a:pt x="583" y="852"/>
                    <a:pt x="331" y="852"/>
                  </a:cubicBezTo>
                  <a:cubicBezTo>
                    <a:pt x="257" y="852"/>
                    <a:pt x="212" y="847"/>
                    <a:pt x="212" y="847"/>
                  </a:cubicBezTo>
                  <a:lnTo>
                    <a:pt x="212" y="847"/>
                  </a:lnTo>
                  <a:cubicBezTo>
                    <a:pt x="0" y="1658"/>
                    <a:pt x="370" y="2699"/>
                    <a:pt x="2028" y="2893"/>
                  </a:cubicBezTo>
                  <a:cubicBezTo>
                    <a:pt x="2310" y="2929"/>
                    <a:pt x="2604" y="2948"/>
                    <a:pt x="2896" y="2948"/>
                  </a:cubicBezTo>
                  <a:cubicBezTo>
                    <a:pt x="4318" y="2948"/>
                    <a:pt x="5714" y="2494"/>
                    <a:pt x="5714" y="1323"/>
                  </a:cubicBezTo>
                  <a:lnTo>
                    <a:pt x="5625" y="1323"/>
                  </a:lnTo>
                  <a:cubicBezTo>
                    <a:pt x="5061" y="1235"/>
                    <a:pt x="4761" y="971"/>
                    <a:pt x="4603" y="706"/>
                  </a:cubicBezTo>
                  <a:cubicBezTo>
                    <a:pt x="4497" y="477"/>
                    <a:pt x="4462" y="283"/>
                    <a:pt x="4444"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194;p79">
              <a:extLst>
                <a:ext uri="{FF2B5EF4-FFF2-40B4-BE49-F238E27FC236}">
                  <a16:creationId xmlns:a16="http://schemas.microsoft.com/office/drawing/2014/main" id="{4F49CB03-3CD8-9707-2713-7854DB16EA9F}"/>
                </a:ext>
              </a:extLst>
            </p:cNvPr>
            <p:cNvSpPr/>
            <p:nvPr/>
          </p:nvSpPr>
          <p:spPr>
            <a:xfrm>
              <a:off x="2880650" y="3678150"/>
              <a:ext cx="39250" cy="65700"/>
            </a:xfrm>
            <a:custGeom>
              <a:avLst/>
              <a:gdLst/>
              <a:ahLst/>
              <a:cxnLst/>
              <a:rect l="l" t="t" r="r" b="b"/>
              <a:pathLst>
                <a:path w="1570" h="2628" extrusionOk="0">
                  <a:moveTo>
                    <a:pt x="1376" y="0"/>
                  </a:moveTo>
                  <a:cubicBezTo>
                    <a:pt x="1147" y="653"/>
                    <a:pt x="741" y="1393"/>
                    <a:pt x="0" y="1940"/>
                  </a:cubicBezTo>
                  <a:cubicBezTo>
                    <a:pt x="0" y="1940"/>
                    <a:pt x="353" y="2275"/>
                    <a:pt x="900" y="2628"/>
                  </a:cubicBezTo>
                  <a:cubicBezTo>
                    <a:pt x="900" y="2628"/>
                    <a:pt x="900" y="2628"/>
                    <a:pt x="900" y="2610"/>
                  </a:cubicBezTo>
                  <a:cubicBezTo>
                    <a:pt x="900" y="2169"/>
                    <a:pt x="1182" y="1781"/>
                    <a:pt x="1570" y="1675"/>
                  </a:cubicBezTo>
                  <a:cubicBezTo>
                    <a:pt x="1446" y="1217"/>
                    <a:pt x="1358" y="706"/>
                    <a:pt x="1358" y="194"/>
                  </a:cubicBezTo>
                  <a:cubicBezTo>
                    <a:pt x="1358" y="124"/>
                    <a:pt x="1358" y="71"/>
                    <a:pt x="1376" y="0"/>
                  </a:cubicBezTo>
                  <a:close/>
                </a:path>
              </a:pathLst>
            </a:custGeom>
            <a:solidFill>
              <a:srgbClr val="483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195;p79">
              <a:extLst>
                <a:ext uri="{FF2B5EF4-FFF2-40B4-BE49-F238E27FC236}">
                  <a16:creationId xmlns:a16="http://schemas.microsoft.com/office/drawing/2014/main" id="{C7E4B484-495F-AB99-3C6A-6A4BD7846EBC}"/>
                </a:ext>
              </a:extLst>
            </p:cNvPr>
            <p:cNvSpPr/>
            <p:nvPr/>
          </p:nvSpPr>
          <p:spPr>
            <a:xfrm>
              <a:off x="2903125" y="3720025"/>
              <a:ext cx="35750" cy="48075"/>
            </a:xfrm>
            <a:custGeom>
              <a:avLst/>
              <a:gdLst/>
              <a:ahLst/>
              <a:cxnLst/>
              <a:rect l="l" t="t" r="r" b="b"/>
              <a:pathLst>
                <a:path w="1430" h="1923" extrusionOk="0">
                  <a:moveTo>
                    <a:pt x="671" y="0"/>
                  </a:moveTo>
                  <a:cubicBezTo>
                    <a:pt x="283" y="106"/>
                    <a:pt x="1" y="494"/>
                    <a:pt x="1" y="935"/>
                  </a:cubicBezTo>
                  <a:cubicBezTo>
                    <a:pt x="1" y="953"/>
                    <a:pt x="1" y="953"/>
                    <a:pt x="1" y="953"/>
                  </a:cubicBezTo>
                  <a:cubicBezTo>
                    <a:pt x="18" y="1482"/>
                    <a:pt x="424" y="1923"/>
                    <a:pt x="918" y="1923"/>
                  </a:cubicBezTo>
                  <a:cubicBezTo>
                    <a:pt x="1112" y="1923"/>
                    <a:pt x="1288" y="1852"/>
                    <a:pt x="1429" y="1746"/>
                  </a:cubicBezTo>
                  <a:cubicBezTo>
                    <a:pt x="1200" y="1358"/>
                    <a:pt x="882" y="723"/>
                    <a:pt x="671" y="0"/>
                  </a:cubicBezTo>
                  <a:close/>
                </a:path>
              </a:pathLst>
            </a:custGeom>
            <a:solidFill>
              <a:srgbClr val="C5BF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196;p79">
              <a:extLst>
                <a:ext uri="{FF2B5EF4-FFF2-40B4-BE49-F238E27FC236}">
                  <a16:creationId xmlns:a16="http://schemas.microsoft.com/office/drawing/2014/main" id="{B632114B-450E-18A4-5125-8A443BBD6491}"/>
                </a:ext>
              </a:extLst>
            </p:cNvPr>
            <p:cNvSpPr/>
            <p:nvPr/>
          </p:nvSpPr>
          <p:spPr>
            <a:xfrm>
              <a:off x="2963975" y="3746025"/>
              <a:ext cx="74075" cy="69825"/>
            </a:xfrm>
            <a:custGeom>
              <a:avLst/>
              <a:gdLst/>
              <a:ahLst/>
              <a:cxnLst/>
              <a:rect l="l" t="t" r="r" b="b"/>
              <a:pathLst>
                <a:path w="2963" h="2793" extrusionOk="0">
                  <a:moveTo>
                    <a:pt x="1922" y="1"/>
                  </a:moveTo>
                  <a:cubicBezTo>
                    <a:pt x="1605" y="354"/>
                    <a:pt x="1041" y="759"/>
                    <a:pt x="36" y="1006"/>
                  </a:cubicBezTo>
                  <a:cubicBezTo>
                    <a:pt x="53" y="1359"/>
                    <a:pt x="53" y="1782"/>
                    <a:pt x="0" y="2152"/>
                  </a:cubicBezTo>
                  <a:cubicBezTo>
                    <a:pt x="322" y="2538"/>
                    <a:pt x="784" y="2793"/>
                    <a:pt x="1326" y="2793"/>
                  </a:cubicBezTo>
                  <a:cubicBezTo>
                    <a:pt x="1527" y="2793"/>
                    <a:pt x="1738" y="2758"/>
                    <a:pt x="1958" y="2681"/>
                  </a:cubicBezTo>
                  <a:cubicBezTo>
                    <a:pt x="2363" y="2558"/>
                    <a:pt x="2734" y="2276"/>
                    <a:pt x="2963" y="1941"/>
                  </a:cubicBezTo>
                  <a:cubicBezTo>
                    <a:pt x="2963" y="1870"/>
                    <a:pt x="2963" y="1782"/>
                    <a:pt x="2963" y="1711"/>
                  </a:cubicBezTo>
                  <a:lnTo>
                    <a:pt x="2963" y="1606"/>
                  </a:lnTo>
                  <a:cubicBezTo>
                    <a:pt x="2963" y="1482"/>
                    <a:pt x="2963" y="1376"/>
                    <a:pt x="2963" y="1253"/>
                  </a:cubicBezTo>
                  <a:cubicBezTo>
                    <a:pt x="2769" y="1263"/>
                    <a:pt x="2570" y="1273"/>
                    <a:pt x="2368" y="1273"/>
                  </a:cubicBezTo>
                  <a:cubicBezTo>
                    <a:pt x="2221" y="1273"/>
                    <a:pt x="2072" y="1268"/>
                    <a:pt x="1922" y="1253"/>
                  </a:cubicBezTo>
                  <a:cubicBezTo>
                    <a:pt x="1605" y="1235"/>
                    <a:pt x="1305" y="1182"/>
                    <a:pt x="1006" y="1112"/>
                  </a:cubicBezTo>
                  <a:cubicBezTo>
                    <a:pt x="1446" y="847"/>
                    <a:pt x="1746" y="495"/>
                    <a:pt x="1958" y="177"/>
                  </a:cubicBezTo>
                  <a:cubicBezTo>
                    <a:pt x="1940" y="124"/>
                    <a:pt x="1922" y="54"/>
                    <a:pt x="1922" y="1"/>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197;p79">
              <a:extLst>
                <a:ext uri="{FF2B5EF4-FFF2-40B4-BE49-F238E27FC236}">
                  <a16:creationId xmlns:a16="http://schemas.microsoft.com/office/drawing/2014/main" id="{0DAEAD6D-6EF0-48A0-9AFF-1A6DC8C53B63}"/>
                </a:ext>
              </a:extLst>
            </p:cNvPr>
            <p:cNvSpPr/>
            <p:nvPr/>
          </p:nvSpPr>
          <p:spPr>
            <a:xfrm>
              <a:off x="2906650" y="3635825"/>
              <a:ext cx="153025" cy="139325"/>
            </a:xfrm>
            <a:custGeom>
              <a:avLst/>
              <a:gdLst/>
              <a:ahLst/>
              <a:cxnLst/>
              <a:rect l="l" t="t" r="r" b="b"/>
              <a:pathLst>
                <a:path w="6121" h="5573" extrusionOk="0">
                  <a:moveTo>
                    <a:pt x="2981" y="1393"/>
                  </a:moveTo>
                  <a:cubicBezTo>
                    <a:pt x="3122" y="1393"/>
                    <a:pt x="3281" y="1411"/>
                    <a:pt x="3422" y="1499"/>
                  </a:cubicBezTo>
                  <a:cubicBezTo>
                    <a:pt x="3545" y="1570"/>
                    <a:pt x="3669" y="1693"/>
                    <a:pt x="3669" y="1852"/>
                  </a:cubicBezTo>
                  <a:cubicBezTo>
                    <a:pt x="3563" y="1746"/>
                    <a:pt x="3457" y="1711"/>
                    <a:pt x="3334" y="1693"/>
                  </a:cubicBezTo>
                  <a:cubicBezTo>
                    <a:pt x="3228" y="1658"/>
                    <a:pt x="3105" y="1658"/>
                    <a:pt x="2999" y="1658"/>
                  </a:cubicBezTo>
                  <a:cubicBezTo>
                    <a:pt x="2875" y="1676"/>
                    <a:pt x="2752" y="1693"/>
                    <a:pt x="2628" y="1711"/>
                  </a:cubicBezTo>
                  <a:cubicBezTo>
                    <a:pt x="2487" y="1728"/>
                    <a:pt x="2364" y="1728"/>
                    <a:pt x="2223" y="1746"/>
                  </a:cubicBezTo>
                  <a:cubicBezTo>
                    <a:pt x="2311" y="1640"/>
                    <a:pt x="2434" y="1552"/>
                    <a:pt x="2558" y="1499"/>
                  </a:cubicBezTo>
                  <a:cubicBezTo>
                    <a:pt x="2699" y="1446"/>
                    <a:pt x="2840" y="1411"/>
                    <a:pt x="2981" y="1393"/>
                  </a:cubicBezTo>
                  <a:close/>
                  <a:moveTo>
                    <a:pt x="812" y="2116"/>
                  </a:moveTo>
                  <a:cubicBezTo>
                    <a:pt x="900" y="2116"/>
                    <a:pt x="988" y="2152"/>
                    <a:pt x="1077" y="2205"/>
                  </a:cubicBezTo>
                  <a:cubicBezTo>
                    <a:pt x="1112" y="2222"/>
                    <a:pt x="1147" y="2257"/>
                    <a:pt x="1165" y="2293"/>
                  </a:cubicBezTo>
                  <a:cubicBezTo>
                    <a:pt x="1200" y="2346"/>
                    <a:pt x="1218" y="2399"/>
                    <a:pt x="1200" y="2434"/>
                  </a:cubicBezTo>
                  <a:cubicBezTo>
                    <a:pt x="1165" y="2399"/>
                    <a:pt x="1129" y="2381"/>
                    <a:pt x="1094" y="2381"/>
                  </a:cubicBezTo>
                  <a:cubicBezTo>
                    <a:pt x="1094" y="2363"/>
                    <a:pt x="1077" y="2363"/>
                    <a:pt x="1059" y="2363"/>
                  </a:cubicBezTo>
                  <a:cubicBezTo>
                    <a:pt x="1094" y="2487"/>
                    <a:pt x="1059" y="2645"/>
                    <a:pt x="988" y="2716"/>
                  </a:cubicBezTo>
                  <a:cubicBezTo>
                    <a:pt x="959" y="2745"/>
                    <a:pt x="928" y="2759"/>
                    <a:pt x="897" y="2759"/>
                  </a:cubicBezTo>
                  <a:cubicBezTo>
                    <a:pt x="836" y="2759"/>
                    <a:pt x="777" y="2704"/>
                    <a:pt x="741" y="2610"/>
                  </a:cubicBezTo>
                  <a:cubicBezTo>
                    <a:pt x="706" y="2522"/>
                    <a:pt x="706" y="2416"/>
                    <a:pt x="724" y="2328"/>
                  </a:cubicBezTo>
                  <a:lnTo>
                    <a:pt x="583" y="2328"/>
                  </a:lnTo>
                  <a:cubicBezTo>
                    <a:pt x="548" y="2328"/>
                    <a:pt x="495" y="2328"/>
                    <a:pt x="442" y="2310"/>
                  </a:cubicBezTo>
                  <a:cubicBezTo>
                    <a:pt x="406" y="2293"/>
                    <a:pt x="371" y="2240"/>
                    <a:pt x="354" y="2205"/>
                  </a:cubicBezTo>
                  <a:lnTo>
                    <a:pt x="354" y="2205"/>
                  </a:lnTo>
                  <a:cubicBezTo>
                    <a:pt x="370" y="2208"/>
                    <a:pt x="386" y="2209"/>
                    <a:pt x="401" y="2209"/>
                  </a:cubicBezTo>
                  <a:cubicBezTo>
                    <a:pt x="463" y="2209"/>
                    <a:pt x="508" y="2184"/>
                    <a:pt x="565" y="2169"/>
                  </a:cubicBezTo>
                  <a:cubicBezTo>
                    <a:pt x="636" y="2134"/>
                    <a:pt x="724" y="2116"/>
                    <a:pt x="812" y="2116"/>
                  </a:cubicBezTo>
                  <a:close/>
                  <a:moveTo>
                    <a:pt x="2752" y="2167"/>
                  </a:moveTo>
                  <a:cubicBezTo>
                    <a:pt x="2818" y="2167"/>
                    <a:pt x="2885" y="2177"/>
                    <a:pt x="2946" y="2187"/>
                  </a:cubicBezTo>
                  <a:cubicBezTo>
                    <a:pt x="3052" y="2205"/>
                    <a:pt x="3140" y="2240"/>
                    <a:pt x="3228" y="2275"/>
                  </a:cubicBezTo>
                  <a:cubicBezTo>
                    <a:pt x="3276" y="2294"/>
                    <a:pt x="3325" y="2308"/>
                    <a:pt x="3373" y="2308"/>
                  </a:cubicBezTo>
                  <a:cubicBezTo>
                    <a:pt x="3413" y="2308"/>
                    <a:pt x="3453" y="2299"/>
                    <a:pt x="3492" y="2275"/>
                  </a:cubicBezTo>
                  <a:lnTo>
                    <a:pt x="3492" y="2275"/>
                  </a:lnTo>
                  <a:cubicBezTo>
                    <a:pt x="3492" y="2328"/>
                    <a:pt x="3440" y="2381"/>
                    <a:pt x="3387" y="2399"/>
                  </a:cubicBezTo>
                  <a:cubicBezTo>
                    <a:pt x="3334" y="2434"/>
                    <a:pt x="3263" y="2434"/>
                    <a:pt x="3210" y="2434"/>
                  </a:cubicBezTo>
                  <a:cubicBezTo>
                    <a:pt x="3175" y="2434"/>
                    <a:pt x="3140" y="2434"/>
                    <a:pt x="3122" y="2416"/>
                  </a:cubicBezTo>
                  <a:lnTo>
                    <a:pt x="3122" y="2416"/>
                  </a:lnTo>
                  <a:cubicBezTo>
                    <a:pt x="3140" y="2557"/>
                    <a:pt x="3105" y="2698"/>
                    <a:pt x="3034" y="2769"/>
                  </a:cubicBezTo>
                  <a:cubicBezTo>
                    <a:pt x="3002" y="2800"/>
                    <a:pt x="2967" y="2816"/>
                    <a:pt x="2930" y="2816"/>
                  </a:cubicBezTo>
                  <a:cubicBezTo>
                    <a:pt x="2864" y="2816"/>
                    <a:pt x="2797" y="2765"/>
                    <a:pt x="2752" y="2663"/>
                  </a:cubicBezTo>
                  <a:cubicBezTo>
                    <a:pt x="2717" y="2575"/>
                    <a:pt x="2717" y="2451"/>
                    <a:pt x="2752" y="2363"/>
                  </a:cubicBezTo>
                  <a:cubicBezTo>
                    <a:pt x="2717" y="2346"/>
                    <a:pt x="2664" y="2346"/>
                    <a:pt x="2628" y="2346"/>
                  </a:cubicBezTo>
                  <a:cubicBezTo>
                    <a:pt x="2540" y="2346"/>
                    <a:pt x="2452" y="2346"/>
                    <a:pt x="2399" y="2434"/>
                  </a:cubicBezTo>
                  <a:cubicBezTo>
                    <a:pt x="2382" y="2381"/>
                    <a:pt x="2399" y="2310"/>
                    <a:pt x="2452" y="2275"/>
                  </a:cubicBezTo>
                  <a:cubicBezTo>
                    <a:pt x="2487" y="2222"/>
                    <a:pt x="2540" y="2187"/>
                    <a:pt x="2611" y="2187"/>
                  </a:cubicBezTo>
                  <a:cubicBezTo>
                    <a:pt x="2655" y="2172"/>
                    <a:pt x="2703" y="2167"/>
                    <a:pt x="2752" y="2167"/>
                  </a:cubicBezTo>
                  <a:close/>
                  <a:moveTo>
                    <a:pt x="5366" y="2295"/>
                  </a:moveTo>
                  <a:cubicBezTo>
                    <a:pt x="5444" y="2295"/>
                    <a:pt x="5520" y="2310"/>
                    <a:pt x="5591" y="2346"/>
                  </a:cubicBezTo>
                  <a:cubicBezTo>
                    <a:pt x="5485" y="2399"/>
                    <a:pt x="5397" y="2434"/>
                    <a:pt x="5309" y="2487"/>
                  </a:cubicBezTo>
                  <a:cubicBezTo>
                    <a:pt x="5221" y="2540"/>
                    <a:pt x="5150" y="2593"/>
                    <a:pt x="5080" y="2645"/>
                  </a:cubicBezTo>
                  <a:cubicBezTo>
                    <a:pt x="5009" y="2716"/>
                    <a:pt x="4939" y="2769"/>
                    <a:pt x="4868" y="2839"/>
                  </a:cubicBezTo>
                  <a:cubicBezTo>
                    <a:pt x="4797" y="2910"/>
                    <a:pt x="4727" y="2998"/>
                    <a:pt x="4656" y="3086"/>
                  </a:cubicBezTo>
                  <a:cubicBezTo>
                    <a:pt x="4621" y="2839"/>
                    <a:pt x="4727" y="2610"/>
                    <a:pt x="4921" y="2451"/>
                  </a:cubicBezTo>
                  <a:cubicBezTo>
                    <a:pt x="5050" y="2357"/>
                    <a:pt x="5211" y="2295"/>
                    <a:pt x="5366" y="2295"/>
                  </a:cubicBezTo>
                  <a:close/>
                  <a:moveTo>
                    <a:pt x="1323" y="1887"/>
                  </a:moveTo>
                  <a:lnTo>
                    <a:pt x="1323" y="1887"/>
                  </a:lnTo>
                  <a:cubicBezTo>
                    <a:pt x="1412" y="1993"/>
                    <a:pt x="1500" y="2116"/>
                    <a:pt x="1553" y="2275"/>
                  </a:cubicBezTo>
                  <a:cubicBezTo>
                    <a:pt x="1623" y="2416"/>
                    <a:pt x="1658" y="2593"/>
                    <a:pt x="1606" y="2751"/>
                  </a:cubicBezTo>
                  <a:cubicBezTo>
                    <a:pt x="1570" y="2928"/>
                    <a:pt x="1500" y="3069"/>
                    <a:pt x="1447" y="3192"/>
                  </a:cubicBezTo>
                  <a:lnTo>
                    <a:pt x="1306" y="3510"/>
                  </a:lnTo>
                  <a:cubicBezTo>
                    <a:pt x="1341" y="3527"/>
                    <a:pt x="1376" y="3545"/>
                    <a:pt x="1429" y="3545"/>
                  </a:cubicBezTo>
                  <a:cubicBezTo>
                    <a:pt x="1500" y="3580"/>
                    <a:pt x="1570" y="3598"/>
                    <a:pt x="1641" y="3598"/>
                  </a:cubicBezTo>
                  <a:cubicBezTo>
                    <a:pt x="1678" y="3602"/>
                    <a:pt x="1716" y="3604"/>
                    <a:pt x="1753" y="3604"/>
                  </a:cubicBezTo>
                  <a:cubicBezTo>
                    <a:pt x="1874" y="3604"/>
                    <a:pt x="1996" y="3581"/>
                    <a:pt x="2117" y="3527"/>
                  </a:cubicBezTo>
                  <a:lnTo>
                    <a:pt x="2117" y="3527"/>
                  </a:lnTo>
                  <a:cubicBezTo>
                    <a:pt x="2064" y="3598"/>
                    <a:pt x="1994" y="3651"/>
                    <a:pt x="1905" y="3686"/>
                  </a:cubicBezTo>
                  <a:cubicBezTo>
                    <a:pt x="1835" y="3721"/>
                    <a:pt x="1747" y="3756"/>
                    <a:pt x="1641" y="3756"/>
                  </a:cubicBezTo>
                  <a:cubicBezTo>
                    <a:pt x="1615" y="3762"/>
                    <a:pt x="1589" y="3764"/>
                    <a:pt x="1563" y="3764"/>
                  </a:cubicBezTo>
                  <a:cubicBezTo>
                    <a:pt x="1501" y="3764"/>
                    <a:pt x="1439" y="3751"/>
                    <a:pt x="1376" y="3739"/>
                  </a:cubicBezTo>
                  <a:cubicBezTo>
                    <a:pt x="1288" y="3721"/>
                    <a:pt x="1200" y="3703"/>
                    <a:pt x="1112" y="3651"/>
                  </a:cubicBezTo>
                  <a:lnTo>
                    <a:pt x="1041" y="3615"/>
                  </a:lnTo>
                  <a:lnTo>
                    <a:pt x="1041" y="3545"/>
                  </a:lnTo>
                  <a:cubicBezTo>
                    <a:pt x="1041" y="3527"/>
                    <a:pt x="1041" y="3527"/>
                    <a:pt x="1059" y="3527"/>
                  </a:cubicBezTo>
                  <a:lnTo>
                    <a:pt x="1059" y="3510"/>
                  </a:lnTo>
                  <a:lnTo>
                    <a:pt x="1059" y="3492"/>
                  </a:lnTo>
                  <a:lnTo>
                    <a:pt x="1059" y="3457"/>
                  </a:lnTo>
                  <a:lnTo>
                    <a:pt x="1094" y="3404"/>
                  </a:lnTo>
                  <a:lnTo>
                    <a:pt x="1129" y="3298"/>
                  </a:lnTo>
                  <a:cubicBezTo>
                    <a:pt x="1165" y="3227"/>
                    <a:pt x="1182" y="3157"/>
                    <a:pt x="1218" y="3086"/>
                  </a:cubicBezTo>
                  <a:cubicBezTo>
                    <a:pt x="1288" y="2945"/>
                    <a:pt x="1359" y="2822"/>
                    <a:pt x="1394" y="2698"/>
                  </a:cubicBezTo>
                  <a:cubicBezTo>
                    <a:pt x="1412" y="2645"/>
                    <a:pt x="1429" y="2575"/>
                    <a:pt x="1429" y="2522"/>
                  </a:cubicBezTo>
                  <a:cubicBezTo>
                    <a:pt x="1447" y="2451"/>
                    <a:pt x="1429" y="2381"/>
                    <a:pt x="1412" y="2310"/>
                  </a:cubicBezTo>
                  <a:cubicBezTo>
                    <a:pt x="1394" y="2169"/>
                    <a:pt x="1341" y="2028"/>
                    <a:pt x="1323" y="1887"/>
                  </a:cubicBezTo>
                  <a:close/>
                  <a:moveTo>
                    <a:pt x="3016" y="3792"/>
                  </a:moveTo>
                  <a:cubicBezTo>
                    <a:pt x="2840" y="4414"/>
                    <a:pt x="2365" y="4542"/>
                    <a:pt x="2003" y="4542"/>
                  </a:cubicBezTo>
                  <a:cubicBezTo>
                    <a:pt x="1750" y="4542"/>
                    <a:pt x="1553" y="4479"/>
                    <a:pt x="1553" y="4479"/>
                  </a:cubicBezTo>
                  <a:lnTo>
                    <a:pt x="1553" y="4144"/>
                  </a:lnTo>
                  <a:cubicBezTo>
                    <a:pt x="1500" y="4109"/>
                    <a:pt x="1447" y="4091"/>
                    <a:pt x="1412" y="4039"/>
                  </a:cubicBezTo>
                  <a:cubicBezTo>
                    <a:pt x="1412" y="4039"/>
                    <a:pt x="1463" y="3910"/>
                    <a:pt x="1614" y="3910"/>
                  </a:cubicBezTo>
                  <a:cubicBezTo>
                    <a:pt x="1679" y="3910"/>
                    <a:pt x="1763" y="3934"/>
                    <a:pt x="1870" y="4003"/>
                  </a:cubicBezTo>
                  <a:cubicBezTo>
                    <a:pt x="2240" y="3827"/>
                    <a:pt x="3016" y="3792"/>
                    <a:pt x="3016" y="3792"/>
                  </a:cubicBezTo>
                  <a:close/>
                  <a:moveTo>
                    <a:pt x="1982" y="4684"/>
                  </a:moveTo>
                  <a:cubicBezTo>
                    <a:pt x="1998" y="4684"/>
                    <a:pt x="2013" y="4686"/>
                    <a:pt x="2029" y="4691"/>
                  </a:cubicBezTo>
                  <a:cubicBezTo>
                    <a:pt x="2064" y="4691"/>
                    <a:pt x="2117" y="4709"/>
                    <a:pt x="2170" y="4726"/>
                  </a:cubicBezTo>
                  <a:cubicBezTo>
                    <a:pt x="2205" y="4762"/>
                    <a:pt x="2258" y="4797"/>
                    <a:pt x="2293" y="4850"/>
                  </a:cubicBezTo>
                  <a:cubicBezTo>
                    <a:pt x="2223" y="4885"/>
                    <a:pt x="2188" y="4903"/>
                    <a:pt x="2135" y="4920"/>
                  </a:cubicBezTo>
                  <a:cubicBezTo>
                    <a:pt x="2082" y="4938"/>
                    <a:pt x="2046" y="4938"/>
                    <a:pt x="1994" y="4938"/>
                  </a:cubicBezTo>
                  <a:cubicBezTo>
                    <a:pt x="1958" y="4920"/>
                    <a:pt x="1905" y="4920"/>
                    <a:pt x="1870" y="4903"/>
                  </a:cubicBezTo>
                  <a:cubicBezTo>
                    <a:pt x="1835" y="4867"/>
                    <a:pt x="1782" y="4850"/>
                    <a:pt x="1729" y="4797"/>
                  </a:cubicBezTo>
                  <a:cubicBezTo>
                    <a:pt x="1782" y="4744"/>
                    <a:pt x="1835" y="4726"/>
                    <a:pt x="1870" y="4709"/>
                  </a:cubicBezTo>
                  <a:cubicBezTo>
                    <a:pt x="1908" y="4696"/>
                    <a:pt x="1945" y="4684"/>
                    <a:pt x="1982" y="4684"/>
                  </a:cubicBezTo>
                  <a:close/>
                  <a:moveTo>
                    <a:pt x="3563" y="0"/>
                  </a:moveTo>
                  <a:cubicBezTo>
                    <a:pt x="3369" y="177"/>
                    <a:pt x="3140" y="335"/>
                    <a:pt x="2911" y="476"/>
                  </a:cubicBezTo>
                  <a:cubicBezTo>
                    <a:pt x="2452" y="759"/>
                    <a:pt x="1941" y="935"/>
                    <a:pt x="1412" y="1005"/>
                  </a:cubicBezTo>
                  <a:cubicBezTo>
                    <a:pt x="1747" y="759"/>
                    <a:pt x="2029" y="423"/>
                    <a:pt x="2188" y="36"/>
                  </a:cubicBezTo>
                  <a:lnTo>
                    <a:pt x="2188" y="36"/>
                  </a:lnTo>
                  <a:cubicBezTo>
                    <a:pt x="1625" y="469"/>
                    <a:pt x="932" y="713"/>
                    <a:pt x="213" y="713"/>
                  </a:cubicBezTo>
                  <a:cubicBezTo>
                    <a:pt x="142" y="713"/>
                    <a:pt x="72" y="710"/>
                    <a:pt x="1" y="706"/>
                  </a:cubicBezTo>
                  <a:lnTo>
                    <a:pt x="1" y="706"/>
                  </a:lnTo>
                  <a:cubicBezTo>
                    <a:pt x="142" y="759"/>
                    <a:pt x="283" y="794"/>
                    <a:pt x="424" y="811"/>
                  </a:cubicBezTo>
                  <a:cubicBezTo>
                    <a:pt x="389" y="970"/>
                    <a:pt x="371" y="1129"/>
                    <a:pt x="354" y="1323"/>
                  </a:cubicBezTo>
                  <a:cubicBezTo>
                    <a:pt x="354" y="1358"/>
                    <a:pt x="354" y="1393"/>
                    <a:pt x="336" y="1446"/>
                  </a:cubicBezTo>
                  <a:cubicBezTo>
                    <a:pt x="371" y="1429"/>
                    <a:pt x="389" y="1411"/>
                    <a:pt x="406" y="1393"/>
                  </a:cubicBezTo>
                  <a:cubicBezTo>
                    <a:pt x="495" y="1358"/>
                    <a:pt x="583" y="1340"/>
                    <a:pt x="671" y="1340"/>
                  </a:cubicBezTo>
                  <a:cubicBezTo>
                    <a:pt x="759" y="1340"/>
                    <a:pt x="847" y="1358"/>
                    <a:pt x="918" y="1393"/>
                  </a:cubicBezTo>
                  <a:cubicBezTo>
                    <a:pt x="1006" y="1446"/>
                    <a:pt x="1094" y="1499"/>
                    <a:pt x="1129" y="1605"/>
                  </a:cubicBezTo>
                  <a:lnTo>
                    <a:pt x="883" y="1640"/>
                  </a:lnTo>
                  <a:cubicBezTo>
                    <a:pt x="812" y="1640"/>
                    <a:pt x="741" y="1640"/>
                    <a:pt x="671" y="1658"/>
                  </a:cubicBezTo>
                  <a:cubicBezTo>
                    <a:pt x="600" y="1658"/>
                    <a:pt x="530" y="1640"/>
                    <a:pt x="459" y="1640"/>
                  </a:cubicBezTo>
                  <a:cubicBezTo>
                    <a:pt x="406" y="1640"/>
                    <a:pt x="371" y="1623"/>
                    <a:pt x="336" y="1623"/>
                  </a:cubicBezTo>
                  <a:cubicBezTo>
                    <a:pt x="336" y="1640"/>
                    <a:pt x="336" y="1676"/>
                    <a:pt x="336" y="1693"/>
                  </a:cubicBezTo>
                  <a:cubicBezTo>
                    <a:pt x="318" y="1764"/>
                    <a:pt x="318" y="1817"/>
                    <a:pt x="318" y="1887"/>
                  </a:cubicBezTo>
                  <a:cubicBezTo>
                    <a:pt x="318" y="2399"/>
                    <a:pt x="406" y="2910"/>
                    <a:pt x="530" y="3368"/>
                  </a:cubicBezTo>
                  <a:cubicBezTo>
                    <a:pt x="741" y="4091"/>
                    <a:pt x="1059" y="4726"/>
                    <a:pt x="1288" y="5114"/>
                  </a:cubicBezTo>
                  <a:cubicBezTo>
                    <a:pt x="1465" y="5396"/>
                    <a:pt x="1588" y="5573"/>
                    <a:pt x="1588" y="5573"/>
                  </a:cubicBezTo>
                  <a:cubicBezTo>
                    <a:pt x="1764" y="5537"/>
                    <a:pt x="1941" y="5502"/>
                    <a:pt x="2099" y="5467"/>
                  </a:cubicBezTo>
                  <a:cubicBezTo>
                    <a:pt x="2188" y="5449"/>
                    <a:pt x="2258" y="5432"/>
                    <a:pt x="2329" y="5414"/>
                  </a:cubicBezTo>
                  <a:cubicBezTo>
                    <a:pt x="3334" y="5167"/>
                    <a:pt x="3898" y="4762"/>
                    <a:pt x="4215" y="4409"/>
                  </a:cubicBezTo>
                  <a:cubicBezTo>
                    <a:pt x="4215" y="4374"/>
                    <a:pt x="4215" y="4338"/>
                    <a:pt x="4215" y="4303"/>
                  </a:cubicBezTo>
                  <a:cubicBezTo>
                    <a:pt x="4215" y="3756"/>
                    <a:pt x="4621" y="3316"/>
                    <a:pt x="5115" y="3316"/>
                  </a:cubicBezTo>
                  <a:cubicBezTo>
                    <a:pt x="5238" y="3316"/>
                    <a:pt x="5344" y="3351"/>
                    <a:pt x="5450" y="3386"/>
                  </a:cubicBezTo>
                  <a:cubicBezTo>
                    <a:pt x="5891" y="2980"/>
                    <a:pt x="6120" y="2275"/>
                    <a:pt x="5908" y="1958"/>
                  </a:cubicBezTo>
                  <a:cubicBezTo>
                    <a:pt x="5835" y="1850"/>
                    <a:pt x="5729" y="1808"/>
                    <a:pt x="5608" y="1808"/>
                  </a:cubicBezTo>
                  <a:cubicBezTo>
                    <a:pt x="5291" y="1808"/>
                    <a:pt x="4868" y="2097"/>
                    <a:pt x="4639" y="2275"/>
                  </a:cubicBezTo>
                  <a:cubicBezTo>
                    <a:pt x="3916" y="1781"/>
                    <a:pt x="3651" y="617"/>
                    <a:pt x="3563" y="0"/>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198;p79">
              <a:extLst>
                <a:ext uri="{FF2B5EF4-FFF2-40B4-BE49-F238E27FC236}">
                  <a16:creationId xmlns:a16="http://schemas.microsoft.com/office/drawing/2014/main" id="{AF2765D4-7CCC-9825-8830-6FE2015EFD44}"/>
                </a:ext>
              </a:extLst>
            </p:cNvPr>
            <p:cNvSpPr/>
            <p:nvPr/>
          </p:nvSpPr>
          <p:spPr>
            <a:xfrm>
              <a:off x="2949875" y="3752900"/>
              <a:ext cx="14125" cy="6375"/>
            </a:xfrm>
            <a:custGeom>
              <a:avLst/>
              <a:gdLst/>
              <a:ahLst/>
              <a:cxnLst/>
              <a:rect l="l" t="t" r="r" b="b"/>
              <a:pathLst>
                <a:path w="565" h="255" extrusionOk="0">
                  <a:moveTo>
                    <a:pt x="253" y="1"/>
                  </a:moveTo>
                  <a:cubicBezTo>
                    <a:pt x="216" y="1"/>
                    <a:pt x="179" y="13"/>
                    <a:pt x="141" y="26"/>
                  </a:cubicBezTo>
                  <a:cubicBezTo>
                    <a:pt x="106" y="43"/>
                    <a:pt x="53" y="61"/>
                    <a:pt x="0" y="114"/>
                  </a:cubicBezTo>
                  <a:cubicBezTo>
                    <a:pt x="53" y="167"/>
                    <a:pt x="106" y="184"/>
                    <a:pt x="141" y="220"/>
                  </a:cubicBezTo>
                  <a:cubicBezTo>
                    <a:pt x="176" y="237"/>
                    <a:pt x="229" y="237"/>
                    <a:pt x="265" y="255"/>
                  </a:cubicBezTo>
                  <a:cubicBezTo>
                    <a:pt x="317" y="255"/>
                    <a:pt x="353" y="255"/>
                    <a:pt x="406" y="237"/>
                  </a:cubicBezTo>
                  <a:cubicBezTo>
                    <a:pt x="459" y="220"/>
                    <a:pt x="494" y="202"/>
                    <a:pt x="564" y="167"/>
                  </a:cubicBezTo>
                  <a:cubicBezTo>
                    <a:pt x="529" y="114"/>
                    <a:pt x="476" y="79"/>
                    <a:pt x="441" y="43"/>
                  </a:cubicBezTo>
                  <a:cubicBezTo>
                    <a:pt x="388" y="26"/>
                    <a:pt x="335" y="8"/>
                    <a:pt x="300" y="8"/>
                  </a:cubicBezTo>
                  <a:cubicBezTo>
                    <a:pt x="284" y="3"/>
                    <a:pt x="269" y="1"/>
                    <a:pt x="253" y="1"/>
                  </a:cubicBezTo>
                  <a:close/>
                </a:path>
              </a:pathLst>
            </a:custGeom>
            <a:solidFill>
              <a:srgbClr val="D39B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199;p79">
              <a:extLst>
                <a:ext uri="{FF2B5EF4-FFF2-40B4-BE49-F238E27FC236}">
                  <a16:creationId xmlns:a16="http://schemas.microsoft.com/office/drawing/2014/main" id="{E742E326-020B-8301-64A7-5230B2EC17BC}"/>
                </a:ext>
              </a:extLst>
            </p:cNvPr>
            <p:cNvSpPr/>
            <p:nvPr/>
          </p:nvSpPr>
          <p:spPr>
            <a:xfrm>
              <a:off x="2962200" y="3670650"/>
              <a:ext cx="36175" cy="11475"/>
            </a:xfrm>
            <a:custGeom>
              <a:avLst/>
              <a:gdLst/>
              <a:ahLst/>
              <a:cxnLst/>
              <a:rect l="l" t="t" r="r" b="b"/>
              <a:pathLst>
                <a:path w="1447" h="459" extrusionOk="0">
                  <a:moveTo>
                    <a:pt x="759" y="0"/>
                  </a:moveTo>
                  <a:cubicBezTo>
                    <a:pt x="618" y="18"/>
                    <a:pt x="477" y="53"/>
                    <a:pt x="336" y="106"/>
                  </a:cubicBezTo>
                  <a:cubicBezTo>
                    <a:pt x="212" y="159"/>
                    <a:pt x="89" y="247"/>
                    <a:pt x="1" y="353"/>
                  </a:cubicBezTo>
                  <a:cubicBezTo>
                    <a:pt x="142" y="335"/>
                    <a:pt x="265" y="335"/>
                    <a:pt x="406" y="318"/>
                  </a:cubicBezTo>
                  <a:cubicBezTo>
                    <a:pt x="530" y="300"/>
                    <a:pt x="653" y="283"/>
                    <a:pt x="777" y="265"/>
                  </a:cubicBezTo>
                  <a:cubicBezTo>
                    <a:pt x="883" y="265"/>
                    <a:pt x="1006" y="265"/>
                    <a:pt x="1112" y="300"/>
                  </a:cubicBezTo>
                  <a:cubicBezTo>
                    <a:pt x="1235" y="318"/>
                    <a:pt x="1341" y="353"/>
                    <a:pt x="1447" y="459"/>
                  </a:cubicBezTo>
                  <a:cubicBezTo>
                    <a:pt x="1447" y="300"/>
                    <a:pt x="1323" y="177"/>
                    <a:pt x="1200" y="106"/>
                  </a:cubicBezTo>
                  <a:cubicBezTo>
                    <a:pt x="1059" y="18"/>
                    <a:pt x="900" y="0"/>
                    <a:pt x="759" y="0"/>
                  </a:cubicBezTo>
                  <a:close/>
                </a:path>
              </a:pathLst>
            </a:custGeom>
            <a:solidFill>
              <a:srgbClr val="5E4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200;p79">
              <a:extLst>
                <a:ext uri="{FF2B5EF4-FFF2-40B4-BE49-F238E27FC236}">
                  <a16:creationId xmlns:a16="http://schemas.microsoft.com/office/drawing/2014/main" id="{3D4DBF32-6706-0C50-F1B6-F698C7D0B2DE}"/>
                </a:ext>
              </a:extLst>
            </p:cNvPr>
            <p:cNvSpPr/>
            <p:nvPr/>
          </p:nvSpPr>
          <p:spPr>
            <a:xfrm>
              <a:off x="2911500" y="3669325"/>
              <a:ext cx="22950" cy="7950"/>
            </a:xfrm>
            <a:custGeom>
              <a:avLst/>
              <a:gdLst/>
              <a:ahLst/>
              <a:cxnLst/>
              <a:rect l="l" t="t" r="r" b="b"/>
              <a:pathLst>
                <a:path w="918" h="318" extrusionOk="0">
                  <a:moveTo>
                    <a:pt x="477" y="0"/>
                  </a:moveTo>
                  <a:cubicBezTo>
                    <a:pt x="371" y="0"/>
                    <a:pt x="301" y="18"/>
                    <a:pt x="212" y="53"/>
                  </a:cubicBezTo>
                  <a:cubicBezTo>
                    <a:pt x="195" y="71"/>
                    <a:pt x="177" y="89"/>
                    <a:pt x="142" y="106"/>
                  </a:cubicBezTo>
                  <a:cubicBezTo>
                    <a:pt x="107" y="124"/>
                    <a:pt x="54" y="177"/>
                    <a:pt x="18" y="230"/>
                  </a:cubicBezTo>
                  <a:cubicBezTo>
                    <a:pt x="18" y="230"/>
                    <a:pt x="18" y="247"/>
                    <a:pt x="1" y="247"/>
                  </a:cubicBezTo>
                  <a:cubicBezTo>
                    <a:pt x="54" y="265"/>
                    <a:pt x="107" y="265"/>
                    <a:pt x="142" y="283"/>
                  </a:cubicBezTo>
                  <a:cubicBezTo>
                    <a:pt x="177" y="283"/>
                    <a:pt x="212" y="300"/>
                    <a:pt x="265" y="300"/>
                  </a:cubicBezTo>
                  <a:cubicBezTo>
                    <a:pt x="336" y="300"/>
                    <a:pt x="406" y="318"/>
                    <a:pt x="477" y="318"/>
                  </a:cubicBezTo>
                  <a:cubicBezTo>
                    <a:pt x="547" y="300"/>
                    <a:pt x="618" y="300"/>
                    <a:pt x="689" y="300"/>
                  </a:cubicBezTo>
                  <a:lnTo>
                    <a:pt x="918" y="265"/>
                  </a:lnTo>
                  <a:cubicBezTo>
                    <a:pt x="900" y="159"/>
                    <a:pt x="812" y="106"/>
                    <a:pt x="724" y="53"/>
                  </a:cubicBezTo>
                  <a:cubicBezTo>
                    <a:pt x="653" y="18"/>
                    <a:pt x="565" y="0"/>
                    <a:pt x="477" y="0"/>
                  </a:cubicBezTo>
                  <a:close/>
                </a:path>
              </a:pathLst>
            </a:custGeom>
            <a:solidFill>
              <a:srgbClr val="5E4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201;p79">
              <a:extLst>
                <a:ext uri="{FF2B5EF4-FFF2-40B4-BE49-F238E27FC236}">
                  <a16:creationId xmlns:a16="http://schemas.microsoft.com/office/drawing/2014/main" id="{389EDE34-199A-55E9-7ED6-4185D35C38A4}"/>
                </a:ext>
              </a:extLst>
            </p:cNvPr>
            <p:cNvSpPr/>
            <p:nvPr/>
          </p:nvSpPr>
          <p:spPr>
            <a:xfrm>
              <a:off x="2932675" y="3683000"/>
              <a:ext cx="26900" cy="46925"/>
            </a:xfrm>
            <a:custGeom>
              <a:avLst/>
              <a:gdLst/>
              <a:ahLst/>
              <a:cxnLst/>
              <a:rect l="l" t="t" r="r" b="b"/>
              <a:pathLst>
                <a:path w="1076" h="1877" extrusionOk="0">
                  <a:moveTo>
                    <a:pt x="282" y="0"/>
                  </a:moveTo>
                  <a:lnTo>
                    <a:pt x="282" y="0"/>
                  </a:lnTo>
                  <a:cubicBezTo>
                    <a:pt x="300" y="141"/>
                    <a:pt x="353" y="282"/>
                    <a:pt x="371" y="423"/>
                  </a:cubicBezTo>
                  <a:cubicBezTo>
                    <a:pt x="388" y="494"/>
                    <a:pt x="406" y="564"/>
                    <a:pt x="388" y="635"/>
                  </a:cubicBezTo>
                  <a:cubicBezTo>
                    <a:pt x="388" y="688"/>
                    <a:pt x="371" y="758"/>
                    <a:pt x="353" y="811"/>
                  </a:cubicBezTo>
                  <a:cubicBezTo>
                    <a:pt x="318" y="935"/>
                    <a:pt x="247" y="1058"/>
                    <a:pt x="177" y="1199"/>
                  </a:cubicBezTo>
                  <a:cubicBezTo>
                    <a:pt x="141" y="1270"/>
                    <a:pt x="124" y="1340"/>
                    <a:pt x="88" y="1411"/>
                  </a:cubicBezTo>
                  <a:lnTo>
                    <a:pt x="53" y="1517"/>
                  </a:lnTo>
                  <a:lnTo>
                    <a:pt x="18" y="1570"/>
                  </a:lnTo>
                  <a:lnTo>
                    <a:pt x="18" y="1605"/>
                  </a:lnTo>
                  <a:lnTo>
                    <a:pt x="18" y="1623"/>
                  </a:lnTo>
                  <a:lnTo>
                    <a:pt x="18" y="1640"/>
                  </a:lnTo>
                  <a:cubicBezTo>
                    <a:pt x="0" y="1640"/>
                    <a:pt x="0" y="1640"/>
                    <a:pt x="0" y="1658"/>
                  </a:cubicBezTo>
                  <a:lnTo>
                    <a:pt x="0" y="1728"/>
                  </a:lnTo>
                  <a:lnTo>
                    <a:pt x="71" y="1764"/>
                  </a:lnTo>
                  <a:cubicBezTo>
                    <a:pt x="159" y="1816"/>
                    <a:pt x="247" y="1834"/>
                    <a:pt x="335" y="1852"/>
                  </a:cubicBezTo>
                  <a:cubicBezTo>
                    <a:pt x="398" y="1864"/>
                    <a:pt x="460" y="1877"/>
                    <a:pt x="522" y="1877"/>
                  </a:cubicBezTo>
                  <a:cubicBezTo>
                    <a:pt x="548" y="1877"/>
                    <a:pt x="574" y="1875"/>
                    <a:pt x="600" y="1869"/>
                  </a:cubicBezTo>
                  <a:cubicBezTo>
                    <a:pt x="706" y="1869"/>
                    <a:pt x="794" y="1834"/>
                    <a:pt x="864" y="1799"/>
                  </a:cubicBezTo>
                  <a:cubicBezTo>
                    <a:pt x="953" y="1764"/>
                    <a:pt x="1023" y="1711"/>
                    <a:pt x="1076" y="1640"/>
                  </a:cubicBezTo>
                  <a:lnTo>
                    <a:pt x="1076" y="1640"/>
                  </a:lnTo>
                  <a:cubicBezTo>
                    <a:pt x="955" y="1694"/>
                    <a:pt x="833" y="1717"/>
                    <a:pt x="712" y="1717"/>
                  </a:cubicBezTo>
                  <a:cubicBezTo>
                    <a:pt x="675" y="1717"/>
                    <a:pt x="637" y="1715"/>
                    <a:pt x="600" y="1711"/>
                  </a:cubicBezTo>
                  <a:cubicBezTo>
                    <a:pt x="529" y="1711"/>
                    <a:pt x="459" y="1693"/>
                    <a:pt x="388" y="1658"/>
                  </a:cubicBezTo>
                  <a:cubicBezTo>
                    <a:pt x="335" y="1658"/>
                    <a:pt x="300" y="1640"/>
                    <a:pt x="265" y="1623"/>
                  </a:cubicBezTo>
                  <a:lnTo>
                    <a:pt x="406" y="1305"/>
                  </a:lnTo>
                  <a:cubicBezTo>
                    <a:pt x="459" y="1182"/>
                    <a:pt x="529" y="1041"/>
                    <a:pt x="565" y="864"/>
                  </a:cubicBezTo>
                  <a:cubicBezTo>
                    <a:pt x="617" y="706"/>
                    <a:pt x="582" y="529"/>
                    <a:pt x="512" y="388"/>
                  </a:cubicBezTo>
                  <a:cubicBezTo>
                    <a:pt x="459" y="229"/>
                    <a:pt x="371" y="106"/>
                    <a:pt x="282" y="0"/>
                  </a:cubicBezTo>
                  <a:close/>
                </a:path>
              </a:pathLst>
            </a:custGeom>
            <a:solidFill>
              <a:srgbClr val="D39B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202;p79">
              <a:extLst>
                <a:ext uri="{FF2B5EF4-FFF2-40B4-BE49-F238E27FC236}">
                  <a16:creationId xmlns:a16="http://schemas.microsoft.com/office/drawing/2014/main" id="{7A5C4A84-FFF3-4767-3631-FC63B2284ABD}"/>
                </a:ext>
              </a:extLst>
            </p:cNvPr>
            <p:cNvSpPr/>
            <p:nvPr/>
          </p:nvSpPr>
          <p:spPr>
            <a:xfrm>
              <a:off x="2915475" y="3688725"/>
              <a:ext cx="21625" cy="16100"/>
            </a:xfrm>
            <a:custGeom>
              <a:avLst/>
              <a:gdLst/>
              <a:ahLst/>
              <a:cxnLst/>
              <a:rect l="l" t="t" r="r" b="b"/>
              <a:pathLst>
                <a:path w="865" h="644" extrusionOk="0">
                  <a:moveTo>
                    <a:pt x="459" y="0"/>
                  </a:moveTo>
                  <a:cubicBezTo>
                    <a:pt x="371" y="0"/>
                    <a:pt x="283" y="18"/>
                    <a:pt x="212" y="53"/>
                  </a:cubicBezTo>
                  <a:cubicBezTo>
                    <a:pt x="155" y="68"/>
                    <a:pt x="110" y="93"/>
                    <a:pt x="48" y="93"/>
                  </a:cubicBezTo>
                  <a:cubicBezTo>
                    <a:pt x="33" y="93"/>
                    <a:pt x="17" y="92"/>
                    <a:pt x="1" y="89"/>
                  </a:cubicBezTo>
                  <a:lnTo>
                    <a:pt x="1" y="89"/>
                  </a:lnTo>
                  <a:cubicBezTo>
                    <a:pt x="18" y="124"/>
                    <a:pt x="53" y="177"/>
                    <a:pt x="89" y="194"/>
                  </a:cubicBezTo>
                  <a:cubicBezTo>
                    <a:pt x="142" y="212"/>
                    <a:pt x="195" y="212"/>
                    <a:pt x="230" y="212"/>
                  </a:cubicBezTo>
                  <a:lnTo>
                    <a:pt x="371" y="212"/>
                  </a:lnTo>
                  <a:cubicBezTo>
                    <a:pt x="353" y="300"/>
                    <a:pt x="353" y="406"/>
                    <a:pt x="388" y="494"/>
                  </a:cubicBezTo>
                  <a:cubicBezTo>
                    <a:pt x="424" y="588"/>
                    <a:pt x="483" y="643"/>
                    <a:pt x="544" y="643"/>
                  </a:cubicBezTo>
                  <a:cubicBezTo>
                    <a:pt x="575" y="643"/>
                    <a:pt x="606" y="629"/>
                    <a:pt x="635" y="600"/>
                  </a:cubicBezTo>
                  <a:cubicBezTo>
                    <a:pt x="706" y="529"/>
                    <a:pt x="741" y="371"/>
                    <a:pt x="706" y="247"/>
                  </a:cubicBezTo>
                  <a:cubicBezTo>
                    <a:pt x="724" y="247"/>
                    <a:pt x="741" y="247"/>
                    <a:pt x="741" y="265"/>
                  </a:cubicBezTo>
                  <a:cubicBezTo>
                    <a:pt x="776" y="265"/>
                    <a:pt x="812" y="283"/>
                    <a:pt x="847" y="318"/>
                  </a:cubicBezTo>
                  <a:cubicBezTo>
                    <a:pt x="865" y="283"/>
                    <a:pt x="847" y="230"/>
                    <a:pt x="812" y="177"/>
                  </a:cubicBezTo>
                  <a:cubicBezTo>
                    <a:pt x="794" y="141"/>
                    <a:pt x="759" y="106"/>
                    <a:pt x="724" y="89"/>
                  </a:cubicBezTo>
                  <a:cubicBezTo>
                    <a:pt x="635" y="36"/>
                    <a:pt x="547" y="0"/>
                    <a:pt x="459"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203;p79">
              <a:extLst>
                <a:ext uri="{FF2B5EF4-FFF2-40B4-BE49-F238E27FC236}">
                  <a16:creationId xmlns:a16="http://schemas.microsoft.com/office/drawing/2014/main" id="{A7FC5A16-1AD5-C76D-FCA2-504F654ECAFF}"/>
                </a:ext>
              </a:extLst>
            </p:cNvPr>
            <p:cNvSpPr/>
            <p:nvPr/>
          </p:nvSpPr>
          <p:spPr>
            <a:xfrm>
              <a:off x="2966175" y="3689975"/>
              <a:ext cx="27800" cy="16275"/>
            </a:xfrm>
            <a:custGeom>
              <a:avLst/>
              <a:gdLst/>
              <a:ahLst/>
              <a:cxnLst/>
              <a:rect l="l" t="t" r="r" b="b"/>
              <a:pathLst>
                <a:path w="1112" h="651" extrusionOk="0">
                  <a:moveTo>
                    <a:pt x="371" y="1"/>
                  </a:moveTo>
                  <a:cubicBezTo>
                    <a:pt x="322" y="1"/>
                    <a:pt x="274" y="6"/>
                    <a:pt x="230" y="21"/>
                  </a:cubicBezTo>
                  <a:cubicBezTo>
                    <a:pt x="159" y="21"/>
                    <a:pt x="106" y="56"/>
                    <a:pt x="53" y="109"/>
                  </a:cubicBezTo>
                  <a:cubicBezTo>
                    <a:pt x="18" y="144"/>
                    <a:pt x="1" y="215"/>
                    <a:pt x="18" y="268"/>
                  </a:cubicBezTo>
                  <a:cubicBezTo>
                    <a:pt x="71" y="180"/>
                    <a:pt x="159" y="180"/>
                    <a:pt x="247" y="180"/>
                  </a:cubicBezTo>
                  <a:cubicBezTo>
                    <a:pt x="283" y="180"/>
                    <a:pt x="336" y="180"/>
                    <a:pt x="371" y="197"/>
                  </a:cubicBezTo>
                  <a:cubicBezTo>
                    <a:pt x="336" y="285"/>
                    <a:pt x="336" y="409"/>
                    <a:pt x="371" y="497"/>
                  </a:cubicBezTo>
                  <a:cubicBezTo>
                    <a:pt x="416" y="599"/>
                    <a:pt x="483" y="650"/>
                    <a:pt x="549" y="650"/>
                  </a:cubicBezTo>
                  <a:cubicBezTo>
                    <a:pt x="586" y="650"/>
                    <a:pt x="621" y="634"/>
                    <a:pt x="653" y="603"/>
                  </a:cubicBezTo>
                  <a:cubicBezTo>
                    <a:pt x="724" y="532"/>
                    <a:pt x="759" y="391"/>
                    <a:pt x="741" y="250"/>
                  </a:cubicBezTo>
                  <a:lnTo>
                    <a:pt x="741" y="250"/>
                  </a:lnTo>
                  <a:cubicBezTo>
                    <a:pt x="759" y="268"/>
                    <a:pt x="794" y="268"/>
                    <a:pt x="829" y="268"/>
                  </a:cubicBezTo>
                  <a:cubicBezTo>
                    <a:pt x="882" y="268"/>
                    <a:pt x="953" y="268"/>
                    <a:pt x="1006" y="233"/>
                  </a:cubicBezTo>
                  <a:cubicBezTo>
                    <a:pt x="1059" y="215"/>
                    <a:pt x="1111" y="162"/>
                    <a:pt x="1111" y="109"/>
                  </a:cubicBezTo>
                  <a:lnTo>
                    <a:pt x="1111" y="109"/>
                  </a:lnTo>
                  <a:cubicBezTo>
                    <a:pt x="1072" y="133"/>
                    <a:pt x="1032" y="142"/>
                    <a:pt x="992" y="142"/>
                  </a:cubicBezTo>
                  <a:cubicBezTo>
                    <a:pt x="944" y="142"/>
                    <a:pt x="895" y="128"/>
                    <a:pt x="847" y="109"/>
                  </a:cubicBezTo>
                  <a:cubicBezTo>
                    <a:pt x="759" y="74"/>
                    <a:pt x="671" y="39"/>
                    <a:pt x="565" y="21"/>
                  </a:cubicBezTo>
                  <a:cubicBezTo>
                    <a:pt x="504" y="11"/>
                    <a:pt x="437" y="1"/>
                    <a:pt x="371"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204;p79">
              <a:extLst>
                <a:ext uri="{FF2B5EF4-FFF2-40B4-BE49-F238E27FC236}">
                  <a16:creationId xmlns:a16="http://schemas.microsoft.com/office/drawing/2014/main" id="{7E71303A-14F6-49AA-6126-5E6FD9BC85B1}"/>
                </a:ext>
              </a:extLst>
            </p:cNvPr>
            <p:cNvSpPr/>
            <p:nvPr/>
          </p:nvSpPr>
          <p:spPr>
            <a:xfrm>
              <a:off x="2900925" y="3591300"/>
              <a:ext cx="83350" cy="69675"/>
            </a:xfrm>
            <a:custGeom>
              <a:avLst/>
              <a:gdLst/>
              <a:ahLst/>
              <a:cxnLst/>
              <a:rect l="l" t="t" r="r" b="b"/>
              <a:pathLst>
                <a:path w="3334" h="2787" extrusionOk="0">
                  <a:moveTo>
                    <a:pt x="3192" y="0"/>
                  </a:moveTo>
                  <a:lnTo>
                    <a:pt x="3192" y="0"/>
                  </a:lnTo>
                  <a:cubicBezTo>
                    <a:pt x="3157" y="582"/>
                    <a:pt x="2804" y="1005"/>
                    <a:pt x="2275" y="1217"/>
                  </a:cubicBezTo>
                  <a:cubicBezTo>
                    <a:pt x="2487" y="864"/>
                    <a:pt x="2505" y="406"/>
                    <a:pt x="2540" y="0"/>
                  </a:cubicBezTo>
                  <a:lnTo>
                    <a:pt x="2540" y="0"/>
                  </a:lnTo>
                  <a:cubicBezTo>
                    <a:pt x="2364" y="653"/>
                    <a:pt x="1835" y="1164"/>
                    <a:pt x="1217" y="1464"/>
                  </a:cubicBezTo>
                  <a:cubicBezTo>
                    <a:pt x="1323" y="1270"/>
                    <a:pt x="1376" y="1093"/>
                    <a:pt x="1482" y="900"/>
                  </a:cubicBezTo>
                  <a:lnTo>
                    <a:pt x="1482" y="900"/>
                  </a:lnTo>
                  <a:cubicBezTo>
                    <a:pt x="1147" y="1340"/>
                    <a:pt x="635" y="1623"/>
                    <a:pt x="89" y="1781"/>
                  </a:cubicBezTo>
                  <a:cubicBezTo>
                    <a:pt x="36" y="1993"/>
                    <a:pt x="18" y="2187"/>
                    <a:pt x="18" y="2398"/>
                  </a:cubicBezTo>
                  <a:cubicBezTo>
                    <a:pt x="1" y="2416"/>
                    <a:pt x="1" y="2451"/>
                    <a:pt x="1" y="2469"/>
                  </a:cubicBezTo>
                  <a:cubicBezTo>
                    <a:pt x="89" y="2487"/>
                    <a:pt x="159" y="2487"/>
                    <a:pt x="230" y="2487"/>
                  </a:cubicBezTo>
                  <a:cubicBezTo>
                    <a:pt x="301" y="2491"/>
                    <a:pt x="371" y="2494"/>
                    <a:pt x="442" y="2494"/>
                  </a:cubicBezTo>
                  <a:cubicBezTo>
                    <a:pt x="1161" y="2494"/>
                    <a:pt x="1854" y="2250"/>
                    <a:pt x="2417" y="1817"/>
                  </a:cubicBezTo>
                  <a:lnTo>
                    <a:pt x="2417" y="1817"/>
                  </a:lnTo>
                  <a:cubicBezTo>
                    <a:pt x="2258" y="2204"/>
                    <a:pt x="1976" y="2540"/>
                    <a:pt x="1641" y="2786"/>
                  </a:cubicBezTo>
                  <a:cubicBezTo>
                    <a:pt x="2170" y="2716"/>
                    <a:pt x="2681" y="2540"/>
                    <a:pt x="3140" y="2257"/>
                  </a:cubicBezTo>
                  <a:cubicBezTo>
                    <a:pt x="3334" y="1552"/>
                    <a:pt x="3298" y="741"/>
                    <a:pt x="3192" y="0"/>
                  </a:cubicBezTo>
                  <a:close/>
                </a:path>
              </a:pathLst>
            </a:custGeom>
            <a:solidFill>
              <a:srgbClr val="483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205;p79">
              <a:extLst>
                <a:ext uri="{FF2B5EF4-FFF2-40B4-BE49-F238E27FC236}">
                  <a16:creationId xmlns:a16="http://schemas.microsoft.com/office/drawing/2014/main" id="{BFB37063-55F4-8B1E-B154-84D4E172784C}"/>
                </a:ext>
              </a:extLst>
            </p:cNvPr>
            <p:cNvSpPr/>
            <p:nvPr/>
          </p:nvSpPr>
          <p:spPr>
            <a:xfrm>
              <a:off x="2903125" y="3570075"/>
              <a:ext cx="194450" cy="164075"/>
            </a:xfrm>
            <a:custGeom>
              <a:avLst/>
              <a:gdLst/>
              <a:ahLst/>
              <a:cxnLst/>
              <a:rect l="l" t="t" r="r" b="b"/>
              <a:pathLst>
                <a:path w="7778" h="6563" extrusionOk="0">
                  <a:moveTo>
                    <a:pt x="2846" y="1"/>
                  </a:moveTo>
                  <a:cubicBezTo>
                    <a:pt x="2730" y="1"/>
                    <a:pt x="2616" y="7"/>
                    <a:pt x="2505" y="20"/>
                  </a:cubicBezTo>
                  <a:cubicBezTo>
                    <a:pt x="1747" y="109"/>
                    <a:pt x="1094" y="479"/>
                    <a:pt x="777" y="902"/>
                  </a:cubicBezTo>
                  <a:cubicBezTo>
                    <a:pt x="706" y="1008"/>
                    <a:pt x="600" y="1167"/>
                    <a:pt x="495" y="1378"/>
                  </a:cubicBezTo>
                  <a:cubicBezTo>
                    <a:pt x="301" y="1713"/>
                    <a:pt x="107" y="2154"/>
                    <a:pt x="1" y="2630"/>
                  </a:cubicBezTo>
                  <a:cubicBezTo>
                    <a:pt x="547" y="2472"/>
                    <a:pt x="1059" y="2189"/>
                    <a:pt x="1394" y="1749"/>
                  </a:cubicBezTo>
                  <a:lnTo>
                    <a:pt x="1394" y="1749"/>
                  </a:lnTo>
                  <a:cubicBezTo>
                    <a:pt x="1288" y="1942"/>
                    <a:pt x="1235" y="2119"/>
                    <a:pt x="1129" y="2313"/>
                  </a:cubicBezTo>
                  <a:cubicBezTo>
                    <a:pt x="1747" y="2013"/>
                    <a:pt x="2276" y="1502"/>
                    <a:pt x="2452" y="849"/>
                  </a:cubicBezTo>
                  <a:lnTo>
                    <a:pt x="2452" y="849"/>
                  </a:lnTo>
                  <a:cubicBezTo>
                    <a:pt x="2417" y="1255"/>
                    <a:pt x="2399" y="1713"/>
                    <a:pt x="2187" y="2066"/>
                  </a:cubicBezTo>
                  <a:cubicBezTo>
                    <a:pt x="2716" y="1854"/>
                    <a:pt x="3069" y="1431"/>
                    <a:pt x="3104" y="849"/>
                  </a:cubicBezTo>
                  <a:lnTo>
                    <a:pt x="3104" y="849"/>
                  </a:lnTo>
                  <a:cubicBezTo>
                    <a:pt x="3210" y="1590"/>
                    <a:pt x="3246" y="2401"/>
                    <a:pt x="3052" y="3106"/>
                  </a:cubicBezTo>
                  <a:cubicBezTo>
                    <a:pt x="3281" y="2965"/>
                    <a:pt x="3510" y="2807"/>
                    <a:pt x="3704" y="2630"/>
                  </a:cubicBezTo>
                  <a:cubicBezTo>
                    <a:pt x="3792" y="3247"/>
                    <a:pt x="4057" y="4411"/>
                    <a:pt x="4780" y="4905"/>
                  </a:cubicBezTo>
                  <a:cubicBezTo>
                    <a:pt x="5009" y="4727"/>
                    <a:pt x="5432" y="4438"/>
                    <a:pt x="5749" y="4438"/>
                  </a:cubicBezTo>
                  <a:cubicBezTo>
                    <a:pt x="5870" y="4438"/>
                    <a:pt x="5976" y="4480"/>
                    <a:pt x="6049" y="4588"/>
                  </a:cubicBezTo>
                  <a:cubicBezTo>
                    <a:pt x="6261" y="4905"/>
                    <a:pt x="6032" y="5610"/>
                    <a:pt x="5591" y="6016"/>
                  </a:cubicBezTo>
                  <a:cubicBezTo>
                    <a:pt x="5785" y="6104"/>
                    <a:pt x="5944" y="6245"/>
                    <a:pt x="6049" y="6439"/>
                  </a:cubicBezTo>
                  <a:cubicBezTo>
                    <a:pt x="6190" y="6175"/>
                    <a:pt x="6296" y="5910"/>
                    <a:pt x="6402" y="5646"/>
                  </a:cubicBezTo>
                  <a:lnTo>
                    <a:pt x="6402" y="5646"/>
                  </a:lnTo>
                  <a:cubicBezTo>
                    <a:pt x="6490" y="5963"/>
                    <a:pt x="6420" y="6228"/>
                    <a:pt x="6332" y="6563"/>
                  </a:cubicBezTo>
                  <a:cubicBezTo>
                    <a:pt x="6702" y="5752"/>
                    <a:pt x="6790" y="4923"/>
                    <a:pt x="6649" y="4059"/>
                  </a:cubicBezTo>
                  <a:lnTo>
                    <a:pt x="6649" y="4059"/>
                  </a:lnTo>
                  <a:cubicBezTo>
                    <a:pt x="7072" y="4588"/>
                    <a:pt x="7390" y="5205"/>
                    <a:pt x="7390" y="5910"/>
                  </a:cubicBezTo>
                  <a:cubicBezTo>
                    <a:pt x="7601" y="5416"/>
                    <a:pt x="7742" y="4905"/>
                    <a:pt x="7778" y="4376"/>
                  </a:cubicBezTo>
                  <a:cubicBezTo>
                    <a:pt x="7513" y="2912"/>
                    <a:pt x="7055" y="1466"/>
                    <a:pt x="6367" y="1149"/>
                  </a:cubicBezTo>
                  <a:cubicBezTo>
                    <a:pt x="6155" y="1043"/>
                    <a:pt x="5961" y="973"/>
                    <a:pt x="5750" y="920"/>
                  </a:cubicBezTo>
                  <a:cubicBezTo>
                    <a:pt x="5521" y="866"/>
                    <a:pt x="5292" y="843"/>
                    <a:pt x="5086" y="843"/>
                  </a:cubicBezTo>
                  <a:cubicBezTo>
                    <a:pt x="5023" y="843"/>
                    <a:pt x="4961" y="845"/>
                    <a:pt x="4903" y="849"/>
                  </a:cubicBezTo>
                  <a:cubicBezTo>
                    <a:pt x="4256" y="232"/>
                    <a:pt x="3519" y="1"/>
                    <a:pt x="2846" y="1"/>
                  </a:cubicBezTo>
                  <a:close/>
                </a:path>
              </a:pathLst>
            </a:custGeom>
            <a:solidFill>
              <a:srgbClr val="5E4666"/>
            </a:solidFill>
            <a:ln w="9525" cap="flat" cmpd="sng">
              <a:solidFill>
                <a:srgbClr val="6A577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206;p79">
              <a:extLst>
                <a:ext uri="{FF2B5EF4-FFF2-40B4-BE49-F238E27FC236}">
                  <a16:creationId xmlns:a16="http://schemas.microsoft.com/office/drawing/2014/main" id="{2994737A-6324-7E27-66FB-33AEF1B6F44B}"/>
                </a:ext>
              </a:extLst>
            </p:cNvPr>
            <p:cNvSpPr/>
            <p:nvPr/>
          </p:nvSpPr>
          <p:spPr>
            <a:xfrm>
              <a:off x="2989100" y="3750450"/>
              <a:ext cx="33100" cy="26900"/>
            </a:xfrm>
            <a:custGeom>
              <a:avLst/>
              <a:gdLst/>
              <a:ahLst/>
              <a:cxnLst/>
              <a:rect l="l" t="t" r="r" b="b"/>
              <a:pathLst>
                <a:path w="1324" h="1076" extrusionOk="0">
                  <a:moveTo>
                    <a:pt x="953" y="0"/>
                  </a:moveTo>
                  <a:cubicBezTo>
                    <a:pt x="741" y="318"/>
                    <a:pt x="441" y="670"/>
                    <a:pt x="1" y="935"/>
                  </a:cubicBezTo>
                  <a:cubicBezTo>
                    <a:pt x="300" y="1005"/>
                    <a:pt x="600" y="1058"/>
                    <a:pt x="917" y="1076"/>
                  </a:cubicBezTo>
                  <a:cubicBezTo>
                    <a:pt x="1076" y="917"/>
                    <a:pt x="1200" y="723"/>
                    <a:pt x="1323" y="529"/>
                  </a:cubicBezTo>
                  <a:cubicBezTo>
                    <a:pt x="1147" y="406"/>
                    <a:pt x="1006" y="212"/>
                    <a:pt x="953" y="0"/>
                  </a:cubicBezTo>
                  <a:close/>
                </a:path>
              </a:pathLst>
            </a:custGeom>
            <a:solidFill>
              <a:srgbClr val="5E4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207;p79">
              <a:extLst>
                <a:ext uri="{FF2B5EF4-FFF2-40B4-BE49-F238E27FC236}">
                  <a16:creationId xmlns:a16="http://schemas.microsoft.com/office/drawing/2014/main" id="{E252160B-8F31-8B11-E525-C53E255D1034}"/>
                </a:ext>
              </a:extLst>
            </p:cNvPr>
            <p:cNvSpPr/>
            <p:nvPr/>
          </p:nvSpPr>
          <p:spPr>
            <a:xfrm>
              <a:off x="3012025" y="3671525"/>
              <a:ext cx="96575" cy="106350"/>
            </a:xfrm>
            <a:custGeom>
              <a:avLst/>
              <a:gdLst/>
              <a:ahLst/>
              <a:cxnLst/>
              <a:rect l="l" t="t" r="r" b="b"/>
              <a:pathLst>
                <a:path w="3863" h="4254" extrusionOk="0">
                  <a:moveTo>
                    <a:pt x="2293" y="1"/>
                  </a:moveTo>
                  <a:lnTo>
                    <a:pt x="2293" y="1"/>
                  </a:lnTo>
                  <a:cubicBezTo>
                    <a:pt x="2434" y="865"/>
                    <a:pt x="2346" y="1694"/>
                    <a:pt x="1976" y="2505"/>
                  </a:cubicBezTo>
                  <a:cubicBezTo>
                    <a:pt x="2064" y="2170"/>
                    <a:pt x="2134" y="1905"/>
                    <a:pt x="2046" y="1588"/>
                  </a:cubicBezTo>
                  <a:lnTo>
                    <a:pt x="2046" y="1588"/>
                  </a:lnTo>
                  <a:cubicBezTo>
                    <a:pt x="1940" y="1852"/>
                    <a:pt x="1834" y="2117"/>
                    <a:pt x="1693" y="2381"/>
                  </a:cubicBezTo>
                  <a:cubicBezTo>
                    <a:pt x="1764" y="2522"/>
                    <a:pt x="1817" y="2699"/>
                    <a:pt x="1817" y="2875"/>
                  </a:cubicBezTo>
                  <a:cubicBezTo>
                    <a:pt x="1817" y="3422"/>
                    <a:pt x="1411" y="3863"/>
                    <a:pt x="900" y="3863"/>
                  </a:cubicBezTo>
                  <a:cubicBezTo>
                    <a:pt x="724" y="3863"/>
                    <a:pt x="547" y="3792"/>
                    <a:pt x="406" y="3686"/>
                  </a:cubicBezTo>
                  <a:cubicBezTo>
                    <a:pt x="283" y="3880"/>
                    <a:pt x="159" y="4074"/>
                    <a:pt x="0" y="4233"/>
                  </a:cubicBezTo>
                  <a:cubicBezTo>
                    <a:pt x="150" y="4248"/>
                    <a:pt x="299" y="4253"/>
                    <a:pt x="446" y="4253"/>
                  </a:cubicBezTo>
                  <a:cubicBezTo>
                    <a:pt x="648" y="4253"/>
                    <a:pt x="847" y="4243"/>
                    <a:pt x="1041" y="4233"/>
                  </a:cubicBezTo>
                  <a:cubicBezTo>
                    <a:pt x="1482" y="4198"/>
                    <a:pt x="1905" y="4127"/>
                    <a:pt x="2293" y="4057"/>
                  </a:cubicBezTo>
                  <a:cubicBezTo>
                    <a:pt x="2469" y="4021"/>
                    <a:pt x="2628" y="3986"/>
                    <a:pt x="2787" y="3933"/>
                  </a:cubicBezTo>
                  <a:cubicBezTo>
                    <a:pt x="3439" y="3774"/>
                    <a:pt x="3862" y="3616"/>
                    <a:pt x="3862" y="3616"/>
                  </a:cubicBezTo>
                  <a:cubicBezTo>
                    <a:pt x="3862" y="3616"/>
                    <a:pt x="3827" y="3281"/>
                    <a:pt x="3774" y="2769"/>
                  </a:cubicBezTo>
                  <a:cubicBezTo>
                    <a:pt x="3757" y="2434"/>
                    <a:pt x="3704" y="2046"/>
                    <a:pt x="3651" y="1605"/>
                  </a:cubicBezTo>
                  <a:cubicBezTo>
                    <a:pt x="3580" y="1200"/>
                    <a:pt x="3510" y="759"/>
                    <a:pt x="3422" y="318"/>
                  </a:cubicBezTo>
                  <a:cubicBezTo>
                    <a:pt x="3386" y="847"/>
                    <a:pt x="3245" y="1358"/>
                    <a:pt x="3034" y="1852"/>
                  </a:cubicBezTo>
                  <a:cubicBezTo>
                    <a:pt x="3034" y="1147"/>
                    <a:pt x="2716" y="530"/>
                    <a:pt x="2293" y="1"/>
                  </a:cubicBezTo>
                  <a:close/>
                </a:path>
              </a:pathLst>
            </a:custGeom>
            <a:solidFill>
              <a:srgbClr val="483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208;p79">
              <a:extLst>
                <a:ext uri="{FF2B5EF4-FFF2-40B4-BE49-F238E27FC236}">
                  <a16:creationId xmlns:a16="http://schemas.microsoft.com/office/drawing/2014/main" id="{95BB235D-626C-CDD5-6DBD-FC0BA0E74B86}"/>
                </a:ext>
              </a:extLst>
            </p:cNvPr>
            <p:cNvSpPr/>
            <p:nvPr/>
          </p:nvSpPr>
          <p:spPr>
            <a:xfrm>
              <a:off x="3022175" y="3693175"/>
              <a:ext cx="24250" cy="19825"/>
            </a:xfrm>
            <a:custGeom>
              <a:avLst/>
              <a:gdLst/>
              <a:ahLst/>
              <a:cxnLst/>
              <a:rect l="l" t="t" r="r" b="b"/>
              <a:pathLst>
                <a:path w="970" h="793" extrusionOk="0">
                  <a:moveTo>
                    <a:pt x="745" y="1"/>
                  </a:moveTo>
                  <a:cubicBezTo>
                    <a:pt x="590" y="1"/>
                    <a:pt x="429" y="63"/>
                    <a:pt x="300" y="157"/>
                  </a:cubicBezTo>
                  <a:cubicBezTo>
                    <a:pt x="106" y="316"/>
                    <a:pt x="0" y="545"/>
                    <a:pt x="35" y="792"/>
                  </a:cubicBezTo>
                  <a:cubicBezTo>
                    <a:pt x="106" y="704"/>
                    <a:pt x="176" y="616"/>
                    <a:pt x="247" y="545"/>
                  </a:cubicBezTo>
                  <a:cubicBezTo>
                    <a:pt x="318" y="475"/>
                    <a:pt x="388" y="422"/>
                    <a:pt x="459" y="351"/>
                  </a:cubicBezTo>
                  <a:cubicBezTo>
                    <a:pt x="529" y="299"/>
                    <a:pt x="600" y="246"/>
                    <a:pt x="688" y="193"/>
                  </a:cubicBezTo>
                  <a:cubicBezTo>
                    <a:pt x="776" y="140"/>
                    <a:pt x="864" y="105"/>
                    <a:pt x="970" y="52"/>
                  </a:cubicBezTo>
                  <a:cubicBezTo>
                    <a:pt x="899" y="16"/>
                    <a:pt x="823" y="1"/>
                    <a:pt x="745" y="1"/>
                  </a:cubicBezTo>
                  <a:close/>
                </a:path>
              </a:pathLst>
            </a:custGeom>
            <a:solidFill>
              <a:srgbClr val="D39B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209;p79">
              <a:extLst>
                <a:ext uri="{FF2B5EF4-FFF2-40B4-BE49-F238E27FC236}">
                  <a16:creationId xmlns:a16="http://schemas.microsoft.com/office/drawing/2014/main" id="{0B574CFF-DFCE-5D48-3404-6B48A9E41F1F}"/>
                </a:ext>
              </a:extLst>
            </p:cNvPr>
            <p:cNvSpPr/>
            <p:nvPr/>
          </p:nvSpPr>
          <p:spPr>
            <a:xfrm>
              <a:off x="2942800" y="3817175"/>
              <a:ext cx="103200" cy="24100"/>
            </a:xfrm>
            <a:custGeom>
              <a:avLst/>
              <a:gdLst/>
              <a:ahLst/>
              <a:cxnLst/>
              <a:rect l="l" t="t" r="r" b="b"/>
              <a:pathLst>
                <a:path w="4128" h="964" extrusionOk="0">
                  <a:moveTo>
                    <a:pt x="248" y="0"/>
                  </a:moveTo>
                  <a:cubicBezTo>
                    <a:pt x="165" y="0"/>
                    <a:pt x="81" y="4"/>
                    <a:pt x="1" y="12"/>
                  </a:cubicBezTo>
                  <a:cubicBezTo>
                    <a:pt x="195" y="65"/>
                    <a:pt x="389" y="117"/>
                    <a:pt x="565" y="170"/>
                  </a:cubicBezTo>
                  <a:cubicBezTo>
                    <a:pt x="653" y="206"/>
                    <a:pt x="742" y="241"/>
                    <a:pt x="830" y="276"/>
                  </a:cubicBezTo>
                  <a:cubicBezTo>
                    <a:pt x="918" y="294"/>
                    <a:pt x="1024" y="311"/>
                    <a:pt x="1059" y="347"/>
                  </a:cubicBezTo>
                  <a:cubicBezTo>
                    <a:pt x="1077" y="364"/>
                    <a:pt x="1077" y="382"/>
                    <a:pt x="1094" y="417"/>
                  </a:cubicBezTo>
                  <a:cubicBezTo>
                    <a:pt x="1094" y="453"/>
                    <a:pt x="1094" y="505"/>
                    <a:pt x="1112" y="558"/>
                  </a:cubicBezTo>
                  <a:cubicBezTo>
                    <a:pt x="1129" y="682"/>
                    <a:pt x="1218" y="805"/>
                    <a:pt x="1323" y="858"/>
                  </a:cubicBezTo>
                  <a:cubicBezTo>
                    <a:pt x="1429" y="929"/>
                    <a:pt x="1553" y="964"/>
                    <a:pt x="1659" y="964"/>
                  </a:cubicBezTo>
                  <a:cubicBezTo>
                    <a:pt x="1782" y="964"/>
                    <a:pt x="1888" y="929"/>
                    <a:pt x="1976" y="893"/>
                  </a:cubicBezTo>
                  <a:cubicBezTo>
                    <a:pt x="2082" y="858"/>
                    <a:pt x="2188" y="823"/>
                    <a:pt x="2276" y="752"/>
                  </a:cubicBezTo>
                  <a:cubicBezTo>
                    <a:pt x="2311" y="735"/>
                    <a:pt x="2364" y="699"/>
                    <a:pt x="2399" y="664"/>
                  </a:cubicBezTo>
                  <a:cubicBezTo>
                    <a:pt x="2417" y="647"/>
                    <a:pt x="2434" y="629"/>
                    <a:pt x="2452" y="611"/>
                  </a:cubicBezTo>
                  <a:lnTo>
                    <a:pt x="2505" y="558"/>
                  </a:lnTo>
                  <a:cubicBezTo>
                    <a:pt x="2523" y="541"/>
                    <a:pt x="2523" y="541"/>
                    <a:pt x="2523" y="541"/>
                  </a:cubicBezTo>
                  <a:lnTo>
                    <a:pt x="2558" y="541"/>
                  </a:lnTo>
                  <a:lnTo>
                    <a:pt x="2699" y="523"/>
                  </a:lnTo>
                  <a:lnTo>
                    <a:pt x="2981" y="523"/>
                  </a:lnTo>
                  <a:cubicBezTo>
                    <a:pt x="3369" y="523"/>
                    <a:pt x="3739" y="541"/>
                    <a:pt x="4127" y="576"/>
                  </a:cubicBezTo>
                  <a:cubicBezTo>
                    <a:pt x="3775" y="435"/>
                    <a:pt x="3387" y="364"/>
                    <a:pt x="2999" y="329"/>
                  </a:cubicBezTo>
                  <a:cubicBezTo>
                    <a:pt x="2893" y="329"/>
                    <a:pt x="2805" y="311"/>
                    <a:pt x="2699" y="311"/>
                  </a:cubicBezTo>
                  <a:lnTo>
                    <a:pt x="2558" y="311"/>
                  </a:lnTo>
                  <a:cubicBezTo>
                    <a:pt x="2523" y="311"/>
                    <a:pt x="2487" y="311"/>
                    <a:pt x="2452" y="329"/>
                  </a:cubicBezTo>
                  <a:cubicBezTo>
                    <a:pt x="2399" y="347"/>
                    <a:pt x="2364" y="364"/>
                    <a:pt x="2346" y="382"/>
                  </a:cubicBezTo>
                  <a:lnTo>
                    <a:pt x="2293" y="435"/>
                  </a:lnTo>
                  <a:cubicBezTo>
                    <a:pt x="2276" y="453"/>
                    <a:pt x="2258" y="470"/>
                    <a:pt x="2240" y="488"/>
                  </a:cubicBezTo>
                  <a:cubicBezTo>
                    <a:pt x="2205" y="505"/>
                    <a:pt x="2170" y="541"/>
                    <a:pt x="2135" y="558"/>
                  </a:cubicBezTo>
                  <a:cubicBezTo>
                    <a:pt x="2064" y="611"/>
                    <a:pt x="1994" y="647"/>
                    <a:pt x="1905" y="664"/>
                  </a:cubicBezTo>
                  <a:cubicBezTo>
                    <a:pt x="1820" y="692"/>
                    <a:pt x="1730" y="711"/>
                    <a:pt x="1646" y="711"/>
                  </a:cubicBezTo>
                  <a:cubicBezTo>
                    <a:pt x="1573" y="711"/>
                    <a:pt x="1504" y="697"/>
                    <a:pt x="1447" y="664"/>
                  </a:cubicBezTo>
                  <a:cubicBezTo>
                    <a:pt x="1394" y="629"/>
                    <a:pt x="1341" y="576"/>
                    <a:pt x="1341" y="505"/>
                  </a:cubicBezTo>
                  <a:cubicBezTo>
                    <a:pt x="1323" y="470"/>
                    <a:pt x="1323" y="435"/>
                    <a:pt x="1306" y="364"/>
                  </a:cubicBezTo>
                  <a:cubicBezTo>
                    <a:pt x="1288" y="311"/>
                    <a:pt x="1253" y="241"/>
                    <a:pt x="1200" y="188"/>
                  </a:cubicBezTo>
                  <a:cubicBezTo>
                    <a:pt x="1129" y="135"/>
                    <a:pt x="1077" y="117"/>
                    <a:pt x="1024" y="100"/>
                  </a:cubicBezTo>
                  <a:cubicBezTo>
                    <a:pt x="971" y="100"/>
                    <a:pt x="936" y="82"/>
                    <a:pt x="883" y="82"/>
                  </a:cubicBezTo>
                  <a:cubicBezTo>
                    <a:pt x="777" y="65"/>
                    <a:pt x="689" y="47"/>
                    <a:pt x="600" y="29"/>
                  </a:cubicBezTo>
                  <a:cubicBezTo>
                    <a:pt x="487" y="9"/>
                    <a:pt x="367" y="0"/>
                    <a:pt x="248" y="0"/>
                  </a:cubicBezTo>
                  <a:close/>
                </a:path>
              </a:pathLst>
            </a:custGeom>
            <a:solidFill>
              <a:srgbClr val="D39B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210;p79">
              <a:extLst>
                <a:ext uri="{FF2B5EF4-FFF2-40B4-BE49-F238E27FC236}">
                  <a16:creationId xmlns:a16="http://schemas.microsoft.com/office/drawing/2014/main" id="{AB02F62D-4319-7547-1DB7-8BE7F5DEE0AF}"/>
                </a:ext>
              </a:extLst>
            </p:cNvPr>
            <p:cNvSpPr/>
            <p:nvPr/>
          </p:nvSpPr>
          <p:spPr>
            <a:xfrm>
              <a:off x="2945450" y="3730600"/>
              <a:ext cx="36625" cy="18800"/>
            </a:xfrm>
            <a:custGeom>
              <a:avLst/>
              <a:gdLst/>
              <a:ahLst/>
              <a:cxnLst/>
              <a:rect l="l" t="t" r="r" b="b"/>
              <a:pathLst>
                <a:path w="1465" h="752" extrusionOk="0">
                  <a:moveTo>
                    <a:pt x="1464" y="1"/>
                  </a:moveTo>
                  <a:lnTo>
                    <a:pt x="1464" y="1"/>
                  </a:lnTo>
                  <a:cubicBezTo>
                    <a:pt x="1108" y="322"/>
                    <a:pt x="722" y="435"/>
                    <a:pt x="413" y="435"/>
                  </a:cubicBezTo>
                  <a:cubicBezTo>
                    <a:pt x="248" y="435"/>
                    <a:pt x="105" y="402"/>
                    <a:pt x="1" y="353"/>
                  </a:cubicBezTo>
                  <a:lnTo>
                    <a:pt x="1" y="688"/>
                  </a:lnTo>
                  <a:cubicBezTo>
                    <a:pt x="1" y="688"/>
                    <a:pt x="198" y="751"/>
                    <a:pt x="451" y="751"/>
                  </a:cubicBezTo>
                  <a:cubicBezTo>
                    <a:pt x="813" y="751"/>
                    <a:pt x="1288" y="623"/>
                    <a:pt x="14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211;p79">
              <a:extLst>
                <a:ext uri="{FF2B5EF4-FFF2-40B4-BE49-F238E27FC236}">
                  <a16:creationId xmlns:a16="http://schemas.microsoft.com/office/drawing/2014/main" id="{F7FA2570-11CF-E484-C61E-FD3DD558745F}"/>
                </a:ext>
              </a:extLst>
            </p:cNvPr>
            <p:cNvSpPr/>
            <p:nvPr/>
          </p:nvSpPr>
          <p:spPr>
            <a:xfrm>
              <a:off x="2941925" y="3730600"/>
              <a:ext cx="40150" cy="10875"/>
            </a:xfrm>
            <a:custGeom>
              <a:avLst/>
              <a:gdLst/>
              <a:ahLst/>
              <a:cxnLst/>
              <a:rect l="l" t="t" r="r" b="b"/>
              <a:pathLst>
                <a:path w="1606" h="435" extrusionOk="0">
                  <a:moveTo>
                    <a:pt x="1605" y="1"/>
                  </a:moveTo>
                  <a:lnTo>
                    <a:pt x="1605" y="1"/>
                  </a:lnTo>
                  <a:cubicBezTo>
                    <a:pt x="1605" y="1"/>
                    <a:pt x="829" y="36"/>
                    <a:pt x="459" y="212"/>
                  </a:cubicBezTo>
                  <a:cubicBezTo>
                    <a:pt x="352" y="143"/>
                    <a:pt x="268" y="119"/>
                    <a:pt x="203" y="119"/>
                  </a:cubicBezTo>
                  <a:cubicBezTo>
                    <a:pt x="52" y="119"/>
                    <a:pt x="1" y="248"/>
                    <a:pt x="1" y="248"/>
                  </a:cubicBezTo>
                  <a:cubicBezTo>
                    <a:pt x="36" y="300"/>
                    <a:pt x="89" y="318"/>
                    <a:pt x="142" y="353"/>
                  </a:cubicBezTo>
                  <a:cubicBezTo>
                    <a:pt x="246" y="402"/>
                    <a:pt x="389" y="435"/>
                    <a:pt x="554" y="435"/>
                  </a:cubicBezTo>
                  <a:cubicBezTo>
                    <a:pt x="863" y="435"/>
                    <a:pt x="1249" y="322"/>
                    <a:pt x="1605" y="1"/>
                  </a:cubicBez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212;p79">
              <a:extLst>
                <a:ext uri="{FF2B5EF4-FFF2-40B4-BE49-F238E27FC236}">
                  <a16:creationId xmlns:a16="http://schemas.microsoft.com/office/drawing/2014/main" id="{CABCE696-F774-34A1-288B-7BF456AC3A0B}"/>
                </a:ext>
              </a:extLst>
            </p:cNvPr>
            <p:cNvSpPr/>
            <p:nvPr/>
          </p:nvSpPr>
          <p:spPr>
            <a:xfrm>
              <a:off x="3012025" y="3718700"/>
              <a:ext cx="45425" cy="49400"/>
            </a:xfrm>
            <a:custGeom>
              <a:avLst/>
              <a:gdLst/>
              <a:ahLst/>
              <a:cxnLst/>
              <a:rect l="l" t="t" r="r" b="b"/>
              <a:pathLst>
                <a:path w="1817" h="1976" extrusionOk="0">
                  <a:moveTo>
                    <a:pt x="900" y="1"/>
                  </a:moveTo>
                  <a:cubicBezTo>
                    <a:pt x="406" y="1"/>
                    <a:pt x="0" y="441"/>
                    <a:pt x="0" y="988"/>
                  </a:cubicBezTo>
                  <a:cubicBezTo>
                    <a:pt x="0" y="1023"/>
                    <a:pt x="0" y="1059"/>
                    <a:pt x="0" y="1094"/>
                  </a:cubicBezTo>
                  <a:cubicBezTo>
                    <a:pt x="0" y="1147"/>
                    <a:pt x="18" y="1217"/>
                    <a:pt x="36" y="1270"/>
                  </a:cubicBezTo>
                  <a:cubicBezTo>
                    <a:pt x="89" y="1482"/>
                    <a:pt x="230" y="1676"/>
                    <a:pt x="406" y="1799"/>
                  </a:cubicBezTo>
                  <a:cubicBezTo>
                    <a:pt x="547" y="1905"/>
                    <a:pt x="724" y="1976"/>
                    <a:pt x="900" y="1976"/>
                  </a:cubicBezTo>
                  <a:cubicBezTo>
                    <a:pt x="1411" y="1976"/>
                    <a:pt x="1817" y="1535"/>
                    <a:pt x="1817" y="988"/>
                  </a:cubicBezTo>
                  <a:cubicBezTo>
                    <a:pt x="1817" y="812"/>
                    <a:pt x="1764" y="635"/>
                    <a:pt x="1693" y="494"/>
                  </a:cubicBezTo>
                  <a:cubicBezTo>
                    <a:pt x="1588" y="300"/>
                    <a:pt x="1429" y="159"/>
                    <a:pt x="1235" y="71"/>
                  </a:cubicBezTo>
                  <a:cubicBezTo>
                    <a:pt x="1129" y="36"/>
                    <a:pt x="1023" y="1"/>
                    <a:pt x="9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213;p79">
              <a:extLst>
                <a:ext uri="{FF2B5EF4-FFF2-40B4-BE49-F238E27FC236}">
                  <a16:creationId xmlns:a16="http://schemas.microsoft.com/office/drawing/2014/main" id="{86B1BE22-B32D-E908-5CFE-401D611D158A}"/>
                </a:ext>
              </a:extLst>
            </p:cNvPr>
            <p:cNvSpPr/>
            <p:nvPr/>
          </p:nvSpPr>
          <p:spPr>
            <a:xfrm>
              <a:off x="2932225" y="4150300"/>
              <a:ext cx="14575" cy="8075"/>
            </a:xfrm>
            <a:custGeom>
              <a:avLst/>
              <a:gdLst/>
              <a:ahLst/>
              <a:cxnLst/>
              <a:rect l="l" t="t" r="r" b="b"/>
              <a:pathLst>
                <a:path w="583" h="323" extrusionOk="0">
                  <a:moveTo>
                    <a:pt x="530" y="1"/>
                  </a:moveTo>
                  <a:lnTo>
                    <a:pt x="336" y="36"/>
                  </a:lnTo>
                  <a:lnTo>
                    <a:pt x="36" y="107"/>
                  </a:lnTo>
                  <a:lnTo>
                    <a:pt x="18" y="107"/>
                  </a:lnTo>
                  <a:cubicBezTo>
                    <a:pt x="1" y="142"/>
                    <a:pt x="18" y="195"/>
                    <a:pt x="18" y="248"/>
                  </a:cubicBezTo>
                  <a:cubicBezTo>
                    <a:pt x="33" y="291"/>
                    <a:pt x="83" y="323"/>
                    <a:pt x="130" y="323"/>
                  </a:cubicBezTo>
                  <a:cubicBezTo>
                    <a:pt x="140" y="323"/>
                    <a:pt x="150" y="321"/>
                    <a:pt x="159" y="318"/>
                  </a:cubicBezTo>
                  <a:lnTo>
                    <a:pt x="230" y="301"/>
                  </a:lnTo>
                  <a:cubicBezTo>
                    <a:pt x="583" y="265"/>
                    <a:pt x="530" y="1"/>
                    <a:pt x="530" y="1"/>
                  </a:cubicBez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214;p79">
              <a:extLst>
                <a:ext uri="{FF2B5EF4-FFF2-40B4-BE49-F238E27FC236}">
                  <a16:creationId xmlns:a16="http://schemas.microsoft.com/office/drawing/2014/main" id="{E176D145-630B-E744-4210-E4A9B36A2AE5}"/>
                </a:ext>
              </a:extLst>
            </p:cNvPr>
            <p:cNvSpPr/>
            <p:nvPr/>
          </p:nvSpPr>
          <p:spPr>
            <a:xfrm>
              <a:off x="2928250" y="4161325"/>
              <a:ext cx="15025" cy="8525"/>
            </a:xfrm>
            <a:custGeom>
              <a:avLst/>
              <a:gdLst/>
              <a:ahLst/>
              <a:cxnLst/>
              <a:rect l="l" t="t" r="r" b="b"/>
              <a:pathLst>
                <a:path w="601" h="341" extrusionOk="0">
                  <a:moveTo>
                    <a:pt x="548" y="1"/>
                  </a:moveTo>
                  <a:lnTo>
                    <a:pt x="407" y="36"/>
                  </a:lnTo>
                  <a:cubicBezTo>
                    <a:pt x="283" y="53"/>
                    <a:pt x="160" y="89"/>
                    <a:pt x="54" y="106"/>
                  </a:cubicBezTo>
                  <a:lnTo>
                    <a:pt x="19" y="124"/>
                  </a:lnTo>
                  <a:cubicBezTo>
                    <a:pt x="1" y="159"/>
                    <a:pt x="19" y="212"/>
                    <a:pt x="19" y="265"/>
                  </a:cubicBezTo>
                  <a:cubicBezTo>
                    <a:pt x="33" y="309"/>
                    <a:pt x="83" y="340"/>
                    <a:pt x="130" y="340"/>
                  </a:cubicBezTo>
                  <a:cubicBezTo>
                    <a:pt x="140" y="340"/>
                    <a:pt x="150" y="339"/>
                    <a:pt x="160" y="336"/>
                  </a:cubicBezTo>
                  <a:lnTo>
                    <a:pt x="230" y="336"/>
                  </a:lnTo>
                  <a:cubicBezTo>
                    <a:pt x="600" y="283"/>
                    <a:pt x="548" y="1"/>
                    <a:pt x="548" y="1"/>
                  </a:cubicBez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215;p79">
              <a:extLst>
                <a:ext uri="{FF2B5EF4-FFF2-40B4-BE49-F238E27FC236}">
                  <a16:creationId xmlns:a16="http://schemas.microsoft.com/office/drawing/2014/main" id="{FBBD828A-3DE3-FEDE-CE79-0646B024BA24}"/>
                </a:ext>
              </a:extLst>
            </p:cNvPr>
            <p:cNvSpPr/>
            <p:nvPr/>
          </p:nvSpPr>
          <p:spPr>
            <a:xfrm>
              <a:off x="2927375" y="4174100"/>
              <a:ext cx="14575" cy="8525"/>
            </a:xfrm>
            <a:custGeom>
              <a:avLst/>
              <a:gdLst/>
              <a:ahLst/>
              <a:cxnLst/>
              <a:rect l="l" t="t" r="r" b="b"/>
              <a:pathLst>
                <a:path w="583" h="341" extrusionOk="0">
                  <a:moveTo>
                    <a:pt x="547" y="1"/>
                  </a:moveTo>
                  <a:lnTo>
                    <a:pt x="512" y="19"/>
                  </a:lnTo>
                  <a:lnTo>
                    <a:pt x="530" y="19"/>
                  </a:lnTo>
                  <a:cubicBezTo>
                    <a:pt x="371" y="54"/>
                    <a:pt x="195" y="89"/>
                    <a:pt x="18" y="124"/>
                  </a:cubicBezTo>
                  <a:cubicBezTo>
                    <a:pt x="1" y="160"/>
                    <a:pt x="18" y="213"/>
                    <a:pt x="18" y="266"/>
                  </a:cubicBezTo>
                  <a:cubicBezTo>
                    <a:pt x="33" y="309"/>
                    <a:pt x="83" y="341"/>
                    <a:pt x="130" y="341"/>
                  </a:cubicBezTo>
                  <a:cubicBezTo>
                    <a:pt x="140" y="341"/>
                    <a:pt x="150" y="339"/>
                    <a:pt x="159" y="336"/>
                  </a:cubicBezTo>
                  <a:lnTo>
                    <a:pt x="230" y="336"/>
                  </a:lnTo>
                  <a:cubicBezTo>
                    <a:pt x="583" y="283"/>
                    <a:pt x="547" y="1"/>
                    <a:pt x="547" y="1"/>
                  </a:cubicBez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216;p79">
              <a:extLst>
                <a:ext uri="{FF2B5EF4-FFF2-40B4-BE49-F238E27FC236}">
                  <a16:creationId xmlns:a16="http://schemas.microsoft.com/office/drawing/2014/main" id="{AA6D9C72-B3B1-BBCA-46E7-ACAA6E97495D}"/>
                </a:ext>
              </a:extLst>
            </p:cNvPr>
            <p:cNvSpPr/>
            <p:nvPr/>
          </p:nvSpPr>
          <p:spPr>
            <a:xfrm>
              <a:off x="2922975" y="4202325"/>
              <a:ext cx="13675" cy="6650"/>
            </a:xfrm>
            <a:custGeom>
              <a:avLst/>
              <a:gdLst/>
              <a:ahLst/>
              <a:cxnLst/>
              <a:rect l="l" t="t" r="r" b="b"/>
              <a:pathLst>
                <a:path w="547" h="266" extrusionOk="0">
                  <a:moveTo>
                    <a:pt x="53" y="1"/>
                  </a:moveTo>
                  <a:cubicBezTo>
                    <a:pt x="36" y="18"/>
                    <a:pt x="18" y="71"/>
                    <a:pt x="0" y="106"/>
                  </a:cubicBezTo>
                  <a:cubicBezTo>
                    <a:pt x="0" y="177"/>
                    <a:pt x="36" y="230"/>
                    <a:pt x="106" y="230"/>
                  </a:cubicBezTo>
                  <a:lnTo>
                    <a:pt x="159" y="247"/>
                  </a:lnTo>
                  <a:cubicBezTo>
                    <a:pt x="207" y="260"/>
                    <a:pt x="249" y="265"/>
                    <a:pt x="286" y="265"/>
                  </a:cubicBezTo>
                  <a:cubicBezTo>
                    <a:pt x="508" y="265"/>
                    <a:pt x="547" y="71"/>
                    <a:pt x="547" y="71"/>
                  </a:cubicBezTo>
                  <a:lnTo>
                    <a:pt x="53" y="1"/>
                  </a:ln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217;p79">
              <a:extLst>
                <a:ext uri="{FF2B5EF4-FFF2-40B4-BE49-F238E27FC236}">
                  <a16:creationId xmlns:a16="http://schemas.microsoft.com/office/drawing/2014/main" id="{CEE93857-96E3-77C8-9808-CE6790F8C62C}"/>
                </a:ext>
              </a:extLst>
            </p:cNvPr>
            <p:cNvSpPr/>
            <p:nvPr/>
          </p:nvSpPr>
          <p:spPr>
            <a:xfrm>
              <a:off x="2994825" y="4127825"/>
              <a:ext cx="211650" cy="117575"/>
            </a:xfrm>
            <a:custGeom>
              <a:avLst/>
              <a:gdLst/>
              <a:ahLst/>
              <a:cxnLst/>
              <a:rect l="l" t="t" r="r" b="b"/>
              <a:pathLst>
                <a:path w="8466" h="4703" extrusionOk="0">
                  <a:moveTo>
                    <a:pt x="1764" y="4197"/>
                  </a:moveTo>
                  <a:cubicBezTo>
                    <a:pt x="1764" y="4197"/>
                    <a:pt x="1923" y="4391"/>
                    <a:pt x="1799" y="4480"/>
                  </a:cubicBezTo>
                  <a:cubicBezTo>
                    <a:pt x="1702" y="4570"/>
                    <a:pt x="1609" y="4599"/>
                    <a:pt x="1531" y="4599"/>
                  </a:cubicBezTo>
                  <a:cubicBezTo>
                    <a:pt x="1397" y="4599"/>
                    <a:pt x="1306" y="4515"/>
                    <a:pt x="1306" y="4515"/>
                  </a:cubicBezTo>
                  <a:lnTo>
                    <a:pt x="1764" y="4197"/>
                  </a:lnTo>
                  <a:close/>
                  <a:moveTo>
                    <a:pt x="7002" y="0"/>
                  </a:moveTo>
                  <a:cubicBezTo>
                    <a:pt x="6808" y="265"/>
                    <a:pt x="6631" y="529"/>
                    <a:pt x="6437" y="776"/>
                  </a:cubicBezTo>
                  <a:cubicBezTo>
                    <a:pt x="6173" y="1147"/>
                    <a:pt x="5908" y="1517"/>
                    <a:pt x="5626" y="1870"/>
                  </a:cubicBezTo>
                  <a:cubicBezTo>
                    <a:pt x="5397" y="1640"/>
                    <a:pt x="4938" y="1217"/>
                    <a:pt x="4709" y="1147"/>
                  </a:cubicBezTo>
                  <a:cubicBezTo>
                    <a:pt x="4550" y="1111"/>
                    <a:pt x="4268" y="1023"/>
                    <a:pt x="4004" y="935"/>
                  </a:cubicBezTo>
                  <a:cubicBezTo>
                    <a:pt x="4004" y="983"/>
                    <a:pt x="3975" y="1134"/>
                    <a:pt x="3863" y="1134"/>
                  </a:cubicBezTo>
                  <a:cubicBezTo>
                    <a:pt x="3852" y="1134"/>
                    <a:pt x="3840" y="1132"/>
                    <a:pt x="3827" y="1129"/>
                  </a:cubicBezTo>
                  <a:cubicBezTo>
                    <a:pt x="3492" y="1094"/>
                    <a:pt x="3457" y="847"/>
                    <a:pt x="3457" y="812"/>
                  </a:cubicBezTo>
                  <a:lnTo>
                    <a:pt x="3439" y="812"/>
                  </a:lnTo>
                  <a:cubicBezTo>
                    <a:pt x="3351" y="1111"/>
                    <a:pt x="3457" y="1200"/>
                    <a:pt x="4145" y="1429"/>
                  </a:cubicBezTo>
                  <a:cubicBezTo>
                    <a:pt x="4356" y="1499"/>
                    <a:pt x="4550" y="1764"/>
                    <a:pt x="4656" y="1975"/>
                  </a:cubicBezTo>
                  <a:cubicBezTo>
                    <a:pt x="4074" y="1842"/>
                    <a:pt x="3445" y="1709"/>
                    <a:pt x="3139" y="1709"/>
                  </a:cubicBezTo>
                  <a:cubicBezTo>
                    <a:pt x="3120" y="1709"/>
                    <a:pt x="3103" y="1710"/>
                    <a:pt x="3087" y="1711"/>
                  </a:cubicBezTo>
                  <a:cubicBezTo>
                    <a:pt x="2734" y="1746"/>
                    <a:pt x="1976" y="1870"/>
                    <a:pt x="1447" y="1975"/>
                  </a:cubicBezTo>
                  <a:cubicBezTo>
                    <a:pt x="1447" y="1975"/>
                    <a:pt x="1482" y="2152"/>
                    <a:pt x="1341" y="2187"/>
                  </a:cubicBezTo>
                  <a:cubicBezTo>
                    <a:pt x="1274" y="2208"/>
                    <a:pt x="1215" y="2217"/>
                    <a:pt x="1165" y="2217"/>
                  </a:cubicBezTo>
                  <a:cubicBezTo>
                    <a:pt x="961" y="2217"/>
                    <a:pt x="882" y="2081"/>
                    <a:pt x="882" y="2081"/>
                  </a:cubicBezTo>
                  <a:lnTo>
                    <a:pt x="847" y="2081"/>
                  </a:lnTo>
                  <a:cubicBezTo>
                    <a:pt x="847" y="2081"/>
                    <a:pt x="882" y="2346"/>
                    <a:pt x="1447" y="2381"/>
                  </a:cubicBezTo>
                  <a:cubicBezTo>
                    <a:pt x="1553" y="2399"/>
                    <a:pt x="1658" y="2399"/>
                    <a:pt x="1782" y="2399"/>
                  </a:cubicBezTo>
                  <a:cubicBezTo>
                    <a:pt x="1817" y="2399"/>
                    <a:pt x="1835" y="2399"/>
                    <a:pt x="1852" y="2381"/>
                  </a:cubicBezTo>
                  <a:cubicBezTo>
                    <a:pt x="1958" y="2346"/>
                    <a:pt x="2064" y="2328"/>
                    <a:pt x="2170" y="2293"/>
                  </a:cubicBezTo>
                  <a:cubicBezTo>
                    <a:pt x="2223" y="2275"/>
                    <a:pt x="2276" y="2258"/>
                    <a:pt x="2329" y="2258"/>
                  </a:cubicBezTo>
                  <a:cubicBezTo>
                    <a:pt x="2364" y="2249"/>
                    <a:pt x="2390" y="2249"/>
                    <a:pt x="2417" y="2249"/>
                  </a:cubicBezTo>
                  <a:cubicBezTo>
                    <a:pt x="2443" y="2249"/>
                    <a:pt x="2470" y="2249"/>
                    <a:pt x="2505" y="2240"/>
                  </a:cubicBezTo>
                  <a:cubicBezTo>
                    <a:pt x="2716" y="2258"/>
                    <a:pt x="2928" y="2275"/>
                    <a:pt x="3140" y="2328"/>
                  </a:cubicBezTo>
                  <a:lnTo>
                    <a:pt x="2505" y="2346"/>
                  </a:lnTo>
                  <a:cubicBezTo>
                    <a:pt x="2381" y="2346"/>
                    <a:pt x="2293" y="2363"/>
                    <a:pt x="2187" y="2381"/>
                  </a:cubicBezTo>
                  <a:cubicBezTo>
                    <a:pt x="2099" y="2416"/>
                    <a:pt x="1993" y="2452"/>
                    <a:pt x="1888" y="2469"/>
                  </a:cubicBezTo>
                  <a:cubicBezTo>
                    <a:pt x="1482" y="2593"/>
                    <a:pt x="1076" y="2716"/>
                    <a:pt x="653" y="2822"/>
                  </a:cubicBezTo>
                  <a:cubicBezTo>
                    <a:pt x="653" y="2822"/>
                    <a:pt x="759" y="3033"/>
                    <a:pt x="618" y="3086"/>
                  </a:cubicBezTo>
                  <a:cubicBezTo>
                    <a:pt x="539" y="3120"/>
                    <a:pt x="470" y="3132"/>
                    <a:pt x="411" y="3132"/>
                  </a:cubicBezTo>
                  <a:cubicBezTo>
                    <a:pt x="217" y="3132"/>
                    <a:pt x="124" y="2998"/>
                    <a:pt x="124" y="2998"/>
                  </a:cubicBezTo>
                  <a:cubicBezTo>
                    <a:pt x="89" y="3016"/>
                    <a:pt x="89" y="3016"/>
                    <a:pt x="89" y="3016"/>
                  </a:cubicBezTo>
                  <a:cubicBezTo>
                    <a:pt x="89" y="3016"/>
                    <a:pt x="155" y="3246"/>
                    <a:pt x="667" y="3246"/>
                  </a:cubicBezTo>
                  <a:cubicBezTo>
                    <a:pt x="685" y="3246"/>
                    <a:pt x="704" y="3246"/>
                    <a:pt x="724" y="3245"/>
                  </a:cubicBezTo>
                  <a:cubicBezTo>
                    <a:pt x="830" y="3227"/>
                    <a:pt x="935" y="3227"/>
                    <a:pt x="1059" y="3210"/>
                  </a:cubicBezTo>
                  <a:cubicBezTo>
                    <a:pt x="1376" y="3069"/>
                    <a:pt x="1711" y="2928"/>
                    <a:pt x="2046" y="2822"/>
                  </a:cubicBezTo>
                  <a:cubicBezTo>
                    <a:pt x="2135" y="2804"/>
                    <a:pt x="2223" y="2769"/>
                    <a:pt x="2311" y="2751"/>
                  </a:cubicBezTo>
                  <a:cubicBezTo>
                    <a:pt x="2346" y="2751"/>
                    <a:pt x="2364" y="2751"/>
                    <a:pt x="2381" y="2734"/>
                  </a:cubicBezTo>
                  <a:lnTo>
                    <a:pt x="2593" y="2734"/>
                  </a:lnTo>
                  <a:cubicBezTo>
                    <a:pt x="2787" y="2751"/>
                    <a:pt x="2981" y="2769"/>
                    <a:pt x="3157" y="2822"/>
                  </a:cubicBezTo>
                  <a:lnTo>
                    <a:pt x="2593" y="2840"/>
                  </a:lnTo>
                  <a:cubicBezTo>
                    <a:pt x="2505" y="2840"/>
                    <a:pt x="2417" y="2840"/>
                    <a:pt x="2329" y="2857"/>
                  </a:cubicBezTo>
                  <a:cubicBezTo>
                    <a:pt x="2240" y="2875"/>
                    <a:pt x="2152" y="2892"/>
                    <a:pt x="2064" y="2910"/>
                  </a:cubicBezTo>
                  <a:cubicBezTo>
                    <a:pt x="1888" y="2963"/>
                    <a:pt x="1711" y="3016"/>
                    <a:pt x="1535" y="3069"/>
                  </a:cubicBezTo>
                  <a:cubicBezTo>
                    <a:pt x="1359" y="3122"/>
                    <a:pt x="1182" y="3175"/>
                    <a:pt x="1006" y="3227"/>
                  </a:cubicBezTo>
                  <a:cubicBezTo>
                    <a:pt x="900" y="3280"/>
                    <a:pt x="777" y="3316"/>
                    <a:pt x="671" y="3351"/>
                  </a:cubicBezTo>
                  <a:cubicBezTo>
                    <a:pt x="671" y="3351"/>
                    <a:pt x="777" y="3598"/>
                    <a:pt x="636" y="3651"/>
                  </a:cubicBezTo>
                  <a:cubicBezTo>
                    <a:pt x="557" y="3687"/>
                    <a:pt x="489" y="3701"/>
                    <a:pt x="430" y="3701"/>
                  </a:cubicBezTo>
                  <a:cubicBezTo>
                    <a:pt x="263" y="3701"/>
                    <a:pt x="173" y="3589"/>
                    <a:pt x="159" y="3563"/>
                  </a:cubicBezTo>
                  <a:cubicBezTo>
                    <a:pt x="54" y="3598"/>
                    <a:pt x="1" y="3633"/>
                    <a:pt x="1" y="3633"/>
                  </a:cubicBezTo>
                  <a:cubicBezTo>
                    <a:pt x="1" y="3633"/>
                    <a:pt x="72" y="3817"/>
                    <a:pt x="493" y="3817"/>
                  </a:cubicBezTo>
                  <a:cubicBezTo>
                    <a:pt x="542" y="3817"/>
                    <a:pt x="595" y="3815"/>
                    <a:pt x="653" y="3809"/>
                  </a:cubicBezTo>
                  <a:cubicBezTo>
                    <a:pt x="1180" y="3760"/>
                    <a:pt x="2015" y="3541"/>
                    <a:pt x="2381" y="3541"/>
                  </a:cubicBezTo>
                  <a:cubicBezTo>
                    <a:pt x="2407" y="3541"/>
                    <a:pt x="2431" y="3543"/>
                    <a:pt x="2452" y="3545"/>
                  </a:cubicBezTo>
                  <a:lnTo>
                    <a:pt x="2716" y="3545"/>
                  </a:lnTo>
                  <a:cubicBezTo>
                    <a:pt x="2858" y="3474"/>
                    <a:pt x="2981" y="3421"/>
                    <a:pt x="3122" y="3386"/>
                  </a:cubicBezTo>
                  <a:cubicBezTo>
                    <a:pt x="3209" y="3364"/>
                    <a:pt x="3303" y="3349"/>
                    <a:pt x="3396" y="3349"/>
                  </a:cubicBezTo>
                  <a:cubicBezTo>
                    <a:pt x="3453" y="3349"/>
                    <a:pt x="3509" y="3355"/>
                    <a:pt x="3563" y="3369"/>
                  </a:cubicBezTo>
                  <a:cubicBezTo>
                    <a:pt x="3422" y="3386"/>
                    <a:pt x="3281" y="3404"/>
                    <a:pt x="3157" y="3457"/>
                  </a:cubicBezTo>
                  <a:cubicBezTo>
                    <a:pt x="3016" y="3510"/>
                    <a:pt x="2893" y="3563"/>
                    <a:pt x="2769" y="3633"/>
                  </a:cubicBezTo>
                  <a:cubicBezTo>
                    <a:pt x="2646" y="3686"/>
                    <a:pt x="2522" y="3757"/>
                    <a:pt x="2399" y="3827"/>
                  </a:cubicBezTo>
                  <a:cubicBezTo>
                    <a:pt x="2258" y="3898"/>
                    <a:pt x="2135" y="3968"/>
                    <a:pt x="2011" y="4021"/>
                  </a:cubicBezTo>
                  <a:cubicBezTo>
                    <a:pt x="1570" y="4321"/>
                    <a:pt x="1182" y="4603"/>
                    <a:pt x="1182" y="4603"/>
                  </a:cubicBezTo>
                  <a:cubicBezTo>
                    <a:pt x="1182" y="4603"/>
                    <a:pt x="1249" y="4702"/>
                    <a:pt x="1461" y="4702"/>
                  </a:cubicBezTo>
                  <a:cubicBezTo>
                    <a:pt x="1558" y="4702"/>
                    <a:pt x="1686" y="4682"/>
                    <a:pt x="1852" y="4621"/>
                  </a:cubicBezTo>
                  <a:cubicBezTo>
                    <a:pt x="2381" y="4444"/>
                    <a:pt x="3210" y="4003"/>
                    <a:pt x="3545" y="3950"/>
                  </a:cubicBezTo>
                  <a:cubicBezTo>
                    <a:pt x="3757" y="3915"/>
                    <a:pt x="4639" y="3880"/>
                    <a:pt x="5256" y="3862"/>
                  </a:cubicBezTo>
                  <a:cubicBezTo>
                    <a:pt x="5556" y="3862"/>
                    <a:pt x="5838" y="3739"/>
                    <a:pt x="6049" y="3527"/>
                  </a:cubicBezTo>
                  <a:cubicBezTo>
                    <a:pt x="6173" y="3439"/>
                    <a:pt x="6261" y="3351"/>
                    <a:pt x="6367" y="3263"/>
                  </a:cubicBezTo>
                  <a:cubicBezTo>
                    <a:pt x="7196" y="2540"/>
                    <a:pt x="7883" y="1940"/>
                    <a:pt x="8465" y="1411"/>
                  </a:cubicBezTo>
                  <a:cubicBezTo>
                    <a:pt x="7495" y="1076"/>
                    <a:pt x="7125" y="424"/>
                    <a:pt x="7002" y="0"/>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218;p79">
              <a:extLst>
                <a:ext uri="{FF2B5EF4-FFF2-40B4-BE49-F238E27FC236}">
                  <a16:creationId xmlns:a16="http://schemas.microsoft.com/office/drawing/2014/main" id="{FAD4994B-3125-EF78-28F4-EF99D86F6AD9}"/>
                </a:ext>
              </a:extLst>
            </p:cNvPr>
            <p:cNvSpPr/>
            <p:nvPr/>
          </p:nvSpPr>
          <p:spPr>
            <a:xfrm>
              <a:off x="3135475" y="4120325"/>
              <a:ext cx="34400" cy="54250"/>
            </a:xfrm>
            <a:custGeom>
              <a:avLst/>
              <a:gdLst/>
              <a:ahLst/>
              <a:cxnLst/>
              <a:rect l="l" t="t" r="r" b="b"/>
              <a:pathLst>
                <a:path w="1376" h="2170" extrusionOk="0">
                  <a:moveTo>
                    <a:pt x="1305" y="1"/>
                  </a:moveTo>
                  <a:cubicBezTo>
                    <a:pt x="1094" y="336"/>
                    <a:pt x="882" y="653"/>
                    <a:pt x="670" y="988"/>
                  </a:cubicBezTo>
                  <a:cubicBezTo>
                    <a:pt x="564" y="1164"/>
                    <a:pt x="459" y="1323"/>
                    <a:pt x="353" y="1500"/>
                  </a:cubicBezTo>
                  <a:cubicBezTo>
                    <a:pt x="229" y="1729"/>
                    <a:pt x="106" y="1940"/>
                    <a:pt x="0" y="2170"/>
                  </a:cubicBezTo>
                  <a:cubicBezTo>
                    <a:pt x="282" y="1817"/>
                    <a:pt x="547" y="1447"/>
                    <a:pt x="811" y="1076"/>
                  </a:cubicBezTo>
                  <a:cubicBezTo>
                    <a:pt x="1005" y="829"/>
                    <a:pt x="1182" y="565"/>
                    <a:pt x="1376" y="300"/>
                  </a:cubicBezTo>
                  <a:cubicBezTo>
                    <a:pt x="1340" y="177"/>
                    <a:pt x="1323" y="71"/>
                    <a:pt x="1305" y="1"/>
                  </a:cubicBezTo>
                  <a:close/>
                </a:path>
              </a:pathLst>
            </a:custGeom>
            <a:solidFill>
              <a:srgbClr val="D19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219;p79">
              <a:extLst>
                <a:ext uri="{FF2B5EF4-FFF2-40B4-BE49-F238E27FC236}">
                  <a16:creationId xmlns:a16="http://schemas.microsoft.com/office/drawing/2014/main" id="{0D199A28-91F8-938B-FBA9-23722499856B}"/>
                </a:ext>
              </a:extLst>
            </p:cNvPr>
            <p:cNvSpPr/>
            <p:nvPr/>
          </p:nvSpPr>
          <p:spPr>
            <a:xfrm>
              <a:off x="2808775" y="4097025"/>
              <a:ext cx="139800" cy="138400"/>
            </a:xfrm>
            <a:custGeom>
              <a:avLst/>
              <a:gdLst/>
              <a:ahLst/>
              <a:cxnLst/>
              <a:rect l="l" t="t" r="r" b="b"/>
              <a:pathLst>
                <a:path w="5592" h="5536" extrusionOk="0">
                  <a:moveTo>
                    <a:pt x="5309" y="2573"/>
                  </a:moveTo>
                  <a:cubicBezTo>
                    <a:pt x="5274" y="2590"/>
                    <a:pt x="5221" y="2590"/>
                    <a:pt x="5186" y="2608"/>
                  </a:cubicBezTo>
                  <a:lnTo>
                    <a:pt x="5327" y="2573"/>
                  </a:lnTo>
                  <a:lnTo>
                    <a:pt x="5327" y="2573"/>
                  </a:lnTo>
                  <a:cubicBezTo>
                    <a:pt x="5327" y="2573"/>
                    <a:pt x="5379" y="2855"/>
                    <a:pt x="5009" y="2908"/>
                  </a:cubicBezTo>
                  <a:lnTo>
                    <a:pt x="4939" y="2908"/>
                  </a:lnTo>
                  <a:cubicBezTo>
                    <a:pt x="4929" y="2911"/>
                    <a:pt x="4919" y="2912"/>
                    <a:pt x="4909" y="2912"/>
                  </a:cubicBezTo>
                  <a:cubicBezTo>
                    <a:pt x="4862" y="2912"/>
                    <a:pt x="4812" y="2881"/>
                    <a:pt x="4798" y="2837"/>
                  </a:cubicBezTo>
                  <a:cubicBezTo>
                    <a:pt x="4798" y="2784"/>
                    <a:pt x="4780" y="2731"/>
                    <a:pt x="4798" y="2696"/>
                  </a:cubicBezTo>
                  <a:lnTo>
                    <a:pt x="4833" y="2678"/>
                  </a:lnTo>
                  <a:lnTo>
                    <a:pt x="4833" y="2678"/>
                  </a:lnTo>
                  <a:cubicBezTo>
                    <a:pt x="4798" y="2696"/>
                    <a:pt x="4780" y="2696"/>
                    <a:pt x="4745" y="2696"/>
                  </a:cubicBezTo>
                  <a:cubicBezTo>
                    <a:pt x="4568" y="2731"/>
                    <a:pt x="4374" y="2767"/>
                    <a:pt x="4198" y="2802"/>
                  </a:cubicBezTo>
                  <a:cubicBezTo>
                    <a:pt x="4092" y="2908"/>
                    <a:pt x="4004" y="3013"/>
                    <a:pt x="3898" y="3119"/>
                  </a:cubicBezTo>
                  <a:cubicBezTo>
                    <a:pt x="3792" y="3225"/>
                    <a:pt x="3687" y="3331"/>
                    <a:pt x="3581" y="3437"/>
                  </a:cubicBezTo>
                  <a:cubicBezTo>
                    <a:pt x="3669" y="3313"/>
                    <a:pt x="3757" y="3190"/>
                    <a:pt x="3863" y="3084"/>
                  </a:cubicBezTo>
                  <a:cubicBezTo>
                    <a:pt x="3951" y="2961"/>
                    <a:pt x="4039" y="2837"/>
                    <a:pt x="4145" y="2731"/>
                  </a:cubicBezTo>
                  <a:lnTo>
                    <a:pt x="4163" y="2714"/>
                  </a:lnTo>
                  <a:cubicBezTo>
                    <a:pt x="4357" y="2678"/>
                    <a:pt x="4551" y="2661"/>
                    <a:pt x="4745" y="2625"/>
                  </a:cubicBezTo>
                  <a:cubicBezTo>
                    <a:pt x="4939" y="2608"/>
                    <a:pt x="5115" y="2590"/>
                    <a:pt x="5309" y="2573"/>
                  </a:cubicBezTo>
                  <a:close/>
                  <a:moveTo>
                    <a:pt x="1672" y="1"/>
                  </a:moveTo>
                  <a:cubicBezTo>
                    <a:pt x="632" y="1"/>
                    <a:pt x="144" y="882"/>
                    <a:pt x="1" y="1232"/>
                  </a:cubicBezTo>
                  <a:cubicBezTo>
                    <a:pt x="1077" y="3225"/>
                    <a:pt x="2329" y="5235"/>
                    <a:pt x="2329" y="5235"/>
                  </a:cubicBezTo>
                  <a:cubicBezTo>
                    <a:pt x="2346" y="5288"/>
                    <a:pt x="2399" y="5341"/>
                    <a:pt x="2470" y="5394"/>
                  </a:cubicBezTo>
                  <a:cubicBezTo>
                    <a:pt x="2558" y="5465"/>
                    <a:pt x="2681" y="5535"/>
                    <a:pt x="2893" y="5535"/>
                  </a:cubicBezTo>
                  <a:cubicBezTo>
                    <a:pt x="3175" y="5535"/>
                    <a:pt x="3457" y="5147"/>
                    <a:pt x="3651" y="4830"/>
                  </a:cubicBezTo>
                  <a:lnTo>
                    <a:pt x="4004" y="4565"/>
                  </a:lnTo>
                  <a:cubicBezTo>
                    <a:pt x="4022" y="4583"/>
                    <a:pt x="4127" y="4601"/>
                    <a:pt x="4498" y="4618"/>
                  </a:cubicBezTo>
                  <a:cubicBezTo>
                    <a:pt x="4540" y="4622"/>
                    <a:pt x="4580" y="4623"/>
                    <a:pt x="4617" y="4623"/>
                  </a:cubicBezTo>
                  <a:cubicBezTo>
                    <a:pt x="5135" y="4623"/>
                    <a:pt x="5150" y="4301"/>
                    <a:pt x="5150" y="4301"/>
                  </a:cubicBezTo>
                  <a:lnTo>
                    <a:pt x="5115" y="4283"/>
                  </a:lnTo>
                  <a:cubicBezTo>
                    <a:pt x="5115" y="4283"/>
                    <a:pt x="5076" y="4477"/>
                    <a:pt x="4854" y="4477"/>
                  </a:cubicBezTo>
                  <a:cubicBezTo>
                    <a:pt x="4817" y="4477"/>
                    <a:pt x="4775" y="4472"/>
                    <a:pt x="4727" y="4459"/>
                  </a:cubicBezTo>
                  <a:lnTo>
                    <a:pt x="4674" y="4442"/>
                  </a:lnTo>
                  <a:cubicBezTo>
                    <a:pt x="4604" y="4442"/>
                    <a:pt x="4568" y="4389"/>
                    <a:pt x="4568" y="4318"/>
                  </a:cubicBezTo>
                  <a:cubicBezTo>
                    <a:pt x="4586" y="4283"/>
                    <a:pt x="4604" y="4230"/>
                    <a:pt x="4621" y="4213"/>
                  </a:cubicBezTo>
                  <a:lnTo>
                    <a:pt x="4039" y="4124"/>
                  </a:lnTo>
                  <a:cubicBezTo>
                    <a:pt x="4039" y="4124"/>
                    <a:pt x="4022" y="4107"/>
                    <a:pt x="4004" y="4107"/>
                  </a:cubicBezTo>
                  <a:lnTo>
                    <a:pt x="4145" y="3930"/>
                  </a:lnTo>
                  <a:cubicBezTo>
                    <a:pt x="4180" y="3930"/>
                    <a:pt x="4286" y="3895"/>
                    <a:pt x="4727" y="3754"/>
                  </a:cubicBezTo>
                  <a:cubicBezTo>
                    <a:pt x="5485" y="3507"/>
                    <a:pt x="5309" y="3084"/>
                    <a:pt x="5309" y="3084"/>
                  </a:cubicBezTo>
                  <a:lnTo>
                    <a:pt x="5309" y="3084"/>
                  </a:lnTo>
                  <a:lnTo>
                    <a:pt x="5292" y="3088"/>
                  </a:lnTo>
                  <a:lnTo>
                    <a:pt x="5292" y="3088"/>
                  </a:lnTo>
                  <a:cubicBezTo>
                    <a:pt x="5292" y="3085"/>
                    <a:pt x="5291" y="3084"/>
                    <a:pt x="5291" y="3084"/>
                  </a:cubicBezTo>
                  <a:lnTo>
                    <a:pt x="5291" y="3084"/>
                  </a:lnTo>
                  <a:lnTo>
                    <a:pt x="5238" y="3102"/>
                  </a:lnTo>
                  <a:lnTo>
                    <a:pt x="5292" y="3088"/>
                  </a:lnTo>
                  <a:lnTo>
                    <a:pt x="5292" y="3088"/>
                  </a:lnTo>
                  <a:cubicBezTo>
                    <a:pt x="5294" y="3124"/>
                    <a:pt x="5301" y="3370"/>
                    <a:pt x="4974" y="3419"/>
                  </a:cubicBezTo>
                  <a:lnTo>
                    <a:pt x="4903" y="3419"/>
                  </a:lnTo>
                  <a:cubicBezTo>
                    <a:pt x="4894" y="3422"/>
                    <a:pt x="4884" y="3424"/>
                    <a:pt x="4874" y="3424"/>
                  </a:cubicBezTo>
                  <a:cubicBezTo>
                    <a:pt x="4827" y="3424"/>
                    <a:pt x="4777" y="3392"/>
                    <a:pt x="4762" y="3349"/>
                  </a:cubicBezTo>
                  <a:cubicBezTo>
                    <a:pt x="4762" y="3296"/>
                    <a:pt x="4745" y="3243"/>
                    <a:pt x="4762" y="3207"/>
                  </a:cubicBezTo>
                  <a:cubicBezTo>
                    <a:pt x="4745" y="3207"/>
                    <a:pt x="4727" y="3225"/>
                    <a:pt x="4709" y="3225"/>
                  </a:cubicBezTo>
                  <a:cubicBezTo>
                    <a:pt x="4533" y="3260"/>
                    <a:pt x="4339" y="3296"/>
                    <a:pt x="4163" y="3313"/>
                  </a:cubicBezTo>
                  <a:cubicBezTo>
                    <a:pt x="4057" y="3419"/>
                    <a:pt x="3969" y="3542"/>
                    <a:pt x="3863" y="3631"/>
                  </a:cubicBezTo>
                  <a:cubicBezTo>
                    <a:pt x="3757" y="3754"/>
                    <a:pt x="3651" y="3860"/>
                    <a:pt x="3546" y="3966"/>
                  </a:cubicBezTo>
                  <a:cubicBezTo>
                    <a:pt x="3634" y="3842"/>
                    <a:pt x="3722" y="3719"/>
                    <a:pt x="3828" y="3595"/>
                  </a:cubicBezTo>
                  <a:cubicBezTo>
                    <a:pt x="3916" y="3490"/>
                    <a:pt x="4004" y="3366"/>
                    <a:pt x="4110" y="3260"/>
                  </a:cubicBezTo>
                  <a:lnTo>
                    <a:pt x="4110" y="3243"/>
                  </a:lnTo>
                  <a:lnTo>
                    <a:pt x="4127" y="3243"/>
                  </a:lnTo>
                  <a:cubicBezTo>
                    <a:pt x="4321" y="3207"/>
                    <a:pt x="4515" y="3172"/>
                    <a:pt x="4709" y="3155"/>
                  </a:cubicBezTo>
                  <a:cubicBezTo>
                    <a:pt x="4815" y="3137"/>
                    <a:pt x="4939" y="3119"/>
                    <a:pt x="5044" y="3119"/>
                  </a:cubicBezTo>
                  <a:cubicBezTo>
                    <a:pt x="5468" y="2872"/>
                    <a:pt x="5344" y="2573"/>
                    <a:pt x="5344" y="2573"/>
                  </a:cubicBezTo>
                  <a:lnTo>
                    <a:pt x="5327" y="2573"/>
                  </a:lnTo>
                  <a:cubicBezTo>
                    <a:pt x="5591" y="2343"/>
                    <a:pt x="5485" y="2114"/>
                    <a:pt x="5485" y="2114"/>
                  </a:cubicBezTo>
                  <a:lnTo>
                    <a:pt x="5485" y="2114"/>
                  </a:lnTo>
                  <a:lnTo>
                    <a:pt x="5274" y="2167"/>
                  </a:lnTo>
                  <a:lnTo>
                    <a:pt x="5468" y="2132"/>
                  </a:lnTo>
                  <a:lnTo>
                    <a:pt x="5468" y="2132"/>
                  </a:lnTo>
                  <a:cubicBezTo>
                    <a:pt x="5468" y="2132"/>
                    <a:pt x="5521" y="2396"/>
                    <a:pt x="5168" y="2432"/>
                  </a:cubicBezTo>
                  <a:lnTo>
                    <a:pt x="5097" y="2449"/>
                  </a:lnTo>
                  <a:cubicBezTo>
                    <a:pt x="5088" y="2452"/>
                    <a:pt x="5078" y="2454"/>
                    <a:pt x="5068" y="2454"/>
                  </a:cubicBezTo>
                  <a:cubicBezTo>
                    <a:pt x="5021" y="2454"/>
                    <a:pt x="4971" y="2422"/>
                    <a:pt x="4956" y="2379"/>
                  </a:cubicBezTo>
                  <a:cubicBezTo>
                    <a:pt x="4956" y="2326"/>
                    <a:pt x="4939" y="2273"/>
                    <a:pt x="4956" y="2238"/>
                  </a:cubicBezTo>
                  <a:lnTo>
                    <a:pt x="4956" y="2238"/>
                  </a:lnTo>
                  <a:lnTo>
                    <a:pt x="4180" y="2432"/>
                  </a:lnTo>
                  <a:cubicBezTo>
                    <a:pt x="4075" y="2449"/>
                    <a:pt x="3986" y="2520"/>
                    <a:pt x="3916" y="2590"/>
                  </a:cubicBezTo>
                  <a:lnTo>
                    <a:pt x="3387" y="3260"/>
                  </a:lnTo>
                  <a:cubicBezTo>
                    <a:pt x="3246" y="3525"/>
                    <a:pt x="3087" y="3736"/>
                    <a:pt x="2981" y="3983"/>
                  </a:cubicBezTo>
                  <a:cubicBezTo>
                    <a:pt x="2911" y="4107"/>
                    <a:pt x="2858" y="4230"/>
                    <a:pt x="2805" y="4354"/>
                  </a:cubicBezTo>
                  <a:cubicBezTo>
                    <a:pt x="2770" y="4477"/>
                    <a:pt x="2752" y="4601"/>
                    <a:pt x="2734" y="4742"/>
                  </a:cubicBezTo>
                  <a:cubicBezTo>
                    <a:pt x="2681" y="4618"/>
                    <a:pt x="2664" y="4459"/>
                    <a:pt x="2681" y="4318"/>
                  </a:cubicBezTo>
                  <a:cubicBezTo>
                    <a:pt x="2699" y="4177"/>
                    <a:pt x="2752" y="4036"/>
                    <a:pt x="2823" y="3913"/>
                  </a:cubicBezTo>
                  <a:cubicBezTo>
                    <a:pt x="2875" y="3789"/>
                    <a:pt x="2964" y="3666"/>
                    <a:pt x="3052" y="3578"/>
                  </a:cubicBezTo>
                  <a:lnTo>
                    <a:pt x="2981" y="3331"/>
                  </a:lnTo>
                  <a:lnTo>
                    <a:pt x="2029" y="33"/>
                  </a:lnTo>
                  <a:cubicBezTo>
                    <a:pt x="1903" y="11"/>
                    <a:pt x="1785" y="1"/>
                    <a:pt x="1672"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220;p79">
              <a:extLst>
                <a:ext uri="{FF2B5EF4-FFF2-40B4-BE49-F238E27FC236}">
                  <a16:creationId xmlns:a16="http://schemas.microsoft.com/office/drawing/2014/main" id="{3E3389D2-A62E-18F6-5256-F94A3F450BE3}"/>
                </a:ext>
              </a:extLst>
            </p:cNvPr>
            <p:cNvSpPr/>
            <p:nvPr/>
          </p:nvSpPr>
          <p:spPr>
            <a:xfrm>
              <a:off x="2997925" y="4198350"/>
              <a:ext cx="13250" cy="4450"/>
            </a:xfrm>
            <a:custGeom>
              <a:avLst/>
              <a:gdLst/>
              <a:ahLst/>
              <a:cxnLst/>
              <a:rect l="l" t="t" r="r" b="b"/>
              <a:pathLst>
                <a:path w="530" h="178" extrusionOk="0">
                  <a:moveTo>
                    <a:pt x="529" y="1"/>
                  </a:moveTo>
                  <a:lnTo>
                    <a:pt x="0" y="177"/>
                  </a:lnTo>
                  <a:cubicBezTo>
                    <a:pt x="88" y="160"/>
                    <a:pt x="282" y="89"/>
                    <a:pt x="529"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221;p79">
              <a:extLst>
                <a:ext uri="{FF2B5EF4-FFF2-40B4-BE49-F238E27FC236}">
                  <a16:creationId xmlns:a16="http://schemas.microsoft.com/office/drawing/2014/main" id="{0860F53E-EEF2-357E-8B94-042EC3C2FD33}"/>
                </a:ext>
              </a:extLst>
            </p:cNvPr>
            <p:cNvSpPr/>
            <p:nvPr/>
          </p:nvSpPr>
          <p:spPr>
            <a:xfrm>
              <a:off x="2997925" y="4198350"/>
              <a:ext cx="15900" cy="7800"/>
            </a:xfrm>
            <a:custGeom>
              <a:avLst/>
              <a:gdLst/>
              <a:ahLst/>
              <a:cxnLst/>
              <a:rect l="l" t="t" r="r" b="b"/>
              <a:pathLst>
                <a:path w="636" h="312" extrusionOk="0">
                  <a:moveTo>
                    <a:pt x="529" y="1"/>
                  </a:moveTo>
                  <a:lnTo>
                    <a:pt x="0" y="177"/>
                  </a:lnTo>
                  <a:cubicBezTo>
                    <a:pt x="0" y="177"/>
                    <a:pt x="93" y="311"/>
                    <a:pt x="287" y="311"/>
                  </a:cubicBezTo>
                  <a:cubicBezTo>
                    <a:pt x="346" y="311"/>
                    <a:pt x="415" y="299"/>
                    <a:pt x="494" y="265"/>
                  </a:cubicBezTo>
                  <a:cubicBezTo>
                    <a:pt x="635" y="213"/>
                    <a:pt x="529" y="1"/>
                    <a:pt x="529" y="1"/>
                  </a:cubicBez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222;p79">
              <a:extLst>
                <a:ext uri="{FF2B5EF4-FFF2-40B4-BE49-F238E27FC236}">
                  <a16:creationId xmlns:a16="http://schemas.microsoft.com/office/drawing/2014/main" id="{5187D8A5-7B6A-FA61-6C92-73DD6DE38A21}"/>
                </a:ext>
              </a:extLst>
            </p:cNvPr>
            <p:cNvSpPr/>
            <p:nvPr/>
          </p:nvSpPr>
          <p:spPr>
            <a:xfrm>
              <a:off x="3016875" y="4177200"/>
              <a:ext cx="13700" cy="2675"/>
            </a:xfrm>
            <a:custGeom>
              <a:avLst/>
              <a:gdLst/>
              <a:ahLst/>
              <a:cxnLst/>
              <a:rect l="l" t="t" r="r" b="b"/>
              <a:pathLst>
                <a:path w="548" h="107" extrusionOk="0">
                  <a:moveTo>
                    <a:pt x="547" y="0"/>
                  </a:moveTo>
                  <a:lnTo>
                    <a:pt x="31" y="100"/>
                  </a:lnTo>
                  <a:lnTo>
                    <a:pt x="31" y="100"/>
                  </a:lnTo>
                  <a:cubicBezTo>
                    <a:pt x="131" y="81"/>
                    <a:pt x="325" y="48"/>
                    <a:pt x="547" y="0"/>
                  </a:cubicBezTo>
                  <a:close/>
                  <a:moveTo>
                    <a:pt x="31" y="100"/>
                  </a:moveTo>
                  <a:lnTo>
                    <a:pt x="31" y="100"/>
                  </a:lnTo>
                  <a:cubicBezTo>
                    <a:pt x="19" y="103"/>
                    <a:pt x="9" y="104"/>
                    <a:pt x="0" y="106"/>
                  </a:cubicBezTo>
                  <a:lnTo>
                    <a:pt x="31" y="100"/>
                  </a:ln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223;p79">
              <a:extLst>
                <a:ext uri="{FF2B5EF4-FFF2-40B4-BE49-F238E27FC236}">
                  <a16:creationId xmlns:a16="http://schemas.microsoft.com/office/drawing/2014/main" id="{9C3A0D6D-BD22-BA00-94FC-377D8BD9B9CC}"/>
                </a:ext>
              </a:extLst>
            </p:cNvPr>
            <p:cNvSpPr/>
            <p:nvPr/>
          </p:nvSpPr>
          <p:spPr>
            <a:xfrm>
              <a:off x="3016875" y="4177200"/>
              <a:ext cx="15025" cy="6050"/>
            </a:xfrm>
            <a:custGeom>
              <a:avLst/>
              <a:gdLst/>
              <a:ahLst/>
              <a:cxnLst/>
              <a:rect l="l" t="t" r="r" b="b"/>
              <a:pathLst>
                <a:path w="601" h="242" extrusionOk="0">
                  <a:moveTo>
                    <a:pt x="547" y="0"/>
                  </a:moveTo>
                  <a:lnTo>
                    <a:pt x="0" y="106"/>
                  </a:lnTo>
                  <a:cubicBezTo>
                    <a:pt x="0" y="106"/>
                    <a:pt x="79" y="242"/>
                    <a:pt x="283" y="242"/>
                  </a:cubicBezTo>
                  <a:cubicBezTo>
                    <a:pt x="333" y="242"/>
                    <a:pt x="392" y="233"/>
                    <a:pt x="459" y="212"/>
                  </a:cubicBezTo>
                  <a:cubicBezTo>
                    <a:pt x="600" y="177"/>
                    <a:pt x="565" y="0"/>
                    <a:pt x="565" y="0"/>
                  </a:cubicBez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224;p79">
              <a:extLst>
                <a:ext uri="{FF2B5EF4-FFF2-40B4-BE49-F238E27FC236}">
                  <a16:creationId xmlns:a16="http://schemas.microsoft.com/office/drawing/2014/main" id="{9DDD4E01-18CA-A907-87B2-C529461BF5A5}"/>
                </a:ext>
              </a:extLst>
            </p:cNvPr>
            <p:cNvSpPr/>
            <p:nvPr/>
          </p:nvSpPr>
          <p:spPr>
            <a:xfrm>
              <a:off x="3081250" y="4147650"/>
              <a:ext cx="13675" cy="8525"/>
            </a:xfrm>
            <a:custGeom>
              <a:avLst/>
              <a:gdLst/>
              <a:ahLst/>
              <a:cxnLst/>
              <a:rect l="l" t="t" r="r" b="b"/>
              <a:pathLst>
                <a:path w="547" h="341" extrusionOk="0">
                  <a:moveTo>
                    <a:pt x="0" y="1"/>
                  </a:moveTo>
                  <a:cubicBezTo>
                    <a:pt x="0" y="1"/>
                    <a:pt x="0" y="19"/>
                    <a:pt x="0" y="19"/>
                  </a:cubicBezTo>
                  <a:cubicBezTo>
                    <a:pt x="0" y="54"/>
                    <a:pt x="35" y="301"/>
                    <a:pt x="370" y="336"/>
                  </a:cubicBezTo>
                  <a:cubicBezTo>
                    <a:pt x="383" y="339"/>
                    <a:pt x="395" y="341"/>
                    <a:pt x="406" y="341"/>
                  </a:cubicBezTo>
                  <a:cubicBezTo>
                    <a:pt x="518" y="341"/>
                    <a:pt x="547" y="190"/>
                    <a:pt x="547" y="142"/>
                  </a:cubicBezTo>
                  <a:lnTo>
                    <a:pt x="0" y="1"/>
                  </a:ln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225;p79">
              <a:extLst>
                <a:ext uri="{FF2B5EF4-FFF2-40B4-BE49-F238E27FC236}">
                  <a16:creationId xmlns:a16="http://schemas.microsoft.com/office/drawing/2014/main" id="{34F5FC9D-6D8D-C948-CC05-02039BF212B5}"/>
                </a:ext>
              </a:extLst>
            </p:cNvPr>
            <p:cNvSpPr/>
            <p:nvPr/>
          </p:nvSpPr>
          <p:spPr>
            <a:xfrm>
              <a:off x="2998800" y="4211575"/>
              <a:ext cx="15450" cy="8800"/>
            </a:xfrm>
            <a:custGeom>
              <a:avLst/>
              <a:gdLst/>
              <a:ahLst/>
              <a:cxnLst/>
              <a:rect l="l" t="t" r="r" b="b"/>
              <a:pathLst>
                <a:path w="618" h="352" extrusionOk="0">
                  <a:moveTo>
                    <a:pt x="512" y="1"/>
                  </a:moveTo>
                  <a:lnTo>
                    <a:pt x="0" y="213"/>
                  </a:lnTo>
                  <a:cubicBezTo>
                    <a:pt x="14" y="239"/>
                    <a:pt x="104" y="351"/>
                    <a:pt x="271" y="351"/>
                  </a:cubicBezTo>
                  <a:cubicBezTo>
                    <a:pt x="330" y="351"/>
                    <a:pt x="398" y="337"/>
                    <a:pt x="477" y="301"/>
                  </a:cubicBezTo>
                  <a:cubicBezTo>
                    <a:pt x="618" y="248"/>
                    <a:pt x="512" y="1"/>
                    <a:pt x="512" y="1"/>
                  </a:cubicBez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226;p79">
              <a:extLst>
                <a:ext uri="{FF2B5EF4-FFF2-40B4-BE49-F238E27FC236}">
                  <a16:creationId xmlns:a16="http://schemas.microsoft.com/office/drawing/2014/main" id="{50BFDB00-B8FE-3334-C138-D2304994AD39}"/>
                </a:ext>
              </a:extLst>
            </p:cNvPr>
            <p:cNvSpPr/>
            <p:nvPr/>
          </p:nvSpPr>
          <p:spPr>
            <a:xfrm>
              <a:off x="3027450" y="4232750"/>
              <a:ext cx="15450" cy="10075"/>
            </a:xfrm>
            <a:custGeom>
              <a:avLst/>
              <a:gdLst/>
              <a:ahLst/>
              <a:cxnLst/>
              <a:rect l="l" t="t" r="r" b="b"/>
              <a:pathLst>
                <a:path w="618" h="403" extrusionOk="0">
                  <a:moveTo>
                    <a:pt x="459" y="0"/>
                  </a:moveTo>
                  <a:lnTo>
                    <a:pt x="1" y="318"/>
                  </a:lnTo>
                  <a:cubicBezTo>
                    <a:pt x="1" y="318"/>
                    <a:pt x="92" y="402"/>
                    <a:pt x="226" y="402"/>
                  </a:cubicBezTo>
                  <a:cubicBezTo>
                    <a:pt x="304" y="402"/>
                    <a:pt x="397" y="373"/>
                    <a:pt x="494" y="283"/>
                  </a:cubicBezTo>
                  <a:cubicBezTo>
                    <a:pt x="618" y="194"/>
                    <a:pt x="459" y="0"/>
                    <a:pt x="459" y="0"/>
                  </a:cubicBezTo>
                  <a:close/>
                </a:path>
              </a:pathLst>
            </a:custGeom>
            <a:solidFill>
              <a:srgbClr val="E0A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227;p79">
              <a:extLst>
                <a:ext uri="{FF2B5EF4-FFF2-40B4-BE49-F238E27FC236}">
                  <a16:creationId xmlns:a16="http://schemas.microsoft.com/office/drawing/2014/main" id="{A5BCC328-EBF5-D9D6-0BC3-16DEEF7B00A4}"/>
                </a:ext>
              </a:extLst>
            </p:cNvPr>
            <p:cNvSpPr/>
            <p:nvPr/>
          </p:nvSpPr>
          <p:spPr>
            <a:xfrm>
              <a:off x="3019950" y="4196150"/>
              <a:ext cx="53825" cy="12375"/>
            </a:xfrm>
            <a:custGeom>
              <a:avLst/>
              <a:gdLst/>
              <a:ahLst/>
              <a:cxnLst/>
              <a:rect l="l" t="t" r="r" b="b"/>
              <a:pathLst>
                <a:path w="2153" h="495" extrusionOk="0">
                  <a:moveTo>
                    <a:pt x="1376" y="1"/>
                  </a:moveTo>
                  <a:cubicBezTo>
                    <a:pt x="1359" y="18"/>
                    <a:pt x="1341" y="18"/>
                    <a:pt x="1306" y="18"/>
                  </a:cubicBezTo>
                  <a:cubicBezTo>
                    <a:pt x="1218" y="36"/>
                    <a:pt x="1130" y="71"/>
                    <a:pt x="1041" y="89"/>
                  </a:cubicBezTo>
                  <a:cubicBezTo>
                    <a:pt x="706" y="195"/>
                    <a:pt x="371" y="336"/>
                    <a:pt x="54" y="477"/>
                  </a:cubicBezTo>
                  <a:cubicBezTo>
                    <a:pt x="43" y="477"/>
                    <a:pt x="33" y="483"/>
                    <a:pt x="23" y="488"/>
                  </a:cubicBezTo>
                  <a:lnTo>
                    <a:pt x="23" y="488"/>
                  </a:lnTo>
                  <a:cubicBezTo>
                    <a:pt x="192" y="437"/>
                    <a:pt x="361" y="386"/>
                    <a:pt x="530" y="336"/>
                  </a:cubicBezTo>
                  <a:cubicBezTo>
                    <a:pt x="706" y="283"/>
                    <a:pt x="883" y="230"/>
                    <a:pt x="1059" y="177"/>
                  </a:cubicBezTo>
                  <a:cubicBezTo>
                    <a:pt x="1147" y="159"/>
                    <a:pt x="1235" y="142"/>
                    <a:pt x="1324" y="124"/>
                  </a:cubicBezTo>
                  <a:cubicBezTo>
                    <a:pt x="1412" y="107"/>
                    <a:pt x="1500" y="107"/>
                    <a:pt x="1588" y="107"/>
                  </a:cubicBezTo>
                  <a:lnTo>
                    <a:pt x="2152" y="89"/>
                  </a:lnTo>
                  <a:cubicBezTo>
                    <a:pt x="1976" y="36"/>
                    <a:pt x="1782" y="18"/>
                    <a:pt x="1588" y="1"/>
                  </a:cubicBezTo>
                  <a:close/>
                  <a:moveTo>
                    <a:pt x="23" y="488"/>
                  </a:moveTo>
                  <a:cubicBezTo>
                    <a:pt x="16" y="490"/>
                    <a:pt x="8" y="492"/>
                    <a:pt x="1" y="494"/>
                  </a:cubicBezTo>
                  <a:cubicBezTo>
                    <a:pt x="8" y="494"/>
                    <a:pt x="16" y="491"/>
                    <a:pt x="23" y="488"/>
                  </a:cubicBezTo>
                  <a:close/>
                </a:path>
              </a:pathLst>
            </a:custGeom>
            <a:solidFill>
              <a:srgbClr val="D19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228;p79">
              <a:extLst>
                <a:ext uri="{FF2B5EF4-FFF2-40B4-BE49-F238E27FC236}">
                  <a16:creationId xmlns:a16="http://schemas.microsoft.com/office/drawing/2014/main" id="{ECCA410E-9595-8673-8477-ED0FE3380E43}"/>
                </a:ext>
              </a:extLst>
            </p:cNvPr>
            <p:cNvSpPr/>
            <p:nvPr/>
          </p:nvSpPr>
          <p:spPr>
            <a:xfrm>
              <a:off x="3011150" y="4184050"/>
              <a:ext cx="62175" cy="14325"/>
            </a:xfrm>
            <a:custGeom>
              <a:avLst/>
              <a:gdLst/>
              <a:ahLst/>
              <a:cxnLst/>
              <a:rect l="l" t="t" r="r" b="b"/>
              <a:pathLst>
                <a:path w="2487" h="573" extrusionOk="0">
                  <a:moveTo>
                    <a:pt x="1737" y="1"/>
                  </a:moveTo>
                  <a:cubicBezTo>
                    <a:pt x="1719" y="1"/>
                    <a:pt x="1699" y="3"/>
                    <a:pt x="1676" y="9"/>
                  </a:cubicBezTo>
                  <a:cubicBezTo>
                    <a:pt x="1623" y="9"/>
                    <a:pt x="1570" y="26"/>
                    <a:pt x="1517" y="44"/>
                  </a:cubicBezTo>
                  <a:cubicBezTo>
                    <a:pt x="1411" y="79"/>
                    <a:pt x="1305" y="97"/>
                    <a:pt x="1199" y="132"/>
                  </a:cubicBezTo>
                  <a:cubicBezTo>
                    <a:pt x="1182" y="150"/>
                    <a:pt x="1164" y="150"/>
                    <a:pt x="1129" y="150"/>
                  </a:cubicBezTo>
                  <a:cubicBezTo>
                    <a:pt x="759" y="291"/>
                    <a:pt x="371" y="414"/>
                    <a:pt x="0" y="573"/>
                  </a:cubicBezTo>
                  <a:cubicBezTo>
                    <a:pt x="423" y="467"/>
                    <a:pt x="829" y="344"/>
                    <a:pt x="1235" y="220"/>
                  </a:cubicBezTo>
                  <a:cubicBezTo>
                    <a:pt x="1340" y="203"/>
                    <a:pt x="1446" y="167"/>
                    <a:pt x="1534" y="132"/>
                  </a:cubicBezTo>
                  <a:cubicBezTo>
                    <a:pt x="1640" y="114"/>
                    <a:pt x="1728" y="97"/>
                    <a:pt x="1852" y="97"/>
                  </a:cubicBezTo>
                  <a:lnTo>
                    <a:pt x="2487" y="79"/>
                  </a:lnTo>
                  <a:cubicBezTo>
                    <a:pt x="2275" y="26"/>
                    <a:pt x="2063" y="9"/>
                    <a:pt x="1852" y="9"/>
                  </a:cubicBezTo>
                  <a:cubicBezTo>
                    <a:pt x="1805" y="9"/>
                    <a:pt x="1773" y="1"/>
                    <a:pt x="1737" y="1"/>
                  </a:cubicBezTo>
                  <a:close/>
                </a:path>
              </a:pathLst>
            </a:custGeom>
            <a:solidFill>
              <a:srgbClr val="D19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229;p79">
              <a:extLst>
                <a:ext uri="{FF2B5EF4-FFF2-40B4-BE49-F238E27FC236}">
                  <a16:creationId xmlns:a16="http://schemas.microsoft.com/office/drawing/2014/main" id="{E7BA83E2-4BDD-7D2B-4754-CF5B32C2A7EB}"/>
                </a:ext>
              </a:extLst>
            </p:cNvPr>
            <p:cNvSpPr/>
            <p:nvPr/>
          </p:nvSpPr>
          <p:spPr>
            <a:xfrm>
              <a:off x="3045100" y="4211550"/>
              <a:ext cx="38800" cy="16825"/>
            </a:xfrm>
            <a:custGeom>
              <a:avLst/>
              <a:gdLst/>
              <a:ahLst/>
              <a:cxnLst/>
              <a:rect l="l" t="t" r="r" b="b"/>
              <a:pathLst>
                <a:path w="1552" h="673" extrusionOk="0">
                  <a:moveTo>
                    <a:pt x="1385" y="0"/>
                  </a:moveTo>
                  <a:cubicBezTo>
                    <a:pt x="1292" y="0"/>
                    <a:pt x="1198" y="15"/>
                    <a:pt x="1111" y="37"/>
                  </a:cubicBezTo>
                  <a:cubicBezTo>
                    <a:pt x="970" y="72"/>
                    <a:pt x="847" y="125"/>
                    <a:pt x="705" y="196"/>
                  </a:cubicBezTo>
                  <a:lnTo>
                    <a:pt x="688" y="196"/>
                  </a:lnTo>
                  <a:cubicBezTo>
                    <a:pt x="441" y="337"/>
                    <a:pt x="212" y="478"/>
                    <a:pt x="0" y="672"/>
                  </a:cubicBezTo>
                  <a:cubicBezTo>
                    <a:pt x="124" y="619"/>
                    <a:pt x="247" y="549"/>
                    <a:pt x="388" y="478"/>
                  </a:cubicBezTo>
                  <a:cubicBezTo>
                    <a:pt x="511" y="408"/>
                    <a:pt x="635" y="337"/>
                    <a:pt x="758" y="284"/>
                  </a:cubicBezTo>
                  <a:cubicBezTo>
                    <a:pt x="882" y="214"/>
                    <a:pt x="1005" y="161"/>
                    <a:pt x="1146" y="108"/>
                  </a:cubicBezTo>
                  <a:cubicBezTo>
                    <a:pt x="1270" y="55"/>
                    <a:pt x="1411" y="37"/>
                    <a:pt x="1552" y="20"/>
                  </a:cubicBezTo>
                  <a:cubicBezTo>
                    <a:pt x="1498" y="6"/>
                    <a:pt x="1442" y="0"/>
                    <a:pt x="1385" y="0"/>
                  </a:cubicBezTo>
                  <a:close/>
                </a:path>
              </a:pathLst>
            </a:custGeom>
            <a:solidFill>
              <a:srgbClr val="D19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230;p79">
              <a:extLst>
                <a:ext uri="{FF2B5EF4-FFF2-40B4-BE49-F238E27FC236}">
                  <a16:creationId xmlns:a16="http://schemas.microsoft.com/office/drawing/2014/main" id="{C47C1FBE-84E3-A2E1-A2BE-4E8421841C15}"/>
                </a:ext>
              </a:extLst>
            </p:cNvPr>
            <p:cNvSpPr/>
            <p:nvPr/>
          </p:nvSpPr>
          <p:spPr>
            <a:xfrm>
              <a:off x="2875350" y="4178525"/>
              <a:ext cx="18100" cy="37050"/>
            </a:xfrm>
            <a:custGeom>
              <a:avLst/>
              <a:gdLst/>
              <a:ahLst/>
              <a:cxnLst/>
              <a:rect l="l" t="t" r="r" b="b"/>
              <a:pathLst>
                <a:path w="724" h="1482" extrusionOk="0">
                  <a:moveTo>
                    <a:pt x="724" y="0"/>
                  </a:moveTo>
                  <a:lnTo>
                    <a:pt x="724" y="0"/>
                  </a:lnTo>
                  <a:cubicBezTo>
                    <a:pt x="600" y="89"/>
                    <a:pt x="495" y="177"/>
                    <a:pt x="406" y="300"/>
                  </a:cubicBezTo>
                  <a:lnTo>
                    <a:pt x="389" y="318"/>
                  </a:lnTo>
                  <a:cubicBezTo>
                    <a:pt x="301" y="406"/>
                    <a:pt x="212" y="529"/>
                    <a:pt x="160" y="653"/>
                  </a:cubicBezTo>
                  <a:cubicBezTo>
                    <a:pt x="89" y="776"/>
                    <a:pt x="36" y="917"/>
                    <a:pt x="18" y="1058"/>
                  </a:cubicBezTo>
                  <a:cubicBezTo>
                    <a:pt x="1" y="1199"/>
                    <a:pt x="18" y="1358"/>
                    <a:pt x="71" y="1482"/>
                  </a:cubicBezTo>
                  <a:cubicBezTo>
                    <a:pt x="89" y="1341"/>
                    <a:pt x="107" y="1217"/>
                    <a:pt x="142" y="1094"/>
                  </a:cubicBezTo>
                  <a:cubicBezTo>
                    <a:pt x="195" y="970"/>
                    <a:pt x="248" y="847"/>
                    <a:pt x="318" y="723"/>
                  </a:cubicBezTo>
                  <a:cubicBezTo>
                    <a:pt x="424" y="476"/>
                    <a:pt x="583" y="265"/>
                    <a:pt x="724" y="0"/>
                  </a:cubicBezTo>
                  <a:close/>
                </a:path>
              </a:pathLst>
            </a:custGeom>
            <a:solidFill>
              <a:srgbClr val="D19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231;p79">
              <a:extLst>
                <a:ext uri="{FF2B5EF4-FFF2-40B4-BE49-F238E27FC236}">
                  <a16:creationId xmlns:a16="http://schemas.microsoft.com/office/drawing/2014/main" id="{00A8B841-2F0A-AEC3-C4C4-132350B5C9E3}"/>
                </a:ext>
              </a:extLst>
            </p:cNvPr>
            <p:cNvSpPr/>
            <p:nvPr/>
          </p:nvSpPr>
          <p:spPr>
            <a:xfrm>
              <a:off x="2898275" y="4161325"/>
              <a:ext cx="43225" cy="21625"/>
            </a:xfrm>
            <a:custGeom>
              <a:avLst/>
              <a:gdLst/>
              <a:ahLst/>
              <a:cxnLst/>
              <a:rect l="l" t="t" r="r" b="b"/>
              <a:pathLst>
                <a:path w="1729" h="865" extrusionOk="0">
                  <a:moveTo>
                    <a:pt x="1729" y="1"/>
                  </a:moveTo>
                  <a:cubicBezTo>
                    <a:pt x="1535" y="18"/>
                    <a:pt x="1359" y="36"/>
                    <a:pt x="1165" y="53"/>
                  </a:cubicBezTo>
                  <a:cubicBezTo>
                    <a:pt x="971" y="89"/>
                    <a:pt x="777" y="106"/>
                    <a:pt x="583" y="142"/>
                  </a:cubicBezTo>
                  <a:lnTo>
                    <a:pt x="565" y="159"/>
                  </a:lnTo>
                  <a:cubicBezTo>
                    <a:pt x="459" y="265"/>
                    <a:pt x="371" y="389"/>
                    <a:pt x="283" y="512"/>
                  </a:cubicBezTo>
                  <a:cubicBezTo>
                    <a:pt x="177" y="618"/>
                    <a:pt x="89" y="741"/>
                    <a:pt x="1" y="865"/>
                  </a:cubicBezTo>
                  <a:cubicBezTo>
                    <a:pt x="107" y="759"/>
                    <a:pt x="212" y="653"/>
                    <a:pt x="318" y="547"/>
                  </a:cubicBezTo>
                  <a:cubicBezTo>
                    <a:pt x="424" y="441"/>
                    <a:pt x="512" y="336"/>
                    <a:pt x="618" y="230"/>
                  </a:cubicBezTo>
                  <a:cubicBezTo>
                    <a:pt x="794" y="195"/>
                    <a:pt x="988" y="159"/>
                    <a:pt x="1165" y="124"/>
                  </a:cubicBezTo>
                  <a:cubicBezTo>
                    <a:pt x="1200" y="124"/>
                    <a:pt x="1218" y="124"/>
                    <a:pt x="1253" y="106"/>
                  </a:cubicBezTo>
                  <a:cubicBezTo>
                    <a:pt x="1376" y="89"/>
                    <a:pt x="1482" y="53"/>
                    <a:pt x="1606" y="36"/>
                  </a:cubicBezTo>
                  <a:cubicBezTo>
                    <a:pt x="1641" y="18"/>
                    <a:pt x="1694" y="18"/>
                    <a:pt x="1729" y="1"/>
                  </a:cubicBezTo>
                  <a:close/>
                </a:path>
              </a:pathLst>
            </a:custGeom>
            <a:solidFill>
              <a:srgbClr val="D19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232;p79">
              <a:extLst>
                <a:ext uri="{FF2B5EF4-FFF2-40B4-BE49-F238E27FC236}">
                  <a16:creationId xmlns:a16="http://schemas.microsoft.com/office/drawing/2014/main" id="{FE366918-11B7-9F4B-89F9-1EC2B751806C}"/>
                </a:ext>
              </a:extLst>
            </p:cNvPr>
            <p:cNvSpPr/>
            <p:nvPr/>
          </p:nvSpPr>
          <p:spPr>
            <a:xfrm>
              <a:off x="2897400" y="4174550"/>
              <a:ext cx="43225" cy="21625"/>
            </a:xfrm>
            <a:custGeom>
              <a:avLst/>
              <a:gdLst/>
              <a:ahLst/>
              <a:cxnLst/>
              <a:rect l="l" t="t" r="r" b="b"/>
              <a:pathLst>
                <a:path w="1729" h="865" extrusionOk="0">
                  <a:moveTo>
                    <a:pt x="1693" y="1"/>
                  </a:moveTo>
                  <a:cubicBezTo>
                    <a:pt x="1623" y="1"/>
                    <a:pt x="1570" y="1"/>
                    <a:pt x="1499" y="18"/>
                  </a:cubicBezTo>
                  <a:cubicBezTo>
                    <a:pt x="1394" y="18"/>
                    <a:pt x="1270" y="36"/>
                    <a:pt x="1164" y="54"/>
                  </a:cubicBezTo>
                  <a:cubicBezTo>
                    <a:pt x="970" y="71"/>
                    <a:pt x="776" y="106"/>
                    <a:pt x="582" y="142"/>
                  </a:cubicBezTo>
                  <a:lnTo>
                    <a:pt x="565" y="142"/>
                  </a:lnTo>
                  <a:lnTo>
                    <a:pt x="565" y="159"/>
                  </a:lnTo>
                  <a:cubicBezTo>
                    <a:pt x="459" y="265"/>
                    <a:pt x="371" y="389"/>
                    <a:pt x="283" y="494"/>
                  </a:cubicBezTo>
                  <a:cubicBezTo>
                    <a:pt x="177" y="618"/>
                    <a:pt x="89" y="741"/>
                    <a:pt x="1" y="865"/>
                  </a:cubicBezTo>
                  <a:cubicBezTo>
                    <a:pt x="106" y="759"/>
                    <a:pt x="212" y="653"/>
                    <a:pt x="318" y="530"/>
                  </a:cubicBezTo>
                  <a:cubicBezTo>
                    <a:pt x="424" y="441"/>
                    <a:pt x="512" y="318"/>
                    <a:pt x="618" y="212"/>
                  </a:cubicBezTo>
                  <a:cubicBezTo>
                    <a:pt x="794" y="195"/>
                    <a:pt x="988" y="159"/>
                    <a:pt x="1164" y="124"/>
                  </a:cubicBezTo>
                  <a:cubicBezTo>
                    <a:pt x="1182" y="124"/>
                    <a:pt x="1200" y="106"/>
                    <a:pt x="1217" y="106"/>
                  </a:cubicBezTo>
                  <a:cubicBezTo>
                    <a:pt x="1394" y="71"/>
                    <a:pt x="1570" y="36"/>
                    <a:pt x="1729" y="1"/>
                  </a:cubicBezTo>
                  <a:close/>
                </a:path>
              </a:pathLst>
            </a:custGeom>
            <a:solidFill>
              <a:srgbClr val="D19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233;p79">
              <a:extLst>
                <a:ext uri="{FF2B5EF4-FFF2-40B4-BE49-F238E27FC236}">
                  <a16:creationId xmlns:a16="http://schemas.microsoft.com/office/drawing/2014/main" id="{692D7F76-AEF0-C32F-22FD-CE84068264CF}"/>
                </a:ext>
              </a:extLst>
            </p:cNvPr>
            <p:cNvSpPr/>
            <p:nvPr/>
          </p:nvSpPr>
          <p:spPr>
            <a:xfrm>
              <a:off x="3168100" y="4104900"/>
              <a:ext cx="59525" cy="59100"/>
            </a:xfrm>
            <a:custGeom>
              <a:avLst/>
              <a:gdLst/>
              <a:ahLst/>
              <a:cxnLst/>
              <a:rect l="l" t="t" r="r" b="b"/>
              <a:pathLst>
                <a:path w="2381" h="2364" extrusionOk="0">
                  <a:moveTo>
                    <a:pt x="247" y="0"/>
                  </a:moveTo>
                  <a:cubicBezTo>
                    <a:pt x="71" y="247"/>
                    <a:pt x="0" y="529"/>
                    <a:pt x="0" y="529"/>
                  </a:cubicBezTo>
                  <a:cubicBezTo>
                    <a:pt x="0" y="529"/>
                    <a:pt x="0" y="565"/>
                    <a:pt x="0" y="618"/>
                  </a:cubicBezTo>
                  <a:cubicBezTo>
                    <a:pt x="18" y="688"/>
                    <a:pt x="35" y="794"/>
                    <a:pt x="71" y="917"/>
                  </a:cubicBezTo>
                  <a:cubicBezTo>
                    <a:pt x="194" y="1341"/>
                    <a:pt x="564" y="1993"/>
                    <a:pt x="1534" y="2328"/>
                  </a:cubicBezTo>
                  <a:cubicBezTo>
                    <a:pt x="1570" y="2346"/>
                    <a:pt x="1622" y="2363"/>
                    <a:pt x="1658" y="2363"/>
                  </a:cubicBezTo>
                  <a:cubicBezTo>
                    <a:pt x="2187" y="2117"/>
                    <a:pt x="2381" y="1570"/>
                    <a:pt x="2381" y="1570"/>
                  </a:cubicBezTo>
                  <a:lnTo>
                    <a:pt x="2381" y="1570"/>
                  </a:lnTo>
                  <a:cubicBezTo>
                    <a:pt x="2340" y="1571"/>
                    <a:pt x="2299" y="1572"/>
                    <a:pt x="2259" y="1572"/>
                  </a:cubicBezTo>
                  <a:cubicBezTo>
                    <a:pt x="1136" y="1572"/>
                    <a:pt x="502" y="1090"/>
                    <a:pt x="247" y="0"/>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234;p79">
              <a:extLst>
                <a:ext uri="{FF2B5EF4-FFF2-40B4-BE49-F238E27FC236}">
                  <a16:creationId xmlns:a16="http://schemas.microsoft.com/office/drawing/2014/main" id="{8A3AD3EA-84C0-A3C0-2EDD-324E7BC1B0BA}"/>
                </a:ext>
              </a:extLst>
            </p:cNvPr>
            <p:cNvSpPr/>
            <p:nvPr/>
          </p:nvSpPr>
          <p:spPr>
            <a:xfrm>
              <a:off x="2856850" y="4064775"/>
              <a:ext cx="3975" cy="8400"/>
            </a:xfrm>
            <a:custGeom>
              <a:avLst/>
              <a:gdLst/>
              <a:ahLst/>
              <a:cxnLst/>
              <a:rect l="l" t="t" r="r" b="b"/>
              <a:pathLst>
                <a:path w="159" h="336" extrusionOk="0">
                  <a:moveTo>
                    <a:pt x="0" y="1"/>
                  </a:moveTo>
                  <a:cubicBezTo>
                    <a:pt x="124" y="300"/>
                    <a:pt x="141" y="336"/>
                    <a:pt x="159" y="336"/>
                  </a:cubicBezTo>
                  <a:cubicBezTo>
                    <a:pt x="88" y="142"/>
                    <a:pt x="0" y="1"/>
                    <a:pt x="0" y="1"/>
                  </a:cubicBezTo>
                  <a:close/>
                </a:path>
              </a:pathLst>
            </a:custGeom>
            <a:solidFill>
              <a:srgbClr val="7CB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235;p79">
              <a:extLst>
                <a:ext uri="{FF2B5EF4-FFF2-40B4-BE49-F238E27FC236}">
                  <a16:creationId xmlns:a16="http://schemas.microsoft.com/office/drawing/2014/main" id="{4E8D35CA-CC53-3300-EFDE-F956DFD25B79}"/>
                </a:ext>
              </a:extLst>
            </p:cNvPr>
            <p:cNvSpPr/>
            <p:nvPr/>
          </p:nvSpPr>
          <p:spPr>
            <a:xfrm>
              <a:off x="2792925" y="4072200"/>
              <a:ext cx="69675" cy="58725"/>
            </a:xfrm>
            <a:custGeom>
              <a:avLst/>
              <a:gdLst/>
              <a:ahLst/>
              <a:cxnLst/>
              <a:rect l="l" t="t" r="r" b="b"/>
              <a:pathLst>
                <a:path w="2787" h="2349" extrusionOk="0">
                  <a:moveTo>
                    <a:pt x="2310" y="0"/>
                  </a:moveTo>
                  <a:cubicBezTo>
                    <a:pt x="1808" y="0"/>
                    <a:pt x="908" y="205"/>
                    <a:pt x="0" y="1397"/>
                  </a:cubicBezTo>
                  <a:cubicBezTo>
                    <a:pt x="159" y="2349"/>
                    <a:pt x="582" y="2349"/>
                    <a:pt x="582" y="2349"/>
                  </a:cubicBezTo>
                  <a:cubicBezTo>
                    <a:pt x="582" y="2349"/>
                    <a:pt x="600" y="2296"/>
                    <a:pt x="635" y="2225"/>
                  </a:cubicBezTo>
                  <a:cubicBezTo>
                    <a:pt x="778" y="1875"/>
                    <a:pt x="1266" y="994"/>
                    <a:pt x="2306" y="994"/>
                  </a:cubicBezTo>
                  <a:cubicBezTo>
                    <a:pt x="2419" y="994"/>
                    <a:pt x="2537" y="1004"/>
                    <a:pt x="2663" y="1026"/>
                  </a:cubicBezTo>
                  <a:cubicBezTo>
                    <a:pt x="2769" y="868"/>
                    <a:pt x="2786" y="674"/>
                    <a:pt x="2786" y="497"/>
                  </a:cubicBezTo>
                  <a:cubicBezTo>
                    <a:pt x="2786" y="338"/>
                    <a:pt x="2751" y="180"/>
                    <a:pt x="2716" y="56"/>
                  </a:cubicBezTo>
                  <a:cubicBezTo>
                    <a:pt x="2710" y="50"/>
                    <a:pt x="2559" y="0"/>
                    <a:pt x="2310" y="0"/>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236;p79">
              <a:extLst>
                <a:ext uri="{FF2B5EF4-FFF2-40B4-BE49-F238E27FC236}">
                  <a16:creationId xmlns:a16="http://schemas.microsoft.com/office/drawing/2014/main" id="{8C157F00-2361-3B0D-42A0-942C043971C9}"/>
                </a:ext>
              </a:extLst>
            </p:cNvPr>
            <p:cNvSpPr/>
            <p:nvPr/>
          </p:nvSpPr>
          <p:spPr>
            <a:xfrm>
              <a:off x="2752800" y="3814050"/>
              <a:ext cx="571825" cy="330750"/>
            </a:xfrm>
            <a:custGeom>
              <a:avLst/>
              <a:gdLst/>
              <a:ahLst/>
              <a:cxnLst/>
              <a:rect l="l" t="t" r="r" b="b"/>
              <a:pathLst>
                <a:path w="22873" h="13230" extrusionOk="0">
                  <a:moveTo>
                    <a:pt x="6719" y="31"/>
                  </a:moveTo>
                  <a:lnTo>
                    <a:pt x="6719" y="31"/>
                  </a:lnTo>
                  <a:cubicBezTo>
                    <a:pt x="6666" y="419"/>
                    <a:pt x="6702" y="824"/>
                    <a:pt x="6807" y="1195"/>
                  </a:cubicBezTo>
                  <a:cubicBezTo>
                    <a:pt x="6913" y="1565"/>
                    <a:pt x="7142" y="1900"/>
                    <a:pt x="7442" y="2112"/>
                  </a:cubicBezTo>
                  <a:cubicBezTo>
                    <a:pt x="7601" y="2235"/>
                    <a:pt x="7777" y="2306"/>
                    <a:pt x="7954" y="2376"/>
                  </a:cubicBezTo>
                  <a:cubicBezTo>
                    <a:pt x="8130" y="2429"/>
                    <a:pt x="8324" y="2482"/>
                    <a:pt x="8500" y="2500"/>
                  </a:cubicBezTo>
                  <a:cubicBezTo>
                    <a:pt x="8694" y="2535"/>
                    <a:pt x="8888" y="2553"/>
                    <a:pt x="9100" y="2570"/>
                  </a:cubicBezTo>
                  <a:cubicBezTo>
                    <a:pt x="9294" y="2588"/>
                    <a:pt x="9488" y="2588"/>
                    <a:pt x="9682" y="2588"/>
                  </a:cubicBezTo>
                  <a:cubicBezTo>
                    <a:pt x="9750" y="2591"/>
                    <a:pt x="9820" y="2592"/>
                    <a:pt x="9889" y="2592"/>
                  </a:cubicBezTo>
                  <a:cubicBezTo>
                    <a:pt x="10212" y="2592"/>
                    <a:pt x="10541" y="2561"/>
                    <a:pt x="10846" y="2517"/>
                  </a:cubicBezTo>
                  <a:cubicBezTo>
                    <a:pt x="11040" y="2482"/>
                    <a:pt x="11234" y="2429"/>
                    <a:pt x="11410" y="2376"/>
                  </a:cubicBezTo>
                  <a:cubicBezTo>
                    <a:pt x="11604" y="2323"/>
                    <a:pt x="11780" y="2235"/>
                    <a:pt x="11957" y="2165"/>
                  </a:cubicBezTo>
                  <a:cubicBezTo>
                    <a:pt x="12292" y="1988"/>
                    <a:pt x="12609" y="1741"/>
                    <a:pt x="12821" y="1424"/>
                  </a:cubicBezTo>
                  <a:cubicBezTo>
                    <a:pt x="13050" y="1107"/>
                    <a:pt x="13173" y="719"/>
                    <a:pt x="13191" y="313"/>
                  </a:cubicBezTo>
                  <a:lnTo>
                    <a:pt x="13191" y="313"/>
                  </a:lnTo>
                  <a:cubicBezTo>
                    <a:pt x="13244" y="719"/>
                    <a:pt x="13156" y="1142"/>
                    <a:pt x="12944" y="1495"/>
                  </a:cubicBezTo>
                  <a:cubicBezTo>
                    <a:pt x="12733" y="1865"/>
                    <a:pt x="12415" y="2147"/>
                    <a:pt x="12062" y="2359"/>
                  </a:cubicBezTo>
                  <a:cubicBezTo>
                    <a:pt x="11710" y="2570"/>
                    <a:pt x="11304" y="2694"/>
                    <a:pt x="10899" y="2782"/>
                  </a:cubicBezTo>
                  <a:cubicBezTo>
                    <a:pt x="10493" y="2852"/>
                    <a:pt x="10087" y="2888"/>
                    <a:pt x="9682" y="2888"/>
                  </a:cubicBezTo>
                  <a:cubicBezTo>
                    <a:pt x="9470" y="2870"/>
                    <a:pt x="9276" y="2870"/>
                    <a:pt x="9065" y="2852"/>
                  </a:cubicBezTo>
                  <a:cubicBezTo>
                    <a:pt x="8871" y="2817"/>
                    <a:pt x="8677" y="2799"/>
                    <a:pt x="8465" y="2764"/>
                  </a:cubicBezTo>
                  <a:cubicBezTo>
                    <a:pt x="8253" y="2729"/>
                    <a:pt x="8059" y="2676"/>
                    <a:pt x="7865" y="2605"/>
                  </a:cubicBezTo>
                  <a:cubicBezTo>
                    <a:pt x="7671" y="2535"/>
                    <a:pt x="7477" y="2429"/>
                    <a:pt x="7319" y="2288"/>
                  </a:cubicBezTo>
                  <a:cubicBezTo>
                    <a:pt x="6984" y="2024"/>
                    <a:pt x="6754" y="1636"/>
                    <a:pt x="6684" y="1230"/>
                  </a:cubicBezTo>
                  <a:cubicBezTo>
                    <a:pt x="6596" y="824"/>
                    <a:pt x="6613" y="419"/>
                    <a:pt x="6719" y="31"/>
                  </a:cubicBezTo>
                  <a:close/>
                  <a:moveTo>
                    <a:pt x="5026" y="7349"/>
                  </a:moveTo>
                  <a:lnTo>
                    <a:pt x="5026" y="7349"/>
                  </a:lnTo>
                  <a:cubicBezTo>
                    <a:pt x="4817" y="7524"/>
                    <a:pt x="4539" y="7870"/>
                    <a:pt x="4481" y="8407"/>
                  </a:cubicBezTo>
                  <a:lnTo>
                    <a:pt x="4481" y="8407"/>
                  </a:lnTo>
                  <a:cubicBezTo>
                    <a:pt x="4572" y="8048"/>
                    <a:pt x="4740" y="7693"/>
                    <a:pt x="5026" y="7349"/>
                  </a:cubicBezTo>
                  <a:close/>
                  <a:moveTo>
                    <a:pt x="5352" y="0"/>
                  </a:moveTo>
                  <a:cubicBezTo>
                    <a:pt x="4927" y="0"/>
                    <a:pt x="4389" y="86"/>
                    <a:pt x="4021" y="454"/>
                  </a:cubicBezTo>
                  <a:cubicBezTo>
                    <a:pt x="3298" y="1177"/>
                    <a:pt x="2981" y="3011"/>
                    <a:pt x="2028" y="4616"/>
                  </a:cubicBezTo>
                  <a:cubicBezTo>
                    <a:pt x="1799" y="4986"/>
                    <a:pt x="1605" y="5304"/>
                    <a:pt x="1429" y="5586"/>
                  </a:cubicBezTo>
                  <a:cubicBezTo>
                    <a:pt x="1270" y="5833"/>
                    <a:pt x="1129" y="6062"/>
                    <a:pt x="1006" y="6256"/>
                  </a:cubicBezTo>
                  <a:cubicBezTo>
                    <a:pt x="935" y="6344"/>
                    <a:pt x="882" y="6450"/>
                    <a:pt x="812" y="6520"/>
                  </a:cubicBezTo>
                  <a:cubicBezTo>
                    <a:pt x="759" y="6609"/>
                    <a:pt x="706" y="6697"/>
                    <a:pt x="671" y="6785"/>
                  </a:cubicBezTo>
                  <a:cubicBezTo>
                    <a:pt x="0" y="7949"/>
                    <a:pt x="36" y="9412"/>
                    <a:pt x="741" y="10559"/>
                  </a:cubicBezTo>
                  <a:cubicBezTo>
                    <a:pt x="970" y="10911"/>
                    <a:pt x="1200" y="11211"/>
                    <a:pt x="1358" y="11423"/>
                  </a:cubicBezTo>
                  <a:cubicBezTo>
                    <a:pt x="1517" y="11599"/>
                    <a:pt x="1605" y="11723"/>
                    <a:pt x="1605" y="11723"/>
                  </a:cubicBezTo>
                  <a:cubicBezTo>
                    <a:pt x="1605" y="11723"/>
                    <a:pt x="2232" y="10028"/>
                    <a:pt x="4052" y="10028"/>
                  </a:cubicBezTo>
                  <a:cubicBezTo>
                    <a:pt x="4088" y="10028"/>
                    <a:pt x="4125" y="10028"/>
                    <a:pt x="4162" y="10030"/>
                  </a:cubicBezTo>
                  <a:cubicBezTo>
                    <a:pt x="4268" y="9959"/>
                    <a:pt x="4374" y="9800"/>
                    <a:pt x="4391" y="9483"/>
                  </a:cubicBezTo>
                  <a:cubicBezTo>
                    <a:pt x="4391" y="9448"/>
                    <a:pt x="4391" y="9395"/>
                    <a:pt x="4391" y="9324"/>
                  </a:cubicBezTo>
                  <a:cubicBezTo>
                    <a:pt x="4383" y="9023"/>
                    <a:pt x="4404" y="8721"/>
                    <a:pt x="4477" y="8422"/>
                  </a:cubicBezTo>
                  <a:lnTo>
                    <a:pt x="4477" y="8422"/>
                  </a:lnTo>
                  <a:cubicBezTo>
                    <a:pt x="4478" y="8423"/>
                    <a:pt x="4479" y="8424"/>
                    <a:pt x="4480" y="8425"/>
                  </a:cubicBezTo>
                  <a:cubicBezTo>
                    <a:pt x="4480" y="8419"/>
                    <a:pt x="4481" y="8413"/>
                    <a:pt x="4481" y="8407"/>
                  </a:cubicBezTo>
                  <a:lnTo>
                    <a:pt x="4481" y="8407"/>
                  </a:lnTo>
                  <a:cubicBezTo>
                    <a:pt x="4480" y="8412"/>
                    <a:pt x="4479" y="8417"/>
                    <a:pt x="4477" y="8422"/>
                  </a:cubicBezTo>
                  <a:lnTo>
                    <a:pt x="4477" y="8422"/>
                  </a:lnTo>
                  <a:cubicBezTo>
                    <a:pt x="3757" y="7540"/>
                    <a:pt x="3898" y="6061"/>
                    <a:pt x="4021" y="5515"/>
                  </a:cubicBezTo>
                  <a:cubicBezTo>
                    <a:pt x="4145" y="4969"/>
                    <a:pt x="5344" y="2447"/>
                    <a:pt x="5291" y="1142"/>
                  </a:cubicBezTo>
                  <a:lnTo>
                    <a:pt x="5291" y="1142"/>
                  </a:lnTo>
                  <a:cubicBezTo>
                    <a:pt x="5291" y="1142"/>
                    <a:pt x="5379" y="2130"/>
                    <a:pt x="4779" y="4140"/>
                  </a:cubicBezTo>
                  <a:cubicBezTo>
                    <a:pt x="4162" y="6168"/>
                    <a:pt x="5238" y="7190"/>
                    <a:pt x="5238" y="7190"/>
                  </a:cubicBezTo>
                  <a:cubicBezTo>
                    <a:pt x="5238" y="7190"/>
                    <a:pt x="5220" y="7190"/>
                    <a:pt x="5203" y="7208"/>
                  </a:cubicBezTo>
                  <a:cubicBezTo>
                    <a:pt x="5238" y="7243"/>
                    <a:pt x="5291" y="7296"/>
                    <a:pt x="5308" y="7349"/>
                  </a:cubicBezTo>
                  <a:cubicBezTo>
                    <a:pt x="5308" y="7349"/>
                    <a:pt x="6094" y="7993"/>
                    <a:pt x="7269" y="7993"/>
                  </a:cubicBezTo>
                  <a:cubicBezTo>
                    <a:pt x="7469" y="7993"/>
                    <a:pt x="7680" y="7975"/>
                    <a:pt x="7901" y="7931"/>
                  </a:cubicBezTo>
                  <a:cubicBezTo>
                    <a:pt x="8393" y="7827"/>
                    <a:pt x="8756" y="7783"/>
                    <a:pt x="9036" y="7783"/>
                  </a:cubicBezTo>
                  <a:cubicBezTo>
                    <a:pt x="9610" y="7783"/>
                    <a:pt x="9838" y="7965"/>
                    <a:pt x="10123" y="8178"/>
                  </a:cubicBezTo>
                  <a:cubicBezTo>
                    <a:pt x="10407" y="8388"/>
                    <a:pt x="11150" y="8988"/>
                    <a:pt x="12238" y="8988"/>
                  </a:cubicBezTo>
                  <a:cubicBezTo>
                    <a:pt x="12702" y="8988"/>
                    <a:pt x="13228" y="8879"/>
                    <a:pt x="13808" y="8584"/>
                  </a:cubicBezTo>
                  <a:lnTo>
                    <a:pt x="13808" y="8584"/>
                  </a:lnTo>
                  <a:cubicBezTo>
                    <a:pt x="13808" y="8584"/>
                    <a:pt x="13010" y="9733"/>
                    <a:pt x="11603" y="9733"/>
                  </a:cubicBezTo>
                  <a:cubicBezTo>
                    <a:pt x="11199" y="9733"/>
                    <a:pt x="10746" y="9639"/>
                    <a:pt x="10246" y="9395"/>
                  </a:cubicBezTo>
                  <a:lnTo>
                    <a:pt x="10246" y="9395"/>
                  </a:lnTo>
                  <a:cubicBezTo>
                    <a:pt x="10193" y="11793"/>
                    <a:pt x="12697" y="12551"/>
                    <a:pt x="12733" y="12569"/>
                  </a:cubicBezTo>
                  <a:cubicBezTo>
                    <a:pt x="12821" y="12551"/>
                    <a:pt x="12927" y="12551"/>
                    <a:pt x="13015" y="12534"/>
                  </a:cubicBezTo>
                  <a:cubicBezTo>
                    <a:pt x="13702" y="12446"/>
                    <a:pt x="14408" y="12199"/>
                    <a:pt x="14866" y="11723"/>
                  </a:cubicBezTo>
                  <a:cubicBezTo>
                    <a:pt x="15007" y="11581"/>
                    <a:pt x="15131" y="11423"/>
                    <a:pt x="15219" y="11246"/>
                  </a:cubicBezTo>
                  <a:cubicBezTo>
                    <a:pt x="15572" y="10523"/>
                    <a:pt x="15378" y="9677"/>
                    <a:pt x="15290" y="8901"/>
                  </a:cubicBezTo>
                  <a:cubicBezTo>
                    <a:pt x="15254" y="8584"/>
                    <a:pt x="15219" y="8266"/>
                    <a:pt x="15219" y="7949"/>
                  </a:cubicBezTo>
                  <a:cubicBezTo>
                    <a:pt x="15043" y="7755"/>
                    <a:pt x="14919" y="7543"/>
                    <a:pt x="14884" y="7349"/>
                  </a:cubicBezTo>
                  <a:cubicBezTo>
                    <a:pt x="13879" y="4775"/>
                    <a:pt x="15078" y="1636"/>
                    <a:pt x="15254" y="1230"/>
                  </a:cubicBezTo>
                  <a:lnTo>
                    <a:pt x="15254" y="1230"/>
                  </a:lnTo>
                  <a:cubicBezTo>
                    <a:pt x="15166" y="1459"/>
                    <a:pt x="14778" y="2570"/>
                    <a:pt x="14831" y="5004"/>
                  </a:cubicBezTo>
                  <a:cubicBezTo>
                    <a:pt x="14884" y="7737"/>
                    <a:pt x="16013" y="7878"/>
                    <a:pt x="16013" y="7878"/>
                  </a:cubicBezTo>
                  <a:cubicBezTo>
                    <a:pt x="16013" y="7878"/>
                    <a:pt x="15713" y="7296"/>
                    <a:pt x="16013" y="6097"/>
                  </a:cubicBezTo>
                  <a:cubicBezTo>
                    <a:pt x="16030" y="7808"/>
                    <a:pt x="17494" y="8601"/>
                    <a:pt x="17494" y="8601"/>
                  </a:cubicBezTo>
                  <a:cubicBezTo>
                    <a:pt x="17494" y="8601"/>
                    <a:pt x="17813" y="8026"/>
                    <a:pt x="18741" y="8026"/>
                  </a:cubicBezTo>
                  <a:cubicBezTo>
                    <a:pt x="19008" y="8026"/>
                    <a:pt x="19325" y="8074"/>
                    <a:pt x="19698" y="8196"/>
                  </a:cubicBezTo>
                  <a:cubicBezTo>
                    <a:pt x="19660" y="8192"/>
                    <a:pt x="19622" y="8191"/>
                    <a:pt x="19584" y="8191"/>
                  </a:cubicBezTo>
                  <a:cubicBezTo>
                    <a:pt x="18470" y="8191"/>
                    <a:pt x="17794" y="9659"/>
                    <a:pt x="17794" y="9659"/>
                  </a:cubicBezTo>
                  <a:cubicBezTo>
                    <a:pt x="17018" y="10506"/>
                    <a:pt x="17176" y="11352"/>
                    <a:pt x="17176" y="11352"/>
                  </a:cubicBezTo>
                  <a:cubicBezTo>
                    <a:pt x="17176" y="11352"/>
                    <a:pt x="17388" y="12975"/>
                    <a:pt x="18993" y="13204"/>
                  </a:cubicBezTo>
                  <a:cubicBezTo>
                    <a:pt x="19052" y="13221"/>
                    <a:pt x="19116" y="13229"/>
                    <a:pt x="19185" y="13229"/>
                  </a:cubicBezTo>
                  <a:cubicBezTo>
                    <a:pt x="19322" y="13229"/>
                    <a:pt x="19475" y="13198"/>
                    <a:pt x="19628" y="13151"/>
                  </a:cubicBezTo>
                  <a:cubicBezTo>
                    <a:pt x="20104" y="12992"/>
                    <a:pt x="20633" y="12622"/>
                    <a:pt x="21127" y="12146"/>
                  </a:cubicBezTo>
                  <a:cubicBezTo>
                    <a:pt x="21497" y="11793"/>
                    <a:pt x="21832" y="11370"/>
                    <a:pt x="22096" y="10929"/>
                  </a:cubicBezTo>
                  <a:cubicBezTo>
                    <a:pt x="22643" y="10047"/>
                    <a:pt x="22872" y="9060"/>
                    <a:pt x="22396" y="8284"/>
                  </a:cubicBezTo>
                  <a:cubicBezTo>
                    <a:pt x="21215" y="6362"/>
                    <a:pt x="20703" y="6344"/>
                    <a:pt x="19557" y="4757"/>
                  </a:cubicBezTo>
                  <a:cubicBezTo>
                    <a:pt x="19275" y="4351"/>
                    <a:pt x="19010" y="3928"/>
                    <a:pt x="18764" y="3522"/>
                  </a:cubicBezTo>
                  <a:cubicBezTo>
                    <a:pt x="18199" y="2553"/>
                    <a:pt x="17705" y="1653"/>
                    <a:pt x="17106" y="1142"/>
                  </a:cubicBezTo>
                  <a:cubicBezTo>
                    <a:pt x="16947" y="1018"/>
                    <a:pt x="16771" y="913"/>
                    <a:pt x="16612" y="824"/>
                  </a:cubicBezTo>
                  <a:cubicBezTo>
                    <a:pt x="16401" y="736"/>
                    <a:pt x="16207" y="683"/>
                    <a:pt x="16030" y="630"/>
                  </a:cubicBezTo>
                  <a:cubicBezTo>
                    <a:pt x="15748" y="560"/>
                    <a:pt x="15519" y="542"/>
                    <a:pt x="15307" y="525"/>
                  </a:cubicBezTo>
                  <a:cubicBezTo>
                    <a:pt x="14892" y="321"/>
                    <a:pt x="14383" y="234"/>
                    <a:pt x="13917" y="234"/>
                  </a:cubicBezTo>
                  <a:cubicBezTo>
                    <a:pt x="13373" y="234"/>
                    <a:pt x="12888" y="352"/>
                    <a:pt x="12680" y="542"/>
                  </a:cubicBezTo>
                  <a:cubicBezTo>
                    <a:pt x="12680" y="1713"/>
                    <a:pt x="11284" y="2167"/>
                    <a:pt x="9862" y="2167"/>
                  </a:cubicBezTo>
                  <a:cubicBezTo>
                    <a:pt x="9570" y="2167"/>
                    <a:pt x="9276" y="2148"/>
                    <a:pt x="8994" y="2112"/>
                  </a:cubicBezTo>
                  <a:cubicBezTo>
                    <a:pt x="7336" y="1918"/>
                    <a:pt x="6966" y="877"/>
                    <a:pt x="7178" y="66"/>
                  </a:cubicBezTo>
                  <a:cubicBezTo>
                    <a:pt x="7019" y="48"/>
                    <a:pt x="6860" y="31"/>
                    <a:pt x="6719" y="31"/>
                  </a:cubicBezTo>
                  <a:cubicBezTo>
                    <a:pt x="6598" y="17"/>
                    <a:pt x="6484" y="12"/>
                    <a:pt x="6379" y="12"/>
                  </a:cubicBezTo>
                  <a:cubicBezTo>
                    <a:pt x="6207" y="12"/>
                    <a:pt x="6056" y="27"/>
                    <a:pt x="5926" y="48"/>
                  </a:cubicBezTo>
                  <a:cubicBezTo>
                    <a:pt x="5809" y="29"/>
                    <a:pt x="5600" y="0"/>
                    <a:pt x="5352" y="0"/>
                  </a:cubicBezTo>
                  <a:close/>
                </a:path>
              </a:pathLst>
            </a:custGeom>
            <a:solidFill>
              <a:srgbClr val="FFA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237;p79">
              <a:extLst>
                <a:ext uri="{FF2B5EF4-FFF2-40B4-BE49-F238E27FC236}">
                  <a16:creationId xmlns:a16="http://schemas.microsoft.com/office/drawing/2014/main" id="{645752C5-AEB4-74CE-DB35-3C41E9B44D8B}"/>
                </a:ext>
              </a:extLst>
            </p:cNvPr>
            <p:cNvSpPr/>
            <p:nvPr/>
          </p:nvSpPr>
          <p:spPr>
            <a:xfrm>
              <a:off x="2846700" y="3842575"/>
              <a:ext cx="40575" cy="182100"/>
            </a:xfrm>
            <a:custGeom>
              <a:avLst/>
              <a:gdLst/>
              <a:ahLst/>
              <a:cxnLst/>
              <a:rect l="l" t="t" r="r" b="b"/>
              <a:pathLst>
                <a:path w="1623" h="7284" extrusionOk="0">
                  <a:moveTo>
                    <a:pt x="1535" y="1"/>
                  </a:moveTo>
                  <a:cubicBezTo>
                    <a:pt x="1588" y="1306"/>
                    <a:pt x="389" y="3828"/>
                    <a:pt x="265" y="4374"/>
                  </a:cubicBezTo>
                  <a:cubicBezTo>
                    <a:pt x="142" y="4921"/>
                    <a:pt x="1" y="6402"/>
                    <a:pt x="724" y="7284"/>
                  </a:cubicBezTo>
                  <a:cubicBezTo>
                    <a:pt x="776" y="6737"/>
                    <a:pt x="1059" y="6385"/>
                    <a:pt x="1270" y="6208"/>
                  </a:cubicBezTo>
                  <a:cubicBezTo>
                    <a:pt x="1341" y="6138"/>
                    <a:pt x="1411" y="6085"/>
                    <a:pt x="1447" y="6067"/>
                  </a:cubicBezTo>
                  <a:cubicBezTo>
                    <a:pt x="1464" y="6049"/>
                    <a:pt x="1482" y="6049"/>
                    <a:pt x="1482" y="6049"/>
                  </a:cubicBezTo>
                  <a:cubicBezTo>
                    <a:pt x="1482" y="6049"/>
                    <a:pt x="406" y="5027"/>
                    <a:pt x="1023" y="2999"/>
                  </a:cubicBezTo>
                  <a:cubicBezTo>
                    <a:pt x="1623" y="989"/>
                    <a:pt x="1535" y="1"/>
                    <a:pt x="1535" y="1"/>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238;p79">
              <a:extLst>
                <a:ext uri="{FF2B5EF4-FFF2-40B4-BE49-F238E27FC236}">
                  <a16:creationId xmlns:a16="http://schemas.microsoft.com/office/drawing/2014/main" id="{C073EFFD-02BD-8A9E-6E2F-2CAE08E0799C}"/>
                </a:ext>
              </a:extLst>
            </p:cNvPr>
            <p:cNvSpPr/>
            <p:nvPr/>
          </p:nvSpPr>
          <p:spPr>
            <a:xfrm>
              <a:off x="3099750" y="3844800"/>
              <a:ext cx="145525" cy="210750"/>
            </a:xfrm>
            <a:custGeom>
              <a:avLst/>
              <a:gdLst/>
              <a:ahLst/>
              <a:cxnLst/>
              <a:rect l="l" t="t" r="r" b="b"/>
              <a:pathLst>
                <a:path w="5821" h="8430" extrusionOk="0">
                  <a:moveTo>
                    <a:pt x="1376" y="0"/>
                  </a:moveTo>
                  <a:cubicBezTo>
                    <a:pt x="1200" y="406"/>
                    <a:pt x="1" y="3545"/>
                    <a:pt x="1006" y="6119"/>
                  </a:cubicBezTo>
                  <a:cubicBezTo>
                    <a:pt x="1041" y="6313"/>
                    <a:pt x="1165" y="6525"/>
                    <a:pt x="1341" y="6719"/>
                  </a:cubicBezTo>
                  <a:cubicBezTo>
                    <a:pt x="2117" y="7600"/>
                    <a:pt x="3916" y="8429"/>
                    <a:pt x="3916" y="8429"/>
                  </a:cubicBezTo>
                  <a:cubicBezTo>
                    <a:pt x="3916" y="8429"/>
                    <a:pt x="4592" y="6961"/>
                    <a:pt x="5706" y="6961"/>
                  </a:cubicBezTo>
                  <a:cubicBezTo>
                    <a:pt x="5744" y="6961"/>
                    <a:pt x="5782" y="6962"/>
                    <a:pt x="5820" y="6966"/>
                  </a:cubicBezTo>
                  <a:cubicBezTo>
                    <a:pt x="5447" y="6844"/>
                    <a:pt x="5130" y="6796"/>
                    <a:pt x="4863" y="6796"/>
                  </a:cubicBezTo>
                  <a:cubicBezTo>
                    <a:pt x="3935" y="6796"/>
                    <a:pt x="3616" y="7371"/>
                    <a:pt x="3616" y="7371"/>
                  </a:cubicBezTo>
                  <a:cubicBezTo>
                    <a:pt x="3616" y="7371"/>
                    <a:pt x="2152" y="6578"/>
                    <a:pt x="2135" y="4867"/>
                  </a:cubicBezTo>
                  <a:cubicBezTo>
                    <a:pt x="1835" y="6066"/>
                    <a:pt x="2135" y="6648"/>
                    <a:pt x="2135" y="6648"/>
                  </a:cubicBezTo>
                  <a:cubicBezTo>
                    <a:pt x="2135" y="6648"/>
                    <a:pt x="1006" y="6507"/>
                    <a:pt x="953" y="3774"/>
                  </a:cubicBezTo>
                  <a:cubicBezTo>
                    <a:pt x="900" y="1340"/>
                    <a:pt x="1288" y="229"/>
                    <a:pt x="1376"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239;p79">
              <a:extLst>
                <a:ext uri="{FF2B5EF4-FFF2-40B4-BE49-F238E27FC236}">
                  <a16:creationId xmlns:a16="http://schemas.microsoft.com/office/drawing/2014/main" id="{717EAC2D-F2E5-FECF-758D-7F1D709DEA1E}"/>
                </a:ext>
              </a:extLst>
            </p:cNvPr>
            <p:cNvSpPr/>
            <p:nvPr/>
          </p:nvSpPr>
          <p:spPr>
            <a:xfrm>
              <a:off x="3134150" y="3843475"/>
              <a:ext cx="450" cy="1325"/>
            </a:xfrm>
            <a:custGeom>
              <a:avLst/>
              <a:gdLst/>
              <a:ahLst/>
              <a:cxnLst/>
              <a:rect l="l" t="t" r="r" b="b"/>
              <a:pathLst>
                <a:path w="18" h="53" extrusionOk="0">
                  <a:moveTo>
                    <a:pt x="0" y="53"/>
                  </a:moveTo>
                  <a:cubicBezTo>
                    <a:pt x="0" y="18"/>
                    <a:pt x="18" y="0"/>
                    <a:pt x="18" y="0"/>
                  </a:cubicBezTo>
                  <a:cubicBezTo>
                    <a:pt x="18" y="0"/>
                    <a:pt x="0" y="18"/>
                    <a:pt x="0" y="53"/>
                  </a:cubicBezTo>
                  <a:close/>
                </a:path>
              </a:pathLst>
            </a:custGeom>
            <a:solidFill>
              <a:srgbClr val="6899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240;p79">
              <a:extLst>
                <a:ext uri="{FF2B5EF4-FFF2-40B4-BE49-F238E27FC236}">
                  <a16:creationId xmlns:a16="http://schemas.microsoft.com/office/drawing/2014/main" id="{4684F096-0A1F-C0F8-976E-F52D1C092588}"/>
                </a:ext>
              </a:extLst>
            </p:cNvPr>
            <p:cNvSpPr/>
            <p:nvPr/>
          </p:nvSpPr>
          <p:spPr>
            <a:xfrm>
              <a:off x="2884175" y="3997775"/>
              <a:ext cx="213850" cy="131400"/>
            </a:xfrm>
            <a:custGeom>
              <a:avLst/>
              <a:gdLst/>
              <a:ahLst/>
              <a:cxnLst/>
              <a:rect l="l" t="t" r="r" b="b"/>
              <a:pathLst>
                <a:path w="8554" h="5256" extrusionOk="0">
                  <a:moveTo>
                    <a:pt x="53" y="0"/>
                  </a:moveTo>
                  <a:cubicBezTo>
                    <a:pt x="54" y="0"/>
                    <a:pt x="618" y="618"/>
                    <a:pt x="247" y="1940"/>
                  </a:cubicBezTo>
                  <a:cubicBezTo>
                    <a:pt x="53" y="2628"/>
                    <a:pt x="0" y="3157"/>
                    <a:pt x="142" y="3545"/>
                  </a:cubicBezTo>
                  <a:cubicBezTo>
                    <a:pt x="247" y="3880"/>
                    <a:pt x="494" y="4144"/>
                    <a:pt x="865" y="4321"/>
                  </a:cubicBezTo>
                  <a:cubicBezTo>
                    <a:pt x="917" y="4338"/>
                    <a:pt x="953" y="4356"/>
                    <a:pt x="1006" y="4374"/>
                  </a:cubicBezTo>
                  <a:cubicBezTo>
                    <a:pt x="1129" y="4409"/>
                    <a:pt x="1253" y="4444"/>
                    <a:pt x="1376" y="4479"/>
                  </a:cubicBezTo>
                  <a:cubicBezTo>
                    <a:pt x="3757" y="5149"/>
                    <a:pt x="5626" y="5255"/>
                    <a:pt x="6631" y="5255"/>
                  </a:cubicBezTo>
                  <a:cubicBezTo>
                    <a:pt x="6896" y="5255"/>
                    <a:pt x="7090" y="5238"/>
                    <a:pt x="7231" y="5238"/>
                  </a:cubicBezTo>
                  <a:lnTo>
                    <a:pt x="7354" y="5238"/>
                  </a:lnTo>
                  <a:cubicBezTo>
                    <a:pt x="7425" y="5220"/>
                    <a:pt x="7478" y="5220"/>
                    <a:pt x="7478" y="5220"/>
                  </a:cubicBezTo>
                  <a:cubicBezTo>
                    <a:pt x="7442" y="5202"/>
                    <a:pt x="4938" y="4444"/>
                    <a:pt x="4991" y="2046"/>
                  </a:cubicBezTo>
                  <a:lnTo>
                    <a:pt x="4991" y="2046"/>
                  </a:lnTo>
                  <a:cubicBezTo>
                    <a:pt x="5491" y="2290"/>
                    <a:pt x="5944" y="2384"/>
                    <a:pt x="6348" y="2384"/>
                  </a:cubicBezTo>
                  <a:cubicBezTo>
                    <a:pt x="7755" y="2384"/>
                    <a:pt x="8553" y="1235"/>
                    <a:pt x="8553" y="1235"/>
                  </a:cubicBezTo>
                  <a:lnTo>
                    <a:pt x="8553" y="1235"/>
                  </a:lnTo>
                  <a:cubicBezTo>
                    <a:pt x="7973" y="1530"/>
                    <a:pt x="7447" y="1639"/>
                    <a:pt x="6983" y="1639"/>
                  </a:cubicBezTo>
                  <a:cubicBezTo>
                    <a:pt x="5895" y="1639"/>
                    <a:pt x="5152" y="1039"/>
                    <a:pt x="4868" y="829"/>
                  </a:cubicBezTo>
                  <a:cubicBezTo>
                    <a:pt x="4583" y="616"/>
                    <a:pt x="4355" y="434"/>
                    <a:pt x="3781" y="434"/>
                  </a:cubicBezTo>
                  <a:cubicBezTo>
                    <a:pt x="3501" y="434"/>
                    <a:pt x="3138" y="478"/>
                    <a:pt x="2646" y="582"/>
                  </a:cubicBezTo>
                  <a:cubicBezTo>
                    <a:pt x="2425" y="626"/>
                    <a:pt x="2214" y="644"/>
                    <a:pt x="2014" y="644"/>
                  </a:cubicBezTo>
                  <a:cubicBezTo>
                    <a:pt x="839" y="644"/>
                    <a:pt x="54" y="0"/>
                    <a:pt x="53"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241;p79">
              <a:extLst>
                <a:ext uri="{FF2B5EF4-FFF2-40B4-BE49-F238E27FC236}">
                  <a16:creationId xmlns:a16="http://schemas.microsoft.com/office/drawing/2014/main" id="{0BEE39D8-C95C-AA73-9A72-BA462002B9CF}"/>
                </a:ext>
              </a:extLst>
            </p:cNvPr>
            <p:cNvSpPr/>
            <p:nvPr/>
          </p:nvSpPr>
          <p:spPr>
            <a:xfrm>
              <a:off x="3174275" y="4097850"/>
              <a:ext cx="53350" cy="46350"/>
            </a:xfrm>
            <a:custGeom>
              <a:avLst/>
              <a:gdLst/>
              <a:ahLst/>
              <a:cxnLst/>
              <a:rect l="l" t="t" r="r" b="b"/>
              <a:pathLst>
                <a:path w="2134" h="1854" extrusionOk="0">
                  <a:moveTo>
                    <a:pt x="317" y="0"/>
                  </a:moveTo>
                  <a:cubicBezTo>
                    <a:pt x="317" y="0"/>
                    <a:pt x="71" y="0"/>
                    <a:pt x="0" y="282"/>
                  </a:cubicBezTo>
                  <a:cubicBezTo>
                    <a:pt x="255" y="1372"/>
                    <a:pt x="889" y="1854"/>
                    <a:pt x="2012" y="1854"/>
                  </a:cubicBezTo>
                  <a:cubicBezTo>
                    <a:pt x="2052" y="1854"/>
                    <a:pt x="2093" y="1853"/>
                    <a:pt x="2134" y="1852"/>
                  </a:cubicBezTo>
                  <a:cubicBezTo>
                    <a:pt x="529" y="1623"/>
                    <a:pt x="317" y="0"/>
                    <a:pt x="317" y="0"/>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242;p79">
              <a:extLst>
                <a:ext uri="{FF2B5EF4-FFF2-40B4-BE49-F238E27FC236}">
                  <a16:creationId xmlns:a16="http://schemas.microsoft.com/office/drawing/2014/main" id="{4E954880-3B0B-407F-EA71-239DB1C3146F}"/>
                </a:ext>
              </a:extLst>
            </p:cNvPr>
            <p:cNvSpPr/>
            <p:nvPr/>
          </p:nvSpPr>
          <p:spPr>
            <a:xfrm>
              <a:off x="2792925" y="4064725"/>
              <a:ext cx="67900" cy="42400"/>
            </a:xfrm>
            <a:custGeom>
              <a:avLst/>
              <a:gdLst/>
              <a:ahLst/>
              <a:cxnLst/>
              <a:rect l="l" t="t" r="r" b="b"/>
              <a:pathLst>
                <a:path w="2716" h="1696" extrusionOk="0">
                  <a:moveTo>
                    <a:pt x="2447" y="1"/>
                  </a:moveTo>
                  <a:cubicBezTo>
                    <a:pt x="627" y="1"/>
                    <a:pt x="0" y="1696"/>
                    <a:pt x="0" y="1696"/>
                  </a:cubicBezTo>
                  <a:cubicBezTo>
                    <a:pt x="908" y="504"/>
                    <a:pt x="1808" y="299"/>
                    <a:pt x="2310" y="299"/>
                  </a:cubicBezTo>
                  <a:cubicBezTo>
                    <a:pt x="2559" y="299"/>
                    <a:pt x="2710" y="349"/>
                    <a:pt x="2716" y="355"/>
                  </a:cubicBezTo>
                  <a:lnTo>
                    <a:pt x="2716" y="338"/>
                  </a:lnTo>
                  <a:cubicBezTo>
                    <a:pt x="2698" y="338"/>
                    <a:pt x="2681" y="302"/>
                    <a:pt x="2557" y="3"/>
                  </a:cubicBezTo>
                  <a:cubicBezTo>
                    <a:pt x="2520" y="1"/>
                    <a:pt x="2483" y="1"/>
                    <a:pt x="2447" y="1"/>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243;p79">
              <a:extLst>
                <a:ext uri="{FF2B5EF4-FFF2-40B4-BE49-F238E27FC236}">
                  <a16:creationId xmlns:a16="http://schemas.microsoft.com/office/drawing/2014/main" id="{56EB2EA8-417D-2EC5-6784-41C2E33B61AD}"/>
                </a:ext>
              </a:extLst>
            </p:cNvPr>
            <p:cNvSpPr/>
            <p:nvPr/>
          </p:nvSpPr>
          <p:spPr>
            <a:xfrm>
              <a:off x="2917675" y="3814800"/>
              <a:ext cx="166225" cy="71450"/>
            </a:xfrm>
            <a:custGeom>
              <a:avLst/>
              <a:gdLst/>
              <a:ahLst/>
              <a:cxnLst/>
              <a:rect l="l" t="t" r="r" b="b"/>
              <a:pathLst>
                <a:path w="6649" h="2858" extrusionOk="0">
                  <a:moveTo>
                    <a:pt x="124" y="1"/>
                  </a:moveTo>
                  <a:cubicBezTo>
                    <a:pt x="18" y="371"/>
                    <a:pt x="1" y="794"/>
                    <a:pt x="89" y="1200"/>
                  </a:cubicBezTo>
                  <a:cubicBezTo>
                    <a:pt x="159" y="1606"/>
                    <a:pt x="389" y="1994"/>
                    <a:pt x="724" y="2258"/>
                  </a:cubicBezTo>
                  <a:cubicBezTo>
                    <a:pt x="882" y="2399"/>
                    <a:pt x="1076" y="2505"/>
                    <a:pt x="1270" y="2575"/>
                  </a:cubicBezTo>
                  <a:cubicBezTo>
                    <a:pt x="1464" y="2646"/>
                    <a:pt x="1658" y="2699"/>
                    <a:pt x="1870" y="2734"/>
                  </a:cubicBezTo>
                  <a:cubicBezTo>
                    <a:pt x="2082" y="2769"/>
                    <a:pt x="2276" y="2787"/>
                    <a:pt x="2470" y="2822"/>
                  </a:cubicBezTo>
                  <a:cubicBezTo>
                    <a:pt x="2681" y="2840"/>
                    <a:pt x="2875" y="2840"/>
                    <a:pt x="3087" y="2858"/>
                  </a:cubicBezTo>
                  <a:cubicBezTo>
                    <a:pt x="3492" y="2858"/>
                    <a:pt x="3898" y="2822"/>
                    <a:pt x="4304" y="2752"/>
                  </a:cubicBezTo>
                  <a:cubicBezTo>
                    <a:pt x="4709" y="2664"/>
                    <a:pt x="5115" y="2540"/>
                    <a:pt x="5467" y="2329"/>
                  </a:cubicBezTo>
                  <a:cubicBezTo>
                    <a:pt x="5820" y="2117"/>
                    <a:pt x="6138" y="1835"/>
                    <a:pt x="6349" y="1465"/>
                  </a:cubicBezTo>
                  <a:cubicBezTo>
                    <a:pt x="6561" y="1112"/>
                    <a:pt x="6649" y="689"/>
                    <a:pt x="6596" y="283"/>
                  </a:cubicBezTo>
                  <a:lnTo>
                    <a:pt x="6596" y="283"/>
                  </a:lnTo>
                  <a:cubicBezTo>
                    <a:pt x="6578" y="689"/>
                    <a:pt x="6455" y="1077"/>
                    <a:pt x="6226" y="1394"/>
                  </a:cubicBezTo>
                  <a:cubicBezTo>
                    <a:pt x="6014" y="1711"/>
                    <a:pt x="5697" y="1958"/>
                    <a:pt x="5362" y="2135"/>
                  </a:cubicBezTo>
                  <a:cubicBezTo>
                    <a:pt x="5185" y="2205"/>
                    <a:pt x="5009" y="2293"/>
                    <a:pt x="4815" y="2346"/>
                  </a:cubicBezTo>
                  <a:cubicBezTo>
                    <a:pt x="4639" y="2399"/>
                    <a:pt x="4445" y="2452"/>
                    <a:pt x="4251" y="2487"/>
                  </a:cubicBezTo>
                  <a:cubicBezTo>
                    <a:pt x="3946" y="2531"/>
                    <a:pt x="3617" y="2562"/>
                    <a:pt x="3294" y="2562"/>
                  </a:cubicBezTo>
                  <a:cubicBezTo>
                    <a:pt x="3225" y="2562"/>
                    <a:pt x="3155" y="2561"/>
                    <a:pt x="3087" y="2558"/>
                  </a:cubicBezTo>
                  <a:cubicBezTo>
                    <a:pt x="2893" y="2558"/>
                    <a:pt x="2699" y="2558"/>
                    <a:pt x="2505" y="2540"/>
                  </a:cubicBezTo>
                  <a:cubicBezTo>
                    <a:pt x="2293" y="2523"/>
                    <a:pt x="2099" y="2505"/>
                    <a:pt x="1905" y="2470"/>
                  </a:cubicBezTo>
                  <a:cubicBezTo>
                    <a:pt x="1729" y="2452"/>
                    <a:pt x="1535" y="2399"/>
                    <a:pt x="1359" y="2346"/>
                  </a:cubicBezTo>
                  <a:cubicBezTo>
                    <a:pt x="1182" y="2276"/>
                    <a:pt x="1006" y="2205"/>
                    <a:pt x="847" y="2082"/>
                  </a:cubicBezTo>
                  <a:cubicBezTo>
                    <a:pt x="547" y="1870"/>
                    <a:pt x="318" y="1535"/>
                    <a:pt x="212" y="1165"/>
                  </a:cubicBezTo>
                  <a:cubicBezTo>
                    <a:pt x="107" y="794"/>
                    <a:pt x="71" y="389"/>
                    <a:pt x="124" y="1"/>
                  </a:cubicBezTo>
                  <a:close/>
                </a:path>
              </a:pathLst>
            </a:custGeom>
            <a:solidFill>
              <a:srgbClr val="FF96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244;p79">
              <a:extLst>
                <a:ext uri="{FF2B5EF4-FFF2-40B4-BE49-F238E27FC236}">
                  <a16:creationId xmlns:a16="http://schemas.microsoft.com/office/drawing/2014/main" id="{FB2C5FE5-803B-4B39-1506-6D68F86F5B42}"/>
                </a:ext>
              </a:extLst>
            </p:cNvPr>
            <p:cNvSpPr/>
            <p:nvPr/>
          </p:nvSpPr>
          <p:spPr>
            <a:xfrm>
              <a:off x="2839650" y="3384525"/>
              <a:ext cx="166825" cy="196675"/>
            </a:xfrm>
            <a:custGeom>
              <a:avLst/>
              <a:gdLst/>
              <a:ahLst/>
              <a:cxnLst/>
              <a:rect l="l" t="t" r="r" b="b"/>
              <a:pathLst>
                <a:path w="6673" h="7867" extrusionOk="0">
                  <a:moveTo>
                    <a:pt x="3435" y="1"/>
                  </a:moveTo>
                  <a:cubicBezTo>
                    <a:pt x="3139" y="1"/>
                    <a:pt x="2833" y="40"/>
                    <a:pt x="2522" y="124"/>
                  </a:cubicBezTo>
                  <a:cubicBezTo>
                    <a:pt x="300" y="724"/>
                    <a:pt x="0" y="5132"/>
                    <a:pt x="71" y="7583"/>
                  </a:cubicBezTo>
                  <a:cubicBezTo>
                    <a:pt x="816" y="7793"/>
                    <a:pt x="1366" y="7867"/>
                    <a:pt x="1808" y="7867"/>
                  </a:cubicBezTo>
                  <a:cubicBezTo>
                    <a:pt x="2444" y="7867"/>
                    <a:pt x="2858" y="7715"/>
                    <a:pt x="3316" y="7601"/>
                  </a:cubicBezTo>
                  <a:cubicBezTo>
                    <a:pt x="3898" y="7460"/>
                    <a:pt x="4391" y="7107"/>
                    <a:pt x="4744" y="6649"/>
                  </a:cubicBezTo>
                  <a:cubicBezTo>
                    <a:pt x="5326" y="5873"/>
                    <a:pt x="6155" y="4568"/>
                    <a:pt x="6384" y="3245"/>
                  </a:cubicBezTo>
                  <a:cubicBezTo>
                    <a:pt x="6672" y="1486"/>
                    <a:pt x="5252" y="1"/>
                    <a:pt x="3435" y="1"/>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245;p79">
              <a:extLst>
                <a:ext uri="{FF2B5EF4-FFF2-40B4-BE49-F238E27FC236}">
                  <a16:creationId xmlns:a16="http://schemas.microsoft.com/office/drawing/2014/main" id="{51F028EF-5AD1-CB61-B467-F471BF60CAB2}"/>
                </a:ext>
              </a:extLst>
            </p:cNvPr>
            <p:cNvSpPr/>
            <p:nvPr/>
          </p:nvSpPr>
          <p:spPr>
            <a:xfrm>
              <a:off x="2890350" y="3468550"/>
              <a:ext cx="48950" cy="19600"/>
            </a:xfrm>
            <a:custGeom>
              <a:avLst/>
              <a:gdLst/>
              <a:ahLst/>
              <a:cxnLst/>
              <a:rect l="l" t="t" r="r" b="b"/>
              <a:pathLst>
                <a:path w="1958" h="784" extrusionOk="0">
                  <a:moveTo>
                    <a:pt x="710" y="1"/>
                  </a:moveTo>
                  <a:cubicBezTo>
                    <a:pt x="660" y="1"/>
                    <a:pt x="612" y="3"/>
                    <a:pt x="565" y="8"/>
                  </a:cubicBezTo>
                  <a:cubicBezTo>
                    <a:pt x="371" y="8"/>
                    <a:pt x="177" y="43"/>
                    <a:pt x="0" y="114"/>
                  </a:cubicBezTo>
                  <a:cubicBezTo>
                    <a:pt x="177" y="166"/>
                    <a:pt x="353" y="202"/>
                    <a:pt x="529" y="255"/>
                  </a:cubicBezTo>
                  <a:cubicBezTo>
                    <a:pt x="706" y="290"/>
                    <a:pt x="882" y="325"/>
                    <a:pt x="1058" y="360"/>
                  </a:cubicBezTo>
                  <a:cubicBezTo>
                    <a:pt x="1235" y="396"/>
                    <a:pt x="1393" y="413"/>
                    <a:pt x="1552" y="484"/>
                  </a:cubicBezTo>
                  <a:cubicBezTo>
                    <a:pt x="1693" y="519"/>
                    <a:pt x="1817" y="643"/>
                    <a:pt x="1958" y="784"/>
                  </a:cubicBezTo>
                  <a:cubicBezTo>
                    <a:pt x="1958" y="678"/>
                    <a:pt x="1923" y="590"/>
                    <a:pt x="1887" y="502"/>
                  </a:cubicBezTo>
                  <a:cubicBezTo>
                    <a:pt x="1834" y="413"/>
                    <a:pt x="1764" y="325"/>
                    <a:pt x="1676" y="255"/>
                  </a:cubicBezTo>
                  <a:cubicBezTo>
                    <a:pt x="1499" y="131"/>
                    <a:pt x="1305" y="78"/>
                    <a:pt x="1111" y="43"/>
                  </a:cubicBezTo>
                  <a:cubicBezTo>
                    <a:pt x="982" y="17"/>
                    <a:pt x="844" y="1"/>
                    <a:pt x="710"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246;p79">
              <a:extLst>
                <a:ext uri="{FF2B5EF4-FFF2-40B4-BE49-F238E27FC236}">
                  <a16:creationId xmlns:a16="http://schemas.microsoft.com/office/drawing/2014/main" id="{ED0C07DC-B114-A6C2-9BEB-ABCF63CE1678}"/>
                </a:ext>
              </a:extLst>
            </p:cNvPr>
            <p:cNvSpPr/>
            <p:nvPr/>
          </p:nvSpPr>
          <p:spPr>
            <a:xfrm>
              <a:off x="2844500" y="3462125"/>
              <a:ext cx="18975" cy="7950"/>
            </a:xfrm>
            <a:custGeom>
              <a:avLst/>
              <a:gdLst/>
              <a:ahLst/>
              <a:cxnLst/>
              <a:rect l="l" t="t" r="r" b="b"/>
              <a:pathLst>
                <a:path w="759" h="318" extrusionOk="0">
                  <a:moveTo>
                    <a:pt x="371" y="0"/>
                  </a:moveTo>
                  <a:cubicBezTo>
                    <a:pt x="300" y="0"/>
                    <a:pt x="230" y="18"/>
                    <a:pt x="159" y="53"/>
                  </a:cubicBezTo>
                  <a:cubicBezTo>
                    <a:pt x="89" y="88"/>
                    <a:pt x="36" y="141"/>
                    <a:pt x="0" y="229"/>
                  </a:cubicBezTo>
                  <a:cubicBezTo>
                    <a:pt x="89" y="265"/>
                    <a:pt x="141" y="282"/>
                    <a:pt x="212" y="300"/>
                  </a:cubicBezTo>
                  <a:cubicBezTo>
                    <a:pt x="265" y="318"/>
                    <a:pt x="318" y="318"/>
                    <a:pt x="388" y="318"/>
                  </a:cubicBezTo>
                  <a:cubicBezTo>
                    <a:pt x="441" y="318"/>
                    <a:pt x="494" y="300"/>
                    <a:pt x="565" y="282"/>
                  </a:cubicBezTo>
                  <a:cubicBezTo>
                    <a:pt x="618" y="265"/>
                    <a:pt x="688" y="229"/>
                    <a:pt x="759" y="177"/>
                  </a:cubicBezTo>
                  <a:cubicBezTo>
                    <a:pt x="706" y="106"/>
                    <a:pt x="635" y="53"/>
                    <a:pt x="565" y="36"/>
                  </a:cubicBezTo>
                  <a:cubicBezTo>
                    <a:pt x="512" y="0"/>
                    <a:pt x="441" y="0"/>
                    <a:pt x="371"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247;p79">
              <a:extLst>
                <a:ext uri="{FF2B5EF4-FFF2-40B4-BE49-F238E27FC236}">
                  <a16:creationId xmlns:a16="http://schemas.microsoft.com/office/drawing/2014/main" id="{693DA22C-0B6C-CC81-3110-8378F42B01BA}"/>
                </a:ext>
              </a:extLst>
            </p:cNvPr>
            <p:cNvSpPr/>
            <p:nvPr/>
          </p:nvSpPr>
          <p:spPr>
            <a:xfrm>
              <a:off x="2884625" y="3492375"/>
              <a:ext cx="30425" cy="14725"/>
            </a:xfrm>
            <a:custGeom>
              <a:avLst/>
              <a:gdLst/>
              <a:ahLst/>
              <a:cxnLst/>
              <a:rect l="l" t="t" r="r" b="b"/>
              <a:pathLst>
                <a:path w="1217" h="589" extrusionOk="0">
                  <a:moveTo>
                    <a:pt x="524" y="0"/>
                  </a:moveTo>
                  <a:cubicBezTo>
                    <a:pt x="447" y="0"/>
                    <a:pt x="368" y="13"/>
                    <a:pt x="300" y="42"/>
                  </a:cubicBezTo>
                  <a:cubicBezTo>
                    <a:pt x="176" y="78"/>
                    <a:pt x="71" y="183"/>
                    <a:pt x="0" y="289"/>
                  </a:cubicBezTo>
                  <a:cubicBezTo>
                    <a:pt x="124" y="236"/>
                    <a:pt x="229" y="201"/>
                    <a:pt x="335" y="201"/>
                  </a:cubicBezTo>
                  <a:cubicBezTo>
                    <a:pt x="364" y="196"/>
                    <a:pt x="392" y="194"/>
                    <a:pt x="420" y="194"/>
                  </a:cubicBezTo>
                  <a:cubicBezTo>
                    <a:pt x="498" y="194"/>
                    <a:pt x="575" y="210"/>
                    <a:pt x="653" y="236"/>
                  </a:cubicBezTo>
                  <a:cubicBezTo>
                    <a:pt x="741" y="272"/>
                    <a:pt x="847" y="324"/>
                    <a:pt x="935" y="377"/>
                  </a:cubicBezTo>
                  <a:cubicBezTo>
                    <a:pt x="1023" y="430"/>
                    <a:pt x="1111" y="501"/>
                    <a:pt x="1217" y="589"/>
                  </a:cubicBezTo>
                  <a:cubicBezTo>
                    <a:pt x="1199" y="466"/>
                    <a:pt x="1129" y="342"/>
                    <a:pt x="1041" y="254"/>
                  </a:cubicBezTo>
                  <a:cubicBezTo>
                    <a:pt x="952" y="148"/>
                    <a:pt x="847" y="78"/>
                    <a:pt x="705" y="25"/>
                  </a:cubicBezTo>
                  <a:cubicBezTo>
                    <a:pt x="650" y="9"/>
                    <a:pt x="587" y="0"/>
                    <a:pt x="524"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248;p79">
              <a:extLst>
                <a:ext uri="{FF2B5EF4-FFF2-40B4-BE49-F238E27FC236}">
                  <a16:creationId xmlns:a16="http://schemas.microsoft.com/office/drawing/2014/main" id="{9465981E-EF75-E558-4F60-3650402EC92C}"/>
                </a:ext>
              </a:extLst>
            </p:cNvPr>
            <p:cNvSpPr/>
            <p:nvPr/>
          </p:nvSpPr>
          <p:spPr>
            <a:xfrm>
              <a:off x="2840975" y="3485925"/>
              <a:ext cx="17225" cy="7950"/>
            </a:xfrm>
            <a:custGeom>
              <a:avLst/>
              <a:gdLst/>
              <a:ahLst/>
              <a:cxnLst/>
              <a:rect l="l" t="t" r="r" b="b"/>
              <a:pathLst>
                <a:path w="689" h="318" extrusionOk="0">
                  <a:moveTo>
                    <a:pt x="335" y="1"/>
                  </a:moveTo>
                  <a:cubicBezTo>
                    <a:pt x="247" y="1"/>
                    <a:pt x="159" y="36"/>
                    <a:pt x="88" y="89"/>
                  </a:cubicBezTo>
                  <a:cubicBezTo>
                    <a:pt x="18" y="159"/>
                    <a:pt x="0" y="230"/>
                    <a:pt x="0" y="318"/>
                  </a:cubicBezTo>
                  <a:cubicBezTo>
                    <a:pt x="71" y="283"/>
                    <a:pt x="124" y="247"/>
                    <a:pt x="177" y="230"/>
                  </a:cubicBezTo>
                  <a:cubicBezTo>
                    <a:pt x="230" y="212"/>
                    <a:pt x="282" y="212"/>
                    <a:pt x="335" y="212"/>
                  </a:cubicBezTo>
                  <a:cubicBezTo>
                    <a:pt x="388" y="212"/>
                    <a:pt x="424" y="212"/>
                    <a:pt x="494" y="230"/>
                  </a:cubicBezTo>
                  <a:cubicBezTo>
                    <a:pt x="547" y="247"/>
                    <a:pt x="600" y="265"/>
                    <a:pt x="688" y="300"/>
                  </a:cubicBezTo>
                  <a:cubicBezTo>
                    <a:pt x="688" y="212"/>
                    <a:pt x="635" y="142"/>
                    <a:pt x="582" y="89"/>
                  </a:cubicBezTo>
                  <a:cubicBezTo>
                    <a:pt x="512" y="36"/>
                    <a:pt x="424" y="1"/>
                    <a:pt x="335"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249;p79">
              <a:extLst>
                <a:ext uri="{FF2B5EF4-FFF2-40B4-BE49-F238E27FC236}">
                  <a16:creationId xmlns:a16="http://schemas.microsoft.com/office/drawing/2014/main" id="{94AB21F9-A834-9BB2-87B4-47B369AE684E}"/>
                </a:ext>
              </a:extLst>
            </p:cNvPr>
            <p:cNvSpPr/>
            <p:nvPr/>
          </p:nvSpPr>
          <p:spPr>
            <a:xfrm>
              <a:off x="2872700" y="3376600"/>
              <a:ext cx="925" cy="25"/>
            </a:xfrm>
            <a:custGeom>
              <a:avLst/>
              <a:gdLst/>
              <a:ahLst/>
              <a:cxnLst/>
              <a:rect l="l" t="t" r="r" b="b"/>
              <a:pathLst>
                <a:path w="37" h="1" extrusionOk="0">
                  <a:moveTo>
                    <a:pt x="1" y="0"/>
                  </a:moveTo>
                  <a:cubicBezTo>
                    <a:pt x="19" y="0"/>
                    <a:pt x="36" y="0"/>
                    <a:pt x="36" y="0"/>
                  </a:cubicBezTo>
                  <a:cubicBezTo>
                    <a:pt x="36" y="0"/>
                    <a:pt x="19" y="0"/>
                    <a:pt x="1"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250;p79">
              <a:extLst>
                <a:ext uri="{FF2B5EF4-FFF2-40B4-BE49-F238E27FC236}">
                  <a16:creationId xmlns:a16="http://schemas.microsoft.com/office/drawing/2014/main" id="{B2DE5C74-EDD6-3DAF-84EF-7178309EE8EE}"/>
                </a:ext>
              </a:extLst>
            </p:cNvPr>
            <p:cNvSpPr/>
            <p:nvPr/>
          </p:nvSpPr>
          <p:spPr>
            <a:xfrm>
              <a:off x="2852000" y="3472700"/>
              <a:ext cx="23375" cy="56450"/>
            </a:xfrm>
            <a:custGeom>
              <a:avLst/>
              <a:gdLst/>
              <a:ahLst/>
              <a:cxnLst/>
              <a:rect l="l" t="t" r="r" b="b"/>
              <a:pathLst>
                <a:path w="935" h="2258" extrusionOk="0">
                  <a:moveTo>
                    <a:pt x="670" y="0"/>
                  </a:moveTo>
                  <a:cubicBezTo>
                    <a:pt x="547" y="230"/>
                    <a:pt x="459" y="459"/>
                    <a:pt x="370" y="706"/>
                  </a:cubicBezTo>
                  <a:cubicBezTo>
                    <a:pt x="282" y="935"/>
                    <a:pt x="194" y="1182"/>
                    <a:pt x="124" y="1429"/>
                  </a:cubicBezTo>
                  <a:cubicBezTo>
                    <a:pt x="88" y="1552"/>
                    <a:pt x="53" y="1658"/>
                    <a:pt x="35" y="1799"/>
                  </a:cubicBezTo>
                  <a:cubicBezTo>
                    <a:pt x="18" y="1817"/>
                    <a:pt x="18" y="1852"/>
                    <a:pt x="18" y="1887"/>
                  </a:cubicBezTo>
                  <a:cubicBezTo>
                    <a:pt x="0" y="1923"/>
                    <a:pt x="0" y="1958"/>
                    <a:pt x="0" y="1993"/>
                  </a:cubicBezTo>
                  <a:lnTo>
                    <a:pt x="0" y="2028"/>
                  </a:lnTo>
                  <a:cubicBezTo>
                    <a:pt x="0" y="2046"/>
                    <a:pt x="0" y="2064"/>
                    <a:pt x="0" y="2064"/>
                  </a:cubicBezTo>
                  <a:cubicBezTo>
                    <a:pt x="18" y="2099"/>
                    <a:pt x="35" y="2117"/>
                    <a:pt x="53" y="2134"/>
                  </a:cubicBezTo>
                  <a:cubicBezTo>
                    <a:pt x="88" y="2170"/>
                    <a:pt x="124" y="2187"/>
                    <a:pt x="159" y="2205"/>
                  </a:cubicBezTo>
                  <a:cubicBezTo>
                    <a:pt x="300" y="2240"/>
                    <a:pt x="423" y="2240"/>
                    <a:pt x="564" y="2258"/>
                  </a:cubicBezTo>
                  <a:cubicBezTo>
                    <a:pt x="688" y="2258"/>
                    <a:pt x="811" y="2240"/>
                    <a:pt x="935" y="2222"/>
                  </a:cubicBezTo>
                  <a:cubicBezTo>
                    <a:pt x="811" y="2205"/>
                    <a:pt x="688" y="2187"/>
                    <a:pt x="564" y="2152"/>
                  </a:cubicBezTo>
                  <a:cubicBezTo>
                    <a:pt x="441" y="2134"/>
                    <a:pt x="318" y="2117"/>
                    <a:pt x="212" y="2064"/>
                  </a:cubicBezTo>
                  <a:cubicBezTo>
                    <a:pt x="194" y="2046"/>
                    <a:pt x="177" y="2046"/>
                    <a:pt x="159" y="2028"/>
                  </a:cubicBezTo>
                  <a:lnTo>
                    <a:pt x="159" y="2011"/>
                  </a:lnTo>
                  <a:cubicBezTo>
                    <a:pt x="159" y="1958"/>
                    <a:pt x="177" y="1887"/>
                    <a:pt x="194" y="1834"/>
                  </a:cubicBezTo>
                  <a:cubicBezTo>
                    <a:pt x="229" y="1711"/>
                    <a:pt x="265" y="1588"/>
                    <a:pt x="300" y="1464"/>
                  </a:cubicBezTo>
                  <a:cubicBezTo>
                    <a:pt x="441" y="988"/>
                    <a:pt x="582" y="494"/>
                    <a:pt x="670" y="0"/>
                  </a:cubicBezTo>
                  <a:close/>
                </a:path>
              </a:pathLst>
            </a:custGeom>
            <a:solidFill>
              <a:srgbClr val="D39E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251;p79">
              <a:extLst>
                <a:ext uri="{FF2B5EF4-FFF2-40B4-BE49-F238E27FC236}">
                  <a16:creationId xmlns:a16="http://schemas.microsoft.com/office/drawing/2014/main" id="{55D7E9BA-55A0-528D-27B1-E446C51B3001}"/>
                </a:ext>
              </a:extLst>
            </p:cNvPr>
            <p:cNvSpPr/>
            <p:nvPr/>
          </p:nvSpPr>
          <p:spPr>
            <a:xfrm>
              <a:off x="2858175" y="3538900"/>
              <a:ext cx="52925" cy="13050"/>
            </a:xfrm>
            <a:custGeom>
              <a:avLst/>
              <a:gdLst/>
              <a:ahLst/>
              <a:cxnLst/>
              <a:rect l="l" t="t" r="r" b="b"/>
              <a:pathLst>
                <a:path w="2117" h="522" extrusionOk="0">
                  <a:moveTo>
                    <a:pt x="218" y="1"/>
                  </a:moveTo>
                  <a:cubicBezTo>
                    <a:pt x="182" y="1"/>
                    <a:pt x="144" y="20"/>
                    <a:pt x="123" y="51"/>
                  </a:cubicBezTo>
                  <a:lnTo>
                    <a:pt x="0" y="262"/>
                  </a:lnTo>
                  <a:cubicBezTo>
                    <a:pt x="0" y="262"/>
                    <a:pt x="333" y="521"/>
                    <a:pt x="928" y="521"/>
                  </a:cubicBezTo>
                  <a:cubicBezTo>
                    <a:pt x="1251" y="521"/>
                    <a:pt x="1651" y="445"/>
                    <a:pt x="2116" y="209"/>
                  </a:cubicBezTo>
                  <a:lnTo>
                    <a:pt x="776" y="15"/>
                  </a:lnTo>
                  <a:cubicBezTo>
                    <a:pt x="741" y="15"/>
                    <a:pt x="705" y="33"/>
                    <a:pt x="670" y="51"/>
                  </a:cubicBezTo>
                  <a:lnTo>
                    <a:pt x="476" y="174"/>
                  </a:lnTo>
                  <a:lnTo>
                    <a:pt x="282" y="33"/>
                  </a:lnTo>
                  <a:cubicBezTo>
                    <a:pt x="267" y="11"/>
                    <a:pt x="243" y="1"/>
                    <a:pt x="218" y="1"/>
                  </a:cubicBezTo>
                  <a:close/>
                </a:path>
              </a:pathLst>
            </a:custGeom>
            <a:solidFill>
              <a:srgbClr val="C99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252;p79">
              <a:extLst>
                <a:ext uri="{FF2B5EF4-FFF2-40B4-BE49-F238E27FC236}">
                  <a16:creationId xmlns:a16="http://schemas.microsoft.com/office/drawing/2014/main" id="{2ADE3CBF-67FA-1B55-63F3-51365574B1C9}"/>
                </a:ext>
              </a:extLst>
            </p:cNvPr>
            <p:cNvSpPr/>
            <p:nvPr/>
          </p:nvSpPr>
          <p:spPr>
            <a:xfrm>
              <a:off x="2854625" y="3421550"/>
              <a:ext cx="109800" cy="41025"/>
            </a:xfrm>
            <a:custGeom>
              <a:avLst/>
              <a:gdLst/>
              <a:ahLst/>
              <a:cxnLst/>
              <a:rect l="l" t="t" r="r" b="b"/>
              <a:pathLst>
                <a:path w="4392" h="1641" extrusionOk="0">
                  <a:moveTo>
                    <a:pt x="4392" y="1"/>
                  </a:moveTo>
                  <a:lnTo>
                    <a:pt x="248" y="389"/>
                  </a:lnTo>
                  <a:lnTo>
                    <a:pt x="1" y="1024"/>
                  </a:lnTo>
                  <a:cubicBezTo>
                    <a:pt x="144" y="1091"/>
                    <a:pt x="325" y="1118"/>
                    <a:pt x="532" y="1118"/>
                  </a:cubicBezTo>
                  <a:cubicBezTo>
                    <a:pt x="1139" y="1118"/>
                    <a:pt x="1971" y="882"/>
                    <a:pt x="2734" y="724"/>
                  </a:cubicBezTo>
                  <a:cubicBezTo>
                    <a:pt x="2822" y="706"/>
                    <a:pt x="2905" y="697"/>
                    <a:pt x="2983" y="697"/>
                  </a:cubicBezTo>
                  <a:cubicBezTo>
                    <a:pt x="3818" y="697"/>
                    <a:pt x="4127" y="1641"/>
                    <a:pt x="4127" y="1641"/>
                  </a:cubicBezTo>
                  <a:lnTo>
                    <a:pt x="4392" y="1"/>
                  </a:lnTo>
                  <a:close/>
                </a:path>
              </a:pathLst>
            </a:custGeom>
            <a:solidFill>
              <a:srgbClr val="EAB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253;p79">
              <a:extLst>
                <a:ext uri="{FF2B5EF4-FFF2-40B4-BE49-F238E27FC236}">
                  <a16:creationId xmlns:a16="http://schemas.microsoft.com/office/drawing/2014/main" id="{4EC15E64-9D75-6072-14AA-F62C32133C83}"/>
                </a:ext>
              </a:extLst>
            </p:cNvPr>
            <p:cNvSpPr/>
            <p:nvPr/>
          </p:nvSpPr>
          <p:spPr>
            <a:xfrm>
              <a:off x="3015550" y="3404800"/>
              <a:ext cx="900" cy="12825"/>
            </a:xfrm>
            <a:custGeom>
              <a:avLst/>
              <a:gdLst/>
              <a:ahLst/>
              <a:cxnLst/>
              <a:rect l="l" t="t" r="r" b="b"/>
              <a:pathLst>
                <a:path w="36" h="513" extrusionOk="0">
                  <a:moveTo>
                    <a:pt x="18" y="1"/>
                  </a:moveTo>
                  <a:cubicBezTo>
                    <a:pt x="1" y="177"/>
                    <a:pt x="1" y="336"/>
                    <a:pt x="1" y="512"/>
                  </a:cubicBezTo>
                  <a:cubicBezTo>
                    <a:pt x="36" y="353"/>
                    <a:pt x="36" y="177"/>
                    <a:pt x="18"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254;p79">
              <a:extLst>
                <a:ext uri="{FF2B5EF4-FFF2-40B4-BE49-F238E27FC236}">
                  <a16:creationId xmlns:a16="http://schemas.microsoft.com/office/drawing/2014/main" id="{D4AC43BD-6BC1-94E0-079B-80FFD3A25E7E}"/>
                </a:ext>
              </a:extLst>
            </p:cNvPr>
            <p:cNvSpPr/>
            <p:nvPr/>
          </p:nvSpPr>
          <p:spPr>
            <a:xfrm>
              <a:off x="2855525" y="3336750"/>
              <a:ext cx="194250" cy="146550"/>
            </a:xfrm>
            <a:custGeom>
              <a:avLst/>
              <a:gdLst/>
              <a:ahLst/>
              <a:cxnLst/>
              <a:rect l="l" t="t" r="r" b="b"/>
              <a:pathLst>
                <a:path w="7770" h="5862" extrusionOk="0">
                  <a:moveTo>
                    <a:pt x="6419" y="2723"/>
                  </a:moveTo>
                  <a:cubicBezTo>
                    <a:pt x="6437" y="2899"/>
                    <a:pt x="6437" y="3075"/>
                    <a:pt x="6402" y="3234"/>
                  </a:cubicBezTo>
                  <a:cubicBezTo>
                    <a:pt x="6402" y="3058"/>
                    <a:pt x="6402" y="2899"/>
                    <a:pt x="6419" y="2723"/>
                  </a:cubicBezTo>
                  <a:close/>
                  <a:moveTo>
                    <a:pt x="1927" y="1"/>
                  </a:moveTo>
                  <a:cubicBezTo>
                    <a:pt x="1514" y="1"/>
                    <a:pt x="1133" y="83"/>
                    <a:pt x="794" y="219"/>
                  </a:cubicBezTo>
                  <a:cubicBezTo>
                    <a:pt x="229" y="853"/>
                    <a:pt x="0" y="1770"/>
                    <a:pt x="635" y="2476"/>
                  </a:cubicBezTo>
                  <a:cubicBezTo>
                    <a:pt x="512" y="1753"/>
                    <a:pt x="864" y="1153"/>
                    <a:pt x="1464" y="677"/>
                  </a:cubicBezTo>
                  <a:lnTo>
                    <a:pt x="1464" y="677"/>
                  </a:lnTo>
                  <a:cubicBezTo>
                    <a:pt x="1111" y="1277"/>
                    <a:pt x="1111" y="2000"/>
                    <a:pt x="1711" y="2476"/>
                  </a:cubicBezTo>
                  <a:cubicBezTo>
                    <a:pt x="1587" y="1876"/>
                    <a:pt x="1834" y="1400"/>
                    <a:pt x="2310" y="1030"/>
                  </a:cubicBezTo>
                  <a:lnTo>
                    <a:pt x="2310" y="1030"/>
                  </a:lnTo>
                  <a:cubicBezTo>
                    <a:pt x="2205" y="2352"/>
                    <a:pt x="3527" y="3322"/>
                    <a:pt x="4497" y="3569"/>
                  </a:cubicBezTo>
                  <a:cubicBezTo>
                    <a:pt x="4539" y="3580"/>
                    <a:pt x="4583" y="3585"/>
                    <a:pt x="4629" y="3585"/>
                  </a:cubicBezTo>
                  <a:cubicBezTo>
                    <a:pt x="5096" y="3585"/>
                    <a:pt x="5707" y="3028"/>
                    <a:pt x="5820" y="2352"/>
                  </a:cubicBezTo>
                  <a:lnTo>
                    <a:pt x="5820" y="2352"/>
                  </a:lnTo>
                  <a:cubicBezTo>
                    <a:pt x="5943" y="3199"/>
                    <a:pt x="5696" y="4045"/>
                    <a:pt x="5097" y="4768"/>
                  </a:cubicBezTo>
                  <a:cubicBezTo>
                    <a:pt x="5590" y="4380"/>
                    <a:pt x="6243" y="3904"/>
                    <a:pt x="6402" y="3234"/>
                  </a:cubicBezTo>
                  <a:lnTo>
                    <a:pt x="6402" y="3234"/>
                  </a:lnTo>
                  <a:cubicBezTo>
                    <a:pt x="6384" y="4151"/>
                    <a:pt x="6578" y="5051"/>
                    <a:pt x="6067" y="5862"/>
                  </a:cubicBezTo>
                  <a:cubicBezTo>
                    <a:pt x="6437" y="5703"/>
                    <a:pt x="6790" y="5509"/>
                    <a:pt x="7089" y="5280"/>
                  </a:cubicBezTo>
                  <a:cubicBezTo>
                    <a:pt x="7230" y="4857"/>
                    <a:pt x="7248" y="4433"/>
                    <a:pt x="7072" y="4045"/>
                  </a:cubicBezTo>
                  <a:cubicBezTo>
                    <a:pt x="7770" y="2454"/>
                    <a:pt x="5836" y="130"/>
                    <a:pt x="3585" y="130"/>
                  </a:cubicBezTo>
                  <a:cubicBezTo>
                    <a:pt x="3391" y="130"/>
                    <a:pt x="3195" y="147"/>
                    <a:pt x="2998" y="183"/>
                  </a:cubicBezTo>
                  <a:cubicBezTo>
                    <a:pt x="2624" y="56"/>
                    <a:pt x="2265" y="1"/>
                    <a:pt x="1927" y="1"/>
                  </a:cubicBezTo>
                  <a:close/>
                </a:path>
              </a:pathLst>
            </a:custGeom>
            <a:solidFill>
              <a:srgbClr val="6A5770"/>
            </a:solidFill>
            <a:ln w="9525" cap="flat" cmpd="sng">
              <a:solidFill>
                <a:srgbClr val="6A577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255;p79">
              <a:extLst>
                <a:ext uri="{FF2B5EF4-FFF2-40B4-BE49-F238E27FC236}">
                  <a16:creationId xmlns:a16="http://schemas.microsoft.com/office/drawing/2014/main" id="{15BB78BB-5607-30AC-A1D7-AD31C08864CF}"/>
                </a:ext>
              </a:extLst>
            </p:cNvPr>
            <p:cNvSpPr/>
            <p:nvPr/>
          </p:nvSpPr>
          <p:spPr>
            <a:xfrm>
              <a:off x="2821575" y="3342200"/>
              <a:ext cx="211200" cy="183425"/>
            </a:xfrm>
            <a:custGeom>
              <a:avLst/>
              <a:gdLst/>
              <a:ahLst/>
              <a:cxnLst/>
              <a:rect l="l" t="t" r="r" b="b"/>
              <a:pathLst>
                <a:path w="8448" h="7337" extrusionOk="0">
                  <a:moveTo>
                    <a:pt x="2152" y="1"/>
                  </a:moveTo>
                  <a:lnTo>
                    <a:pt x="2152" y="1"/>
                  </a:lnTo>
                  <a:cubicBezTo>
                    <a:pt x="741" y="600"/>
                    <a:pt x="0" y="2205"/>
                    <a:pt x="441" y="3051"/>
                  </a:cubicBezTo>
                  <a:cubicBezTo>
                    <a:pt x="772" y="3694"/>
                    <a:pt x="1123" y="3861"/>
                    <a:pt x="1592" y="3861"/>
                  </a:cubicBezTo>
                  <a:cubicBezTo>
                    <a:pt x="1998" y="3861"/>
                    <a:pt x="2493" y="3735"/>
                    <a:pt x="3139" y="3686"/>
                  </a:cubicBezTo>
                  <a:cubicBezTo>
                    <a:pt x="3696" y="3651"/>
                    <a:pt x="4048" y="3543"/>
                    <a:pt x="4323" y="3543"/>
                  </a:cubicBezTo>
                  <a:cubicBezTo>
                    <a:pt x="4728" y="3543"/>
                    <a:pt x="4967" y="3776"/>
                    <a:pt x="5449" y="4815"/>
                  </a:cubicBezTo>
                  <a:cubicBezTo>
                    <a:pt x="6243" y="6543"/>
                    <a:pt x="6014" y="6737"/>
                    <a:pt x="6014" y="6737"/>
                  </a:cubicBezTo>
                  <a:cubicBezTo>
                    <a:pt x="6014" y="6737"/>
                    <a:pt x="6384" y="7002"/>
                    <a:pt x="6472" y="7337"/>
                  </a:cubicBezTo>
                  <a:cubicBezTo>
                    <a:pt x="7054" y="7072"/>
                    <a:pt x="8112" y="6085"/>
                    <a:pt x="8447" y="5062"/>
                  </a:cubicBezTo>
                  <a:lnTo>
                    <a:pt x="8447" y="5062"/>
                  </a:lnTo>
                  <a:cubicBezTo>
                    <a:pt x="8148" y="5291"/>
                    <a:pt x="7795" y="5485"/>
                    <a:pt x="7425" y="5644"/>
                  </a:cubicBezTo>
                  <a:cubicBezTo>
                    <a:pt x="7936" y="4833"/>
                    <a:pt x="7742" y="3933"/>
                    <a:pt x="7760" y="3016"/>
                  </a:cubicBezTo>
                  <a:lnTo>
                    <a:pt x="7760" y="3016"/>
                  </a:lnTo>
                  <a:cubicBezTo>
                    <a:pt x="7601" y="3686"/>
                    <a:pt x="6948" y="4162"/>
                    <a:pt x="6455" y="4550"/>
                  </a:cubicBezTo>
                  <a:cubicBezTo>
                    <a:pt x="7054" y="3827"/>
                    <a:pt x="7301" y="2981"/>
                    <a:pt x="7178" y="2134"/>
                  </a:cubicBezTo>
                  <a:lnTo>
                    <a:pt x="7178" y="2134"/>
                  </a:lnTo>
                  <a:cubicBezTo>
                    <a:pt x="7065" y="2810"/>
                    <a:pt x="6454" y="3367"/>
                    <a:pt x="5987" y="3367"/>
                  </a:cubicBezTo>
                  <a:cubicBezTo>
                    <a:pt x="5941" y="3367"/>
                    <a:pt x="5897" y="3362"/>
                    <a:pt x="5855" y="3351"/>
                  </a:cubicBezTo>
                  <a:cubicBezTo>
                    <a:pt x="4885" y="3104"/>
                    <a:pt x="3563" y="2134"/>
                    <a:pt x="3668" y="812"/>
                  </a:cubicBezTo>
                  <a:lnTo>
                    <a:pt x="3668" y="812"/>
                  </a:lnTo>
                  <a:cubicBezTo>
                    <a:pt x="3192" y="1182"/>
                    <a:pt x="2945" y="1658"/>
                    <a:pt x="3069" y="2258"/>
                  </a:cubicBezTo>
                  <a:cubicBezTo>
                    <a:pt x="2469" y="1782"/>
                    <a:pt x="2469" y="1059"/>
                    <a:pt x="2822" y="459"/>
                  </a:cubicBezTo>
                  <a:lnTo>
                    <a:pt x="2822" y="459"/>
                  </a:lnTo>
                  <a:cubicBezTo>
                    <a:pt x="2222" y="935"/>
                    <a:pt x="1870" y="1535"/>
                    <a:pt x="1993" y="2258"/>
                  </a:cubicBezTo>
                  <a:cubicBezTo>
                    <a:pt x="1358" y="1552"/>
                    <a:pt x="1587" y="635"/>
                    <a:pt x="2152"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256;p79">
              <a:extLst>
                <a:ext uri="{FF2B5EF4-FFF2-40B4-BE49-F238E27FC236}">
                  <a16:creationId xmlns:a16="http://schemas.microsoft.com/office/drawing/2014/main" id="{55D4B2E0-AF08-06B7-DC22-EE4494799D82}"/>
                </a:ext>
              </a:extLst>
            </p:cNvPr>
            <p:cNvSpPr/>
            <p:nvPr/>
          </p:nvSpPr>
          <p:spPr>
            <a:xfrm>
              <a:off x="2953825" y="3497650"/>
              <a:ext cx="59425" cy="52750"/>
            </a:xfrm>
            <a:custGeom>
              <a:avLst/>
              <a:gdLst/>
              <a:ahLst/>
              <a:cxnLst/>
              <a:rect l="l" t="t" r="r" b="b"/>
              <a:pathLst>
                <a:path w="2377" h="2110" extrusionOk="0">
                  <a:moveTo>
                    <a:pt x="1780" y="0"/>
                  </a:moveTo>
                  <a:cubicBezTo>
                    <a:pt x="1236" y="0"/>
                    <a:pt x="336" y="784"/>
                    <a:pt x="336" y="784"/>
                  </a:cubicBezTo>
                  <a:lnTo>
                    <a:pt x="1" y="2000"/>
                  </a:lnTo>
                  <a:cubicBezTo>
                    <a:pt x="144" y="2076"/>
                    <a:pt x="295" y="2109"/>
                    <a:pt x="448" y="2109"/>
                  </a:cubicBezTo>
                  <a:cubicBezTo>
                    <a:pt x="1373" y="2109"/>
                    <a:pt x="2377" y="887"/>
                    <a:pt x="2135" y="237"/>
                  </a:cubicBezTo>
                  <a:cubicBezTo>
                    <a:pt x="2067" y="66"/>
                    <a:pt x="1939" y="0"/>
                    <a:pt x="1780" y="0"/>
                  </a:cubicBezTo>
                  <a:close/>
                </a:path>
              </a:pathLst>
            </a:custGeom>
            <a:solidFill>
              <a:srgbClr val="FFCD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257;p79">
              <a:extLst>
                <a:ext uri="{FF2B5EF4-FFF2-40B4-BE49-F238E27FC236}">
                  <a16:creationId xmlns:a16="http://schemas.microsoft.com/office/drawing/2014/main" id="{69A30208-E3B1-1692-2339-DD5811E0F2FC}"/>
                </a:ext>
              </a:extLst>
            </p:cNvPr>
            <p:cNvSpPr/>
            <p:nvPr/>
          </p:nvSpPr>
          <p:spPr>
            <a:xfrm>
              <a:off x="2967950" y="3509875"/>
              <a:ext cx="30000" cy="20150"/>
            </a:xfrm>
            <a:custGeom>
              <a:avLst/>
              <a:gdLst/>
              <a:ahLst/>
              <a:cxnLst/>
              <a:rect l="l" t="t" r="r" b="b"/>
              <a:pathLst>
                <a:path w="1200" h="806" extrusionOk="0">
                  <a:moveTo>
                    <a:pt x="971" y="1"/>
                  </a:moveTo>
                  <a:cubicBezTo>
                    <a:pt x="917" y="1"/>
                    <a:pt x="862" y="5"/>
                    <a:pt x="811" y="12"/>
                  </a:cubicBezTo>
                  <a:cubicBezTo>
                    <a:pt x="670" y="48"/>
                    <a:pt x="547" y="101"/>
                    <a:pt x="441" y="171"/>
                  </a:cubicBezTo>
                  <a:cubicBezTo>
                    <a:pt x="317" y="242"/>
                    <a:pt x="229" y="330"/>
                    <a:pt x="141" y="453"/>
                  </a:cubicBezTo>
                  <a:cubicBezTo>
                    <a:pt x="71" y="559"/>
                    <a:pt x="18" y="683"/>
                    <a:pt x="0" y="806"/>
                  </a:cubicBezTo>
                  <a:cubicBezTo>
                    <a:pt x="106" y="718"/>
                    <a:pt x="194" y="647"/>
                    <a:pt x="282" y="577"/>
                  </a:cubicBezTo>
                  <a:cubicBezTo>
                    <a:pt x="370" y="506"/>
                    <a:pt x="476" y="436"/>
                    <a:pt x="564" y="365"/>
                  </a:cubicBezTo>
                  <a:cubicBezTo>
                    <a:pt x="653" y="312"/>
                    <a:pt x="758" y="242"/>
                    <a:pt x="864" y="189"/>
                  </a:cubicBezTo>
                  <a:cubicBezTo>
                    <a:pt x="970" y="136"/>
                    <a:pt x="1076" y="83"/>
                    <a:pt x="1199" y="30"/>
                  </a:cubicBezTo>
                  <a:cubicBezTo>
                    <a:pt x="1127" y="9"/>
                    <a:pt x="1049" y="1"/>
                    <a:pt x="971" y="1"/>
                  </a:cubicBezTo>
                  <a:close/>
                </a:path>
              </a:pathLst>
            </a:custGeom>
            <a:solidFill>
              <a:srgbClr val="F2BB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258;p79">
              <a:extLst>
                <a:ext uri="{FF2B5EF4-FFF2-40B4-BE49-F238E27FC236}">
                  <a16:creationId xmlns:a16="http://schemas.microsoft.com/office/drawing/2014/main" id="{62C6CA2B-D42D-8D99-3FF9-6B2CF29C0A78}"/>
                </a:ext>
              </a:extLst>
            </p:cNvPr>
            <p:cNvSpPr/>
            <p:nvPr/>
          </p:nvSpPr>
          <p:spPr>
            <a:xfrm>
              <a:off x="2864325" y="3555150"/>
              <a:ext cx="21650" cy="6175"/>
            </a:xfrm>
            <a:custGeom>
              <a:avLst/>
              <a:gdLst/>
              <a:ahLst/>
              <a:cxnLst/>
              <a:rect l="l" t="t" r="r" b="b"/>
              <a:pathLst>
                <a:path w="866" h="247" extrusionOk="0">
                  <a:moveTo>
                    <a:pt x="424" y="0"/>
                  </a:moveTo>
                  <a:cubicBezTo>
                    <a:pt x="248" y="0"/>
                    <a:pt x="71" y="88"/>
                    <a:pt x="1" y="247"/>
                  </a:cubicBezTo>
                  <a:cubicBezTo>
                    <a:pt x="71" y="229"/>
                    <a:pt x="142" y="212"/>
                    <a:pt x="230" y="194"/>
                  </a:cubicBezTo>
                  <a:cubicBezTo>
                    <a:pt x="301" y="176"/>
                    <a:pt x="354" y="176"/>
                    <a:pt x="424" y="176"/>
                  </a:cubicBezTo>
                  <a:cubicBezTo>
                    <a:pt x="565" y="176"/>
                    <a:pt x="706" y="194"/>
                    <a:pt x="865" y="247"/>
                  </a:cubicBezTo>
                  <a:cubicBezTo>
                    <a:pt x="794" y="88"/>
                    <a:pt x="601" y="0"/>
                    <a:pt x="424" y="0"/>
                  </a:cubicBezTo>
                  <a:close/>
                </a:path>
              </a:pathLst>
            </a:custGeom>
            <a:solidFill>
              <a:srgbClr val="F2BB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259;p79">
              <a:extLst>
                <a:ext uri="{FF2B5EF4-FFF2-40B4-BE49-F238E27FC236}">
                  <a16:creationId xmlns:a16="http://schemas.microsoft.com/office/drawing/2014/main" id="{FFB85632-1FC3-8A69-8FCD-DC141AB24752}"/>
                </a:ext>
              </a:extLst>
            </p:cNvPr>
            <p:cNvSpPr/>
            <p:nvPr/>
          </p:nvSpPr>
          <p:spPr>
            <a:xfrm>
              <a:off x="2897850" y="3494300"/>
              <a:ext cx="10600" cy="16350"/>
            </a:xfrm>
            <a:custGeom>
              <a:avLst/>
              <a:gdLst/>
              <a:ahLst/>
              <a:cxnLst/>
              <a:rect l="l" t="t" r="r" b="b"/>
              <a:pathLst>
                <a:path w="424" h="654" extrusionOk="0">
                  <a:moveTo>
                    <a:pt x="212" y="1"/>
                  </a:moveTo>
                  <a:cubicBezTo>
                    <a:pt x="88" y="1"/>
                    <a:pt x="0" y="142"/>
                    <a:pt x="0" y="336"/>
                  </a:cubicBezTo>
                  <a:cubicBezTo>
                    <a:pt x="0" y="512"/>
                    <a:pt x="88" y="653"/>
                    <a:pt x="212" y="653"/>
                  </a:cubicBezTo>
                  <a:cubicBezTo>
                    <a:pt x="335" y="653"/>
                    <a:pt x="423" y="512"/>
                    <a:pt x="423" y="336"/>
                  </a:cubicBezTo>
                  <a:cubicBezTo>
                    <a:pt x="423" y="142"/>
                    <a:pt x="335" y="1"/>
                    <a:pt x="212" y="1"/>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260;p79">
              <a:extLst>
                <a:ext uri="{FF2B5EF4-FFF2-40B4-BE49-F238E27FC236}">
                  <a16:creationId xmlns:a16="http://schemas.microsoft.com/office/drawing/2014/main" id="{4BC4C989-620A-C0C9-CB02-957C70E8FC53}"/>
                </a:ext>
              </a:extLst>
            </p:cNvPr>
            <p:cNvSpPr/>
            <p:nvPr/>
          </p:nvSpPr>
          <p:spPr>
            <a:xfrm>
              <a:off x="2849350" y="3487700"/>
              <a:ext cx="8400" cy="12800"/>
            </a:xfrm>
            <a:custGeom>
              <a:avLst/>
              <a:gdLst/>
              <a:ahLst/>
              <a:cxnLst/>
              <a:rect l="l" t="t" r="r" b="b"/>
              <a:pathLst>
                <a:path w="336" h="512" extrusionOk="0">
                  <a:moveTo>
                    <a:pt x="177" y="0"/>
                  </a:moveTo>
                  <a:cubicBezTo>
                    <a:pt x="89" y="0"/>
                    <a:pt x="0" y="123"/>
                    <a:pt x="0" y="265"/>
                  </a:cubicBezTo>
                  <a:cubicBezTo>
                    <a:pt x="0" y="388"/>
                    <a:pt x="89" y="511"/>
                    <a:pt x="177" y="511"/>
                  </a:cubicBezTo>
                  <a:cubicBezTo>
                    <a:pt x="265" y="511"/>
                    <a:pt x="335" y="388"/>
                    <a:pt x="335" y="265"/>
                  </a:cubicBezTo>
                  <a:cubicBezTo>
                    <a:pt x="335" y="123"/>
                    <a:pt x="265" y="0"/>
                    <a:pt x="177" y="0"/>
                  </a:cubicBezTo>
                  <a:close/>
                </a:path>
              </a:pathLst>
            </a:custGeom>
            <a:solidFill>
              <a:srgbClr val="4B3C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3" name="Google Shape;3262;p79">
            <a:extLst>
              <a:ext uri="{FF2B5EF4-FFF2-40B4-BE49-F238E27FC236}">
                <a16:creationId xmlns:a16="http://schemas.microsoft.com/office/drawing/2014/main" id="{2D930790-07DD-2644-891C-3093E69D0AB4}"/>
              </a:ext>
            </a:extLst>
          </p:cNvPr>
          <p:cNvGrpSpPr/>
          <p:nvPr/>
        </p:nvGrpSpPr>
        <p:grpSpPr>
          <a:xfrm>
            <a:off x="2063388" y="3544895"/>
            <a:ext cx="483462" cy="474496"/>
            <a:chOff x="3763184" y="3817357"/>
            <a:chExt cx="363314" cy="356576"/>
          </a:xfrm>
        </p:grpSpPr>
        <p:sp>
          <p:nvSpPr>
            <p:cNvPr id="3844" name="Google Shape;3263;p79">
              <a:extLst>
                <a:ext uri="{FF2B5EF4-FFF2-40B4-BE49-F238E27FC236}">
                  <a16:creationId xmlns:a16="http://schemas.microsoft.com/office/drawing/2014/main" id="{F46725FB-99EE-ED02-8515-94C1F587B35C}"/>
                </a:ext>
              </a:extLst>
            </p:cNvPr>
            <p:cNvSpPr/>
            <p:nvPr/>
          </p:nvSpPr>
          <p:spPr>
            <a:xfrm>
              <a:off x="3763184"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264;p79">
              <a:extLst>
                <a:ext uri="{FF2B5EF4-FFF2-40B4-BE49-F238E27FC236}">
                  <a16:creationId xmlns:a16="http://schemas.microsoft.com/office/drawing/2014/main" id="{FA5B309F-E6AB-AD35-A763-59091373B0F2}"/>
                </a:ext>
              </a:extLst>
            </p:cNvPr>
            <p:cNvSpPr/>
            <p:nvPr/>
          </p:nvSpPr>
          <p:spPr>
            <a:xfrm>
              <a:off x="3918324" y="3817357"/>
              <a:ext cx="208173" cy="356576"/>
            </a:xfrm>
            <a:custGeom>
              <a:avLst/>
              <a:gdLst/>
              <a:ahLst/>
              <a:cxnLst/>
              <a:rect l="l" t="t" r="r" b="b"/>
              <a:pathLst>
                <a:path w="7941" h="13602" extrusionOk="0">
                  <a:moveTo>
                    <a:pt x="896" y="0"/>
                  </a:moveTo>
                  <a:cubicBezTo>
                    <a:pt x="593" y="0"/>
                    <a:pt x="304" y="15"/>
                    <a:pt x="1" y="58"/>
                  </a:cubicBezTo>
                  <a:cubicBezTo>
                    <a:pt x="3393" y="505"/>
                    <a:pt x="5919" y="3378"/>
                    <a:pt x="5919" y="6799"/>
                  </a:cubicBezTo>
                  <a:cubicBezTo>
                    <a:pt x="5919" y="10220"/>
                    <a:pt x="3393" y="13093"/>
                    <a:pt x="1" y="13541"/>
                  </a:cubicBezTo>
                  <a:cubicBezTo>
                    <a:pt x="306" y="13581"/>
                    <a:pt x="610" y="13601"/>
                    <a:pt x="909" y="13601"/>
                  </a:cubicBezTo>
                  <a:cubicBezTo>
                    <a:pt x="4431" y="13601"/>
                    <a:pt x="7441" y="10865"/>
                    <a:pt x="7681" y="7247"/>
                  </a:cubicBezTo>
                  <a:cubicBezTo>
                    <a:pt x="7940" y="3320"/>
                    <a:pt x="4822" y="0"/>
                    <a:pt x="896" y="0"/>
                  </a:cubicBezTo>
                  <a:close/>
                </a:path>
              </a:pathLst>
            </a:custGeom>
            <a:solidFill>
              <a:srgbClr val="A92D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265;p79">
              <a:extLst>
                <a:ext uri="{FF2B5EF4-FFF2-40B4-BE49-F238E27FC236}">
                  <a16:creationId xmlns:a16="http://schemas.microsoft.com/office/drawing/2014/main" id="{79939CD5-2D12-10DC-8293-FAB098E5A453}"/>
                </a:ext>
              </a:extLst>
            </p:cNvPr>
            <p:cNvSpPr/>
            <p:nvPr/>
          </p:nvSpPr>
          <p:spPr>
            <a:xfrm>
              <a:off x="3848330" y="3964188"/>
              <a:ext cx="39375" cy="116945"/>
            </a:xfrm>
            <a:custGeom>
              <a:avLst/>
              <a:gdLst/>
              <a:ahLst/>
              <a:cxnLst/>
              <a:rect l="l" t="t" r="r" b="b"/>
              <a:pathLst>
                <a:path w="1502" h="4461" extrusionOk="0">
                  <a:moveTo>
                    <a:pt x="58" y="0"/>
                  </a:moveTo>
                  <a:cubicBezTo>
                    <a:pt x="29" y="0"/>
                    <a:pt x="0" y="29"/>
                    <a:pt x="0" y="58"/>
                  </a:cubicBezTo>
                  <a:lnTo>
                    <a:pt x="0" y="4403"/>
                  </a:lnTo>
                  <a:cubicBezTo>
                    <a:pt x="0" y="4432"/>
                    <a:pt x="29" y="4461"/>
                    <a:pt x="58" y="4461"/>
                  </a:cubicBezTo>
                  <a:lnTo>
                    <a:pt x="1444" y="4461"/>
                  </a:lnTo>
                  <a:cubicBezTo>
                    <a:pt x="1473" y="4461"/>
                    <a:pt x="1502" y="4446"/>
                    <a:pt x="1502" y="4403"/>
                  </a:cubicBezTo>
                  <a:lnTo>
                    <a:pt x="1502" y="58"/>
                  </a:lnTo>
                  <a:cubicBezTo>
                    <a:pt x="1502" y="29"/>
                    <a:pt x="1473" y="0"/>
                    <a:pt x="14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266;p79">
              <a:extLst>
                <a:ext uri="{FF2B5EF4-FFF2-40B4-BE49-F238E27FC236}">
                  <a16:creationId xmlns:a16="http://schemas.microsoft.com/office/drawing/2014/main" id="{180AABA3-CC0F-E145-43A1-8917FB13CE82}"/>
                </a:ext>
              </a:extLst>
            </p:cNvPr>
            <p:cNvSpPr/>
            <p:nvPr/>
          </p:nvSpPr>
          <p:spPr>
            <a:xfrm>
              <a:off x="3832418" y="3894403"/>
              <a:ext cx="55287" cy="47475"/>
            </a:xfrm>
            <a:custGeom>
              <a:avLst/>
              <a:gdLst/>
              <a:ahLst/>
              <a:cxnLst/>
              <a:rect l="l" t="t" r="r" b="b"/>
              <a:pathLst>
                <a:path w="2109" h="1811" extrusionOk="0">
                  <a:moveTo>
                    <a:pt x="1208" y="0"/>
                  </a:moveTo>
                  <a:cubicBezTo>
                    <a:pt x="987" y="0"/>
                    <a:pt x="761" y="83"/>
                    <a:pt x="578" y="266"/>
                  </a:cubicBezTo>
                  <a:cubicBezTo>
                    <a:pt x="1" y="829"/>
                    <a:pt x="405" y="1810"/>
                    <a:pt x="1214" y="1810"/>
                  </a:cubicBezTo>
                  <a:cubicBezTo>
                    <a:pt x="1704" y="1810"/>
                    <a:pt x="2109" y="1406"/>
                    <a:pt x="2109" y="901"/>
                  </a:cubicBezTo>
                  <a:cubicBezTo>
                    <a:pt x="2109" y="355"/>
                    <a:pt x="1668" y="0"/>
                    <a:pt x="120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267;p79">
              <a:extLst>
                <a:ext uri="{FF2B5EF4-FFF2-40B4-BE49-F238E27FC236}">
                  <a16:creationId xmlns:a16="http://schemas.microsoft.com/office/drawing/2014/main" id="{F2D43A4B-466D-6083-B027-6B289AEB6205}"/>
                </a:ext>
              </a:extLst>
            </p:cNvPr>
            <p:cNvSpPr/>
            <p:nvPr/>
          </p:nvSpPr>
          <p:spPr>
            <a:xfrm>
              <a:off x="3925901" y="3964161"/>
              <a:ext cx="124914" cy="117365"/>
            </a:xfrm>
            <a:custGeom>
              <a:avLst/>
              <a:gdLst/>
              <a:ahLst/>
              <a:cxnLst/>
              <a:rect l="l" t="t" r="r" b="b"/>
              <a:pathLst>
                <a:path w="4765" h="4477" extrusionOk="0">
                  <a:moveTo>
                    <a:pt x="2716" y="1"/>
                  </a:moveTo>
                  <a:cubicBezTo>
                    <a:pt x="2701" y="1"/>
                    <a:pt x="2686" y="1"/>
                    <a:pt x="2671" y="1"/>
                  </a:cubicBezTo>
                  <a:cubicBezTo>
                    <a:pt x="2180" y="1"/>
                    <a:pt x="1718" y="145"/>
                    <a:pt x="1314" y="434"/>
                  </a:cubicBezTo>
                  <a:cubicBezTo>
                    <a:pt x="1304" y="441"/>
                    <a:pt x="1294" y="444"/>
                    <a:pt x="1284" y="444"/>
                  </a:cubicBezTo>
                  <a:cubicBezTo>
                    <a:pt x="1248" y="444"/>
                    <a:pt x="1213" y="410"/>
                    <a:pt x="1213" y="376"/>
                  </a:cubicBezTo>
                  <a:lnTo>
                    <a:pt x="1213" y="59"/>
                  </a:lnTo>
                  <a:cubicBezTo>
                    <a:pt x="1213" y="30"/>
                    <a:pt x="1170" y="1"/>
                    <a:pt x="1141" y="1"/>
                  </a:cubicBezTo>
                  <a:lnTo>
                    <a:pt x="58" y="1"/>
                  </a:lnTo>
                  <a:cubicBezTo>
                    <a:pt x="29" y="1"/>
                    <a:pt x="1" y="30"/>
                    <a:pt x="1" y="59"/>
                  </a:cubicBezTo>
                  <a:lnTo>
                    <a:pt x="1" y="4389"/>
                  </a:lnTo>
                  <a:cubicBezTo>
                    <a:pt x="1" y="4433"/>
                    <a:pt x="29" y="4462"/>
                    <a:pt x="58" y="4462"/>
                  </a:cubicBezTo>
                  <a:lnTo>
                    <a:pt x="1430" y="4462"/>
                  </a:lnTo>
                  <a:cubicBezTo>
                    <a:pt x="1473" y="4462"/>
                    <a:pt x="1502" y="4433"/>
                    <a:pt x="1502" y="4389"/>
                  </a:cubicBezTo>
                  <a:lnTo>
                    <a:pt x="1502" y="2859"/>
                  </a:lnTo>
                  <a:cubicBezTo>
                    <a:pt x="1502" y="2354"/>
                    <a:pt x="1617" y="1502"/>
                    <a:pt x="2382" y="1502"/>
                  </a:cubicBezTo>
                  <a:cubicBezTo>
                    <a:pt x="3133" y="1502"/>
                    <a:pt x="3249" y="2354"/>
                    <a:pt x="3249" y="2859"/>
                  </a:cubicBezTo>
                  <a:lnTo>
                    <a:pt x="3249" y="4404"/>
                  </a:lnTo>
                  <a:cubicBezTo>
                    <a:pt x="3249" y="4433"/>
                    <a:pt x="3277" y="4462"/>
                    <a:pt x="3321" y="4462"/>
                  </a:cubicBezTo>
                  <a:lnTo>
                    <a:pt x="3321" y="4476"/>
                  </a:lnTo>
                  <a:lnTo>
                    <a:pt x="4692" y="4476"/>
                  </a:lnTo>
                  <a:cubicBezTo>
                    <a:pt x="4721" y="4476"/>
                    <a:pt x="4750" y="4433"/>
                    <a:pt x="4750" y="4404"/>
                  </a:cubicBezTo>
                  <a:lnTo>
                    <a:pt x="4750" y="2383"/>
                  </a:lnTo>
                  <a:cubicBezTo>
                    <a:pt x="4764" y="1806"/>
                    <a:pt x="4591" y="1243"/>
                    <a:pt x="4259" y="766"/>
                  </a:cubicBezTo>
                  <a:cubicBezTo>
                    <a:pt x="3893" y="287"/>
                    <a:pt x="3320" y="1"/>
                    <a:pt x="2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9" name="Google Shape;3268;p79">
            <a:extLst>
              <a:ext uri="{FF2B5EF4-FFF2-40B4-BE49-F238E27FC236}">
                <a16:creationId xmlns:a16="http://schemas.microsoft.com/office/drawing/2014/main" id="{E995E13E-CB2C-8A0F-25EB-70B0830BA330}"/>
              </a:ext>
            </a:extLst>
          </p:cNvPr>
          <p:cNvGrpSpPr/>
          <p:nvPr/>
        </p:nvGrpSpPr>
        <p:grpSpPr>
          <a:xfrm>
            <a:off x="1466657" y="3544895"/>
            <a:ext cx="482938" cy="474880"/>
            <a:chOff x="3314750" y="3817357"/>
            <a:chExt cx="362920" cy="356865"/>
          </a:xfrm>
        </p:grpSpPr>
        <p:grpSp>
          <p:nvGrpSpPr>
            <p:cNvPr id="3850" name="Google Shape;3269;p79">
              <a:extLst>
                <a:ext uri="{FF2B5EF4-FFF2-40B4-BE49-F238E27FC236}">
                  <a16:creationId xmlns:a16="http://schemas.microsoft.com/office/drawing/2014/main" id="{3B5981CD-05E1-591C-3E96-D240D54E359D}"/>
                </a:ext>
              </a:extLst>
            </p:cNvPr>
            <p:cNvGrpSpPr/>
            <p:nvPr/>
          </p:nvGrpSpPr>
          <p:grpSpPr>
            <a:xfrm>
              <a:off x="3314750" y="3817357"/>
              <a:ext cx="362920" cy="356865"/>
              <a:chOff x="3314750" y="3817357"/>
              <a:chExt cx="362920" cy="356865"/>
            </a:xfrm>
          </p:grpSpPr>
          <p:sp>
            <p:nvSpPr>
              <p:cNvPr id="3854" name="Google Shape;3270;p79">
                <a:extLst>
                  <a:ext uri="{FF2B5EF4-FFF2-40B4-BE49-F238E27FC236}">
                    <a16:creationId xmlns:a16="http://schemas.microsoft.com/office/drawing/2014/main" id="{42FAFE6D-97C0-51B1-38DC-FC1F4E60834C}"/>
                  </a:ext>
                </a:extLst>
              </p:cNvPr>
              <p:cNvSpPr/>
              <p:nvPr/>
            </p:nvSpPr>
            <p:spPr>
              <a:xfrm>
                <a:off x="3314750"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271;p79">
                <a:extLst>
                  <a:ext uri="{FF2B5EF4-FFF2-40B4-BE49-F238E27FC236}">
                    <a16:creationId xmlns:a16="http://schemas.microsoft.com/office/drawing/2014/main" id="{FD98C5B7-74E5-3FE9-CD91-3C8D5B4543E3}"/>
                  </a:ext>
                </a:extLst>
              </p:cNvPr>
              <p:cNvSpPr/>
              <p:nvPr/>
            </p:nvSpPr>
            <p:spPr>
              <a:xfrm>
                <a:off x="3469891" y="3817357"/>
                <a:ext cx="207780" cy="356865"/>
              </a:xfrm>
              <a:custGeom>
                <a:avLst/>
                <a:gdLst/>
                <a:ahLst/>
                <a:cxnLst/>
                <a:rect l="l" t="t" r="r" b="b"/>
                <a:pathLst>
                  <a:path w="7926" h="13613" extrusionOk="0">
                    <a:moveTo>
                      <a:pt x="881" y="0"/>
                    </a:moveTo>
                    <a:cubicBezTo>
                      <a:pt x="884" y="0"/>
                      <a:pt x="886" y="0"/>
                      <a:pt x="888" y="0"/>
                    </a:cubicBezTo>
                    <a:lnTo>
                      <a:pt x="888" y="0"/>
                    </a:lnTo>
                    <a:cubicBezTo>
                      <a:pt x="891" y="0"/>
                      <a:pt x="893" y="0"/>
                      <a:pt x="896" y="0"/>
                    </a:cubicBezTo>
                    <a:close/>
                    <a:moveTo>
                      <a:pt x="888" y="0"/>
                    </a:moveTo>
                    <a:lnTo>
                      <a:pt x="888" y="0"/>
                    </a:lnTo>
                    <a:cubicBezTo>
                      <a:pt x="588" y="0"/>
                      <a:pt x="301" y="15"/>
                      <a:pt x="1" y="58"/>
                    </a:cubicBezTo>
                    <a:cubicBezTo>
                      <a:pt x="3393" y="491"/>
                      <a:pt x="5934" y="3378"/>
                      <a:pt x="5934" y="6799"/>
                    </a:cubicBezTo>
                    <a:cubicBezTo>
                      <a:pt x="5934" y="10220"/>
                      <a:pt x="3393" y="13107"/>
                      <a:pt x="1" y="13555"/>
                    </a:cubicBezTo>
                    <a:cubicBezTo>
                      <a:pt x="299" y="13594"/>
                      <a:pt x="595" y="13612"/>
                      <a:pt x="887" y="13612"/>
                    </a:cubicBezTo>
                    <a:cubicBezTo>
                      <a:pt x="4418" y="13612"/>
                      <a:pt x="7441" y="10873"/>
                      <a:pt x="7680" y="7247"/>
                    </a:cubicBezTo>
                    <a:cubicBezTo>
                      <a:pt x="7926" y="3323"/>
                      <a:pt x="4826" y="4"/>
                      <a:pt x="888" y="0"/>
                    </a:cubicBezTo>
                    <a:close/>
                  </a:path>
                </a:pathLst>
              </a:custGeom>
              <a:solidFill>
                <a:srgbClr val="A92D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1" name="Google Shape;3272;p79">
              <a:extLst>
                <a:ext uri="{FF2B5EF4-FFF2-40B4-BE49-F238E27FC236}">
                  <a16:creationId xmlns:a16="http://schemas.microsoft.com/office/drawing/2014/main" id="{AA5F5F85-D3F5-B2FF-DD6A-EFEE994AB369}"/>
                </a:ext>
              </a:extLst>
            </p:cNvPr>
            <p:cNvGrpSpPr/>
            <p:nvPr/>
          </p:nvGrpSpPr>
          <p:grpSpPr>
            <a:xfrm>
              <a:off x="3394986" y="3894612"/>
              <a:ext cx="202339" cy="202323"/>
              <a:chOff x="935197" y="1793977"/>
              <a:chExt cx="256451" cy="256430"/>
            </a:xfrm>
          </p:grpSpPr>
          <p:sp>
            <p:nvSpPr>
              <p:cNvPr id="3852" name="Google Shape;3273;p79">
                <a:extLst>
                  <a:ext uri="{FF2B5EF4-FFF2-40B4-BE49-F238E27FC236}">
                    <a16:creationId xmlns:a16="http://schemas.microsoft.com/office/drawing/2014/main" id="{68D7C4CB-9D74-A4E3-9683-3D783CC153B5}"/>
                  </a:ext>
                </a:extLst>
              </p:cNvPr>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274;p79">
                <a:extLst>
                  <a:ext uri="{FF2B5EF4-FFF2-40B4-BE49-F238E27FC236}">
                    <a16:creationId xmlns:a16="http://schemas.microsoft.com/office/drawing/2014/main" id="{CBE83215-8D84-F5A9-9A56-94C46DB31915}"/>
                  </a:ext>
                </a:extLst>
              </p:cNvPr>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56" name="Google Shape;3275;p79">
            <a:extLst>
              <a:ext uri="{FF2B5EF4-FFF2-40B4-BE49-F238E27FC236}">
                <a16:creationId xmlns:a16="http://schemas.microsoft.com/office/drawing/2014/main" id="{CDC196B1-B6FE-E5F4-DB34-E3B379DBBE66}"/>
              </a:ext>
            </a:extLst>
          </p:cNvPr>
          <p:cNvGrpSpPr/>
          <p:nvPr/>
        </p:nvGrpSpPr>
        <p:grpSpPr>
          <a:xfrm>
            <a:off x="869926" y="3544895"/>
            <a:ext cx="482938" cy="474880"/>
            <a:chOff x="2866317" y="3817357"/>
            <a:chExt cx="362920" cy="356865"/>
          </a:xfrm>
        </p:grpSpPr>
        <p:sp>
          <p:nvSpPr>
            <p:cNvPr id="3857" name="Google Shape;3276;p79">
              <a:extLst>
                <a:ext uri="{FF2B5EF4-FFF2-40B4-BE49-F238E27FC236}">
                  <a16:creationId xmlns:a16="http://schemas.microsoft.com/office/drawing/2014/main" id="{3C133562-88E3-43F3-1F15-E8F53FF85EF1}"/>
                </a:ext>
              </a:extLst>
            </p:cNvPr>
            <p:cNvSpPr/>
            <p:nvPr/>
          </p:nvSpPr>
          <p:spPr>
            <a:xfrm>
              <a:off x="2866317" y="3817357"/>
              <a:ext cx="356865" cy="356498"/>
            </a:xfrm>
            <a:custGeom>
              <a:avLst/>
              <a:gdLst/>
              <a:ahLst/>
              <a:cxnLst/>
              <a:rect l="l" t="t" r="r" b="b"/>
              <a:pathLst>
                <a:path w="13613" h="13599" extrusionOk="0">
                  <a:moveTo>
                    <a:pt x="6799" y="0"/>
                  </a:moveTo>
                  <a:cubicBezTo>
                    <a:pt x="3046" y="0"/>
                    <a:pt x="0" y="3046"/>
                    <a:pt x="0" y="6799"/>
                  </a:cubicBezTo>
                  <a:cubicBezTo>
                    <a:pt x="0" y="10552"/>
                    <a:pt x="3046" y="13598"/>
                    <a:pt x="6799" y="13598"/>
                  </a:cubicBezTo>
                  <a:cubicBezTo>
                    <a:pt x="10567" y="13598"/>
                    <a:pt x="13613" y="10552"/>
                    <a:pt x="13613" y="6799"/>
                  </a:cubicBezTo>
                  <a:cubicBezTo>
                    <a:pt x="13613" y="3046"/>
                    <a:pt x="10567" y="0"/>
                    <a:pt x="679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277;p79">
              <a:extLst>
                <a:ext uri="{FF2B5EF4-FFF2-40B4-BE49-F238E27FC236}">
                  <a16:creationId xmlns:a16="http://schemas.microsoft.com/office/drawing/2014/main" id="{51766558-67D8-09F6-2F66-0ACE42F72F02}"/>
                </a:ext>
              </a:extLst>
            </p:cNvPr>
            <p:cNvSpPr/>
            <p:nvPr/>
          </p:nvSpPr>
          <p:spPr>
            <a:xfrm>
              <a:off x="3021457" y="3817357"/>
              <a:ext cx="207780" cy="356576"/>
            </a:xfrm>
            <a:custGeom>
              <a:avLst/>
              <a:gdLst/>
              <a:ahLst/>
              <a:cxnLst/>
              <a:rect l="l" t="t" r="r" b="b"/>
              <a:pathLst>
                <a:path w="7926" h="13602" extrusionOk="0">
                  <a:moveTo>
                    <a:pt x="881" y="0"/>
                  </a:moveTo>
                  <a:cubicBezTo>
                    <a:pt x="593" y="0"/>
                    <a:pt x="290" y="15"/>
                    <a:pt x="1" y="58"/>
                  </a:cubicBezTo>
                  <a:cubicBezTo>
                    <a:pt x="3379" y="505"/>
                    <a:pt x="5919" y="3378"/>
                    <a:pt x="5919" y="6799"/>
                  </a:cubicBezTo>
                  <a:cubicBezTo>
                    <a:pt x="5919" y="10220"/>
                    <a:pt x="3379" y="13093"/>
                    <a:pt x="1" y="13541"/>
                  </a:cubicBezTo>
                  <a:cubicBezTo>
                    <a:pt x="306" y="13581"/>
                    <a:pt x="610" y="13601"/>
                    <a:pt x="909" y="13601"/>
                  </a:cubicBezTo>
                  <a:cubicBezTo>
                    <a:pt x="4431" y="13601"/>
                    <a:pt x="7440" y="10865"/>
                    <a:pt x="7666" y="7247"/>
                  </a:cubicBezTo>
                  <a:cubicBezTo>
                    <a:pt x="7926" y="3320"/>
                    <a:pt x="4822" y="0"/>
                    <a:pt x="881" y="0"/>
                  </a:cubicBezTo>
                  <a:close/>
                </a:path>
              </a:pathLst>
            </a:custGeom>
            <a:solidFill>
              <a:srgbClr val="A92D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278;p79">
              <a:extLst>
                <a:ext uri="{FF2B5EF4-FFF2-40B4-BE49-F238E27FC236}">
                  <a16:creationId xmlns:a16="http://schemas.microsoft.com/office/drawing/2014/main" id="{95A59917-C8F9-3E22-B715-1CDFBBEE1253}"/>
                </a:ext>
              </a:extLst>
            </p:cNvPr>
            <p:cNvSpPr/>
            <p:nvPr/>
          </p:nvSpPr>
          <p:spPr>
            <a:xfrm>
              <a:off x="2928367" y="3894561"/>
              <a:ext cx="194175" cy="279662"/>
            </a:xfrm>
            <a:custGeom>
              <a:avLst/>
              <a:gdLst/>
              <a:ahLst/>
              <a:cxnLst/>
              <a:rect l="l" t="t" r="r" b="b"/>
              <a:pathLst>
                <a:path w="7407" h="10668" extrusionOk="0">
                  <a:moveTo>
                    <a:pt x="6208" y="0"/>
                  </a:moveTo>
                  <a:cubicBezTo>
                    <a:pt x="4086" y="14"/>
                    <a:pt x="2079" y="1732"/>
                    <a:pt x="2079" y="3854"/>
                  </a:cubicBezTo>
                  <a:lnTo>
                    <a:pt x="2079" y="4114"/>
                  </a:lnTo>
                  <a:cubicBezTo>
                    <a:pt x="2079" y="4129"/>
                    <a:pt x="2051" y="4157"/>
                    <a:pt x="2036" y="4157"/>
                  </a:cubicBezTo>
                  <a:lnTo>
                    <a:pt x="174" y="4157"/>
                  </a:lnTo>
                  <a:cubicBezTo>
                    <a:pt x="73" y="4157"/>
                    <a:pt x="1" y="4230"/>
                    <a:pt x="1" y="4331"/>
                  </a:cubicBezTo>
                  <a:lnTo>
                    <a:pt x="1" y="6048"/>
                  </a:lnTo>
                  <a:cubicBezTo>
                    <a:pt x="1" y="6149"/>
                    <a:pt x="73" y="6236"/>
                    <a:pt x="174" y="6236"/>
                  </a:cubicBezTo>
                  <a:lnTo>
                    <a:pt x="2036" y="6236"/>
                  </a:lnTo>
                  <a:cubicBezTo>
                    <a:pt x="2051" y="6236"/>
                    <a:pt x="2079" y="6251"/>
                    <a:pt x="2079" y="6279"/>
                  </a:cubicBezTo>
                  <a:lnTo>
                    <a:pt x="2079" y="10220"/>
                  </a:lnTo>
                  <a:cubicBezTo>
                    <a:pt x="2079" y="10235"/>
                    <a:pt x="2079" y="10249"/>
                    <a:pt x="2108" y="10264"/>
                  </a:cubicBezTo>
                  <a:cubicBezTo>
                    <a:pt x="2743" y="10495"/>
                    <a:pt x="3422" y="10624"/>
                    <a:pt x="4100" y="10668"/>
                  </a:cubicBezTo>
                  <a:cubicBezTo>
                    <a:pt x="4129" y="10668"/>
                    <a:pt x="4144" y="10639"/>
                    <a:pt x="4144" y="10624"/>
                  </a:cubicBezTo>
                  <a:lnTo>
                    <a:pt x="4144" y="6279"/>
                  </a:lnTo>
                  <a:cubicBezTo>
                    <a:pt x="4144" y="6251"/>
                    <a:pt x="4158" y="6236"/>
                    <a:pt x="4187" y="6236"/>
                  </a:cubicBezTo>
                  <a:lnTo>
                    <a:pt x="7218" y="6236"/>
                  </a:lnTo>
                  <a:cubicBezTo>
                    <a:pt x="7319" y="6236"/>
                    <a:pt x="7406" y="6149"/>
                    <a:pt x="7406" y="6048"/>
                  </a:cubicBezTo>
                  <a:lnTo>
                    <a:pt x="7406" y="4331"/>
                  </a:lnTo>
                  <a:cubicBezTo>
                    <a:pt x="7406" y="4230"/>
                    <a:pt x="7319" y="4143"/>
                    <a:pt x="7218" y="4143"/>
                  </a:cubicBezTo>
                  <a:lnTo>
                    <a:pt x="4187" y="4143"/>
                  </a:lnTo>
                  <a:cubicBezTo>
                    <a:pt x="4158" y="4143"/>
                    <a:pt x="4144" y="4129"/>
                    <a:pt x="4144" y="4100"/>
                  </a:cubicBezTo>
                  <a:lnTo>
                    <a:pt x="4144" y="3854"/>
                  </a:lnTo>
                  <a:cubicBezTo>
                    <a:pt x="4144" y="2714"/>
                    <a:pt x="5068" y="2079"/>
                    <a:pt x="6208" y="2079"/>
                  </a:cubicBezTo>
                  <a:lnTo>
                    <a:pt x="7218" y="2079"/>
                  </a:lnTo>
                  <a:cubicBezTo>
                    <a:pt x="7319" y="2079"/>
                    <a:pt x="7406" y="1992"/>
                    <a:pt x="7406" y="1891"/>
                  </a:cubicBezTo>
                  <a:lnTo>
                    <a:pt x="7406" y="173"/>
                  </a:lnTo>
                  <a:cubicBezTo>
                    <a:pt x="7406" y="72"/>
                    <a:pt x="7319" y="0"/>
                    <a:pt x="7218" y="0"/>
                  </a:cubicBezTo>
                  <a:close/>
                </a:path>
              </a:pathLst>
            </a:custGeom>
            <a:solidFill>
              <a:srgbClr val="FDFD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80991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 Health Awareness on World No Tobacco Day by Slidesgo">
  <a:themeElements>
    <a:clrScheme name="Simple Light">
      <a:dk1>
        <a:srgbClr val="000000"/>
      </a:dk1>
      <a:lt1>
        <a:srgbClr val="FFFFFF"/>
      </a:lt1>
      <a:dk2>
        <a:srgbClr val="EEF5FF"/>
      </a:dk2>
      <a:lt2>
        <a:srgbClr val="CD2C28"/>
      </a:lt2>
      <a:accent1>
        <a:srgbClr val="F5D1D1"/>
      </a:accent1>
      <a:accent2>
        <a:srgbClr val="4E312C"/>
      </a:accent2>
      <a:accent3>
        <a:srgbClr val="7C484C"/>
      </a:accent3>
      <a:accent4>
        <a:srgbClr val="FFAB40"/>
      </a:accent4>
      <a:accent5>
        <a:srgbClr val="6B7DC7"/>
      </a:accent5>
      <a:accent6>
        <a:srgbClr val="CF967D"/>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TotalTime>
  <Words>889</Words>
  <Application>Microsoft Office PowerPoint</Application>
  <PresentationFormat>Presentación en pantalla (16:9)</PresentationFormat>
  <Paragraphs>311</Paragraphs>
  <Slides>33</Slides>
  <Notes>33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33</vt:i4>
      </vt:variant>
    </vt:vector>
  </HeadingPairs>
  <TitlesOfParts>
    <vt:vector size="40" baseType="lpstr">
      <vt:lpstr>Cabin</vt:lpstr>
      <vt:lpstr>Calibri</vt:lpstr>
      <vt:lpstr>Bowlby One</vt:lpstr>
      <vt:lpstr>Black Han Sans</vt:lpstr>
      <vt:lpstr>Poppins</vt:lpstr>
      <vt:lpstr>Arial</vt:lpstr>
      <vt:lpstr> Health Awareness on World No Tobacco Day by Slidesgo</vt:lpstr>
      <vt:lpstr>ANALISIS DE MORTALIDAD EN EL SEGUIMIENTO DE PACIENTES FUMADORES QUE ACUDEN  A LA CONSULTA  DE TABAQUISMO </vt:lpstr>
      <vt:lpstr>Metodología</vt:lpstr>
      <vt:lpstr>Presentación de PowerPoint</vt:lpstr>
      <vt:lpstr>Introducción</vt:lpstr>
      <vt:lpstr>Consumo de tabaco</vt:lpstr>
      <vt:lpstr>Consumo de tabaco</vt:lpstr>
      <vt:lpstr>Consumo de tabaco</vt:lpstr>
      <vt:lpstr>Consumo de tabaco</vt:lpstr>
      <vt:lpstr>02</vt:lpstr>
      <vt:lpstr>Objetivo</vt:lpstr>
      <vt:lpstr>Método</vt:lpstr>
      <vt:lpstr>Resultados</vt:lpstr>
      <vt:lpstr>50</vt:lpstr>
      <vt:lpstr>8,7%</vt:lpstr>
      <vt:lpstr>Comorbilidades</vt:lpstr>
      <vt:lpstr>Comorbilidades</vt:lpstr>
      <vt:lpstr>Comorbilidades</vt:lpstr>
      <vt:lpstr>Comorbilidades</vt:lpstr>
      <vt:lpstr>Comorbilidades</vt:lpstr>
      <vt:lpstr>Comorbilidades</vt:lpstr>
      <vt:lpstr>Comorbilidades</vt:lpstr>
      <vt:lpstr>Comorbilidades</vt:lpstr>
      <vt:lpstr>Comorbilidades</vt:lpstr>
      <vt:lpstr>Síndrome metabólico</vt:lpstr>
      <vt:lpstr>Otras comorbilidades</vt:lpstr>
      <vt:lpstr>Otras comorbilidades</vt:lpstr>
      <vt:lpstr>Patología intestinal</vt:lpstr>
      <vt:lpstr>Habito tabaquico</vt:lpstr>
      <vt:lpstr>Conclusiones</vt:lpstr>
      <vt:lpstr>La población analizada destaca por su carácter pluripatológico, principalmente con tasas elevadas de factores de riesgo cardiovascular y síndrome metabólico, así como una alta prevalencia de patología psiquiátrica asociada</vt:lpstr>
      <vt:lpstr>Presentación de PowerPoint</vt:lpstr>
      <vt:lpstr>Sería necesario definir perfiles clínicos concretos asociados a un mayor riesgo de mortalidad entre los pacientes que acuden a una consulta de tabaquismo sobre los que establecer una estrategia de seguimiento</vt:lpstr>
      <vt:lpstr>¡MUCHASGRACIAS!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ANALISIS DE MORTALIDAD EN EL SEGUIMIENTO DE PACIENTES FUMADORES QUE ACUDEN  A LA CONSULTA  DE TABAQUISMO</dc:title>
  <dc:creator>Jorge Herrero</dc:creator>
  <cp:lastModifiedBy>maría del mar ignacio exposito</cp:lastModifiedBy>
  <cp:revision>30</cp:revision>
  <dcterms:modified xsi:type="dcterms:W3CDTF">2023-03-24T08:45:22Z</dcterms:modified>
</cp:coreProperties>
</file>