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4" r:id="rId7"/>
    <p:sldId id="268" r:id="rId8"/>
    <p:sldId id="265" r:id="rId9"/>
    <p:sldId id="269" r:id="rId10"/>
    <p:sldId id="271" r:id="rId11"/>
    <p:sldId id="262" r:id="rId12"/>
    <p:sldId id="263" r:id="rId1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F9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170E1E-1833-487D-8AE1-D000DF68B1ED}" v="534" dt="2023-03-22T21:57:42.6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60"/>
  </p:normalViewPr>
  <p:slideViewPr>
    <p:cSldViewPr>
      <p:cViewPr varScale="1">
        <p:scale>
          <a:sx n="130" d="100"/>
          <a:sy n="130" d="100"/>
        </p:scale>
        <p:origin x="106" y="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Carrera Cueva" userId="7683203c40027634" providerId="LiveId" clId="{71170E1E-1833-487D-8AE1-D000DF68B1ED}"/>
    <pc:docChg chg="undo redo custSel addSld delSld modSld sldOrd">
      <pc:chgData name="Carlos Carrera Cueva" userId="7683203c40027634" providerId="LiveId" clId="{71170E1E-1833-487D-8AE1-D000DF68B1ED}" dt="2023-03-22T21:57:42.645" v="3501" actId="1076"/>
      <pc:docMkLst>
        <pc:docMk/>
      </pc:docMkLst>
      <pc:sldChg chg="addSp delSp modSp mod">
        <pc:chgData name="Carlos Carrera Cueva" userId="7683203c40027634" providerId="LiveId" clId="{71170E1E-1833-487D-8AE1-D000DF68B1ED}" dt="2023-03-21T23:23:44.773" v="2794" actId="1076"/>
        <pc:sldMkLst>
          <pc:docMk/>
          <pc:sldMk cId="0" sldId="256"/>
        </pc:sldMkLst>
        <pc:spChg chg="add mod">
          <ac:chgData name="Carlos Carrera Cueva" userId="7683203c40027634" providerId="LiveId" clId="{71170E1E-1833-487D-8AE1-D000DF68B1ED}" dt="2023-03-11T18:52:01.306" v="392" actId="1076"/>
          <ac:spMkLst>
            <pc:docMk/>
            <pc:sldMk cId="0" sldId="256"/>
            <ac:spMk id="2" creationId="{DB15DEBD-1ADD-106D-2A37-69E1782847E3}"/>
          </ac:spMkLst>
        </pc:spChg>
        <pc:spChg chg="add mod">
          <ac:chgData name="Carlos Carrera Cueva" userId="7683203c40027634" providerId="LiveId" clId="{71170E1E-1833-487D-8AE1-D000DF68B1ED}" dt="2023-03-15T16:48:38.948" v="691" actId="1076"/>
          <ac:spMkLst>
            <pc:docMk/>
            <pc:sldMk cId="0" sldId="256"/>
            <ac:spMk id="3" creationId="{AA716FB1-7ABD-3746-F0FE-03EF20F0C0B1}"/>
          </ac:spMkLst>
        </pc:spChg>
        <pc:spChg chg="add del">
          <ac:chgData name="Carlos Carrera Cueva" userId="7683203c40027634" providerId="LiveId" clId="{71170E1E-1833-487D-8AE1-D000DF68B1ED}" dt="2023-03-11T13:44:53.503" v="70" actId="478"/>
          <ac:spMkLst>
            <pc:docMk/>
            <pc:sldMk cId="0" sldId="256"/>
            <ac:spMk id="4" creationId="{ADBF956A-7F43-3999-1C76-7F26529219DD}"/>
          </ac:spMkLst>
        </pc:spChg>
        <pc:picChg chg="add mod">
          <ac:chgData name="Carlos Carrera Cueva" userId="7683203c40027634" providerId="LiveId" clId="{71170E1E-1833-487D-8AE1-D000DF68B1ED}" dt="2023-03-21T23:23:44.773" v="2794" actId="1076"/>
          <ac:picMkLst>
            <pc:docMk/>
            <pc:sldMk cId="0" sldId="256"/>
            <ac:picMk id="5" creationId="{9D68B737-51CE-6546-B90B-A862EF3869E3}"/>
          </ac:picMkLst>
        </pc:picChg>
        <pc:picChg chg="add mod">
          <ac:chgData name="Carlos Carrera Cueva" userId="7683203c40027634" providerId="LiveId" clId="{71170E1E-1833-487D-8AE1-D000DF68B1ED}" dt="2023-03-21T23:23:42.900" v="2793" actId="1076"/>
          <ac:picMkLst>
            <pc:docMk/>
            <pc:sldMk cId="0" sldId="256"/>
            <ac:picMk id="1026" creationId="{71840B90-1094-3178-5558-7D4CE84F7EA7}"/>
          </ac:picMkLst>
        </pc:picChg>
        <pc:picChg chg="add del mod">
          <ac:chgData name="Carlos Carrera Cueva" userId="7683203c40027634" providerId="LiveId" clId="{71170E1E-1833-487D-8AE1-D000DF68B1ED}" dt="2023-03-15T16:51:13.816" v="699" actId="478"/>
          <ac:picMkLst>
            <pc:docMk/>
            <pc:sldMk cId="0" sldId="256"/>
            <ac:picMk id="1030" creationId="{F7419092-5FDA-B74D-382B-3D5A9B6DCB18}"/>
          </ac:picMkLst>
        </pc:picChg>
      </pc:sldChg>
      <pc:sldChg chg="addSp modSp mod">
        <pc:chgData name="Carlos Carrera Cueva" userId="7683203c40027634" providerId="LiveId" clId="{71170E1E-1833-487D-8AE1-D000DF68B1ED}" dt="2023-03-22T18:31:59.501" v="2802" actId="20577"/>
        <pc:sldMkLst>
          <pc:docMk/>
          <pc:sldMk cId="0" sldId="257"/>
        </pc:sldMkLst>
        <pc:spChg chg="add mod">
          <ac:chgData name="Carlos Carrera Cueva" userId="7683203c40027634" providerId="LiveId" clId="{71170E1E-1833-487D-8AE1-D000DF68B1ED}" dt="2023-03-11T13:47:05.286" v="98" actId="404"/>
          <ac:spMkLst>
            <pc:docMk/>
            <pc:sldMk cId="0" sldId="257"/>
            <ac:spMk id="2" creationId="{EB51EE43-4C44-450F-8C13-C068BB92A9C0}"/>
          </ac:spMkLst>
        </pc:spChg>
        <pc:spChg chg="add mod">
          <ac:chgData name="Carlos Carrera Cueva" userId="7683203c40027634" providerId="LiveId" clId="{71170E1E-1833-487D-8AE1-D000DF68B1ED}" dt="2023-03-11T18:56:51.982" v="447" actId="1582"/>
          <ac:spMkLst>
            <pc:docMk/>
            <pc:sldMk cId="0" sldId="257"/>
            <ac:spMk id="3" creationId="{6CEE0553-B048-40BE-84FF-6F7D63898FD2}"/>
          </ac:spMkLst>
        </pc:spChg>
        <pc:spChg chg="add mod">
          <ac:chgData name="Carlos Carrera Cueva" userId="7683203c40027634" providerId="LiveId" clId="{71170E1E-1833-487D-8AE1-D000DF68B1ED}" dt="2023-03-22T18:31:59.501" v="2802" actId="20577"/>
          <ac:spMkLst>
            <pc:docMk/>
            <pc:sldMk cId="0" sldId="257"/>
            <ac:spMk id="4" creationId="{F17DFD30-81B3-9EAE-4CB5-97F67D24D430}"/>
          </ac:spMkLst>
        </pc:spChg>
        <pc:spChg chg="add mod">
          <ac:chgData name="Carlos Carrera Cueva" userId="7683203c40027634" providerId="LiveId" clId="{71170E1E-1833-487D-8AE1-D000DF68B1ED}" dt="2023-03-15T17:03:19.494" v="714" actId="1076"/>
          <ac:spMkLst>
            <pc:docMk/>
            <pc:sldMk cId="0" sldId="257"/>
            <ac:spMk id="8" creationId="{DAB0A097-060F-3D27-7F36-AAF5F748A6ED}"/>
          </ac:spMkLst>
        </pc:spChg>
        <pc:picChg chg="add mod">
          <ac:chgData name="Carlos Carrera Cueva" userId="7683203c40027634" providerId="LiveId" clId="{71170E1E-1833-487D-8AE1-D000DF68B1ED}" dt="2023-03-11T18:46:16.321" v="329" actId="1076"/>
          <ac:picMkLst>
            <pc:docMk/>
            <pc:sldMk cId="0" sldId="257"/>
            <ac:picMk id="5" creationId="{6B795DD3-27A6-6659-9355-4AA7E388E7A1}"/>
          </ac:picMkLst>
        </pc:picChg>
        <pc:picChg chg="add mod">
          <ac:chgData name="Carlos Carrera Cueva" userId="7683203c40027634" providerId="LiveId" clId="{71170E1E-1833-487D-8AE1-D000DF68B1ED}" dt="2023-03-11T18:46:17.751" v="330" actId="1076"/>
          <ac:picMkLst>
            <pc:docMk/>
            <pc:sldMk cId="0" sldId="257"/>
            <ac:picMk id="6" creationId="{BF634F6B-5098-B8D2-27C3-17D498EFE0D1}"/>
          </ac:picMkLst>
        </pc:picChg>
        <pc:picChg chg="add mod">
          <ac:chgData name="Carlos Carrera Cueva" userId="7683203c40027634" providerId="LiveId" clId="{71170E1E-1833-487D-8AE1-D000DF68B1ED}" dt="2023-03-21T23:23:49.596" v="2795" actId="1076"/>
          <ac:picMkLst>
            <pc:docMk/>
            <pc:sldMk cId="0" sldId="257"/>
            <ac:picMk id="2050" creationId="{4931D0C9-3857-D24F-AA70-340B1616A94F}"/>
          </ac:picMkLst>
        </pc:picChg>
      </pc:sldChg>
      <pc:sldChg chg="addSp delSp modSp add mod ord">
        <pc:chgData name="Carlos Carrera Cueva" userId="7683203c40027634" providerId="LiveId" clId="{71170E1E-1833-487D-8AE1-D000DF68B1ED}" dt="2023-03-15T17:10:27.168" v="803" actId="1076"/>
        <pc:sldMkLst>
          <pc:docMk/>
          <pc:sldMk cId="1368130103" sldId="258"/>
        </pc:sldMkLst>
        <pc:spChg chg="mod">
          <ac:chgData name="Carlos Carrera Cueva" userId="7683203c40027634" providerId="LiveId" clId="{71170E1E-1833-487D-8AE1-D000DF68B1ED}" dt="2023-03-11T18:56:44.730" v="446" actId="1582"/>
          <ac:spMkLst>
            <pc:docMk/>
            <pc:sldMk cId="1368130103" sldId="258"/>
            <ac:spMk id="3" creationId="{6CEE0553-B048-40BE-84FF-6F7D63898FD2}"/>
          </ac:spMkLst>
        </pc:spChg>
        <pc:spChg chg="del mod">
          <ac:chgData name="Carlos Carrera Cueva" userId="7683203c40027634" providerId="LiveId" clId="{71170E1E-1833-487D-8AE1-D000DF68B1ED}" dt="2023-03-11T18:47:08.900" v="345" actId="478"/>
          <ac:spMkLst>
            <pc:docMk/>
            <pc:sldMk cId="1368130103" sldId="258"/>
            <ac:spMk id="4" creationId="{F17DFD30-81B3-9EAE-4CB5-97F67D24D430}"/>
          </ac:spMkLst>
        </pc:spChg>
        <pc:spChg chg="add mod">
          <ac:chgData name="Carlos Carrera Cueva" userId="7683203c40027634" providerId="LiveId" clId="{71170E1E-1833-487D-8AE1-D000DF68B1ED}" dt="2023-03-15T17:10:24.805" v="802" actId="1076"/>
          <ac:spMkLst>
            <pc:docMk/>
            <pc:sldMk cId="1368130103" sldId="258"/>
            <ac:spMk id="6" creationId="{04C016FE-F065-B646-31F3-E17AEE1DFA43}"/>
          </ac:spMkLst>
        </pc:spChg>
        <pc:spChg chg="add mod">
          <ac:chgData name="Carlos Carrera Cueva" userId="7683203c40027634" providerId="LiveId" clId="{71170E1E-1833-487D-8AE1-D000DF68B1ED}" dt="2023-03-11T18:50:21.739" v="374" actId="1076"/>
          <ac:spMkLst>
            <pc:docMk/>
            <pc:sldMk cId="1368130103" sldId="258"/>
            <ac:spMk id="7" creationId="{8D8EA375-23AB-8C6E-759D-6E09D99A1819}"/>
          </ac:spMkLst>
        </pc:spChg>
        <pc:spChg chg="del">
          <ac:chgData name="Carlos Carrera Cueva" userId="7683203c40027634" providerId="LiveId" clId="{71170E1E-1833-487D-8AE1-D000DF68B1ED}" dt="2023-03-11T18:53:48.383" v="400"/>
          <ac:spMkLst>
            <pc:docMk/>
            <pc:sldMk cId="1368130103" sldId="258"/>
            <ac:spMk id="8" creationId="{525E31EE-6D8A-447D-EA28-33B7C45BFD2F}"/>
          </ac:spMkLst>
        </pc:spChg>
        <pc:picChg chg="mod">
          <ac:chgData name="Carlos Carrera Cueva" userId="7683203c40027634" providerId="LiveId" clId="{71170E1E-1833-487D-8AE1-D000DF68B1ED}" dt="2023-03-11T18:51:09.342" v="383" actId="1076"/>
          <ac:picMkLst>
            <pc:docMk/>
            <pc:sldMk cId="1368130103" sldId="258"/>
            <ac:picMk id="5" creationId="{6B795DD3-27A6-6659-9355-4AA7E388E7A1}"/>
          </ac:picMkLst>
        </pc:picChg>
        <pc:picChg chg="del mod">
          <ac:chgData name="Carlos Carrera Cueva" userId="7683203c40027634" providerId="LiveId" clId="{71170E1E-1833-487D-8AE1-D000DF68B1ED}" dt="2023-03-11T18:47:11.268" v="346" actId="478"/>
          <ac:picMkLst>
            <pc:docMk/>
            <pc:sldMk cId="1368130103" sldId="258"/>
            <ac:picMk id="6" creationId="{BF634F6B-5098-B8D2-27C3-17D498EFE0D1}"/>
          </ac:picMkLst>
        </pc:picChg>
        <pc:picChg chg="add mod">
          <ac:chgData name="Carlos Carrera Cueva" userId="7683203c40027634" providerId="LiveId" clId="{71170E1E-1833-487D-8AE1-D000DF68B1ED}" dt="2023-03-11T18:50:39.401" v="375" actId="1076"/>
          <ac:picMkLst>
            <pc:docMk/>
            <pc:sldMk cId="1368130103" sldId="258"/>
            <ac:picMk id="1026" creationId="{4936C3BF-827E-E592-39EE-293B3411C176}"/>
          </ac:picMkLst>
        </pc:picChg>
        <pc:picChg chg="add mod">
          <ac:chgData name="Carlos Carrera Cueva" userId="7683203c40027634" providerId="LiveId" clId="{71170E1E-1833-487D-8AE1-D000DF68B1ED}" dt="2023-03-15T17:10:27.168" v="803" actId="1076"/>
          <ac:picMkLst>
            <pc:docMk/>
            <pc:sldMk cId="1368130103" sldId="258"/>
            <ac:picMk id="1028" creationId="{A9C2641B-023F-3FB2-B64B-5F066B7C81DB}"/>
          </ac:picMkLst>
        </pc:picChg>
      </pc:sldChg>
      <pc:sldChg chg="addSp delSp modSp add mod">
        <pc:chgData name="Carlos Carrera Cueva" userId="7683203c40027634" providerId="LiveId" clId="{71170E1E-1833-487D-8AE1-D000DF68B1ED}" dt="2023-03-22T21:23:56.966" v="2847" actId="20577"/>
        <pc:sldMkLst>
          <pc:docMk/>
          <pc:sldMk cId="3023732348" sldId="259"/>
        </pc:sldMkLst>
        <pc:spChg chg="mod">
          <ac:chgData name="Carlos Carrera Cueva" userId="7683203c40027634" providerId="LiveId" clId="{71170E1E-1833-487D-8AE1-D000DF68B1ED}" dt="2023-03-11T18:56:16.806" v="442" actId="1076"/>
          <ac:spMkLst>
            <pc:docMk/>
            <pc:sldMk cId="3023732348" sldId="259"/>
            <ac:spMk id="2" creationId="{00000000-0000-0000-0000-000000000000}"/>
          </ac:spMkLst>
        </pc:spChg>
        <pc:spChg chg="mod">
          <ac:chgData name="Carlos Carrera Cueva" userId="7683203c40027634" providerId="LiveId" clId="{71170E1E-1833-487D-8AE1-D000DF68B1ED}" dt="2023-03-22T21:23:56.966" v="2847" actId="20577"/>
          <ac:spMkLst>
            <pc:docMk/>
            <pc:sldMk cId="3023732348" sldId="259"/>
            <ac:spMk id="3" creationId="{00000000-0000-0000-0000-000000000000}"/>
          </ac:spMkLst>
        </pc:spChg>
        <pc:spChg chg="add mod">
          <ac:chgData name="Carlos Carrera Cueva" userId="7683203c40027634" providerId="LiveId" clId="{71170E1E-1833-487D-8AE1-D000DF68B1ED}" dt="2023-03-15T17:46:06.380" v="950" actId="1076"/>
          <ac:spMkLst>
            <pc:docMk/>
            <pc:sldMk cId="3023732348" sldId="259"/>
            <ac:spMk id="6" creationId="{B6F66F3C-C39E-5B06-DD25-F6B3F2C97320}"/>
          </ac:spMkLst>
        </pc:spChg>
        <pc:spChg chg="add mod">
          <ac:chgData name="Carlos Carrera Cueva" userId="7683203c40027634" providerId="LiveId" clId="{71170E1E-1833-487D-8AE1-D000DF68B1ED}" dt="2023-03-15T17:45:59.020" v="948" actId="1076"/>
          <ac:spMkLst>
            <pc:docMk/>
            <pc:sldMk cId="3023732348" sldId="259"/>
            <ac:spMk id="9" creationId="{3DFDBAD7-E7F7-BB7D-238F-D8A21EA1E347}"/>
          </ac:spMkLst>
        </pc:spChg>
        <pc:picChg chg="del">
          <ac:chgData name="Carlos Carrera Cueva" userId="7683203c40027634" providerId="LiveId" clId="{71170E1E-1833-487D-8AE1-D000DF68B1ED}" dt="2023-03-11T18:54:33.434" v="408" actId="478"/>
          <ac:picMkLst>
            <pc:docMk/>
            <pc:sldMk cId="3023732348" sldId="259"/>
            <ac:picMk id="4" creationId="{0069932F-D54A-4103-A12F-778F1ECD3AB5}"/>
          </ac:picMkLst>
        </pc:picChg>
        <pc:picChg chg="add mod">
          <ac:chgData name="Carlos Carrera Cueva" userId="7683203c40027634" providerId="LiveId" clId="{71170E1E-1833-487D-8AE1-D000DF68B1ED}" dt="2023-03-15T17:46:01.701" v="949" actId="1076"/>
          <ac:picMkLst>
            <pc:docMk/>
            <pc:sldMk cId="3023732348" sldId="259"/>
            <ac:picMk id="4" creationId="{CA82EE96-E02F-DADC-61F3-9541693CF2BE}"/>
          </ac:picMkLst>
        </pc:picChg>
        <pc:picChg chg="del">
          <ac:chgData name="Carlos Carrera Cueva" userId="7683203c40027634" providerId="LiveId" clId="{71170E1E-1833-487D-8AE1-D000DF68B1ED}" dt="2023-03-11T18:54:35.019" v="410" actId="478"/>
          <ac:picMkLst>
            <pc:docMk/>
            <pc:sldMk cId="3023732348" sldId="259"/>
            <ac:picMk id="5" creationId="{0069932F-D54A-4103-A12F-778F1ECD3AB5}"/>
          </ac:picMkLst>
        </pc:picChg>
        <pc:picChg chg="add mod">
          <ac:chgData name="Carlos Carrera Cueva" userId="7683203c40027634" providerId="LiveId" clId="{71170E1E-1833-487D-8AE1-D000DF68B1ED}" dt="2023-03-15T17:46:08.151" v="951" actId="1076"/>
          <ac:picMkLst>
            <pc:docMk/>
            <pc:sldMk cId="3023732348" sldId="259"/>
            <ac:picMk id="5" creationId="{10276937-ABE9-8AC0-33E2-FCFD885F9418}"/>
          </ac:picMkLst>
        </pc:picChg>
        <pc:picChg chg="del">
          <ac:chgData name="Carlos Carrera Cueva" userId="7683203c40027634" providerId="LiveId" clId="{71170E1E-1833-487D-8AE1-D000DF68B1ED}" dt="2023-03-11T18:54:34.124" v="409" actId="478"/>
          <ac:picMkLst>
            <pc:docMk/>
            <pc:sldMk cId="3023732348" sldId="259"/>
            <ac:picMk id="6" creationId="{0069932F-D54A-4103-A12F-778F1ECD3AB5}"/>
          </ac:picMkLst>
        </pc:picChg>
        <pc:picChg chg="add mod">
          <ac:chgData name="Carlos Carrera Cueva" userId="7683203c40027634" providerId="LiveId" clId="{71170E1E-1833-487D-8AE1-D000DF68B1ED}" dt="2023-03-11T19:03:25.485" v="503" actId="1076"/>
          <ac:picMkLst>
            <pc:docMk/>
            <pc:sldMk cId="3023732348" sldId="259"/>
            <ac:picMk id="7" creationId="{07345ACA-14E1-748C-0605-2CCD612BF851}"/>
          </ac:picMkLst>
        </pc:picChg>
        <pc:picChg chg="del">
          <ac:chgData name="Carlos Carrera Cueva" userId="7683203c40027634" providerId="LiveId" clId="{71170E1E-1833-487D-8AE1-D000DF68B1ED}" dt="2023-03-11T18:54:36.104" v="411" actId="478"/>
          <ac:picMkLst>
            <pc:docMk/>
            <pc:sldMk cId="3023732348" sldId="259"/>
            <ac:picMk id="8" creationId="{0069932F-D54A-4103-A12F-778F1ECD3AB5}"/>
          </ac:picMkLst>
        </pc:picChg>
        <pc:picChg chg="add mod">
          <ac:chgData name="Carlos Carrera Cueva" userId="7683203c40027634" providerId="LiveId" clId="{71170E1E-1833-487D-8AE1-D000DF68B1ED}" dt="2023-03-15T17:45:49.372" v="944" actId="1076"/>
          <ac:picMkLst>
            <pc:docMk/>
            <pc:sldMk cId="3023732348" sldId="259"/>
            <ac:picMk id="8" creationId="{D8D1759A-F222-9323-57EC-C3319E7EE617}"/>
          </ac:picMkLst>
        </pc:picChg>
        <pc:picChg chg="del mod">
          <ac:chgData name="Carlos Carrera Cueva" userId="7683203c40027634" providerId="LiveId" clId="{71170E1E-1833-487D-8AE1-D000DF68B1ED}" dt="2023-03-11T18:56:18.750" v="443" actId="478"/>
          <ac:picMkLst>
            <pc:docMk/>
            <pc:sldMk cId="3023732348" sldId="259"/>
            <ac:picMk id="9" creationId="{65B42590-ECC9-4916-91F4-20CA948BD3BD}"/>
          </ac:picMkLst>
        </pc:picChg>
        <pc:picChg chg="add mod">
          <ac:chgData name="Carlos Carrera Cueva" userId="7683203c40027634" providerId="LiveId" clId="{71170E1E-1833-487D-8AE1-D000DF68B1ED}" dt="2023-03-11T19:03:24.496" v="502" actId="1076"/>
          <ac:picMkLst>
            <pc:docMk/>
            <pc:sldMk cId="3023732348" sldId="259"/>
            <ac:picMk id="10" creationId="{9F3CB445-7A0B-68C0-C09C-CCE9382A758A}"/>
          </ac:picMkLst>
        </pc:picChg>
        <pc:picChg chg="del">
          <ac:chgData name="Carlos Carrera Cueva" userId="7683203c40027634" providerId="LiveId" clId="{71170E1E-1833-487D-8AE1-D000DF68B1ED}" dt="2023-03-11T18:54:17.054" v="406" actId="478"/>
          <ac:picMkLst>
            <pc:docMk/>
            <pc:sldMk cId="3023732348" sldId="259"/>
            <ac:picMk id="2050" creationId="{00000000-0000-0000-0000-000000000000}"/>
          </ac:picMkLst>
        </pc:picChg>
        <pc:picChg chg="add mod">
          <ac:chgData name="Carlos Carrera Cueva" userId="7683203c40027634" providerId="LiveId" clId="{71170E1E-1833-487D-8AE1-D000DF68B1ED}" dt="2023-03-15T17:46:11.826" v="952" actId="1076"/>
          <ac:picMkLst>
            <pc:docMk/>
            <pc:sldMk cId="3023732348" sldId="259"/>
            <ac:picMk id="4098" creationId="{2BE4D1E6-A77B-C29B-82FA-F924988CE37D}"/>
          </ac:picMkLst>
        </pc:picChg>
        <pc:picChg chg="add mod">
          <ac:chgData name="Carlos Carrera Cueva" userId="7683203c40027634" providerId="LiveId" clId="{71170E1E-1833-487D-8AE1-D000DF68B1ED}" dt="2023-03-15T17:45:54.771" v="946" actId="1076"/>
          <ac:picMkLst>
            <pc:docMk/>
            <pc:sldMk cId="3023732348" sldId="259"/>
            <ac:picMk id="4100" creationId="{0BAA9D1B-0435-6012-CE22-2E1A16D43361}"/>
          </ac:picMkLst>
        </pc:picChg>
        <pc:picChg chg="add mod">
          <ac:chgData name="Carlos Carrera Cueva" userId="7683203c40027634" providerId="LiveId" clId="{71170E1E-1833-487D-8AE1-D000DF68B1ED}" dt="2023-03-15T17:45:51.313" v="945" actId="1076"/>
          <ac:picMkLst>
            <pc:docMk/>
            <pc:sldMk cId="3023732348" sldId="259"/>
            <ac:picMk id="4102" creationId="{86B476C3-CAFB-FB4B-3458-1CEC992BD895}"/>
          </ac:picMkLst>
        </pc:picChg>
      </pc:sldChg>
      <pc:sldChg chg="addSp delSp modSp add mod ord">
        <pc:chgData name="Carlos Carrera Cueva" userId="7683203c40027634" providerId="LiveId" clId="{71170E1E-1833-487D-8AE1-D000DF68B1ED}" dt="2023-03-16T17:37:42.824" v="2662" actId="20577"/>
        <pc:sldMkLst>
          <pc:docMk/>
          <pc:sldMk cId="2614306818" sldId="260"/>
        </pc:sldMkLst>
        <pc:spChg chg="del">
          <ac:chgData name="Carlos Carrera Cueva" userId="7683203c40027634" providerId="LiveId" clId="{71170E1E-1833-487D-8AE1-D000DF68B1ED}" dt="2023-03-11T18:58:48.786" v="452" actId="478"/>
          <ac:spMkLst>
            <pc:docMk/>
            <pc:sldMk cId="2614306818" sldId="260"/>
            <ac:spMk id="3" creationId="{6CEE0553-B048-40BE-84FF-6F7D63898FD2}"/>
          </ac:spMkLst>
        </pc:spChg>
        <pc:spChg chg="add mod">
          <ac:chgData name="Carlos Carrera Cueva" userId="7683203c40027634" providerId="LiveId" clId="{71170E1E-1833-487D-8AE1-D000DF68B1ED}" dt="2023-03-15T17:32:55.992" v="843" actId="1076"/>
          <ac:spMkLst>
            <pc:docMk/>
            <pc:sldMk cId="2614306818" sldId="260"/>
            <ac:spMk id="3" creationId="{C13F321B-B669-F312-3049-2F62737E043B}"/>
          </ac:spMkLst>
        </pc:spChg>
        <pc:spChg chg="mod">
          <ac:chgData name="Carlos Carrera Cueva" userId="7683203c40027634" providerId="LiveId" clId="{71170E1E-1833-487D-8AE1-D000DF68B1ED}" dt="2023-03-16T17:37:42.824" v="2662" actId="20577"/>
          <ac:spMkLst>
            <pc:docMk/>
            <pc:sldMk cId="2614306818" sldId="260"/>
            <ac:spMk id="4" creationId="{F17DFD30-81B3-9EAE-4CB5-97F67D24D430}"/>
          </ac:spMkLst>
        </pc:spChg>
        <pc:spChg chg="add mod">
          <ac:chgData name="Carlos Carrera Cueva" userId="7683203c40027634" providerId="LiveId" clId="{71170E1E-1833-487D-8AE1-D000DF68B1ED}" dt="2023-03-15T17:34:47.923" v="858" actId="1076"/>
          <ac:spMkLst>
            <pc:docMk/>
            <pc:sldMk cId="2614306818" sldId="260"/>
            <ac:spMk id="6" creationId="{FB97A37B-1C7E-D487-D1A6-19A9BB27D232}"/>
          </ac:spMkLst>
        </pc:spChg>
        <pc:spChg chg="add del">
          <ac:chgData name="Carlos Carrera Cueva" userId="7683203c40027634" providerId="LiveId" clId="{71170E1E-1833-487D-8AE1-D000DF68B1ED}" dt="2023-03-11T19:02:29.669" v="492" actId="478"/>
          <ac:spMkLst>
            <pc:docMk/>
            <pc:sldMk cId="2614306818" sldId="260"/>
            <ac:spMk id="8" creationId="{D24B0545-83A7-C704-11B6-1D2D999D6867}"/>
          </ac:spMkLst>
        </pc:spChg>
        <pc:spChg chg="add del mod">
          <ac:chgData name="Carlos Carrera Cueva" userId="7683203c40027634" providerId="LiveId" clId="{71170E1E-1833-487D-8AE1-D000DF68B1ED}" dt="2023-03-15T17:31:15.642" v="822" actId="478"/>
          <ac:spMkLst>
            <pc:docMk/>
            <pc:sldMk cId="2614306818" sldId="260"/>
            <ac:spMk id="9" creationId="{41C1B623-6106-2A29-6100-E8FC07B1386E}"/>
          </ac:spMkLst>
        </pc:spChg>
        <pc:picChg chg="del">
          <ac:chgData name="Carlos Carrera Cueva" userId="7683203c40027634" providerId="LiveId" clId="{71170E1E-1833-487D-8AE1-D000DF68B1ED}" dt="2023-03-11T18:58:51.340" v="453" actId="478"/>
          <ac:picMkLst>
            <pc:docMk/>
            <pc:sldMk cId="2614306818" sldId="260"/>
            <ac:picMk id="5" creationId="{6B795DD3-27A6-6659-9355-4AA7E388E7A1}"/>
          </ac:picMkLst>
        </pc:picChg>
        <pc:picChg chg="del">
          <ac:chgData name="Carlos Carrera Cueva" userId="7683203c40027634" providerId="LiveId" clId="{71170E1E-1833-487D-8AE1-D000DF68B1ED}" dt="2023-03-11T19:01:47.601" v="484" actId="478"/>
          <ac:picMkLst>
            <pc:docMk/>
            <pc:sldMk cId="2614306818" sldId="260"/>
            <ac:picMk id="6" creationId="{BF634F6B-5098-B8D2-27C3-17D498EFE0D1}"/>
          </ac:picMkLst>
        </pc:picChg>
        <pc:picChg chg="add del mod">
          <ac:chgData name="Carlos Carrera Cueva" userId="7683203c40027634" providerId="LiveId" clId="{71170E1E-1833-487D-8AE1-D000DF68B1ED}" dt="2023-03-15T17:39:56.518" v="873"/>
          <ac:picMkLst>
            <pc:docMk/>
            <pc:sldMk cId="2614306818" sldId="260"/>
            <ac:picMk id="7" creationId="{9937A16A-82BE-2776-A74B-4ECCC4D40F31}"/>
          </ac:picMkLst>
        </pc:picChg>
        <pc:picChg chg="add mod">
          <ac:chgData name="Carlos Carrera Cueva" userId="7683203c40027634" providerId="LiveId" clId="{71170E1E-1833-487D-8AE1-D000DF68B1ED}" dt="2023-03-15T17:32:52.499" v="841" actId="1076"/>
          <ac:picMkLst>
            <pc:docMk/>
            <pc:sldMk cId="2614306818" sldId="260"/>
            <ac:picMk id="10" creationId="{563A274F-6D66-D5D8-FCAF-E953E12E5280}"/>
          </ac:picMkLst>
        </pc:picChg>
        <pc:picChg chg="add del mod">
          <ac:chgData name="Carlos Carrera Cueva" userId="7683203c40027634" providerId="LiveId" clId="{71170E1E-1833-487D-8AE1-D000DF68B1ED}" dt="2023-03-15T17:31:17.924" v="823" actId="478"/>
          <ac:picMkLst>
            <pc:docMk/>
            <pc:sldMk cId="2614306818" sldId="260"/>
            <ac:picMk id="11" creationId="{7F40C3F6-B3D7-CB51-1CD7-847028D77C94}"/>
          </ac:picMkLst>
        </pc:picChg>
        <pc:picChg chg="add mod">
          <ac:chgData name="Carlos Carrera Cueva" userId="7683203c40027634" providerId="LiveId" clId="{71170E1E-1833-487D-8AE1-D000DF68B1ED}" dt="2023-03-15T17:32:54.750" v="842" actId="1076"/>
          <ac:picMkLst>
            <pc:docMk/>
            <pc:sldMk cId="2614306818" sldId="260"/>
            <ac:picMk id="3074" creationId="{6D5E20E0-B5E0-B415-BCB8-C7A1ECC934E3}"/>
          </ac:picMkLst>
        </pc:picChg>
        <pc:picChg chg="add mod">
          <ac:chgData name="Carlos Carrera Cueva" userId="7683203c40027634" providerId="LiveId" clId="{71170E1E-1833-487D-8AE1-D000DF68B1ED}" dt="2023-03-15T17:32:57.268" v="844" actId="1076"/>
          <ac:picMkLst>
            <pc:docMk/>
            <pc:sldMk cId="2614306818" sldId="260"/>
            <ac:picMk id="3076" creationId="{D34F0B1C-767B-4319-684D-B9C6A78AE085}"/>
          </ac:picMkLst>
        </pc:picChg>
      </pc:sldChg>
      <pc:sldChg chg="addSp delSp modSp add mod">
        <pc:chgData name="Carlos Carrera Cueva" userId="7683203c40027634" providerId="LiveId" clId="{71170E1E-1833-487D-8AE1-D000DF68B1ED}" dt="2023-03-22T21:57:42.645" v="3501" actId="1076"/>
        <pc:sldMkLst>
          <pc:docMk/>
          <pc:sldMk cId="3259206543" sldId="262"/>
        </pc:sldMkLst>
        <pc:spChg chg="mod">
          <ac:chgData name="Carlos Carrera Cueva" userId="7683203c40027634" providerId="LiveId" clId="{71170E1E-1833-487D-8AE1-D000DF68B1ED}" dt="2023-03-11T19:04:35.237" v="510" actId="403"/>
          <ac:spMkLst>
            <pc:docMk/>
            <pc:sldMk cId="3259206543" sldId="262"/>
            <ac:spMk id="2" creationId="{00000000-0000-0000-0000-000000000000}"/>
          </ac:spMkLst>
        </pc:spChg>
        <pc:spChg chg="add mod">
          <ac:chgData name="Carlos Carrera Cueva" userId="7683203c40027634" providerId="LiveId" clId="{71170E1E-1833-487D-8AE1-D000DF68B1ED}" dt="2023-03-22T21:57:40.858" v="3500" actId="1076"/>
          <ac:spMkLst>
            <pc:docMk/>
            <pc:sldMk cId="3259206543" sldId="262"/>
            <ac:spMk id="3" creationId="{2963FE2F-840D-686B-4223-3A11A3D05048}"/>
          </ac:spMkLst>
        </pc:spChg>
        <pc:spChg chg="del">
          <ac:chgData name="Carlos Carrera Cueva" userId="7683203c40027634" providerId="LiveId" clId="{71170E1E-1833-487D-8AE1-D000DF68B1ED}" dt="2023-03-11T19:04:29.138" v="506" actId="478"/>
          <ac:spMkLst>
            <pc:docMk/>
            <pc:sldMk cId="3259206543" sldId="262"/>
            <ac:spMk id="4" creationId="{00000000-0000-0000-0000-000000000000}"/>
          </ac:spMkLst>
        </pc:spChg>
        <pc:spChg chg="add del mod">
          <ac:chgData name="Carlos Carrera Cueva" userId="7683203c40027634" providerId="LiveId" clId="{71170E1E-1833-487D-8AE1-D000DF68B1ED}" dt="2023-03-15T18:22:26.366" v="1310" actId="478"/>
          <ac:spMkLst>
            <pc:docMk/>
            <pc:sldMk cId="3259206543" sldId="262"/>
            <ac:spMk id="5" creationId="{F21010AF-0340-48B2-C35D-B02ABC7F2EDA}"/>
          </ac:spMkLst>
        </pc:spChg>
        <pc:spChg chg="del">
          <ac:chgData name="Carlos Carrera Cueva" userId="7683203c40027634" providerId="LiveId" clId="{71170E1E-1833-487D-8AE1-D000DF68B1ED}" dt="2023-03-11T19:04:27.533" v="505" actId="478"/>
          <ac:spMkLst>
            <pc:docMk/>
            <pc:sldMk cId="3259206543" sldId="262"/>
            <ac:spMk id="6" creationId="{00000000-0000-0000-0000-000000000000}"/>
          </ac:spMkLst>
        </pc:spChg>
        <pc:picChg chg="del">
          <ac:chgData name="Carlos Carrera Cueva" userId="7683203c40027634" providerId="LiveId" clId="{71170E1E-1833-487D-8AE1-D000DF68B1ED}" dt="2023-03-11T19:04:29.601" v="507" actId="478"/>
          <ac:picMkLst>
            <pc:docMk/>
            <pc:sldMk cId="3259206543" sldId="262"/>
            <ac:picMk id="5" creationId="{00000000-0000-0000-0000-000000000000}"/>
          </ac:picMkLst>
        </pc:picChg>
        <pc:picChg chg="add mod">
          <ac:chgData name="Carlos Carrera Cueva" userId="7683203c40027634" providerId="LiveId" clId="{71170E1E-1833-487D-8AE1-D000DF68B1ED}" dt="2023-03-22T21:57:42.645" v="3501" actId="1076"/>
          <ac:picMkLst>
            <pc:docMk/>
            <pc:sldMk cId="3259206543" sldId="262"/>
            <ac:picMk id="2050" creationId="{5A014EF0-BC4F-48B6-5311-42EEE4601CA7}"/>
          </ac:picMkLst>
        </pc:picChg>
      </pc:sldChg>
      <pc:sldChg chg="modSp mod">
        <pc:chgData name="Carlos Carrera Cueva" userId="7683203c40027634" providerId="LiveId" clId="{71170E1E-1833-487D-8AE1-D000DF68B1ED}" dt="2023-03-11T19:09:23.168" v="629" actId="404"/>
        <pc:sldMkLst>
          <pc:docMk/>
          <pc:sldMk cId="4054819199" sldId="263"/>
        </pc:sldMkLst>
        <pc:spChg chg="mod">
          <ac:chgData name="Carlos Carrera Cueva" userId="7683203c40027634" providerId="LiveId" clId="{71170E1E-1833-487D-8AE1-D000DF68B1ED}" dt="2023-03-11T19:04:50.424" v="511" actId="404"/>
          <ac:spMkLst>
            <pc:docMk/>
            <pc:sldMk cId="4054819199" sldId="263"/>
            <ac:spMk id="4" creationId="{00000000-0000-0000-0000-000000000000}"/>
          </ac:spMkLst>
        </pc:spChg>
        <pc:spChg chg="mod">
          <ac:chgData name="Carlos Carrera Cueva" userId="7683203c40027634" providerId="LiveId" clId="{71170E1E-1833-487D-8AE1-D000DF68B1ED}" dt="2023-03-11T19:09:23.168" v="629" actId="404"/>
          <ac:spMkLst>
            <pc:docMk/>
            <pc:sldMk cId="4054819199" sldId="263"/>
            <ac:spMk id="7" creationId="{00000000-0000-0000-0000-000000000000}"/>
          </ac:spMkLst>
        </pc:spChg>
      </pc:sldChg>
      <pc:sldChg chg="addSp delSp modSp mod">
        <pc:chgData name="Carlos Carrera Cueva" userId="7683203c40027634" providerId="LiveId" clId="{71170E1E-1833-487D-8AE1-D000DF68B1ED}" dt="2023-03-22T21:47:22.874" v="3366" actId="1076"/>
        <pc:sldMkLst>
          <pc:docMk/>
          <pc:sldMk cId="890666742" sldId="264"/>
        </pc:sldMkLst>
        <pc:spChg chg="mod">
          <ac:chgData name="Carlos Carrera Cueva" userId="7683203c40027634" providerId="LiveId" clId="{71170E1E-1833-487D-8AE1-D000DF68B1ED}" dt="2023-03-16T17:43:30.020" v="2714" actId="1076"/>
          <ac:spMkLst>
            <pc:docMk/>
            <pc:sldMk cId="890666742" sldId="264"/>
            <ac:spMk id="4" creationId="{41B9CC60-AA84-F760-1F07-A013ADB32E91}"/>
          </ac:spMkLst>
        </pc:spChg>
        <pc:spChg chg="add mod topLvl">
          <ac:chgData name="Carlos Carrera Cueva" userId="7683203c40027634" providerId="LiveId" clId="{71170E1E-1833-487D-8AE1-D000DF68B1ED}" dt="2023-03-22T21:47:19.222" v="3365" actId="165"/>
          <ac:spMkLst>
            <pc:docMk/>
            <pc:sldMk cId="890666742" sldId="264"/>
            <ac:spMk id="7" creationId="{A245A531-B476-FA94-5048-33D01F3F1732}"/>
          </ac:spMkLst>
        </pc:spChg>
        <pc:spChg chg="add mod topLvl">
          <ac:chgData name="Carlos Carrera Cueva" userId="7683203c40027634" providerId="LiveId" clId="{71170E1E-1833-487D-8AE1-D000DF68B1ED}" dt="2023-03-22T21:47:19.222" v="3365" actId="165"/>
          <ac:spMkLst>
            <pc:docMk/>
            <pc:sldMk cId="890666742" sldId="264"/>
            <ac:spMk id="8" creationId="{D10C9A16-3146-4C0F-BF30-EF2CC380FA3D}"/>
          </ac:spMkLst>
        </pc:spChg>
        <pc:spChg chg="add mod topLvl">
          <ac:chgData name="Carlos Carrera Cueva" userId="7683203c40027634" providerId="LiveId" clId="{71170E1E-1833-487D-8AE1-D000DF68B1ED}" dt="2023-03-22T21:47:19.222" v="3365" actId="165"/>
          <ac:spMkLst>
            <pc:docMk/>
            <pc:sldMk cId="890666742" sldId="264"/>
            <ac:spMk id="11" creationId="{E8CF3B9C-4EC0-A349-B054-424069F40B17}"/>
          </ac:spMkLst>
        </pc:spChg>
        <pc:spChg chg="add mod topLvl">
          <ac:chgData name="Carlos Carrera Cueva" userId="7683203c40027634" providerId="LiveId" clId="{71170E1E-1833-487D-8AE1-D000DF68B1ED}" dt="2023-03-22T21:47:19.222" v="3365" actId="165"/>
          <ac:spMkLst>
            <pc:docMk/>
            <pc:sldMk cId="890666742" sldId="264"/>
            <ac:spMk id="13" creationId="{DD2CE81A-0C3E-4D04-1C8C-0934F7F6DAAA}"/>
          </ac:spMkLst>
        </pc:spChg>
        <pc:spChg chg="add mod topLvl">
          <ac:chgData name="Carlos Carrera Cueva" userId="7683203c40027634" providerId="LiveId" clId="{71170E1E-1833-487D-8AE1-D000DF68B1ED}" dt="2023-03-22T21:47:19.222" v="3365" actId="165"/>
          <ac:spMkLst>
            <pc:docMk/>
            <pc:sldMk cId="890666742" sldId="264"/>
            <ac:spMk id="14" creationId="{67E665A8-C331-C2C6-ED32-71A1D6910CF5}"/>
          </ac:spMkLst>
        </pc:spChg>
        <pc:spChg chg="add mod topLvl">
          <ac:chgData name="Carlos Carrera Cueva" userId="7683203c40027634" providerId="LiveId" clId="{71170E1E-1833-487D-8AE1-D000DF68B1ED}" dt="2023-03-22T21:47:19.222" v="3365" actId="165"/>
          <ac:spMkLst>
            <pc:docMk/>
            <pc:sldMk cId="890666742" sldId="264"/>
            <ac:spMk id="15" creationId="{DCC3F739-B69A-D660-0F89-5B23BBCC4EDB}"/>
          </ac:spMkLst>
        </pc:spChg>
        <pc:spChg chg="add del mod">
          <ac:chgData name="Carlos Carrera Cueva" userId="7683203c40027634" providerId="LiveId" clId="{71170E1E-1833-487D-8AE1-D000DF68B1ED}" dt="2023-03-16T17:42:50.087" v="2700" actId="478"/>
          <ac:spMkLst>
            <pc:docMk/>
            <pc:sldMk cId="890666742" sldId="264"/>
            <ac:spMk id="16" creationId="{9150BA12-E599-203D-AFD4-A55206FDB284}"/>
          </ac:spMkLst>
        </pc:spChg>
        <pc:spChg chg="add mod">
          <ac:chgData name="Carlos Carrera Cueva" userId="7683203c40027634" providerId="LiveId" clId="{71170E1E-1833-487D-8AE1-D000DF68B1ED}" dt="2023-03-22T19:49:54.585" v="2820" actId="1076"/>
          <ac:spMkLst>
            <pc:docMk/>
            <pc:sldMk cId="890666742" sldId="264"/>
            <ac:spMk id="17" creationId="{F7C44982-2448-47DB-A14A-5CD731EDDE66}"/>
          </ac:spMkLst>
        </pc:spChg>
        <pc:spChg chg="add mod">
          <ac:chgData name="Carlos Carrera Cueva" userId="7683203c40027634" providerId="LiveId" clId="{71170E1E-1833-487D-8AE1-D000DF68B1ED}" dt="2023-03-22T19:49:47.210" v="2819" actId="1076"/>
          <ac:spMkLst>
            <pc:docMk/>
            <pc:sldMk cId="890666742" sldId="264"/>
            <ac:spMk id="18" creationId="{893A3A6C-2E74-F8D7-8E67-C54D91B316B1}"/>
          </ac:spMkLst>
        </pc:spChg>
        <pc:spChg chg="add mod topLvl">
          <ac:chgData name="Carlos Carrera Cueva" userId="7683203c40027634" providerId="LiveId" clId="{71170E1E-1833-487D-8AE1-D000DF68B1ED}" dt="2023-03-22T21:47:19.222" v="3365" actId="165"/>
          <ac:spMkLst>
            <pc:docMk/>
            <pc:sldMk cId="890666742" sldId="264"/>
            <ac:spMk id="19" creationId="{7351CCB7-9727-CC8C-63F9-D66D4328797B}"/>
          </ac:spMkLst>
        </pc:spChg>
        <pc:grpChg chg="add del mod">
          <ac:chgData name="Carlos Carrera Cueva" userId="7683203c40027634" providerId="LiveId" clId="{71170E1E-1833-487D-8AE1-D000DF68B1ED}" dt="2023-03-22T21:47:19.222" v="3365" actId="165"/>
          <ac:grpSpMkLst>
            <pc:docMk/>
            <pc:sldMk cId="890666742" sldId="264"/>
            <ac:grpSpMk id="16" creationId="{B70D3045-91E9-8ECE-E0BE-6F57ED8C4BFC}"/>
          </ac:grpSpMkLst>
        </pc:grpChg>
        <pc:graphicFrameChg chg="mod">
          <ac:chgData name="Carlos Carrera Cueva" userId="7683203c40027634" providerId="LiveId" clId="{71170E1E-1833-487D-8AE1-D000DF68B1ED}" dt="2023-03-15T18:13:02.088" v="1224" actId="1076"/>
          <ac:graphicFrameMkLst>
            <pc:docMk/>
            <pc:sldMk cId="890666742" sldId="264"/>
            <ac:graphicFrameMk id="21" creationId="{AFB09EF0-8217-3066-1F4B-0D05A1830EDC}"/>
          </ac:graphicFrameMkLst>
        </pc:graphicFrameChg>
        <pc:picChg chg="add mod topLvl">
          <ac:chgData name="Carlos Carrera Cueva" userId="7683203c40027634" providerId="LiveId" clId="{71170E1E-1833-487D-8AE1-D000DF68B1ED}" dt="2023-03-22T21:47:19.222" v="3365" actId="165"/>
          <ac:picMkLst>
            <pc:docMk/>
            <pc:sldMk cId="890666742" sldId="264"/>
            <ac:picMk id="2" creationId="{8B39D575-6CB5-B65E-90F5-06201801803C}"/>
          </ac:picMkLst>
        </pc:picChg>
        <pc:picChg chg="add mod topLvl">
          <ac:chgData name="Carlos Carrera Cueva" userId="7683203c40027634" providerId="LiveId" clId="{71170E1E-1833-487D-8AE1-D000DF68B1ED}" dt="2023-03-22T21:47:19.222" v="3365" actId="165"/>
          <ac:picMkLst>
            <pc:docMk/>
            <pc:sldMk cId="890666742" sldId="264"/>
            <ac:picMk id="3" creationId="{D327A933-2DE4-E186-B28B-88C521E5657E}"/>
          </ac:picMkLst>
        </pc:picChg>
        <pc:picChg chg="add mod topLvl">
          <ac:chgData name="Carlos Carrera Cueva" userId="7683203c40027634" providerId="LiveId" clId="{71170E1E-1833-487D-8AE1-D000DF68B1ED}" dt="2023-03-22T21:47:19.222" v="3365" actId="165"/>
          <ac:picMkLst>
            <pc:docMk/>
            <pc:sldMk cId="890666742" sldId="264"/>
            <ac:picMk id="5" creationId="{4BF8F302-3C93-9809-4306-8CFA42023B0D}"/>
          </ac:picMkLst>
        </pc:picChg>
        <pc:picChg chg="add mod topLvl">
          <ac:chgData name="Carlos Carrera Cueva" userId="7683203c40027634" providerId="LiveId" clId="{71170E1E-1833-487D-8AE1-D000DF68B1ED}" dt="2023-03-22T21:47:19.222" v="3365" actId="165"/>
          <ac:picMkLst>
            <pc:docMk/>
            <pc:sldMk cId="890666742" sldId="264"/>
            <ac:picMk id="6" creationId="{DFD95F4B-C693-1B5F-7182-DE9B789BC492}"/>
          </ac:picMkLst>
        </pc:picChg>
        <pc:picChg chg="add mod topLvl">
          <ac:chgData name="Carlos Carrera Cueva" userId="7683203c40027634" providerId="LiveId" clId="{71170E1E-1833-487D-8AE1-D000DF68B1ED}" dt="2023-03-22T21:47:19.222" v="3365" actId="165"/>
          <ac:picMkLst>
            <pc:docMk/>
            <pc:sldMk cId="890666742" sldId="264"/>
            <ac:picMk id="9" creationId="{096AAA2B-75D7-C3E6-4901-3061221EF26F}"/>
          </ac:picMkLst>
        </pc:picChg>
        <pc:picChg chg="add mod topLvl">
          <ac:chgData name="Carlos Carrera Cueva" userId="7683203c40027634" providerId="LiveId" clId="{71170E1E-1833-487D-8AE1-D000DF68B1ED}" dt="2023-03-22T21:47:19.222" v="3365" actId="165"/>
          <ac:picMkLst>
            <pc:docMk/>
            <pc:sldMk cId="890666742" sldId="264"/>
            <ac:picMk id="10" creationId="{8CF7C9EE-D322-D230-08F0-A6D05C8DE171}"/>
          </ac:picMkLst>
        </pc:picChg>
        <pc:picChg chg="add mod topLvl">
          <ac:chgData name="Carlos Carrera Cueva" userId="7683203c40027634" providerId="LiveId" clId="{71170E1E-1833-487D-8AE1-D000DF68B1ED}" dt="2023-03-22T21:47:22.874" v="3366" actId="1076"/>
          <ac:picMkLst>
            <pc:docMk/>
            <pc:sldMk cId="890666742" sldId="264"/>
            <ac:picMk id="12" creationId="{0413095C-DB14-A43B-57FA-5B816BAB971E}"/>
          </ac:picMkLst>
        </pc:picChg>
        <pc:picChg chg="add mod topLvl">
          <ac:chgData name="Carlos Carrera Cueva" userId="7683203c40027634" providerId="LiveId" clId="{71170E1E-1833-487D-8AE1-D000DF68B1ED}" dt="2023-03-22T21:47:19.222" v="3365" actId="165"/>
          <ac:picMkLst>
            <pc:docMk/>
            <pc:sldMk cId="890666742" sldId="264"/>
            <ac:picMk id="5122" creationId="{BA519FB2-37BE-F6F0-1115-C70052A37042}"/>
          </ac:picMkLst>
        </pc:picChg>
        <pc:picChg chg="add mod topLvl">
          <ac:chgData name="Carlos Carrera Cueva" userId="7683203c40027634" providerId="LiveId" clId="{71170E1E-1833-487D-8AE1-D000DF68B1ED}" dt="2023-03-22T21:47:19.222" v="3365" actId="165"/>
          <ac:picMkLst>
            <pc:docMk/>
            <pc:sldMk cId="890666742" sldId="264"/>
            <ac:picMk id="5124" creationId="{8E921482-529B-0AA3-ADB2-23503CED7278}"/>
          </ac:picMkLst>
        </pc:picChg>
        <pc:picChg chg="add del mod">
          <ac:chgData name="Carlos Carrera Cueva" userId="7683203c40027634" providerId="LiveId" clId="{71170E1E-1833-487D-8AE1-D000DF68B1ED}" dt="2023-03-15T18:09:59.270" v="1197" actId="478"/>
          <ac:picMkLst>
            <pc:docMk/>
            <pc:sldMk cId="890666742" sldId="264"/>
            <ac:picMk id="5126" creationId="{55629B4D-893B-56AD-F729-CFF295CEF02A}"/>
          </ac:picMkLst>
        </pc:picChg>
        <pc:picChg chg="add mod topLvl">
          <ac:chgData name="Carlos Carrera Cueva" userId="7683203c40027634" providerId="LiveId" clId="{71170E1E-1833-487D-8AE1-D000DF68B1ED}" dt="2023-03-22T21:47:19.222" v="3365" actId="165"/>
          <ac:picMkLst>
            <pc:docMk/>
            <pc:sldMk cId="890666742" sldId="264"/>
            <ac:picMk id="5128" creationId="{965993EA-A5C1-21B0-D31D-0C0701DA6450}"/>
          </ac:picMkLst>
        </pc:picChg>
      </pc:sldChg>
      <pc:sldChg chg="addSp delSp modSp mod ord">
        <pc:chgData name="Carlos Carrera Cueva" userId="7683203c40027634" providerId="LiveId" clId="{71170E1E-1833-487D-8AE1-D000DF68B1ED}" dt="2023-03-15T18:22:13.727" v="1305" actId="478"/>
        <pc:sldMkLst>
          <pc:docMk/>
          <pc:sldMk cId="4139132312" sldId="265"/>
        </pc:sldMkLst>
        <pc:spChg chg="del mod ord">
          <ac:chgData name="Carlos Carrera Cueva" userId="7683203c40027634" providerId="LiveId" clId="{71170E1E-1833-487D-8AE1-D000DF68B1ED}" dt="2023-03-15T18:22:13.727" v="1305" actId="478"/>
          <ac:spMkLst>
            <pc:docMk/>
            <pc:sldMk cId="4139132312" sldId="265"/>
            <ac:spMk id="5" creationId="{B8D3E5EE-52D9-16D3-194F-2CAC0BA9FF58}"/>
          </ac:spMkLst>
        </pc:spChg>
        <pc:picChg chg="add mod ord">
          <ac:chgData name="Carlos Carrera Cueva" userId="7683203c40027634" providerId="LiveId" clId="{71170E1E-1833-487D-8AE1-D000DF68B1ED}" dt="2023-03-15T18:16:22.360" v="1241" actId="1076"/>
          <ac:picMkLst>
            <pc:docMk/>
            <pc:sldMk cId="4139132312" sldId="265"/>
            <ac:picMk id="3" creationId="{9C87E0E6-006B-F9C5-6E78-259EBFCB3B9E}"/>
          </ac:picMkLst>
        </pc:picChg>
        <pc:picChg chg="add del mod">
          <ac:chgData name="Carlos Carrera Cueva" userId="7683203c40027634" providerId="LiveId" clId="{71170E1E-1833-487D-8AE1-D000DF68B1ED}" dt="2023-03-15T18:17:31.509" v="1250" actId="478"/>
          <ac:picMkLst>
            <pc:docMk/>
            <pc:sldMk cId="4139132312" sldId="265"/>
            <ac:picMk id="6" creationId="{0DC8D52E-0A24-3754-89D1-346FCCBC27C6}"/>
          </ac:picMkLst>
        </pc:picChg>
      </pc:sldChg>
      <pc:sldChg chg="addSp delSp modSp del mod modAnim">
        <pc:chgData name="Carlos Carrera Cueva" userId="7683203c40027634" providerId="LiveId" clId="{71170E1E-1833-487D-8AE1-D000DF68B1ED}" dt="2023-03-20T21:07:50.022" v="2792" actId="47"/>
        <pc:sldMkLst>
          <pc:docMk/>
          <pc:sldMk cId="2458364328" sldId="266"/>
        </pc:sldMkLst>
        <pc:picChg chg="add mod">
          <ac:chgData name="Carlos Carrera Cueva" userId="7683203c40027634" providerId="LiveId" clId="{71170E1E-1833-487D-8AE1-D000DF68B1ED}" dt="2023-03-16T23:44:32.984" v="2771" actId="1076"/>
          <ac:picMkLst>
            <pc:docMk/>
            <pc:sldMk cId="2458364328" sldId="266"/>
            <ac:picMk id="3" creationId="{61D185FA-F673-D2E5-6885-D9AC7B2986A5}"/>
          </ac:picMkLst>
        </pc:picChg>
        <pc:picChg chg="add mod">
          <ac:chgData name="Carlos Carrera Cueva" userId="7683203c40027634" providerId="LiveId" clId="{71170E1E-1833-487D-8AE1-D000DF68B1ED}" dt="2023-03-16T23:44:20.863" v="2768" actId="1076"/>
          <ac:picMkLst>
            <pc:docMk/>
            <pc:sldMk cId="2458364328" sldId="266"/>
            <ac:picMk id="4" creationId="{9D65D32F-CCF3-CC37-F66D-D372DBF53E5B}"/>
          </ac:picMkLst>
        </pc:picChg>
        <pc:picChg chg="add del mod">
          <ac:chgData name="Carlos Carrera Cueva" userId="7683203c40027634" providerId="LiveId" clId="{71170E1E-1833-487D-8AE1-D000DF68B1ED}" dt="2023-03-15T18:21:21.062" v="1291" actId="478"/>
          <ac:picMkLst>
            <pc:docMk/>
            <pc:sldMk cId="2458364328" sldId="266"/>
            <ac:picMk id="6" creationId="{91B70D58-B698-015A-004E-27ABC73D153D}"/>
          </ac:picMkLst>
        </pc:picChg>
      </pc:sldChg>
      <pc:sldChg chg="addSp delSp modSp del mod">
        <pc:chgData name="Carlos Carrera Cueva" userId="7683203c40027634" providerId="LiveId" clId="{71170E1E-1833-487D-8AE1-D000DF68B1ED}" dt="2023-03-15T18:13:23.464" v="1225" actId="47"/>
        <pc:sldMkLst>
          <pc:docMk/>
          <pc:sldMk cId="196823888" sldId="267"/>
        </pc:sldMkLst>
        <pc:spChg chg="mod">
          <ac:chgData name="Carlos Carrera Cueva" userId="7683203c40027634" providerId="LiveId" clId="{71170E1E-1833-487D-8AE1-D000DF68B1ED}" dt="2023-03-15T18:09:01.319" v="1189" actId="20577"/>
          <ac:spMkLst>
            <pc:docMk/>
            <pc:sldMk cId="196823888" sldId="267"/>
            <ac:spMk id="24" creationId="{61659BE7-8679-14EF-8785-BEA8A7C4E70E}"/>
          </ac:spMkLst>
        </pc:spChg>
        <pc:picChg chg="add del mod">
          <ac:chgData name="Carlos Carrera Cueva" userId="7683203c40027634" providerId="LiveId" clId="{71170E1E-1833-487D-8AE1-D000DF68B1ED}" dt="2023-03-15T17:58:10.795" v="1127" actId="478"/>
          <ac:picMkLst>
            <pc:docMk/>
            <pc:sldMk cId="196823888" sldId="267"/>
            <ac:picMk id="6146" creationId="{043A3BB2-E546-796F-3C71-5E75B816B2D5}"/>
          </ac:picMkLst>
        </pc:picChg>
      </pc:sldChg>
      <pc:sldChg chg="addSp delSp modSp mod">
        <pc:chgData name="Carlos Carrera Cueva" userId="7683203c40027634" providerId="LiveId" clId="{71170E1E-1833-487D-8AE1-D000DF68B1ED}" dt="2023-03-16T23:47:46.485" v="2789" actId="207"/>
        <pc:sldMkLst>
          <pc:docMk/>
          <pc:sldMk cId="2008355872" sldId="268"/>
        </pc:sldMkLst>
        <pc:spChg chg="del">
          <ac:chgData name="Carlos Carrera Cueva" userId="7683203c40027634" providerId="LiveId" clId="{71170E1E-1833-487D-8AE1-D000DF68B1ED}" dt="2023-03-15T17:04:52.917" v="715" actId="478"/>
          <ac:spMkLst>
            <pc:docMk/>
            <pc:sldMk cId="2008355872" sldId="268"/>
            <ac:spMk id="5" creationId="{B8D3E5EE-52D9-16D3-194F-2CAC0BA9FF58}"/>
          </ac:spMkLst>
        </pc:spChg>
        <pc:spChg chg="add del mod">
          <ac:chgData name="Carlos Carrera Cueva" userId="7683203c40027634" providerId="LiveId" clId="{71170E1E-1833-487D-8AE1-D000DF68B1ED}" dt="2023-03-15T19:13:49.088" v="2151" actId="478"/>
          <ac:spMkLst>
            <pc:docMk/>
            <pc:sldMk cId="2008355872" sldId="268"/>
            <ac:spMk id="11" creationId="{D82A1D64-EA1F-DB16-64BD-628B3C108D2F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12" creationId="{10ACA630-FC8E-B9B5-FD2D-FBD0D2903C5F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13" creationId="{CFE81C9C-38AE-253D-9715-9DCBC6E45D6E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14" creationId="{7D190489-4D4A-5BF6-5BFD-521C149E23A3}"/>
          </ac:spMkLst>
        </pc:spChg>
        <pc:spChg chg="add del mod">
          <ac:chgData name="Carlos Carrera Cueva" userId="7683203c40027634" providerId="LiveId" clId="{71170E1E-1833-487D-8AE1-D000DF68B1ED}" dt="2023-03-15T18:57:31.178" v="1532" actId="478"/>
          <ac:spMkLst>
            <pc:docMk/>
            <pc:sldMk cId="2008355872" sldId="268"/>
            <ac:spMk id="15" creationId="{E3E769C7-07F7-9247-2D16-21909D616FA1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16" creationId="{9A661012-73F2-1C07-FB73-FDFE0573B957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17" creationId="{0007E436-A28D-9EBA-A97E-0B8647F91253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18" creationId="{424644EC-FF8E-D135-76B3-382C15B1DE8F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19" creationId="{EBCCBD48-7801-6386-8DE7-3F3440EE5BA4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20" creationId="{D6C677C8-FB5C-1A0A-0EC0-9C43C8754206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21" creationId="{DFB71935-EBFC-9158-78B3-5694E1F51A8D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22" creationId="{1A9BC7B3-E985-6628-622A-415B48891BB4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23" creationId="{BF921840-C961-39D6-5BF0-A9E8107CBF9D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24" creationId="{F80838E7-5602-C09B-0F0E-BCABF586A9D4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25" creationId="{D57828EC-38F9-8CC3-ED9D-4760C5CEDE92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26" creationId="{A739117B-E85D-DCE3-D5BB-1561B1FF3308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27" creationId="{F972F6F0-13E6-9F8B-92F7-CFC5E78B4750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28" creationId="{B47CCD22-CF87-FE72-30AB-7438C98624BD}"/>
          </ac:spMkLst>
        </pc:spChg>
        <pc:spChg chg="add del mod">
          <ac:chgData name="Carlos Carrera Cueva" userId="7683203c40027634" providerId="LiveId" clId="{71170E1E-1833-487D-8AE1-D000DF68B1ED}" dt="2023-03-15T19:21:14.364" v="2335" actId="478"/>
          <ac:spMkLst>
            <pc:docMk/>
            <pc:sldMk cId="2008355872" sldId="268"/>
            <ac:spMk id="29" creationId="{E9DECD41-A1DF-35F2-C3CB-521111C6DB58}"/>
          </ac:spMkLst>
        </pc:spChg>
        <pc:spChg chg="add del mod">
          <ac:chgData name="Carlos Carrera Cueva" userId="7683203c40027634" providerId="LiveId" clId="{71170E1E-1833-487D-8AE1-D000DF68B1ED}" dt="2023-03-15T19:21:15.967" v="2336" actId="478"/>
          <ac:spMkLst>
            <pc:docMk/>
            <pc:sldMk cId="2008355872" sldId="268"/>
            <ac:spMk id="30" creationId="{4A3D60FA-1803-EFC0-6610-A34431100BCC}"/>
          </ac:spMkLst>
        </pc:spChg>
        <pc:spChg chg="add del mod">
          <ac:chgData name="Carlos Carrera Cueva" userId="7683203c40027634" providerId="LiveId" clId="{71170E1E-1833-487D-8AE1-D000DF68B1ED}" dt="2023-03-15T19:21:16.761" v="2337" actId="478"/>
          <ac:spMkLst>
            <pc:docMk/>
            <pc:sldMk cId="2008355872" sldId="268"/>
            <ac:spMk id="31" creationId="{6DF3E62E-8346-DA26-BD62-ED953C0FB1CE}"/>
          </ac:spMkLst>
        </pc:spChg>
        <pc:spChg chg="add mod">
          <ac:chgData name="Carlos Carrera Cueva" userId="7683203c40027634" providerId="LiveId" clId="{71170E1E-1833-487D-8AE1-D000DF68B1ED}" dt="2023-03-16T23:46:49.944" v="2784" actId="207"/>
          <ac:spMkLst>
            <pc:docMk/>
            <pc:sldMk cId="2008355872" sldId="268"/>
            <ac:spMk id="32" creationId="{9DE3E5D8-6B38-E2E9-3F8C-5F4A2D5E51F3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33" creationId="{45A20A6B-A999-EA9B-842B-60BEF4944F3A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34" creationId="{E23EE861-6465-1D51-B519-1FDDB32CF3BF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35" creationId="{AE802924-44A5-A303-3849-C92426EF366A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36" creationId="{A239DC4D-9B58-5E21-B7CB-FE6BE1B42524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37" creationId="{9162AC25-0B66-F065-362E-A5EE3D06F20E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38" creationId="{61C68B76-7B09-BDE7-7307-905B864E16AB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39" creationId="{D6294E1D-CB9D-14ED-2061-9EB5B615CA36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40" creationId="{77692C1C-55CA-C98D-AF10-93BF1DA24DC4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41" creationId="{33E1F967-0968-11C9-3B21-5DE7016F9AE2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42" creationId="{B137A72F-7EB5-F2A0-093D-569A8370AD4D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43" creationId="{7D8469CF-C165-0AAD-0275-E31D02DAEF02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44" creationId="{4845A34D-CDCF-9E59-2644-CCA6753AF54F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45" creationId="{54C092B7-7CA7-62F9-509E-882A656FD1BE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46" creationId="{D9661D48-71FC-68F1-5BB6-FF495F532CB9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47" creationId="{423F26AE-866B-A181-BEBE-998094B7F630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48" creationId="{9EC20B33-243F-5E48-A331-D3999CB80A1E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49" creationId="{F31B8C76-BAC3-20C4-4BE6-3678427D76F6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50" creationId="{E26EE65F-DC39-DA61-1802-146E847C5421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51" creationId="{5187F253-A83E-66E7-ABFD-68D2D83DB38B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52" creationId="{A42FBDB8-B9E0-5586-8324-591F8CE7E527}"/>
          </ac:spMkLst>
        </pc:spChg>
        <pc:spChg chg="add del mod">
          <ac:chgData name="Carlos Carrera Cueva" userId="7683203c40027634" providerId="LiveId" clId="{71170E1E-1833-487D-8AE1-D000DF68B1ED}" dt="2023-03-15T19:25:05.988" v="2396" actId="478"/>
          <ac:spMkLst>
            <pc:docMk/>
            <pc:sldMk cId="2008355872" sldId="268"/>
            <ac:spMk id="53" creationId="{AA1C643F-C430-3BD5-61D9-6784A0F9BC38}"/>
          </ac:spMkLst>
        </pc:spChg>
        <pc:spChg chg="add del mod">
          <ac:chgData name="Carlos Carrera Cueva" userId="7683203c40027634" providerId="LiveId" clId="{71170E1E-1833-487D-8AE1-D000DF68B1ED}" dt="2023-03-15T19:25:06.735" v="2397" actId="478"/>
          <ac:spMkLst>
            <pc:docMk/>
            <pc:sldMk cId="2008355872" sldId="268"/>
            <ac:spMk id="54" creationId="{95F0E32F-96A4-BFB0-108B-A0664C53AC77}"/>
          </ac:spMkLst>
        </pc:spChg>
        <pc:spChg chg="add del mod">
          <ac:chgData name="Carlos Carrera Cueva" userId="7683203c40027634" providerId="LiveId" clId="{71170E1E-1833-487D-8AE1-D000DF68B1ED}" dt="2023-03-15T19:25:07.654" v="2398" actId="478"/>
          <ac:spMkLst>
            <pc:docMk/>
            <pc:sldMk cId="2008355872" sldId="268"/>
            <ac:spMk id="55" creationId="{6D85E241-402E-A3BA-61D0-BDB4F404B60F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56" creationId="{ADD30830-CC6C-F026-4AF5-9161FF2FCC8A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57" creationId="{108F488C-1C2C-BFE0-2E97-EF1CAD45F5CC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58" creationId="{6D380EC6-B201-866D-1B32-BF0C25D454CE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59" creationId="{C2F30160-DC8E-E2E5-3AA7-DC42F5C0F344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60" creationId="{965A907E-EBFE-E8E4-B189-8DDA21016347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61" creationId="{30A78CE3-0A95-FDEE-F1E6-64B5A1B40983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62" creationId="{18A3F60D-6E32-16CD-C6B7-B157ECC2C142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63" creationId="{2D5D4D8F-7623-2F43-0A60-D60CEE60BD05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64" creationId="{07530429-95CC-3235-5D60-AC0842DF86E4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65" creationId="{C3649D49-FA70-B275-2E11-9B2D0011394B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66" creationId="{1C3D333D-B11C-D9B9-9832-8F9CF47E3511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67" creationId="{16DACDFB-D590-D943-BFFC-BC62C86379E7}"/>
          </ac:spMkLst>
        </pc:spChg>
        <pc:spChg chg="add mod">
          <ac:chgData name="Carlos Carrera Cueva" userId="7683203c40027634" providerId="LiveId" clId="{71170E1E-1833-487D-8AE1-D000DF68B1ED}" dt="2023-03-16T23:47:19.320" v="2786" actId="207"/>
          <ac:spMkLst>
            <pc:docMk/>
            <pc:sldMk cId="2008355872" sldId="268"/>
            <ac:spMk id="68" creationId="{105E9364-1E15-CE72-AE05-A42B3BB3DAFA}"/>
          </ac:spMkLst>
        </pc:spChg>
        <pc:spChg chg="add mod">
          <ac:chgData name="Carlos Carrera Cueva" userId="7683203c40027634" providerId="LiveId" clId="{71170E1E-1833-487D-8AE1-D000DF68B1ED}" dt="2023-03-16T23:47:06.610" v="2785" actId="207"/>
          <ac:spMkLst>
            <pc:docMk/>
            <pc:sldMk cId="2008355872" sldId="268"/>
            <ac:spMk id="69" creationId="{CABFE8ED-4D3F-32EC-5930-2484109792BF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70" creationId="{BF1B9214-9218-A07A-B270-BB7F8F06567B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71" creationId="{6B1C8B62-B084-CC5C-87C6-9C8555B15B82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72" creationId="{FFD3E4B8-3016-AD83-E8BE-DD1434ED2D9C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73" creationId="{59ECC953-A6E9-757F-A3B4-B9372C5FF280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74" creationId="{2969D2D6-1FD0-5769-2372-7834CB37FC96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75" creationId="{74A35CD3-4A00-F3AB-463B-ED43722222C9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76" creationId="{1DA7A929-0E20-CBEB-C3C5-21A6C311A012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77" creationId="{DE93941F-5288-DA9D-4032-75796DB7C8D3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78" creationId="{F2472C44-8CD9-2509-4968-66B2EF591504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79" creationId="{9A4F6526-45A9-AFD7-7324-CF4D474F874B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80" creationId="{154502D8-F1CB-7806-66ED-503F75C3B824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81" creationId="{B52E0725-D2B0-3925-0343-05F58E6EC5BB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82" creationId="{E03A3F79-1875-FD12-9339-03210A7114C5}"/>
          </ac:spMkLst>
        </pc:spChg>
        <pc:spChg chg="add mod">
          <ac:chgData name="Carlos Carrera Cueva" userId="7683203c40027634" providerId="LiveId" clId="{71170E1E-1833-487D-8AE1-D000DF68B1ED}" dt="2023-03-15T19:34:52.285" v="2486" actId="164"/>
          <ac:spMkLst>
            <pc:docMk/>
            <pc:sldMk cId="2008355872" sldId="268"/>
            <ac:spMk id="83" creationId="{CD8CE395-2030-494F-6F73-18493240BE65}"/>
          </ac:spMkLst>
        </pc:spChg>
        <pc:spChg chg="add mod topLvl">
          <ac:chgData name="Carlos Carrera Cueva" userId="7683203c40027634" providerId="LiveId" clId="{71170E1E-1833-487D-8AE1-D000DF68B1ED}" dt="2023-03-15T19:49:57.474" v="2635" actId="164"/>
          <ac:spMkLst>
            <pc:docMk/>
            <pc:sldMk cId="2008355872" sldId="268"/>
            <ac:spMk id="87" creationId="{7B09AD7B-09B9-C935-7C73-2A601DBFDB4D}"/>
          </ac:spMkLst>
        </pc:spChg>
        <pc:spChg chg="add mod topLvl">
          <ac:chgData name="Carlos Carrera Cueva" userId="7683203c40027634" providerId="LiveId" clId="{71170E1E-1833-487D-8AE1-D000DF68B1ED}" dt="2023-03-15T19:49:57.474" v="2635" actId="164"/>
          <ac:spMkLst>
            <pc:docMk/>
            <pc:sldMk cId="2008355872" sldId="268"/>
            <ac:spMk id="88" creationId="{4BFAD69E-8AED-22A0-227E-CECC29D6CE9D}"/>
          </ac:spMkLst>
        </pc:spChg>
        <pc:spChg chg="add mod topLvl">
          <ac:chgData name="Carlos Carrera Cueva" userId="7683203c40027634" providerId="LiveId" clId="{71170E1E-1833-487D-8AE1-D000DF68B1ED}" dt="2023-03-15T19:49:57.474" v="2635" actId="164"/>
          <ac:spMkLst>
            <pc:docMk/>
            <pc:sldMk cId="2008355872" sldId="268"/>
            <ac:spMk id="89" creationId="{10DB2F9D-ED9D-50D0-FCF1-CB87EC05B1BB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90" creationId="{5709D13F-AD0B-C363-DE2C-39AC9152A68B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91" creationId="{9AFCAB0C-4521-0B36-5061-EE829A271437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92" creationId="{6B33B8E2-B00B-3DC8-F62C-8934290C8CDD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93" creationId="{8EFDA695-2C62-82AB-1A50-F8524C7BD468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94" creationId="{FEF17F98-1979-0C76-5718-4AF246DE1EB4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95" creationId="{BCEE720F-7D8B-70A8-D7B0-71640E861B4C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96" creationId="{BA427008-0C4D-99D1-C6E3-DF873AA6A7C5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97" creationId="{6ED90A68-BE11-C080-F523-7ED2E0B98AE0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98" creationId="{BD147A85-078B-C4BD-D970-31C631B53F18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99" creationId="{4892B2AB-5439-171E-4973-69698497FED5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00" creationId="{09C696E3-CE2F-64E1-E03C-EE7A4E7CDDDB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01" creationId="{3155D738-8C55-7CAD-ED2C-8DE0D89D227C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02" creationId="{13C69355-C779-BD17-AABA-0944B64F31E0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03" creationId="{182BC3FF-5A66-B329-DDE0-57E348F7A0AD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04" creationId="{735E4B54-E0F9-2B3E-9C51-62EAAAE08A1F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05" creationId="{C0112986-FC07-29C4-BF31-A7E58F0474FA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06" creationId="{6AE58694-9B8D-9869-12F1-E7B36400BFE7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07" creationId="{736A7567-E504-D423-7AC9-0540A3F69C18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08" creationId="{2BDE5881-9F14-871E-2ECC-A85F99C0A582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09" creationId="{E78D1C3A-4AE9-841F-91F4-98E22CC75D55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10" creationId="{A8966FEB-45B6-9D12-9007-C81367DA5B0B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11" creationId="{84CC2977-D1ED-90F1-7CFF-85EDCE323555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12" creationId="{6A0FD2D3-A22A-CFA4-5CDF-CA1ABE51E682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13" creationId="{36267F72-660E-EA27-5167-E164CA77DAAA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14" creationId="{1B16ED9D-B83C-A74A-A49C-27089058F0B8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15" creationId="{2BA31944-DF83-0E53-6D8C-92EC2F4C1396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16" creationId="{2D64A73D-37A8-6435-33AD-DB7195BF329A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17" creationId="{82CCB0C9-2164-86AD-8A69-A6E819096BC7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18" creationId="{830F310F-C9FE-82CE-2600-F96934285C3A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19" creationId="{76564D3A-581C-BE09-D7E3-B9683FEB1C24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20" creationId="{27AD775B-8280-4F83-1B03-931E8F92BD61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21" creationId="{49619C55-8D6D-DB2C-A4DB-F7E0BFE9728F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22" creationId="{A6116722-7D67-976A-49B9-EB60398FFA7C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23" creationId="{2FEADEC5-9C82-9B84-57F5-1E2ADC9C6E73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24" creationId="{72A9EA10-E4E2-9610-4B59-9171E2562BB9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25" creationId="{1C7C150D-2589-7AF6-D8E1-E015229F951D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26" creationId="{2D653389-2CF7-C93F-896B-9608DE514F51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27" creationId="{E6A8751A-5643-060F-3610-ACE62813E707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28" creationId="{8A02272C-6789-9912-6316-95547725DFA0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29" creationId="{F7D4E70A-7E72-83A0-F816-0CDA78847DBB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30" creationId="{B0EF9901-196C-7235-9A19-E5B0E6B7753C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31" creationId="{C1DC6A8A-FC9F-C4C2-CD9F-064EDF08D72A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32" creationId="{79627B39-CDC4-C861-0402-C65A905A6842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33" creationId="{EAF68CF1-B080-962C-1DD6-5BA647070512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34" creationId="{3731825C-E0AC-F28A-B02E-11831B93CD0E}"/>
          </ac:spMkLst>
        </pc:spChg>
        <pc:spChg chg="add del mod">
          <ac:chgData name="Carlos Carrera Cueva" userId="7683203c40027634" providerId="LiveId" clId="{71170E1E-1833-487D-8AE1-D000DF68B1ED}" dt="2023-03-15T19:35:55.307" v="2490" actId="478"/>
          <ac:spMkLst>
            <pc:docMk/>
            <pc:sldMk cId="2008355872" sldId="268"/>
            <ac:spMk id="135" creationId="{ED7BD1C8-AC24-1BD8-24E8-594D9D6B1707}"/>
          </ac:spMkLst>
        </pc:spChg>
        <pc:spChg chg="add mod topLvl">
          <ac:chgData name="Carlos Carrera Cueva" userId="7683203c40027634" providerId="LiveId" clId="{71170E1E-1833-487D-8AE1-D000DF68B1ED}" dt="2023-03-15T19:49:57.474" v="2635" actId="164"/>
          <ac:spMkLst>
            <pc:docMk/>
            <pc:sldMk cId="2008355872" sldId="268"/>
            <ac:spMk id="136" creationId="{FD04710E-A544-F5D5-0D91-BB1888CEDE5D}"/>
          </ac:spMkLst>
        </pc:spChg>
        <pc:spChg chg="add mod topLvl">
          <ac:chgData name="Carlos Carrera Cueva" userId="7683203c40027634" providerId="LiveId" clId="{71170E1E-1833-487D-8AE1-D000DF68B1ED}" dt="2023-03-15T19:49:57.474" v="2635" actId="164"/>
          <ac:spMkLst>
            <pc:docMk/>
            <pc:sldMk cId="2008355872" sldId="268"/>
            <ac:spMk id="137" creationId="{021EEA38-0B48-868A-B7D4-8919E54E2350}"/>
          </ac:spMkLst>
        </pc:spChg>
        <pc:spChg chg="add mod topLvl">
          <ac:chgData name="Carlos Carrera Cueva" userId="7683203c40027634" providerId="LiveId" clId="{71170E1E-1833-487D-8AE1-D000DF68B1ED}" dt="2023-03-15T19:49:57.474" v="2635" actId="164"/>
          <ac:spMkLst>
            <pc:docMk/>
            <pc:sldMk cId="2008355872" sldId="268"/>
            <ac:spMk id="138" creationId="{0444E320-7E80-8B18-9CF9-7231E52E5C34}"/>
          </ac:spMkLst>
        </pc:spChg>
        <pc:spChg chg="add mod topLvl">
          <ac:chgData name="Carlos Carrera Cueva" userId="7683203c40027634" providerId="LiveId" clId="{71170E1E-1833-487D-8AE1-D000DF68B1ED}" dt="2023-03-15T19:49:57.474" v="2635" actId="164"/>
          <ac:spMkLst>
            <pc:docMk/>
            <pc:sldMk cId="2008355872" sldId="268"/>
            <ac:spMk id="139" creationId="{3DBF4FE7-11D5-A392-0B57-C3139B99C6B2}"/>
          </ac:spMkLst>
        </pc:spChg>
        <pc:spChg chg="add mod topLvl">
          <ac:chgData name="Carlos Carrera Cueva" userId="7683203c40027634" providerId="LiveId" clId="{71170E1E-1833-487D-8AE1-D000DF68B1ED}" dt="2023-03-16T23:47:46.485" v="2789" actId="207"/>
          <ac:spMkLst>
            <pc:docMk/>
            <pc:sldMk cId="2008355872" sldId="268"/>
            <ac:spMk id="140" creationId="{6CC45498-718B-2E28-BFA8-B124C02680EA}"/>
          </ac:spMkLst>
        </pc:spChg>
        <pc:spChg chg="add mod topLvl">
          <ac:chgData name="Carlos Carrera Cueva" userId="7683203c40027634" providerId="LiveId" clId="{71170E1E-1833-487D-8AE1-D000DF68B1ED}" dt="2023-03-16T23:47:39.159" v="2788" actId="113"/>
          <ac:spMkLst>
            <pc:docMk/>
            <pc:sldMk cId="2008355872" sldId="268"/>
            <ac:spMk id="141" creationId="{7638B015-39B4-C400-AC87-FC33AF4E580C}"/>
          </ac:spMkLst>
        </pc:spChg>
        <pc:spChg chg="add mod topLvl">
          <ac:chgData name="Carlos Carrera Cueva" userId="7683203c40027634" providerId="LiveId" clId="{71170E1E-1833-487D-8AE1-D000DF68B1ED}" dt="2023-03-15T19:49:57.474" v="2635" actId="164"/>
          <ac:spMkLst>
            <pc:docMk/>
            <pc:sldMk cId="2008355872" sldId="268"/>
            <ac:spMk id="142" creationId="{0FBFD4F1-CD39-3C2B-18C1-AAA50CF06BBC}"/>
          </ac:spMkLst>
        </pc:spChg>
        <pc:spChg chg="add mod topLvl">
          <ac:chgData name="Carlos Carrera Cueva" userId="7683203c40027634" providerId="LiveId" clId="{71170E1E-1833-487D-8AE1-D000DF68B1ED}" dt="2023-03-15T19:49:57.474" v="2635" actId="164"/>
          <ac:spMkLst>
            <pc:docMk/>
            <pc:sldMk cId="2008355872" sldId="268"/>
            <ac:spMk id="143" creationId="{AD0C4CB1-9136-5702-5923-52BA822F1204}"/>
          </ac:spMkLst>
        </pc:spChg>
        <pc:spChg chg="add mod topLvl">
          <ac:chgData name="Carlos Carrera Cueva" userId="7683203c40027634" providerId="LiveId" clId="{71170E1E-1833-487D-8AE1-D000DF68B1ED}" dt="2023-03-15T19:49:57.474" v="2635" actId="164"/>
          <ac:spMkLst>
            <pc:docMk/>
            <pc:sldMk cId="2008355872" sldId="268"/>
            <ac:spMk id="144" creationId="{CA7F07C6-6B43-FA3D-C608-E79025E717B0}"/>
          </ac:spMkLst>
        </pc:spChg>
        <pc:spChg chg="add mod topLvl">
          <ac:chgData name="Carlos Carrera Cueva" userId="7683203c40027634" providerId="LiveId" clId="{71170E1E-1833-487D-8AE1-D000DF68B1ED}" dt="2023-03-15T19:49:57.474" v="2635" actId="164"/>
          <ac:spMkLst>
            <pc:docMk/>
            <pc:sldMk cId="2008355872" sldId="268"/>
            <ac:spMk id="145" creationId="{0546A139-6AB6-4935-1AD1-AEEC72D9FACC}"/>
          </ac:spMkLst>
        </pc:spChg>
        <pc:spChg chg="add mod topLvl">
          <ac:chgData name="Carlos Carrera Cueva" userId="7683203c40027634" providerId="LiveId" clId="{71170E1E-1833-487D-8AE1-D000DF68B1ED}" dt="2023-03-15T19:49:57.474" v="2635" actId="164"/>
          <ac:spMkLst>
            <pc:docMk/>
            <pc:sldMk cId="2008355872" sldId="268"/>
            <ac:spMk id="146" creationId="{9DC68CE6-A484-B788-AFEE-AF6034C7C3AC}"/>
          </ac:spMkLst>
        </pc:spChg>
        <pc:spChg chg="add mod topLvl">
          <ac:chgData name="Carlos Carrera Cueva" userId="7683203c40027634" providerId="LiveId" clId="{71170E1E-1833-487D-8AE1-D000DF68B1ED}" dt="2023-03-15T19:49:57.474" v="2635" actId="164"/>
          <ac:spMkLst>
            <pc:docMk/>
            <pc:sldMk cId="2008355872" sldId="268"/>
            <ac:spMk id="147" creationId="{8125CC05-76FE-70F8-24F9-FB3DE8C36ECC}"/>
          </ac:spMkLst>
        </pc:spChg>
        <pc:spChg chg="add mod topLvl">
          <ac:chgData name="Carlos Carrera Cueva" userId="7683203c40027634" providerId="LiveId" clId="{71170E1E-1833-487D-8AE1-D000DF68B1ED}" dt="2023-03-15T19:49:57.474" v="2635" actId="164"/>
          <ac:spMkLst>
            <pc:docMk/>
            <pc:sldMk cId="2008355872" sldId="268"/>
            <ac:spMk id="148" creationId="{BD65F243-AD1A-AA60-FC18-EEE10CE9752A}"/>
          </ac:spMkLst>
        </pc:spChg>
        <pc:spChg chg="add mod topLvl">
          <ac:chgData name="Carlos Carrera Cueva" userId="7683203c40027634" providerId="LiveId" clId="{71170E1E-1833-487D-8AE1-D000DF68B1ED}" dt="2023-03-15T19:49:57.474" v="2635" actId="164"/>
          <ac:spMkLst>
            <pc:docMk/>
            <pc:sldMk cId="2008355872" sldId="268"/>
            <ac:spMk id="149" creationId="{218FE825-42BD-DD80-114D-C01A6E4A3E2A}"/>
          </ac:spMkLst>
        </pc:spChg>
        <pc:spChg chg="add mod topLvl">
          <ac:chgData name="Carlos Carrera Cueva" userId="7683203c40027634" providerId="LiveId" clId="{71170E1E-1833-487D-8AE1-D000DF68B1ED}" dt="2023-03-15T19:49:57.474" v="2635" actId="164"/>
          <ac:spMkLst>
            <pc:docMk/>
            <pc:sldMk cId="2008355872" sldId="268"/>
            <ac:spMk id="150" creationId="{3271231A-DA49-B855-6C07-1721F1ECDD13}"/>
          </ac:spMkLst>
        </pc:spChg>
        <pc:spChg chg="add mod topLvl">
          <ac:chgData name="Carlos Carrera Cueva" userId="7683203c40027634" providerId="LiveId" clId="{71170E1E-1833-487D-8AE1-D000DF68B1ED}" dt="2023-03-15T19:49:57.474" v="2635" actId="164"/>
          <ac:spMkLst>
            <pc:docMk/>
            <pc:sldMk cId="2008355872" sldId="268"/>
            <ac:spMk id="151" creationId="{E1D1A6AD-CCA6-8DD6-8447-482F7F82C135}"/>
          </ac:spMkLst>
        </pc:spChg>
        <pc:grpChg chg="add mod">
          <ac:chgData name="Carlos Carrera Cueva" userId="7683203c40027634" providerId="LiveId" clId="{71170E1E-1833-487D-8AE1-D000DF68B1ED}" dt="2023-03-15T19:33:52.128" v="2479" actId="164"/>
          <ac:grpSpMkLst>
            <pc:docMk/>
            <pc:sldMk cId="2008355872" sldId="268"/>
            <ac:grpSpMk id="86" creationId="{05DEDB1D-7778-17FB-57A0-B76EE0B6E671}"/>
          </ac:grpSpMkLst>
        </pc:grpChg>
        <pc:grpChg chg="add mod">
          <ac:chgData name="Carlos Carrera Cueva" userId="7683203c40027634" providerId="LiveId" clId="{71170E1E-1833-487D-8AE1-D000DF68B1ED}" dt="2023-03-16T23:46:46.351" v="2783" actId="1076"/>
          <ac:grpSpMkLst>
            <pc:docMk/>
            <pc:sldMk cId="2008355872" sldId="268"/>
            <ac:grpSpMk id="152" creationId="{252A6DAB-87FB-DAE0-176E-0D97A03C0DB9}"/>
          </ac:grpSpMkLst>
        </pc:grpChg>
        <pc:grpChg chg="add del mod">
          <ac:chgData name="Carlos Carrera Cueva" userId="7683203c40027634" providerId="LiveId" clId="{71170E1E-1833-487D-8AE1-D000DF68B1ED}" dt="2023-03-15T19:49:06.360" v="2629" actId="165"/>
          <ac:grpSpMkLst>
            <pc:docMk/>
            <pc:sldMk cId="2008355872" sldId="268"/>
            <ac:grpSpMk id="154" creationId="{956482FF-FF9E-7F81-D2E7-AC6EEA4B093E}"/>
          </ac:grpSpMkLst>
        </pc:grpChg>
        <pc:grpChg chg="add mod">
          <ac:chgData name="Carlos Carrera Cueva" userId="7683203c40027634" providerId="LiveId" clId="{71170E1E-1833-487D-8AE1-D000DF68B1ED}" dt="2023-03-15T19:50:04.082" v="2636" actId="1076"/>
          <ac:grpSpMkLst>
            <pc:docMk/>
            <pc:sldMk cId="2008355872" sldId="268"/>
            <ac:grpSpMk id="155" creationId="{6B5E452E-14AC-102A-6F98-1848E6E3A120}"/>
          </ac:grpSpMkLst>
        </pc:grpChg>
        <pc:graphicFrameChg chg="add del mod modGraphic">
          <ac:chgData name="Carlos Carrera Cueva" userId="7683203c40027634" providerId="LiveId" clId="{71170E1E-1833-487D-8AE1-D000DF68B1ED}" dt="2023-03-15T18:42:46.834" v="1371" actId="478"/>
          <ac:graphicFrameMkLst>
            <pc:docMk/>
            <pc:sldMk cId="2008355872" sldId="268"/>
            <ac:graphicFrameMk id="3" creationId="{C550A4F5-4813-110C-C276-CC01071CEFAC}"/>
          </ac:graphicFrameMkLst>
        </pc:graphicFrameChg>
        <pc:graphicFrameChg chg="add del mod modGraphic">
          <ac:chgData name="Carlos Carrera Cueva" userId="7683203c40027634" providerId="LiveId" clId="{71170E1E-1833-487D-8AE1-D000DF68B1ED}" dt="2023-03-15T18:42:48.636" v="1372" actId="478"/>
          <ac:graphicFrameMkLst>
            <pc:docMk/>
            <pc:sldMk cId="2008355872" sldId="268"/>
            <ac:graphicFrameMk id="4" creationId="{1688E787-0792-13D6-8EF4-6C5066163CF5}"/>
          </ac:graphicFrameMkLst>
        </pc:graphicFrameChg>
        <pc:graphicFrameChg chg="add del mod modGraphic">
          <ac:chgData name="Carlos Carrera Cueva" userId="7683203c40027634" providerId="LiveId" clId="{71170E1E-1833-487D-8AE1-D000DF68B1ED}" dt="2023-03-15T18:45:46.830" v="1505" actId="478"/>
          <ac:graphicFrameMkLst>
            <pc:docMk/>
            <pc:sldMk cId="2008355872" sldId="268"/>
            <ac:graphicFrameMk id="8" creationId="{1502CF97-FFEB-EB6D-7CD3-4E4A7F4DE4F8}"/>
          </ac:graphicFrameMkLst>
        </pc:graphicFrameChg>
        <pc:graphicFrameChg chg="add del mod modGraphic">
          <ac:chgData name="Carlos Carrera Cueva" userId="7683203c40027634" providerId="LiveId" clId="{71170E1E-1833-487D-8AE1-D000DF68B1ED}" dt="2023-03-15T18:46:34.395" v="1513" actId="478"/>
          <ac:graphicFrameMkLst>
            <pc:docMk/>
            <pc:sldMk cId="2008355872" sldId="268"/>
            <ac:graphicFrameMk id="9" creationId="{DF9C1FE2-CBBA-C9AD-0F00-42E8FCD35BCA}"/>
          </ac:graphicFrameMkLst>
        </pc:graphicFrameChg>
        <pc:graphicFrameChg chg="add del mod">
          <ac:chgData name="Carlos Carrera Cueva" userId="7683203c40027634" providerId="LiveId" clId="{71170E1E-1833-487D-8AE1-D000DF68B1ED}" dt="2023-03-15T18:54:43.366" v="1515" actId="478"/>
          <ac:graphicFrameMkLst>
            <pc:docMk/>
            <pc:sldMk cId="2008355872" sldId="268"/>
            <ac:graphicFrameMk id="10" creationId="{21E99D23-6267-D543-6E4D-2A4848E21EB5}"/>
          </ac:graphicFrameMkLst>
        </pc:graphicFrameChg>
        <pc:graphicFrameChg chg="add del mod">
          <ac:chgData name="Carlos Carrera Cueva" userId="7683203c40027634" providerId="LiveId" clId="{71170E1E-1833-487D-8AE1-D000DF68B1ED}" dt="2023-03-15T19:19:53.318" v="2322"/>
          <ac:graphicFrameMkLst>
            <pc:docMk/>
            <pc:sldMk cId="2008355872" sldId="268"/>
            <ac:graphicFrameMk id="84" creationId="{2AC49DE2-450D-D63B-4088-394C91740F72}"/>
          </ac:graphicFrameMkLst>
        </pc:graphicFrameChg>
        <pc:graphicFrameChg chg="add del mod">
          <ac:chgData name="Carlos Carrera Cueva" userId="7683203c40027634" providerId="LiveId" clId="{71170E1E-1833-487D-8AE1-D000DF68B1ED}" dt="2023-03-15T19:20:48.735" v="2330"/>
          <ac:graphicFrameMkLst>
            <pc:docMk/>
            <pc:sldMk cId="2008355872" sldId="268"/>
            <ac:graphicFrameMk id="85" creationId="{04D42F4A-7E49-2D4B-0FD2-0797D68DADF7}"/>
          </ac:graphicFrameMkLst>
        </pc:graphicFrameChg>
        <pc:graphicFrameChg chg="add del mod">
          <ac:chgData name="Carlos Carrera Cueva" userId="7683203c40027634" providerId="LiveId" clId="{71170E1E-1833-487D-8AE1-D000DF68B1ED}" dt="2023-03-15T19:38:00.748" v="2509"/>
          <ac:graphicFrameMkLst>
            <pc:docMk/>
            <pc:sldMk cId="2008355872" sldId="268"/>
            <ac:graphicFrameMk id="153" creationId="{9ED70F95-C685-7A46-60A5-4C6BC22D29F7}"/>
          </ac:graphicFrameMkLst>
        </pc:graphicFrameChg>
        <pc:picChg chg="add del mod">
          <ac:chgData name="Carlos Carrera Cueva" userId="7683203c40027634" providerId="LiveId" clId="{71170E1E-1833-487D-8AE1-D000DF68B1ED}" dt="2023-03-15T18:15:51.375" v="1233" actId="478"/>
          <ac:picMkLst>
            <pc:docMk/>
            <pc:sldMk cId="2008355872" sldId="268"/>
            <ac:picMk id="7" creationId="{B04BD643-1861-2E6A-B420-35D460FB3092}"/>
          </ac:picMkLst>
        </pc:picChg>
      </pc:sldChg>
      <pc:sldChg chg="addSp delSp modSp add del mod">
        <pc:chgData name="Carlos Carrera Cueva" userId="7683203c40027634" providerId="LiveId" clId="{71170E1E-1833-487D-8AE1-D000DF68B1ED}" dt="2023-03-22T21:23:27.674" v="2835" actId="47"/>
        <pc:sldMkLst>
          <pc:docMk/>
          <pc:sldMk cId="2306519471" sldId="269"/>
        </pc:sldMkLst>
        <pc:graphicFrameChg chg="del">
          <ac:chgData name="Carlos Carrera Cueva" userId="7683203c40027634" providerId="LiveId" clId="{71170E1E-1833-487D-8AE1-D000DF68B1ED}" dt="2023-03-15T18:17:22.620" v="1247" actId="478"/>
          <ac:graphicFrameMkLst>
            <pc:docMk/>
            <pc:sldMk cId="2306519471" sldId="269"/>
            <ac:graphicFrameMk id="3" creationId="{C550A4F5-4813-110C-C276-CC01071CEFAC}"/>
          </ac:graphicFrameMkLst>
        </pc:graphicFrameChg>
        <pc:graphicFrameChg chg="del">
          <ac:chgData name="Carlos Carrera Cueva" userId="7683203c40027634" providerId="LiveId" clId="{71170E1E-1833-487D-8AE1-D000DF68B1ED}" dt="2023-03-15T18:17:23.923" v="1248" actId="478"/>
          <ac:graphicFrameMkLst>
            <pc:docMk/>
            <pc:sldMk cId="2306519471" sldId="269"/>
            <ac:graphicFrameMk id="4" creationId="{1688E787-0792-13D6-8EF4-6C5066163CF5}"/>
          </ac:graphicFrameMkLst>
        </pc:graphicFrameChg>
        <pc:picChg chg="add del mod">
          <ac:chgData name="Carlos Carrera Cueva" userId="7683203c40027634" providerId="LiveId" clId="{71170E1E-1833-487D-8AE1-D000DF68B1ED}" dt="2023-03-15T18:18:45.996" v="1266" actId="478"/>
          <ac:picMkLst>
            <pc:docMk/>
            <pc:sldMk cId="2306519471" sldId="269"/>
            <ac:picMk id="5" creationId="{1F0819F0-997B-D7B2-3856-E4C59EB644EA}"/>
          </ac:picMkLst>
        </pc:picChg>
        <pc:picChg chg="add mod">
          <ac:chgData name="Carlos Carrera Cueva" userId="7683203c40027634" providerId="LiveId" clId="{71170E1E-1833-487D-8AE1-D000DF68B1ED}" dt="2023-03-15T18:29:54.569" v="1339" actId="1076"/>
          <ac:picMkLst>
            <pc:docMk/>
            <pc:sldMk cId="2306519471" sldId="269"/>
            <ac:picMk id="7" creationId="{480FF4EE-F0C3-BCA2-6504-9F0C832DD959}"/>
          </ac:picMkLst>
        </pc:picChg>
      </pc:sldChg>
      <pc:sldChg chg="delSp modSp add del mod">
        <pc:chgData name="Carlos Carrera Cueva" userId="7683203c40027634" providerId="LiveId" clId="{71170E1E-1833-487D-8AE1-D000DF68B1ED}" dt="2023-03-16T23:44:49.999" v="2774" actId="47"/>
        <pc:sldMkLst>
          <pc:docMk/>
          <pc:sldMk cId="3338687211" sldId="270"/>
        </pc:sldMkLst>
        <pc:picChg chg="del">
          <ac:chgData name="Carlos Carrera Cueva" userId="7683203c40027634" providerId="LiveId" clId="{71170E1E-1833-487D-8AE1-D000DF68B1ED}" dt="2023-03-15T18:21:24.907" v="1294" actId="478"/>
          <ac:picMkLst>
            <pc:docMk/>
            <pc:sldMk cId="3338687211" sldId="270"/>
            <ac:picMk id="4" creationId="{9D65D32F-CCF3-CC37-F66D-D372DBF53E5B}"/>
          </ac:picMkLst>
        </pc:picChg>
        <pc:picChg chg="mod">
          <ac:chgData name="Carlos Carrera Cueva" userId="7683203c40027634" providerId="LiveId" clId="{71170E1E-1833-487D-8AE1-D000DF68B1ED}" dt="2023-03-15T18:21:47.353" v="1303" actId="1076"/>
          <ac:picMkLst>
            <pc:docMk/>
            <pc:sldMk cId="3338687211" sldId="270"/>
            <ac:picMk id="6" creationId="{91B70D58-B698-015A-004E-27ABC73D153D}"/>
          </ac:picMkLst>
        </pc:picChg>
      </pc:sldChg>
      <pc:sldChg chg="addSp delSp modSp add mod ord">
        <pc:chgData name="Carlos Carrera Cueva" userId="7683203c40027634" providerId="LiveId" clId="{71170E1E-1833-487D-8AE1-D000DF68B1ED}" dt="2023-03-22T21:53:33.749" v="3491" actId="1076"/>
        <pc:sldMkLst>
          <pc:docMk/>
          <pc:sldMk cId="2189130967" sldId="271"/>
        </pc:sldMkLst>
        <pc:spChg chg="add del mod">
          <ac:chgData name="Carlos Carrera Cueva" userId="7683203c40027634" providerId="LiveId" clId="{71170E1E-1833-487D-8AE1-D000DF68B1ED}" dt="2023-03-15T18:25:26.628" v="1337" actId="478"/>
          <ac:spMkLst>
            <pc:docMk/>
            <pc:sldMk cId="2189130967" sldId="271"/>
            <ac:spMk id="3" creationId="{C37C58FD-A257-1127-473F-B96275C648B9}"/>
          </ac:spMkLst>
        </pc:spChg>
        <pc:spChg chg="add del mod">
          <ac:chgData name="Carlos Carrera Cueva" userId="7683203c40027634" providerId="LiveId" clId="{71170E1E-1833-487D-8AE1-D000DF68B1ED}" dt="2023-03-16T23:30:20.332" v="2725" actId="478"/>
          <ac:spMkLst>
            <pc:docMk/>
            <pc:sldMk cId="2189130967" sldId="271"/>
            <ac:spMk id="4" creationId="{4A2676B0-FA88-33E5-F707-85D25B46B376}"/>
          </ac:spMkLst>
        </pc:spChg>
        <pc:spChg chg="add del mod">
          <ac:chgData name="Carlos Carrera Cueva" userId="7683203c40027634" providerId="LiveId" clId="{71170E1E-1833-487D-8AE1-D000DF68B1ED}" dt="2023-03-22T21:33:12.274" v="3086" actId="478"/>
          <ac:spMkLst>
            <pc:docMk/>
            <pc:sldMk cId="2189130967" sldId="271"/>
            <ac:spMk id="6" creationId="{0B92AF14-525C-E3A0-1ED8-F5B93449F5E0}"/>
          </ac:spMkLst>
        </pc:spChg>
        <pc:spChg chg="add del mod">
          <ac:chgData name="Carlos Carrera Cueva" userId="7683203c40027634" providerId="LiveId" clId="{71170E1E-1833-487D-8AE1-D000DF68B1ED}" dt="2023-03-22T21:24:45.187" v="2851" actId="478"/>
          <ac:spMkLst>
            <pc:docMk/>
            <pc:sldMk cId="2189130967" sldId="271"/>
            <ac:spMk id="9" creationId="{D6DBE5C4-CA00-B3E3-FEE5-65AC9491CE73}"/>
          </ac:spMkLst>
        </pc:spChg>
        <pc:spChg chg="add del mod">
          <ac:chgData name="Carlos Carrera Cueva" userId="7683203c40027634" providerId="LiveId" clId="{71170E1E-1833-487D-8AE1-D000DF68B1ED}" dt="2023-03-22T21:27:11.104" v="2897" actId="478"/>
          <ac:spMkLst>
            <pc:docMk/>
            <pc:sldMk cId="2189130967" sldId="271"/>
            <ac:spMk id="10" creationId="{0CD1F3EF-9185-EAF3-5C0B-4ED6A4441104}"/>
          </ac:spMkLst>
        </pc:spChg>
        <pc:spChg chg="mod">
          <ac:chgData name="Carlos Carrera Cueva" userId="7683203c40027634" providerId="LiveId" clId="{71170E1E-1833-487D-8AE1-D000DF68B1ED}" dt="2023-03-22T21:32:43.397" v="3078" actId="1076"/>
          <ac:spMkLst>
            <pc:docMk/>
            <pc:sldMk cId="2189130967" sldId="271"/>
            <ac:spMk id="13" creationId="{5F5DA3E5-DF8B-9DDC-D0BE-CDDFF8321EBB}"/>
          </ac:spMkLst>
        </pc:spChg>
        <pc:spChg chg="mod">
          <ac:chgData name="Carlos Carrera Cueva" userId="7683203c40027634" providerId="LiveId" clId="{71170E1E-1833-487D-8AE1-D000DF68B1ED}" dt="2023-03-22T21:32:43.397" v="3078" actId="1076"/>
          <ac:spMkLst>
            <pc:docMk/>
            <pc:sldMk cId="2189130967" sldId="271"/>
            <ac:spMk id="15" creationId="{AE798823-3FE5-3EB4-6D97-0057D627C913}"/>
          </ac:spMkLst>
        </pc:spChg>
        <pc:spChg chg="mod">
          <ac:chgData name="Carlos Carrera Cueva" userId="7683203c40027634" providerId="LiveId" clId="{71170E1E-1833-487D-8AE1-D000DF68B1ED}" dt="2023-03-22T21:32:43.397" v="3078" actId="1076"/>
          <ac:spMkLst>
            <pc:docMk/>
            <pc:sldMk cId="2189130967" sldId="271"/>
            <ac:spMk id="19" creationId="{07C18A3B-6067-719A-C302-9BB36A028448}"/>
          </ac:spMkLst>
        </pc:spChg>
        <pc:spChg chg="mod">
          <ac:chgData name="Carlos Carrera Cueva" userId="7683203c40027634" providerId="LiveId" clId="{71170E1E-1833-487D-8AE1-D000DF68B1ED}" dt="2023-03-22T21:32:43.397" v="3078" actId="1076"/>
          <ac:spMkLst>
            <pc:docMk/>
            <pc:sldMk cId="2189130967" sldId="271"/>
            <ac:spMk id="21" creationId="{45E9F4FD-F90A-C789-417C-826B51F302C3}"/>
          </ac:spMkLst>
        </pc:spChg>
        <pc:spChg chg="mod">
          <ac:chgData name="Carlos Carrera Cueva" userId="7683203c40027634" providerId="LiveId" clId="{71170E1E-1833-487D-8AE1-D000DF68B1ED}" dt="2023-03-22T21:32:43.397" v="3078" actId="1076"/>
          <ac:spMkLst>
            <pc:docMk/>
            <pc:sldMk cId="2189130967" sldId="271"/>
            <ac:spMk id="22" creationId="{F9DF8349-4272-582B-BC44-6EB1170F2438}"/>
          </ac:spMkLst>
        </pc:spChg>
        <pc:spChg chg="mod">
          <ac:chgData name="Carlos Carrera Cueva" userId="7683203c40027634" providerId="LiveId" clId="{71170E1E-1833-487D-8AE1-D000DF68B1ED}" dt="2023-03-22T21:32:43.397" v="3078" actId="1076"/>
          <ac:spMkLst>
            <pc:docMk/>
            <pc:sldMk cId="2189130967" sldId="271"/>
            <ac:spMk id="23" creationId="{7117C0BB-42D0-81BF-027B-DE6BA6BEA202}"/>
          </ac:spMkLst>
        </pc:spChg>
        <pc:spChg chg="mod">
          <ac:chgData name="Carlos Carrera Cueva" userId="7683203c40027634" providerId="LiveId" clId="{71170E1E-1833-487D-8AE1-D000DF68B1ED}" dt="2023-03-22T21:32:43.397" v="3078" actId="1076"/>
          <ac:spMkLst>
            <pc:docMk/>
            <pc:sldMk cId="2189130967" sldId="271"/>
            <ac:spMk id="24" creationId="{AAF7C2E6-9D92-0B8C-6CF5-43C8E8393E7C}"/>
          </ac:spMkLst>
        </pc:spChg>
        <pc:spChg chg="add del mod">
          <ac:chgData name="Carlos Carrera Cueva" userId="7683203c40027634" providerId="LiveId" clId="{71170E1E-1833-487D-8AE1-D000DF68B1ED}" dt="2023-03-22T21:33:16.706" v="3088" actId="478"/>
          <ac:spMkLst>
            <pc:docMk/>
            <pc:sldMk cId="2189130967" sldId="271"/>
            <ac:spMk id="25" creationId="{C0142E41-656A-1791-BE0C-92AFB39AE564}"/>
          </ac:spMkLst>
        </pc:spChg>
        <pc:spChg chg="add del mod">
          <ac:chgData name="Carlos Carrera Cueva" userId="7683203c40027634" providerId="LiveId" clId="{71170E1E-1833-487D-8AE1-D000DF68B1ED}" dt="2023-03-22T21:33:14.732" v="3087" actId="478"/>
          <ac:spMkLst>
            <pc:docMk/>
            <pc:sldMk cId="2189130967" sldId="271"/>
            <ac:spMk id="26" creationId="{4A29E72A-0A4E-219F-0480-677F0FCBE67C}"/>
          </ac:spMkLst>
        </pc:spChg>
        <pc:spChg chg="add del mod">
          <ac:chgData name="Carlos Carrera Cueva" userId="7683203c40027634" providerId="LiveId" clId="{71170E1E-1833-487D-8AE1-D000DF68B1ED}" dt="2023-03-22T21:33:18.876" v="3089" actId="478"/>
          <ac:spMkLst>
            <pc:docMk/>
            <pc:sldMk cId="2189130967" sldId="271"/>
            <ac:spMk id="27" creationId="{67FDBB6D-1805-3C8A-BFE8-C8A0C478D900}"/>
          </ac:spMkLst>
        </pc:spChg>
        <pc:spChg chg="add mod">
          <ac:chgData name="Carlos Carrera Cueva" userId="7683203c40027634" providerId="LiveId" clId="{71170E1E-1833-487D-8AE1-D000DF68B1ED}" dt="2023-03-22T21:48:43.729" v="3395" actId="1076"/>
          <ac:spMkLst>
            <pc:docMk/>
            <pc:sldMk cId="2189130967" sldId="271"/>
            <ac:spMk id="31" creationId="{1F08399B-C495-4F40-626B-5CF21D332B22}"/>
          </ac:spMkLst>
        </pc:spChg>
        <pc:spChg chg="add mod">
          <ac:chgData name="Carlos Carrera Cueva" userId="7683203c40027634" providerId="LiveId" clId="{71170E1E-1833-487D-8AE1-D000DF68B1ED}" dt="2023-03-22T21:48:51.145" v="3398" actId="1076"/>
          <ac:spMkLst>
            <pc:docMk/>
            <pc:sldMk cId="2189130967" sldId="271"/>
            <ac:spMk id="33" creationId="{B7A91BBC-C32F-0F79-1E2F-73AB70C22786}"/>
          </ac:spMkLst>
        </pc:spChg>
        <pc:spChg chg="add mod">
          <ac:chgData name="Carlos Carrera Cueva" userId="7683203c40027634" providerId="LiveId" clId="{71170E1E-1833-487D-8AE1-D000DF68B1ED}" dt="2023-03-22T21:50:07.619" v="3426" actId="20577"/>
          <ac:spMkLst>
            <pc:docMk/>
            <pc:sldMk cId="2189130967" sldId="271"/>
            <ac:spMk id="40" creationId="{C46BD8B3-4508-81DB-0541-68DF203DA1FC}"/>
          </ac:spMkLst>
        </pc:spChg>
        <pc:spChg chg="add mod">
          <ac:chgData name="Carlos Carrera Cueva" userId="7683203c40027634" providerId="LiveId" clId="{71170E1E-1833-487D-8AE1-D000DF68B1ED}" dt="2023-03-22T21:50:49.264" v="3451" actId="1076"/>
          <ac:spMkLst>
            <pc:docMk/>
            <pc:sldMk cId="2189130967" sldId="271"/>
            <ac:spMk id="41" creationId="{6B43E90C-7B2A-DDB0-EA41-9B6F46DD8C90}"/>
          </ac:spMkLst>
        </pc:spChg>
        <pc:spChg chg="add mod">
          <ac:chgData name="Carlos Carrera Cueva" userId="7683203c40027634" providerId="LiveId" clId="{71170E1E-1833-487D-8AE1-D000DF68B1ED}" dt="2023-03-22T21:52:27.181" v="3479" actId="207"/>
          <ac:spMkLst>
            <pc:docMk/>
            <pc:sldMk cId="2189130967" sldId="271"/>
            <ac:spMk id="44" creationId="{EBEB321B-1A0A-BE61-892B-D6338F02F80D}"/>
          </ac:spMkLst>
        </pc:spChg>
        <pc:spChg chg="add del mod">
          <ac:chgData name="Carlos Carrera Cueva" userId="7683203c40027634" providerId="LiveId" clId="{71170E1E-1833-487D-8AE1-D000DF68B1ED}" dt="2023-03-22T21:51:49.752" v="3469"/>
          <ac:spMkLst>
            <pc:docMk/>
            <pc:sldMk cId="2189130967" sldId="271"/>
            <ac:spMk id="45" creationId="{BF07056A-CFAD-897F-4514-0A87356CC2AE}"/>
          </ac:spMkLst>
        </pc:spChg>
        <pc:spChg chg="add mod">
          <ac:chgData name="Carlos Carrera Cueva" userId="7683203c40027634" providerId="LiveId" clId="{71170E1E-1833-487D-8AE1-D000DF68B1ED}" dt="2023-03-22T21:52:33.021" v="3481" actId="208"/>
          <ac:spMkLst>
            <pc:docMk/>
            <pc:sldMk cId="2189130967" sldId="271"/>
            <ac:spMk id="46" creationId="{E34AB93D-6888-A79C-A53E-87764B1006C9}"/>
          </ac:spMkLst>
        </pc:spChg>
        <pc:spChg chg="add mod">
          <ac:chgData name="Carlos Carrera Cueva" userId="7683203c40027634" providerId="LiveId" clId="{71170E1E-1833-487D-8AE1-D000DF68B1ED}" dt="2023-03-22T21:53:33.749" v="3491" actId="1076"/>
          <ac:spMkLst>
            <pc:docMk/>
            <pc:sldMk cId="2189130967" sldId="271"/>
            <ac:spMk id="47" creationId="{EF4B03BC-5EDA-480B-6DD1-49FCB0C7F3C6}"/>
          </ac:spMkLst>
        </pc:spChg>
        <pc:grpChg chg="add del mod">
          <ac:chgData name="Carlos Carrera Cueva" userId="7683203c40027634" providerId="LiveId" clId="{71170E1E-1833-487D-8AE1-D000DF68B1ED}" dt="2023-03-22T21:33:26.610" v="3090" actId="478"/>
          <ac:grpSpMkLst>
            <pc:docMk/>
            <pc:sldMk cId="2189130967" sldId="271"/>
            <ac:grpSpMk id="4" creationId="{144CDDB8-700F-46E1-6AFF-C93BF2E6EE6E}"/>
          </ac:grpSpMkLst>
        </pc:grpChg>
        <pc:graphicFrameChg chg="add mod modGraphic">
          <ac:chgData name="Carlos Carrera Cueva" userId="7683203c40027634" providerId="LiveId" clId="{71170E1E-1833-487D-8AE1-D000DF68B1ED}" dt="2023-03-22T21:51:24.864" v="3464" actId="1076"/>
          <ac:graphicFrameMkLst>
            <pc:docMk/>
            <pc:sldMk cId="2189130967" sldId="271"/>
            <ac:graphicFrameMk id="3" creationId="{26D9D245-3C96-EC43-AADE-8AA2A3FABE20}"/>
          </ac:graphicFrameMkLst>
        </pc:graphicFrameChg>
        <pc:graphicFrameChg chg="add del mod modGraphic">
          <ac:chgData name="Carlos Carrera Cueva" userId="7683203c40027634" providerId="LiveId" clId="{71170E1E-1833-487D-8AE1-D000DF68B1ED}" dt="2023-03-22T21:33:03.889" v="3084" actId="478"/>
          <ac:graphicFrameMkLst>
            <pc:docMk/>
            <pc:sldMk cId="2189130967" sldId="271"/>
            <ac:graphicFrameMk id="28" creationId="{247D3231-18D2-E0FF-6040-D07F8E6A9C83}"/>
          </ac:graphicFrameMkLst>
        </pc:graphicFrameChg>
        <pc:graphicFrameChg chg="add mod modGraphic">
          <ac:chgData name="Carlos Carrera Cueva" userId="7683203c40027634" providerId="LiveId" clId="{71170E1E-1833-487D-8AE1-D000DF68B1ED}" dt="2023-03-22T21:43:01.091" v="3301" actId="1076"/>
          <ac:graphicFrameMkLst>
            <pc:docMk/>
            <pc:sldMk cId="2189130967" sldId="271"/>
            <ac:graphicFrameMk id="30" creationId="{0CB29B28-BBF5-73FB-DEDA-70608DA58181}"/>
          </ac:graphicFrameMkLst>
        </pc:graphicFrameChg>
        <pc:picChg chg="add del mod">
          <ac:chgData name="Carlos Carrera Cueva" userId="7683203c40027634" providerId="LiveId" clId="{71170E1E-1833-487D-8AE1-D000DF68B1ED}" dt="2023-03-16T23:30:17.301" v="2722" actId="478"/>
          <ac:picMkLst>
            <pc:docMk/>
            <pc:sldMk cId="2189130967" sldId="271"/>
            <ac:picMk id="5" creationId="{1A62E9A2-9DA0-E7FC-9AF4-491678443AE4}"/>
          </ac:picMkLst>
        </pc:picChg>
        <pc:picChg chg="mod">
          <ac:chgData name="Carlos Carrera Cueva" userId="7683203c40027634" providerId="LiveId" clId="{71170E1E-1833-487D-8AE1-D000DF68B1ED}" dt="2023-03-22T21:32:43.397" v="3078" actId="1076"/>
          <ac:picMkLst>
            <pc:docMk/>
            <pc:sldMk cId="2189130967" sldId="271"/>
            <ac:picMk id="5" creationId="{24D68516-2653-BFB7-C175-AABF052B3856}"/>
          </ac:picMkLst>
        </pc:picChg>
        <pc:picChg chg="del">
          <ac:chgData name="Carlos Carrera Cueva" userId="7683203c40027634" providerId="LiveId" clId="{71170E1E-1833-487D-8AE1-D000DF68B1ED}" dt="2023-03-15T18:22:22.018" v="1309" actId="478"/>
          <ac:picMkLst>
            <pc:docMk/>
            <pc:sldMk cId="2189130967" sldId="271"/>
            <ac:picMk id="6" creationId="{91B70D58-B698-015A-004E-27ABC73D153D}"/>
          </ac:picMkLst>
        </pc:picChg>
        <pc:picChg chg="add del mod">
          <ac:chgData name="Carlos Carrera Cueva" userId="7683203c40027634" providerId="LiveId" clId="{71170E1E-1833-487D-8AE1-D000DF68B1ED}" dt="2023-03-16T23:30:17.866" v="2723" actId="478"/>
          <ac:picMkLst>
            <pc:docMk/>
            <pc:sldMk cId="2189130967" sldId="271"/>
            <ac:picMk id="7" creationId="{36B1813E-9143-C99E-7E9E-959960BB7D6B}"/>
          </ac:picMkLst>
        </pc:picChg>
        <pc:picChg chg="mod">
          <ac:chgData name="Carlos Carrera Cueva" userId="7683203c40027634" providerId="LiveId" clId="{71170E1E-1833-487D-8AE1-D000DF68B1ED}" dt="2023-03-22T21:32:43.397" v="3078" actId="1076"/>
          <ac:picMkLst>
            <pc:docMk/>
            <pc:sldMk cId="2189130967" sldId="271"/>
            <ac:picMk id="7" creationId="{772549FF-9EE8-180E-E040-6FDB3E33F4E5}"/>
          </ac:picMkLst>
        </pc:picChg>
        <pc:picChg chg="mod">
          <ac:chgData name="Carlos Carrera Cueva" userId="7683203c40027634" providerId="LiveId" clId="{71170E1E-1833-487D-8AE1-D000DF68B1ED}" dt="2023-03-22T21:32:43.397" v="3078" actId="1076"/>
          <ac:picMkLst>
            <pc:docMk/>
            <pc:sldMk cId="2189130967" sldId="271"/>
            <ac:picMk id="8" creationId="{685894BC-187D-F438-40AD-44F15CD8A630}"/>
          </ac:picMkLst>
        </pc:picChg>
        <pc:picChg chg="add del mod">
          <ac:chgData name="Carlos Carrera Cueva" userId="7683203c40027634" providerId="LiveId" clId="{71170E1E-1833-487D-8AE1-D000DF68B1ED}" dt="2023-03-16T23:30:18.498" v="2724" actId="478"/>
          <ac:picMkLst>
            <pc:docMk/>
            <pc:sldMk cId="2189130967" sldId="271"/>
            <ac:picMk id="8" creationId="{ADDF58CF-ECA5-6CC9-4D9E-88667DCCA6E0}"/>
          </ac:picMkLst>
        </pc:picChg>
        <pc:picChg chg="mod">
          <ac:chgData name="Carlos Carrera Cueva" userId="7683203c40027634" providerId="LiveId" clId="{71170E1E-1833-487D-8AE1-D000DF68B1ED}" dt="2023-03-22T21:32:43.397" v="3078" actId="1076"/>
          <ac:picMkLst>
            <pc:docMk/>
            <pc:sldMk cId="2189130967" sldId="271"/>
            <ac:picMk id="11" creationId="{7FC1B18C-C804-B78B-195E-463CCEAD0389}"/>
          </ac:picMkLst>
        </pc:picChg>
        <pc:picChg chg="mod">
          <ac:chgData name="Carlos Carrera Cueva" userId="7683203c40027634" providerId="LiveId" clId="{71170E1E-1833-487D-8AE1-D000DF68B1ED}" dt="2023-03-22T21:32:43.397" v="3078" actId="1076"/>
          <ac:picMkLst>
            <pc:docMk/>
            <pc:sldMk cId="2189130967" sldId="271"/>
            <ac:picMk id="12" creationId="{F6F6B091-8956-5C84-14E7-2882688521A1}"/>
          </ac:picMkLst>
        </pc:picChg>
        <pc:picChg chg="mod">
          <ac:chgData name="Carlos Carrera Cueva" userId="7683203c40027634" providerId="LiveId" clId="{71170E1E-1833-487D-8AE1-D000DF68B1ED}" dt="2023-03-22T21:32:43.397" v="3078" actId="1076"/>
          <ac:picMkLst>
            <pc:docMk/>
            <pc:sldMk cId="2189130967" sldId="271"/>
            <ac:picMk id="14" creationId="{FA8F2510-D3B5-34CB-EF6C-0C4A87542DA6}"/>
          </ac:picMkLst>
        </pc:picChg>
        <pc:picChg chg="mod">
          <ac:chgData name="Carlos Carrera Cueva" userId="7683203c40027634" providerId="LiveId" clId="{71170E1E-1833-487D-8AE1-D000DF68B1ED}" dt="2023-03-22T21:32:43.397" v="3078" actId="1076"/>
          <ac:picMkLst>
            <pc:docMk/>
            <pc:sldMk cId="2189130967" sldId="271"/>
            <ac:picMk id="16" creationId="{A6C6453C-847C-E86D-ECF1-9DBE641EA5B0}"/>
          </ac:picMkLst>
        </pc:picChg>
        <pc:picChg chg="mod">
          <ac:chgData name="Carlos Carrera Cueva" userId="7683203c40027634" providerId="LiveId" clId="{71170E1E-1833-487D-8AE1-D000DF68B1ED}" dt="2023-03-22T21:32:43.397" v="3078" actId="1076"/>
          <ac:picMkLst>
            <pc:docMk/>
            <pc:sldMk cId="2189130967" sldId="271"/>
            <ac:picMk id="17" creationId="{850CD1E3-2CB2-77FD-01FA-2CEF7ED40E92}"/>
          </ac:picMkLst>
        </pc:picChg>
        <pc:picChg chg="mod">
          <ac:chgData name="Carlos Carrera Cueva" userId="7683203c40027634" providerId="LiveId" clId="{71170E1E-1833-487D-8AE1-D000DF68B1ED}" dt="2023-03-22T21:32:43.397" v="3078" actId="1076"/>
          <ac:picMkLst>
            <pc:docMk/>
            <pc:sldMk cId="2189130967" sldId="271"/>
            <ac:picMk id="18" creationId="{86D73192-653D-9740-0324-E5974D0EDAA1}"/>
          </ac:picMkLst>
        </pc:picChg>
        <pc:picChg chg="mod">
          <ac:chgData name="Carlos Carrera Cueva" userId="7683203c40027634" providerId="LiveId" clId="{71170E1E-1833-487D-8AE1-D000DF68B1ED}" dt="2023-03-22T21:32:43.397" v="3078" actId="1076"/>
          <ac:picMkLst>
            <pc:docMk/>
            <pc:sldMk cId="2189130967" sldId="271"/>
            <ac:picMk id="20" creationId="{B79BBF83-8607-05E3-6536-161320398906}"/>
          </ac:picMkLst>
        </pc:picChg>
        <pc:picChg chg="add mod">
          <ac:chgData name="Carlos Carrera Cueva" userId="7683203c40027634" providerId="LiveId" clId="{71170E1E-1833-487D-8AE1-D000DF68B1ED}" dt="2023-03-22T21:48:36.221" v="3392" actId="1076"/>
          <ac:picMkLst>
            <pc:docMk/>
            <pc:sldMk cId="2189130967" sldId="271"/>
            <ac:picMk id="29" creationId="{B546E81B-8AEA-8FF8-1120-C8BAE91E48D7}"/>
          </ac:picMkLst>
        </pc:picChg>
        <pc:picChg chg="add mod">
          <ac:chgData name="Carlos Carrera Cueva" userId="7683203c40027634" providerId="LiveId" clId="{71170E1E-1833-487D-8AE1-D000DF68B1ED}" dt="2023-03-22T21:50:27.983" v="3437" actId="1076"/>
          <ac:picMkLst>
            <pc:docMk/>
            <pc:sldMk cId="2189130967" sldId="271"/>
            <ac:picMk id="32" creationId="{261677F6-D01D-11B9-E592-1AD62E9179A1}"/>
          </ac:picMkLst>
        </pc:picChg>
        <pc:picChg chg="add mod">
          <ac:chgData name="Carlos Carrera Cueva" userId="7683203c40027634" providerId="LiveId" clId="{71170E1E-1833-487D-8AE1-D000DF68B1ED}" dt="2023-03-22T21:47:57.369" v="3374" actId="1076"/>
          <ac:picMkLst>
            <pc:docMk/>
            <pc:sldMk cId="2189130967" sldId="271"/>
            <ac:picMk id="34" creationId="{890E69BD-73DB-C47D-7D6A-DF044A85E27A}"/>
          </ac:picMkLst>
        </pc:picChg>
        <pc:picChg chg="add mod">
          <ac:chgData name="Carlos Carrera Cueva" userId="7683203c40027634" providerId="LiveId" clId="{71170E1E-1833-487D-8AE1-D000DF68B1ED}" dt="2023-03-22T21:51:04.747" v="3461" actId="1076"/>
          <ac:picMkLst>
            <pc:docMk/>
            <pc:sldMk cId="2189130967" sldId="271"/>
            <ac:picMk id="35" creationId="{59B55EC2-F140-3448-F85F-E72C220BA33A}"/>
          </ac:picMkLst>
        </pc:picChg>
        <pc:picChg chg="add mod">
          <ac:chgData name="Carlos Carrera Cueva" userId="7683203c40027634" providerId="LiveId" clId="{71170E1E-1833-487D-8AE1-D000DF68B1ED}" dt="2023-03-22T21:51:02.145" v="3459" actId="1076"/>
          <ac:picMkLst>
            <pc:docMk/>
            <pc:sldMk cId="2189130967" sldId="271"/>
            <ac:picMk id="36" creationId="{3674F682-2A57-2917-7223-46F715A9CEF9}"/>
          </ac:picMkLst>
        </pc:picChg>
        <pc:picChg chg="add mod">
          <ac:chgData name="Carlos Carrera Cueva" userId="7683203c40027634" providerId="LiveId" clId="{71170E1E-1833-487D-8AE1-D000DF68B1ED}" dt="2023-03-22T21:48:21.712" v="3385" actId="1076"/>
          <ac:picMkLst>
            <pc:docMk/>
            <pc:sldMk cId="2189130967" sldId="271"/>
            <ac:picMk id="37" creationId="{029BA16F-507B-780C-428C-32DD10694A45}"/>
          </ac:picMkLst>
        </pc:picChg>
        <pc:picChg chg="add mod">
          <ac:chgData name="Carlos Carrera Cueva" userId="7683203c40027634" providerId="LiveId" clId="{71170E1E-1833-487D-8AE1-D000DF68B1ED}" dt="2023-03-22T21:51:05.792" v="3462" actId="1076"/>
          <ac:picMkLst>
            <pc:docMk/>
            <pc:sldMk cId="2189130967" sldId="271"/>
            <ac:picMk id="38" creationId="{53C28D36-1916-1462-018B-15607C1573E8}"/>
          </ac:picMkLst>
        </pc:picChg>
        <pc:picChg chg="add mod">
          <ac:chgData name="Carlos Carrera Cueva" userId="7683203c40027634" providerId="LiveId" clId="{71170E1E-1833-487D-8AE1-D000DF68B1ED}" dt="2023-03-22T21:51:06.961" v="3463" actId="1076"/>
          <ac:picMkLst>
            <pc:docMk/>
            <pc:sldMk cId="2189130967" sldId="271"/>
            <ac:picMk id="39" creationId="{CFE1B249-E262-48DB-CBF5-020F8B8CAA34}"/>
          </ac:picMkLst>
        </pc:picChg>
        <pc:picChg chg="add del mod">
          <ac:chgData name="Carlos Carrera Cueva" userId="7683203c40027634" providerId="LiveId" clId="{71170E1E-1833-487D-8AE1-D000DF68B1ED}" dt="2023-03-16T23:30:16.453" v="2721" actId="478"/>
          <ac:picMkLst>
            <pc:docMk/>
            <pc:sldMk cId="2189130967" sldId="271"/>
            <ac:picMk id="7170" creationId="{EE852486-AC2D-C555-DE50-7186EB9F3F4F}"/>
          </ac:picMkLst>
        </pc:picChg>
        <pc:cxnChg chg="add del">
          <ac:chgData name="Carlos Carrera Cueva" userId="7683203c40027634" providerId="LiveId" clId="{71170E1E-1833-487D-8AE1-D000DF68B1ED}" dt="2023-03-22T21:51:41.401" v="3466" actId="478"/>
          <ac:cxnSpMkLst>
            <pc:docMk/>
            <pc:sldMk cId="2189130967" sldId="271"/>
            <ac:cxnSpMk id="43" creationId="{284E5C21-A3D0-017B-45B3-2192B69BDCCC}"/>
          </ac:cxnSpMkLst>
        </pc:cxnChg>
      </pc:sldChg>
      <pc:sldChg chg="add del">
        <pc:chgData name="Carlos Carrera Cueva" userId="7683203c40027634" providerId="LiveId" clId="{71170E1E-1833-487D-8AE1-D000DF68B1ED}" dt="2023-03-15T18:33:07.349" v="1357"/>
        <pc:sldMkLst>
          <pc:docMk/>
          <pc:sldMk cId="334869988" sldId="272"/>
        </pc:sldMkLst>
      </pc:sldChg>
      <pc:sldChg chg="add del">
        <pc:chgData name="Carlos Carrera Cueva" userId="7683203c40027634" providerId="LiveId" clId="{71170E1E-1833-487D-8AE1-D000DF68B1ED}" dt="2023-03-15T18:33:11.075" v="1359"/>
        <pc:sldMkLst>
          <pc:docMk/>
          <pc:sldMk cId="1268576838" sldId="272"/>
        </pc:sldMkLst>
      </pc:sldChg>
      <pc:sldChg chg="addSp delSp modSp new del mod">
        <pc:chgData name="Carlos Carrera Cueva" userId="7683203c40027634" providerId="LiveId" clId="{71170E1E-1833-487D-8AE1-D000DF68B1ED}" dt="2023-03-16T23:30:37.636" v="2729" actId="47"/>
        <pc:sldMkLst>
          <pc:docMk/>
          <pc:sldMk cId="3462972656" sldId="272"/>
        </pc:sldMkLst>
        <pc:spChg chg="del">
          <ac:chgData name="Carlos Carrera Cueva" userId="7683203c40027634" providerId="LiveId" clId="{71170E1E-1833-487D-8AE1-D000DF68B1ED}" dt="2023-03-16T23:29:48.854" v="2716" actId="478"/>
          <ac:spMkLst>
            <pc:docMk/>
            <pc:sldMk cId="3462972656" sldId="272"/>
            <ac:spMk id="2" creationId="{85E1C00F-49B7-5F6C-96AE-1A8F2E3DFB3D}"/>
          </ac:spMkLst>
        </pc:spChg>
        <pc:spChg chg="del">
          <ac:chgData name="Carlos Carrera Cueva" userId="7683203c40027634" providerId="LiveId" clId="{71170E1E-1833-487D-8AE1-D000DF68B1ED}" dt="2023-03-16T23:29:50.095" v="2717" actId="478"/>
          <ac:spMkLst>
            <pc:docMk/>
            <pc:sldMk cId="3462972656" sldId="272"/>
            <ac:spMk id="3" creationId="{FD2468A6-F96E-5DB8-FF05-6F2D97A0534C}"/>
          </ac:spMkLst>
        </pc:spChg>
        <pc:graphicFrameChg chg="add mod">
          <ac:chgData name="Carlos Carrera Cueva" userId="7683203c40027634" providerId="LiveId" clId="{71170E1E-1833-487D-8AE1-D000DF68B1ED}" dt="2023-03-16T23:29:54.429" v="2719" actId="1076"/>
          <ac:graphicFrameMkLst>
            <pc:docMk/>
            <pc:sldMk cId="3462972656" sldId="272"/>
            <ac:graphicFrameMk id="4" creationId="{EE239F5C-5C1D-3E12-E453-A35DE5E6B62E}"/>
          </ac:graphicFrameMkLst>
        </pc:graphicFrameChg>
      </pc:sldChg>
      <pc:sldChg chg="modSp add del mod">
        <pc:chgData name="Carlos Carrera Cueva" userId="7683203c40027634" providerId="LiveId" clId="{71170E1E-1833-487D-8AE1-D000DF68B1ED}" dt="2023-03-22T21:57:05.727" v="3495" actId="47"/>
        <pc:sldMkLst>
          <pc:docMk/>
          <pc:sldMk cId="2598292448" sldId="273"/>
        </pc:sldMkLst>
        <pc:spChg chg="mod">
          <ac:chgData name="Carlos Carrera Cueva" userId="7683203c40027634" providerId="LiveId" clId="{71170E1E-1833-487D-8AE1-D000DF68B1ED}" dt="2023-03-22T21:53:55.261" v="3494" actId="1076"/>
          <ac:spMkLst>
            <pc:docMk/>
            <pc:sldMk cId="2598292448" sldId="273"/>
            <ac:spMk id="4" creationId="{4A2676B0-FA88-33E5-F707-85D25B46B376}"/>
          </ac:spMkLst>
        </pc:spChg>
      </pc:sldChg>
      <pc:sldChg chg="add del">
        <pc:chgData name="Carlos Carrera Cueva" userId="7683203c40027634" providerId="LiveId" clId="{71170E1E-1833-487D-8AE1-D000DF68B1ED}" dt="2023-03-22T21:47:31.411" v="3368"/>
        <pc:sldMkLst>
          <pc:docMk/>
          <pc:sldMk cId="1071721295" sldId="27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s://www.espiaresgratis.com/cropped-lupa-espiar-png/" TargetMode="External"/><Relationship Id="rId7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15DEBD-1ADD-106D-2A37-69E178284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5696" y="69002"/>
            <a:ext cx="7056784" cy="720080"/>
          </a:xfrm>
          <a:solidFill>
            <a:srgbClr val="79F7E2"/>
          </a:solidFill>
          <a:ln w="28575">
            <a:solidFill>
              <a:schemeClr val="tx1"/>
            </a:solidFill>
          </a:ln>
        </p:spPr>
        <p:txBody>
          <a:bodyPr anchor="ctr">
            <a:noAutofit/>
          </a:bodyPr>
          <a:lstStyle/>
          <a:p>
            <a:r>
              <a:rPr lang="es-E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s-ES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tilidad y coste de la determinación transcutánea de CO2 en una consulta de ventilación mecánica no invasiva</a:t>
            </a:r>
            <a:endParaRPr lang="es-E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uadroTexto 3">
            <a:extLst>
              <a:ext uri="{FF2B5EF4-FFF2-40B4-BE49-F238E27FC236}">
                <a16:creationId xmlns:a16="http://schemas.microsoft.com/office/drawing/2014/main" id="{AA716FB1-7ABD-3746-F0FE-03EF20F0C0B1}"/>
              </a:ext>
            </a:extLst>
          </p:cNvPr>
          <p:cNvSpPr txBox="1"/>
          <p:nvPr/>
        </p:nvSpPr>
        <p:spPr>
          <a:xfrm>
            <a:off x="803580" y="1050108"/>
            <a:ext cx="7056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Carrera Cueva, C. Caballero Eraso, E. De Benito Zorrero, C. Paradas López, </a:t>
            </a:r>
          </a:p>
          <a:p>
            <a:pPr algn="ctr"/>
            <a:r>
              <a:rPr lang="es-E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</a:t>
            </a:r>
            <a:r>
              <a:rPr lang="es-E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Barrot</a:t>
            </a:r>
            <a:r>
              <a:rPr lang="es-E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Cortés, M. Piera </a:t>
            </a:r>
            <a:r>
              <a:rPr lang="es-E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Gaboli</a:t>
            </a:r>
            <a:endParaRPr lang="es-E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Monitor de paciente transcutáneo - Sentec - RESP / PNI / TEMP">
            <a:extLst>
              <a:ext uri="{FF2B5EF4-FFF2-40B4-BE49-F238E27FC236}">
                <a16:creationId xmlns:a16="http://schemas.microsoft.com/office/drawing/2014/main" id="{71840B90-1094-3178-5558-7D4CE84F7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23678"/>
            <a:ext cx="2448272" cy="25813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D68B737-51CE-6546-B90B-A862EF386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1995686"/>
            <a:ext cx="3740487" cy="22781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51EE43-4C44-450F-8C13-C068BB92A9C0}"/>
              </a:ext>
            </a:extLst>
          </p:cNvPr>
          <p:cNvSpPr txBox="1">
            <a:spLocks/>
          </p:cNvSpPr>
          <p:nvPr/>
        </p:nvSpPr>
        <p:spPr>
          <a:xfrm>
            <a:off x="2627784" y="195486"/>
            <a:ext cx="4176464" cy="432048"/>
          </a:xfrm>
          <a:prstGeom prst="rect">
            <a:avLst/>
          </a:prstGeom>
          <a:solidFill>
            <a:srgbClr val="79F7E2"/>
          </a:solidFill>
          <a:ln w="28575">
            <a:solidFill>
              <a:sysClr val="windowText" lastClr="00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ntroducción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TextBox 21">
            <a:extLst>
              <a:ext uri="{FF2B5EF4-FFF2-40B4-BE49-F238E27FC236}">
                <a16:creationId xmlns:a16="http://schemas.microsoft.com/office/drawing/2014/main" id="{6CEE0553-B048-40BE-84FF-6F7D63898FD2}"/>
              </a:ext>
            </a:extLst>
          </p:cNvPr>
          <p:cNvSpPr txBox="1"/>
          <p:nvPr/>
        </p:nvSpPr>
        <p:spPr>
          <a:xfrm>
            <a:off x="827584" y="926599"/>
            <a:ext cx="8064895" cy="5539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kern="0" dirty="0">
                <a:latin typeface="Times New Roman" panose="02020603050405020304" pitchFamily="18" charset="0"/>
                <a:ea typeface="Calibri" panose="020F0502020204030204" pitchFamily="34" charset="0"/>
              </a:rPr>
              <a:t>P</a:t>
            </a:r>
            <a:r>
              <a:rPr lang="es-ES" sz="1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revalencia de insuficiencia respiratoria crónica que requiere ventilación mecánica domiciliaria en Europa es </a:t>
            </a:r>
            <a:r>
              <a:rPr lang="es-ES" sz="14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 6,6 por cada 100 000 personas</a:t>
            </a:r>
            <a:r>
              <a:rPr lang="es-ES" sz="1600" b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s-ES" sz="16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s-ES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21">
            <a:extLst>
              <a:ext uri="{FF2B5EF4-FFF2-40B4-BE49-F238E27FC236}">
                <a16:creationId xmlns:a16="http://schemas.microsoft.com/office/drawing/2014/main" id="{F17DFD30-81B3-9EAE-4CB5-97F67D24D430}"/>
              </a:ext>
            </a:extLst>
          </p:cNvPr>
          <p:cNvSpPr txBox="1"/>
          <p:nvPr/>
        </p:nvSpPr>
        <p:spPr>
          <a:xfrm>
            <a:off x="827583" y="1645592"/>
            <a:ext cx="8064895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es-ES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uevas herramientas </a:t>
            </a:r>
            <a:r>
              <a:rPr lang="es-E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que aportan una </a:t>
            </a:r>
            <a:r>
              <a:rPr lang="es-ES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mejora en el diagnóstico de hipoventilación</a:t>
            </a:r>
            <a:r>
              <a:rPr lang="es-E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así como en la evaluación de la eficacia y la monitorización de la VMNI. </a:t>
            </a:r>
            <a:endParaRPr lang="es-E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 descr="Icono&#10;&#10;Descripción generada automáticamente">
            <a:extLst>
              <a:ext uri="{FF2B5EF4-FFF2-40B4-BE49-F238E27FC236}">
                <a16:creationId xmlns:a16="http://schemas.microsoft.com/office/drawing/2014/main" id="{6B795DD3-27A6-6659-9355-4AA7E388E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915566"/>
            <a:ext cx="603584" cy="533166"/>
          </a:xfrm>
          <a:prstGeom prst="rect">
            <a:avLst/>
          </a:prstGeom>
        </p:spPr>
      </p:pic>
      <p:pic>
        <p:nvPicPr>
          <p:cNvPr id="6" name="Imagen 4" descr="Icono&#10;&#10;Descripción generada automáticamente">
            <a:extLst>
              <a:ext uri="{FF2B5EF4-FFF2-40B4-BE49-F238E27FC236}">
                <a16:creationId xmlns:a16="http://schemas.microsoft.com/office/drawing/2014/main" id="{BF634F6B-5098-B8D2-27C3-17D498EFE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9" y="1635646"/>
            <a:ext cx="603584" cy="53316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AB0A097-060F-3D27-7F36-AAF5F748A6ED}"/>
              </a:ext>
            </a:extLst>
          </p:cNvPr>
          <p:cNvSpPr txBox="1"/>
          <p:nvPr/>
        </p:nvSpPr>
        <p:spPr>
          <a:xfrm>
            <a:off x="1304762" y="4659982"/>
            <a:ext cx="7110536" cy="364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lnSpc>
                <a:spcPct val="115000"/>
              </a:lnSpc>
            </a:pP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Ambrosino N,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Vitacca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M, Dreher M, et al; ERS Tele-Monitoring of Ventilator-Dependent Patients Task Force. Tele-monitoring of ventilator-dependent patients: a European Respiratory Society Statement. </a:t>
            </a:r>
            <a:r>
              <a:rPr lang="es-E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</a:t>
            </a: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Respir</a:t>
            </a: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J. 2016 Sep;48(3):648-63. </a:t>
            </a:r>
            <a:r>
              <a:rPr lang="es-E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10.1183/13993003.01721-2015. </a:t>
            </a:r>
            <a:r>
              <a:rPr lang="es-E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Epub</a:t>
            </a: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2016 Jul 7. PMID: 27390283.</a:t>
            </a:r>
          </a:p>
        </p:txBody>
      </p:sp>
      <p:pic>
        <p:nvPicPr>
          <p:cNvPr id="2050" name="Picture 2" descr="La ventilación mecánica no invasiva moderna cumple 25 años | Archivos de  Bronconeumología">
            <a:extLst>
              <a:ext uri="{FF2B5EF4-FFF2-40B4-BE49-F238E27FC236}">
                <a16:creationId xmlns:a16="http://schemas.microsoft.com/office/drawing/2014/main" id="{4931D0C9-3857-D24F-AA70-340B1616A9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" t="-7340" r="-1006" b="7340"/>
          <a:stretch/>
        </p:blipFill>
        <p:spPr bwMode="auto">
          <a:xfrm>
            <a:off x="3275856" y="2279552"/>
            <a:ext cx="2736304" cy="2209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51EE43-4C44-450F-8C13-C068BB92A9C0}"/>
              </a:ext>
            </a:extLst>
          </p:cNvPr>
          <p:cNvSpPr txBox="1">
            <a:spLocks/>
          </p:cNvSpPr>
          <p:nvPr/>
        </p:nvSpPr>
        <p:spPr>
          <a:xfrm>
            <a:off x="2627784" y="195486"/>
            <a:ext cx="4176464" cy="432048"/>
          </a:xfrm>
          <a:prstGeom prst="rect">
            <a:avLst/>
          </a:prstGeom>
          <a:solidFill>
            <a:srgbClr val="79F7E2"/>
          </a:solidFill>
          <a:ln w="28575">
            <a:solidFill>
              <a:sysClr val="windowText" lastClr="00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ntroducción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TextBox 21">
            <a:extLst>
              <a:ext uri="{FF2B5EF4-FFF2-40B4-BE49-F238E27FC236}">
                <a16:creationId xmlns:a16="http://schemas.microsoft.com/office/drawing/2014/main" id="{F17DFD30-81B3-9EAE-4CB5-97F67D24D430}"/>
              </a:ext>
            </a:extLst>
          </p:cNvPr>
          <p:cNvSpPr txBox="1"/>
          <p:nvPr/>
        </p:nvSpPr>
        <p:spPr>
          <a:xfrm>
            <a:off x="827584" y="855705"/>
            <a:ext cx="8064895" cy="1067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s-E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Tanto para el diagnóstico de hipoventilación, necesaria para el inicio de la VMNI, como para valorar la eficacia del soporte respiratorio, el análisis de la pCO2 es imprescindible. </a:t>
            </a:r>
            <a:r>
              <a:rPr lang="es-E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s-E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oy en día, la realización repetida de </a:t>
            </a:r>
            <a:r>
              <a:rPr lang="es-ES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gasometría arterial (GSA) es el método </a:t>
            </a:r>
            <a:r>
              <a:rPr lang="es-ES" sz="1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gold</a:t>
            </a:r>
            <a:r>
              <a:rPr lang="es-ES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estándar </a:t>
            </a:r>
            <a:r>
              <a:rPr lang="es-E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 la indicación y seguimiento de la VMNI. La </a:t>
            </a:r>
            <a:r>
              <a:rPr lang="es-ES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evaluación no invasiva de PaCO2 </a:t>
            </a:r>
            <a:r>
              <a:rPr lang="es-E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está cobrando importancia en los últimos años. </a:t>
            </a:r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563A274F-6D66-D5D8-FCAF-E953E12E5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22954"/>
            <a:ext cx="603584" cy="533166"/>
          </a:xfrm>
          <a:prstGeom prst="rect">
            <a:avLst/>
          </a:prstGeom>
        </p:spPr>
      </p:pic>
      <p:pic>
        <p:nvPicPr>
          <p:cNvPr id="3074" name="Picture 2" descr="Qué indica una gasometría arterial? - Mejor con Salud">
            <a:extLst>
              <a:ext uri="{FF2B5EF4-FFF2-40B4-BE49-F238E27FC236}">
                <a16:creationId xmlns:a16="http://schemas.microsoft.com/office/drawing/2014/main" id="{6D5E20E0-B5E0-B415-BCB8-C7A1ECC93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707" y="2067694"/>
            <a:ext cx="2088232" cy="219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C13F321B-B669-F312-3049-2F62737E043B}"/>
              </a:ext>
            </a:extLst>
          </p:cNvPr>
          <p:cNvSpPr/>
          <p:nvPr/>
        </p:nvSpPr>
        <p:spPr>
          <a:xfrm>
            <a:off x="3301497" y="2956990"/>
            <a:ext cx="1800200" cy="275576"/>
          </a:xfrm>
          <a:prstGeom prst="rightArrow">
            <a:avLst/>
          </a:prstGeom>
          <a:solidFill>
            <a:srgbClr val="63F9EE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3076" name="Picture 4" descr="TCM Product Support | Sentec">
            <a:extLst>
              <a:ext uri="{FF2B5EF4-FFF2-40B4-BE49-F238E27FC236}">
                <a16:creationId xmlns:a16="http://schemas.microsoft.com/office/drawing/2014/main" id="{D34F0B1C-767B-4319-684D-B9C6A78AE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491594"/>
            <a:ext cx="3275856" cy="145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B97A37B-1C7E-D487-D1A6-19A9BB27D232}"/>
              </a:ext>
            </a:extLst>
          </p:cNvPr>
          <p:cNvSpPr txBox="1"/>
          <p:nvPr/>
        </p:nvSpPr>
        <p:spPr>
          <a:xfrm>
            <a:off x="683568" y="4403039"/>
            <a:ext cx="7644200" cy="647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lnSpc>
                <a:spcPct val="115000"/>
              </a:lnSpc>
            </a:pP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Georges M,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Rabec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C,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Monin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E, et al. Monitoring of noninvasive ventilation: comparative analysis of different strategies. Respir Res. 2020 Dec 10;21(1):324.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10.1186/s12931-020-01586-8. PMID: 33302961; PMCID: PMC7725884.</a:t>
            </a:r>
            <a:endParaRPr lang="es-ES" sz="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r">
              <a:lnSpc>
                <a:spcPct val="115000"/>
              </a:lnSpc>
            </a:pP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Paiva R,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Krivec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U,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Aubertin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G, et al. Carbon dioxide monitoring during long-term noninvasive respiratory support in children. Intensive Care Med. 2009 Jun;35(6):1068-74.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10.1007/s00134-009-1408-5.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Epub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2009 Jan 27. PMID: 19172246.</a:t>
            </a:r>
            <a:endParaRPr lang="es-ES" sz="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306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51EE43-4C44-450F-8C13-C068BB92A9C0}"/>
              </a:ext>
            </a:extLst>
          </p:cNvPr>
          <p:cNvSpPr txBox="1">
            <a:spLocks/>
          </p:cNvSpPr>
          <p:nvPr/>
        </p:nvSpPr>
        <p:spPr>
          <a:xfrm>
            <a:off x="2627784" y="195486"/>
            <a:ext cx="4176464" cy="432048"/>
          </a:xfrm>
          <a:prstGeom prst="rect">
            <a:avLst/>
          </a:prstGeom>
          <a:solidFill>
            <a:srgbClr val="79F7E2"/>
          </a:solidFill>
          <a:ln w="28575">
            <a:solidFill>
              <a:sysClr val="windowText" lastClr="00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ntroducción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TextBox 21">
            <a:extLst>
              <a:ext uri="{FF2B5EF4-FFF2-40B4-BE49-F238E27FC236}">
                <a16:creationId xmlns:a16="http://schemas.microsoft.com/office/drawing/2014/main" id="{6CEE0553-B048-40BE-84FF-6F7D63898FD2}"/>
              </a:ext>
            </a:extLst>
          </p:cNvPr>
          <p:cNvSpPr txBox="1"/>
          <p:nvPr/>
        </p:nvSpPr>
        <p:spPr>
          <a:xfrm>
            <a:off x="822525" y="839478"/>
            <a:ext cx="7637908" cy="7386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Miopatías metabólicas: </a:t>
            </a:r>
            <a:r>
              <a:rPr lang="es-ES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las miopatías mitocondriales</a:t>
            </a:r>
            <a:r>
              <a:rPr lang="es-E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descritos muy recientemente y de pronóstico devastador, son las causadas por alteraciones de genes implicados en la </a:t>
            </a:r>
            <a:r>
              <a:rPr lang="es-ES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replicación de </a:t>
            </a:r>
            <a:r>
              <a:rPr lang="es-ES" sz="1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mtDNA</a:t>
            </a:r>
            <a:r>
              <a:rPr lang="es-ES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 en el grupo de </a:t>
            </a:r>
            <a:r>
              <a:rPr lang="es-E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desoxinucleótidos</a:t>
            </a:r>
            <a:r>
              <a:rPr lang="es-E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mitocondriales, como el </a:t>
            </a:r>
            <a:r>
              <a:rPr lang="es-ES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TK2</a:t>
            </a:r>
            <a:r>
              <a:rPr lang="es-E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s-ES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 descr="Icono&#10;&#10;Descripción generada automáticamente">
            <a:extLst>
              <a:ext uri="{FF2B5EF4-FFF2-40B4-BE49-F238E27FC236}">
                <a16:creationId xmlns:a16="http://schemas.microsoft.com/office/drawing/2014/main" id="{6B795DD3-27A6-6659-9355-4AA7E388E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30" y="942227"/>
            <a:ext cx="603584" cy="533166"/>
          </a:xfrm>
          <a:prstGeom prst="rect">
            <a:avLst/>
          </a:prstGeom>
        </p:spPr>
      </p:pic>
      <p:pic>
        <p:nvPicPr>
          <p:cNvPr id="1026" name="Picture 2" descr="No hay ninguna descripción de la foto disponible.">
            <a:extLst>
              <a:ext uri="{FF2B5EF4-FFF2-40B4-BE49-F238E27FC236}">
                <a16:creationId xmlns:a16="http://schemas.microsoft.com/office/drawing/2014/main" id="{4936C3BF-827E-E592-39EE-293B3411C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22" y="1635646"/>
            <a:ext cx="4752528" cy="322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9C2641B-023F-3FB2-B64B-5F066B7C8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726459"/>
            <a:ext cx="2746430" cy="29953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lobo: flecha derecha 6">
            <a:extLst>
              <a:ext uri="{FF2B5EF4-FFF2-40B4-BE49-F238E27FC236}">
                <a16:creationId xmlns:a16="http://schemas.microsoft.com/office/drawing/2014/main" id="{8D8EA375-23AB-8C6E-759D-6E09D99A1819}"/>
              </a:ext>
            </a:extLst>
          </p:cNvPr>
          <p:cNvSpPr/>
          <p:nvPr/>
        </p:nvSpPr>
        <p:spPr>
          <a:xfrm>
            <a:off x="3707904" y="2485409"/>
            <a:ext cx="1944215" cy="1656184"/>
          </a:xfrm>
          <a:prstGeom prst="rightArrowCallou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4C016FE-F065-B646-31F3-E17AEE1DFA43}"/>
              </a:ext>
            </a:extLst>
          </p:cNvPr>
          <p:cNvSpPr txBox="1"/>
          <p:nvPr/>
        </p:nvSpPr>
        <p:spPr>
          <a:xfrm>
            <a:off x="2531030" y="4779361"/>
            <a:ext cx="5814392" cy="364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lnSpc>
                <a:spcPct val="115000"/>
              </a:lnSpc>
            </a:pP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Domínguez-González C, Hernández-Laín A, Rivas E, et al. 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Late-onset thymidine kinase 2 deficiency: a review of 18 cases.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Orphanet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 Rare Dis. 2019 May 6;14(1):100.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10.1186/s13023-019-1071-z. PMID: 31060578; PMCID: PMC6501326.</a:t>
            </a:r>
            <a:endParaRPr lang="es-ES" sz="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130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843808" y="280771"/>
            <a:ext cx="4205242" cy="405494"/>
          </a:xfrm>
          <a:prstGeom prst="rect">
            <a:avLst/>
          </a:prstGeom>
          <a:solidFill>
            <a:srgbClr val="79F7E2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</a:t>
            </a:r>
            <a:endParaRPr lang="es-E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259632" y="1201945"/>
            <a:ext cx="7488832" cy="117025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E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D</a:t>
            </a:r>
            <a:r>
              <a:rPr lang="es-E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escribir el uso de la </a:t>
            </a:r>
            <a:r>
              <a:rPr lang="es-ES" sz="1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capnografía</a:t>
            </a:r>
            <a:r>
              <a:rPr lang="es-ES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transcutánea </a:t>
            </a:r>
            <a:r>
              <a:rPr lang="es-E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una población adulta y pediátrica de pacientes con enfermedad neuromuscular con defectos en el ADN mitocondrial (TK2) </a:t>
            </a:r>
            <a:endParaRPr lang="es-E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E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Hacer un </a:t>
            </a:r>
            <a:r>
              <a:rPr lang="es-ES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estudio comparativo de costes </a:t>
            </a:r>
            <a:r>
              <a:rPr lang="es-E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una determinación mediante GSA y </a:t>
            </a:r>
            <a:r>
              <a:rPr lang="es-E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capnografía</a:t>
            </a:r>
            <a:r>
              <a:rPr lang="es-E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 nuestra consulta de VMNI en adultos. </a:t>
            </a:r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9" descr="Imagen que contiene taza, café, computadora, par&#10;&#10;Descripción generada automáticamente">
            <a:extLst>
              <a:ext uri="{FF2B5EF4-FFF2-40B4-BE49-F238E27FC236}">
                <a16:creationId xmlns:a16="http://schemas.microsoft.com/office/drawing/2014/main" id="{07345ACA-14E1-748C-0605-2CCD612BF8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6675" y="1203598"/>
            <a:ext cx="355279" cy="355279"/>
          </a:xfrm>
          <a:prstGeom prst="rect">
            <a:avLst/>
          </a:prstGeom>
        </p:spPr>
      </p:pic>
      <p:pic>
        <p:nvPicPr>
          <p:cNvPr id="10" name="Imagen 9" descr="Imagen que contiene taza, café, computadora, par&#10;&#10;Descripción generada automáticamente">
            <a:extLst>
              <a:ext uri="{FF2B5EF4-FFF2-40B4-BE49-F238E27FC236}">
                <a16:creationId xmlns:a16="http://schemas.microsoft.com/office/drawing/2014/main" id="{9F3CB445-7A0B-68C0-C09C-CCE9382A75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1560" y="2041712"/>
            <a:ext cx="355279" cy="355279"/>
          </a:xfrm>
          <a:prstGeom prst="rect">
            <a:avLst/>
          </a:prstGeom>
        </p:spPr>
      </p:pic>
      <p:pic>
        <p:nvPicPr>
          <p:cNvPr id="4" name="Picture 2" descr="Qué indica una gasometría arterial? - Mejor con Salud">
            <a:extLst>
              <a:ext uri="{FF2B5EF4-FFF2-40B4-BE49-F238E27FC236}">
                <a16:creationId xmlns:a16="http://schemas.microsoft.com/office/drawing/2014/main" id="{CA82EE96-E02F-DADC-61F3-9541693CF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523" y="3042222"/>
            <a:ext cx="1222683" cy="1282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CM Product Support | Sentec">
            <a:extLst>
              <a:ext uri="{FF2B5EF4-FFF2-40B4-BE49-F238E27FC236}">
                <a16:creationId xmlns:a16="http://schemas.microsoft.com/office/drawing/2014/main" id="{10276937-ABE9-8AC0-33E2-FCFD885F9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370357"/>
            <a:ext cx="1656184" cy="736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6F66F3C-C39E-5B06-DD25-F6B3F2C97320}"/>
              </a:ext>
            </a:extLst>
          </p:cNvPr>
          <p:cNvSpPr txBox="1"/>
          <p:nvPr/>
        </p:nvSpPr>
        <p:spPr>
          <a:xfrm>
            <a:off x="6643317" y="355402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</a:p>
        </p:txBody>
      </p:sp>
      <p:pic>
        <p:nvPicPr>
          <p:cNvPr id="4098" name="Picture 2" descr="Billete de dólar clipart. Dibujos animados descargar gratis. | Creazilla">
            <a:extLst>
              <a:ext uri="{FF2B5EF4-FFF2-40B4-BE49-F238E27FC236}">
                <a16:creationId xmlns:a16="http://schemas.microsoft.com/office/drawing/2014/main" id="{2BE4D1E6-A77B-C29B-82FA-F924988CE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1907">
            <a:off x="6634151" y="3047978"/>
            <a:ext cx="522388" cy="52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TCM Product Support | Sentec">
            <a:extLst>
              <a:ext uri="{FF2B5EF4-FFF2-40B4-BE49-F238E27FC236}">
                <a16:creationId xmlns:a16="http://schemas.microsoft.com/office/drawing/2014/main" id="{D8D1759A-F222-9323-57EC-C3319E7EE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39" y="3270382"/>
            <a:ext cx="2546989" cy="113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4,279 imágenes de Mitochondria - Imágenes, fotos y vectores de stock |  Shutterstock">
            <a:extLst>
              <a:ext uri="{FF2B5EF4-FFF2-40B4-BE49-F238E27FC236}">
                <a16:creationId xmlns:a16="http://schemas.microsoft.com/office/drawing/2014/main" id="{0BAA9D1B-0435-6012-CE22-2E1A16D433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31"/>
          <a:stretch/>
        </p:blipFill>
        <p:spPr bwMode="auto">
          <a:xfrm rot="19330780">
            <a:off x="2861103" y="3306737"/>
            <a:ext cx="384047" cy="225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Niño Y Adulto PNG Imágenes Transparentes - Pngtree">
            <a:extLst>
              <a:ext uri="{FF2B5EF4-FFF2-40B4-BE49-F238E27FC236}">
                <a16:creationId xmlns:a16="http://schemas.microsoft.com/office/drawing/2014/main" id="{86B476C3-CAFB-FB4B-3458-1CEC992BD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331" y="3080836"/>
            <a:ext cx="1205640" cy="120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DFDBAD7-E7F7-BB7D-238F-D8A21EA1E347}"/>
              </a:ext>
            </a:extLst>
          </p:cNvPr>
          <p:cNvSpPr txBox="1"/>
          <p:nvPr/>
        </p:nvSpPr>
        <p:spPr>
          <a:xfrm>
            <a:off x="4295473" y="3507854"/>
            <a:ext cx="403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023732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1B9CC60-AA84-F760-1F07-A013ADB32E91}"/>
              </a:ext>
            </a:extLst>
          </p:cNvPr>
          <p:cNvSpPr txBox="1">
            <a:spLocks/>
          </p:cNvSpPr>
          <p:nvPr/>
        </p:nvSpPr>
        <p:spPr>
          <a:xfrm>
            <a:off x="2782869" y="135171"/>
            <a:ext cx="3879302" cy="536793"/>
          </a:xfrm>
          <a:prstGeom prst="rect">
            <a:avLst/>
          </a:prstGeom>
          <a:solidFill>
            <a:srgbClr val="79F7E2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 y métodos</a:t>
            </a:r>
            <a:endParaRPr lang="es-E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Tabla 21">
            <a:extLst>
              <a:ext uri="{FF2B5EF4-FFF2-40B4-BE49-F238E27FC236}">
                <a16:creationId xmlns:a16="http://schemas.microsoft.com/office/drawing/2014/main" id="{AFB09EF0-8217-3066-1F4B-0D05A1830E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290551"/>
              </p:ext>
            </p:extLst>
          </p:nvPr>
        </p:nvGraphicFramePr>
        <p:xfrm>
          <a:off x="336309" y="1327998"/>
          <a:ext cx="4536504" cy="320040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308046">
                  <a:extLst>
                    <a:ext uri="{9D8B030D-6E8A-4147-A177-3AD203B41FA5}">
                      <a16:colId xmlns:a16="http://schemas.microsoft.com/office/drawing/2014/main" val="2154055474"/>
                    </a:ext>
                  </a:extLst>
                </a:gridCol>
                <a:gridCol w="2228458">
                  <a:extLst>
                    <a:ext uri="{9D8B030D-6E8A-4147-A177-3AD203B41FA5}">
                      <a16:colId xmlns:a16="http://schemas.microsoft.com/office/drawing/2014/main" val="2329237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TAMAÑO MUESTRAL Y RECOGIDA DE INFORMACIÓN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METODOLODÍA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08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pacientes </a:t>
                      </a: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diagnosticados de TK2. </a:t>
                      </a:r>
                    </a:p>
                    <a:p>
                      <a:pPr algn="ctr"/>
                      <a:endParaRPr lang="es-E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Valoración de la función de la musculatura respiratoria: </a:t>
                      </a:r>
                      <a:r>
                        <a:rPr lang="es-ES" sz="8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espirometría en sedestación y decúbito supino y el pico flujo de la tos. </a:t>
                      </a:r>
                      <a:endParaRPr lang="es-ES" sz="8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085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Diagnóstico </a:t>
                      </a:r>
                      <a:r>
                        <a:rPr lang="es-ES" sz="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 consulta de Neurología </a:t>
                      </a: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 derivación a la consulta de ENM de Neumología.</a:t>
                      </a:r>
                      <a:endParaRPr lang="es-E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aloración de la hipoventilación alveolar:  </a:t>
                      </a:r>
                      <a:r>
                        <a:rPr lang="es-ES" sz="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gasometría arterial o capilar, saturación de O2 mediante pulsioximetría y medición de ptcCO2. </a:t>
                      </a:r>
                      <a:r>
                        <a:rPr lang="es-ES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s-ES" sz="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oligrafía respiratoria si sospecha de AOS. </a:t>
                      </a:r>
                    </a:p>
                    <a:p>
                      <a:pPr algn="ctr"/>
                      <a:endParaRPr lang="es-E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910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Datos demográficos, antecedentes personales, comorbilidades </a:t>
                      </a:r>
                      <a:r>
                        <a:rPr lang="es-ES" sz="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y otros datos de interés concretos de la enfermedad. </a:t>
                      </a:r>
                    </a:p>
                    <a:p>
                      <a:pPr algn="ctr"/>
                      <a:endParaRPr lang="es-E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VMNI: se les ha </a:t>
                      </a:r>
                      <a:r>
                        <a:rPr lang="es-ES" sz="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revisado el equipo </a:t>
                      </a: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 soporte ventilatorio en cada visita, y en el caso de precisarlo, se ha realizado un </a:t>
                      </a:r>
                      <a:r>
                        <a:rPr lang="es-ES" sz="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registro con poligrafía + ptcCO2 o pulsioximetría</a:t>
                      </a: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en el hospital o domicilio. </a:t>
                      </a:r>
                    </a:p>
                    <a:p>
                      <a:pPr algn="ctr"/>
                      <a:endParaRPr lang="es-E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015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Anamnesis y exploración detallada </a:t>
                      </a:r>
                      <a:r>
                        <a:rPr lang="es-ES" sz="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 datos clínicos sugestivos de afectación de la musculatura respiratoria, calidad del sueño e hipoventilación alveolar. </a:t>
                      </a:r>
                    </a:p>
                    <a:p>
                      <a:pPr algn="ctr"/>
                      <a:endParaRPr lang="es-E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s-ES" sz="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eguimiento cada 3-6 meses </a:t>
                      </a:r>
                      <a:r>
                        <a:rPr lang="es-E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 evaluación de la sintomatología y los estudios de función de la musculatura respiratoria previamente mencionados. </a:t>
                      </a:r>
                    </a:p>
                    <a:p>
                      <a:pPr algn="ctr"/>
                      <a:endParaRPr lang="es-E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53855"/>
                  </a:ext>
                </a:extLst>
              </a:tr>
            </a:tbl>
          </a:graphicData>
        </a:graphic>
      </p:graphicFrame>
      <p:sp>
        <p:nvSpPr>
          <p:cNvPr id="17" name="Título 1">
            <a:extLst>
              <a:ext uri="{FF2B5EF4-FFF2-40B4-BE49-F238E27FC236}">
                <a16:creationId xmlns:a16="http://schemas.microsoft.com/office/drawing/2014/main" id="{F7C44982-2448-47DB-A14A-5CD731EDDE66}"/>
              </a:ext>
            </a:extLst>
          </p:cNvPr>
          <p:cNvSpPr txBox="1">
            <a:spLocks/>
          </p:cNvSpPr>
          <p:nvPr/>
        </p:nvSpPr>
        <p:spPr>
          <a:xfrm>
            <a:off x="611560" y="804216"/>
            <a:ext cx="1935832" cy="423664"/>
          </a:xfrm>
          <a:prstGeom prst="rect">
            <a:avLst/>
          </a:prstGeom>
          <a:solidFill>
            <a:srgbClr val="79F7E2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1</a:t>
            </a: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893A3A6C-2E74-F8D7-8E67-C54D91B316B1}"/>
              </a:ext>
            </a:extLst>
          </p:cNvPr>
          <p:cNvSpPr txBox="1">
            <a:spLocks/>
          </p:cNvSpPr>
          <p:nvPr/>
        </p:nvSpPr>
        <p:spPr>
          <a:xfrm>
            <a:off x="6871859" y="499492"/>
            <a:ext cx="1935832" cy="423664"/>
          </a:xfrm>
          <a:prstGeom prst="rect">
            <a:avLst/>
          </a:prstGeom>
          <a:solidFill>
            <a:srgbClr val="79F7E2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2</a:t>
            </a:r>
          </a:p>
        </p:txBody>
      </p:sp>
      <p:pic>
        <p:nvPicPr>
          <p:cNvPr id="2" name="Picture 4" descr="TCM Product Support | Sentec">
            <a:extLst>
              <a:ext uri="{FF2B5EF4-FFF2-40B4-BE49-F238E27FC236}">
                <a16:creationId xmlns:a16="http://schemas.microsoft.com/office/drawing/2014/main" id="{8B39D575-6CB5-B65E-90F5-062018018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319" y="1277255"/>
            <a:ext cx="1656940" cy="73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ruebas y diagnóstico de la EPOC | PortalCLÍNIC">
            <a:extLst>
              <a:ext uri="{FF2B5EF4-FFF2-40B4-BE49-F238E27FC236}">
                <a16:creationId xmlns:a16="http://schemas.microsoft.com/office/drawing/2014/main" id="{D327A933-2DE4-E186-B28B-88C521E56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020" y="2945646"/>
            <a:ext cx="93610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Billete de dólar clipart. Dibujos animados descargar gratis. | Creazilla">
            <a:extLst>
              <a:ext uri="{FF2B5EF4-FFF2-40B4-BE49-F238E27FC236}">
                <a16:creationId xmlns:a16="http://schemas.microsoft.com/office/drawing/2014/main" id="{4BF8F302-3C93-9809-4306-8CFA42023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1907">
            <a:off x="5580829" y="3123047"/>
            <a:ext cx="506128" cy="50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ómo obtener los valores de gasometría arterial a partir de una muestra de  sangre venosa">
            <a:extLst>
              <a:ext uri="{FF2B5EF4-FFF2-40B4-BE49-F238E27FC236}">
                <a16:creationId xmlns:a16="http://schemas.microsoft.com/office/drawing/2014/main" id="{BA519FB2-37BE-F6F0-1115-C70052A370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8" t="-2358" r="-8878" b="45138"/>
          <a:stretch/>
        </p:blipFill>
        <p:spPr bwMode="auto">
          <a:xfrm>
            <a:off x="6212960" y="3748499"/>
            <a:ext cx="1126259" cy="83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Billete de dólar clipart. Dibujos animados descargar gratis. | Creazilla">
            <a:extLst>
              <a:ext uri="{FF2B5EF4-FFF2-40B4-BE49-F238E27FC236}">
                <a16:creationId xmlns:a16="http://schemas.microsoft.com/office/drawing/2014/main" id="{DFD95F4B-C693-1B5F-7182-DE9B789BC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1907">
            <a:off x="5582893" y="4053746"/>
            <a:ext cx="506128" cy="50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245A531-B476-FA94-5048-33D01F3F1732}"/>
              </a:ext>
            </a:extLst>
          </p:cNvPr>
          <p:cNvSpPr txBox="1"/>
          <p:nvPr/>
        </p:nvSpPr>
        <p:spPr>
          <a:xfrm rot="2566546">
            <a:off x="7321037" y="4075576"/>
            <a:ext cx="403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pic>
        <p:nvPicPr>
          <p:cNvPr id="5124" name="Picture 4" descr="Reloj de arena con tiempo clipart. Dibujos animados descargar gratis. |  Creazilla">
            <a:extLst>
              <a:ext uri="{FF2B5EF4-FFF2-40B4-BE49-F238E27FC236}">
                <a16:creationId xmlns:a16="http://schemas.microsoft.com/office/drawing/2014/main" id="{8E921482-529B-0AA3-ADB2-23503CED7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356" y="3980611"/>
            <a:ext cx="704049" cy="704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10C9A16-3146-4C0F-BF30-EF2CC380FA3D}"/>
              </a:ext>
            </a:extLst>
          </p:cNvPr>
          <p:cNvSpPr txBox="1"/>
          <p:nvPr/>
        </p:nvSpPr>
        <p:spPr>
          <a:xfrm>
            <a:off x="7780919" y="1911063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min</a:t>
            </a:r>
          </a:p>
        </p:txBody>
      </p:sp>
      <p:pic>
        <p:nvPicPr>
          <p:cNvPr id="9" name="Picture 2" descr="Billete de dólar clipart. Dibujos animados descargar gratis. | Creazilla">
            <a:extLst>
              <a:ext uri="{FF2B5EF4-FFF2-40B4-BE49-F238E27FC236}">
                <a16:creationId xmlns:a16="http://schemas.microsoft.com/office/drawing/2014/main" id="{096AAA2B-75D7-C3E6-4901-3061221EF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1907">
            <a:off x="5609490" y="2236193"/>
            <a:ext cx="506128" cy="50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Billete de dólar clipart. Dibujos animados descargar gratis. | Creazilla">
            <a:extLst>
              <a:ext uri="{FF2B5EF4-FFF2-40B4-BE49-F238E27FC236}">
                <a16:creationId xmlns:a16="http://schemas.microsoft.com/office/drawing/2014/main" id="{8CF7C9EE-D322-D230-08F0-A6D05C8DE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1907">
            <a:off x="5641967" y="1356627"/>
            <a:ext cx="506128" cy="50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Doctora PNG Clipart | PNG Mart">
            <a:extLst>
              <a:ext uri="{FF2B5EF4-FFF2-40B4-BE49-F238E27FC236}">
                <a16:creationId xmlns:a16="http://schemas.microsoft.com/office/drawing/2014/main" id="{965993EA-A5C1-21B0-D31D-0C0701DA6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378" y="2059763"/>
            <a:ext cx="664020" cy="71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E8CF3B9C-4EC0-A349-B054-424069F40B17}"/>
              </a:ext>
            </a:extLst>
          </p:cNvPr>
          <p:cNvSpPr txBox="1"/>
          <p:nvPr/>
        </p:nvSpPr>
        <p:spPr>
          <a:xfrm rot="2566546">
            <a:off x="7274267" y="2322053"/>
            <a:ext cx="403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pic>
        <p:nvPicPr>
          <p:cNvPr id="12" name="Picture 4" descr="Reloj de arena con tiempo clipart. Dibujos animados descargar gratis. |  Creazilla">
            <a:extLst>
              <a:ext uri="{FF2B5EF4-FFF2-40B4-BE49-F238E27FC236}">
                <a16:creationId xmlns:a16="http://schemas.microsoft.com/office/drawing/2014/main" id="{0413095C-DB14-A43B-57FA-5B816BAB9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036" y="2366142"/>
            <a:ext cx="704049" cy="704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D2CE81A-0C3E-4D04-1C8C-0934F7F6DAAA}"/>
              </a:ext>
            </a:extLst>
          </p:cNvPr>
          <p:cNvSpPr txBox="1"/>
          <p:nvPr/>
        </p:nvSpPr>
        <p:spPr>
          <a:xfrm>
            <a:off x="6531165" y="437332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7E665A8-C331-C2C6-ED32-71A1D6910CF5}"/>
              </a:ext>
            </a:extLst>
          </p:cNvPr>
          <p:cNvSpPr txBox="1"/>
          <p:nvPr/>
        </p:nvSpPr>
        <p:spPr>
          <a:xfrm>
            <a:off x="6398109" y="2709565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CC3F739-B69A-D660-0F89-5B23BBCC4EDB}"/>
              </a:ext>
            </a:extLst>
          </p:cNvPr>
          <p:cNvSpPr/>
          <p:nvPr/>
        </p:nvSpPr>
        <p:spPr>
          <a:xfrm>
            <a:off x="5081565" y="990870"/>
            <a:ext cx="3744416" cy="4032448"/>
          </a:xfrm>
          <a:prstGeom prst="rect">
            <a:avLst/>
          </a:prstGeom>
          <a:noFill/>
          <a:ln w="28575">
            <a:solidFill>
              <a:srgbClr val="63F9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351CCB7-9727-CC8C-63F9-D66D4328797B}"/>
              </a:ext>
            </a:extLst>
          </p:cNvPr>
          <p:cNvSpPr txBox="1"/>
          <p:nvPr/>
        </p:nvSpPr>
        <p:spPr>
          <a:xfrm>
            <a:off x="7762092" y="3623903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890666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0C506F-13CE-0622-6C32-32F70977A542}"/>
              </a:ext>
            </a:extLst>
          </p:cNvPr>
          <p:cNvSpPr txBox="1">
            <a:spLocks/>
          </p:cNvSpPr>
          <p:nvPr/>
        </p:nvSpPr>
        <p:spPr>
          <a:xfrm>
            <a:off x="1846258" y="110163"/>
            <a:ext cx="5976664" cy="503454"/>
          </a:xfrm>
          <a:prstGeom prst="rect">
            <a:avLst/>
          </a:prstGeom>
          <a:solidFill>
            <a:srgbClr val="79F7E2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</p:txBody>
      </p:sp>
      <p:grpSp>
        <p:nvGrpSpPr>
          <p:cNvPr id="152" name="Grupo 151">
            <a:extLst>
              <a:ext uri="{FF2B5EF4-FFF2-40B4-BE49-F238E27FC236}">
                <a16:creationId xmlns:a16="http://schemas.microsoft.com/office/drawing/2014/main" id="{252A6DAB-87FB-DAE0-176E-0D97A03C0DB9}"/>
              </a:ext>
            </a:extLst>
          </p:cNvPr>
          <p:cNvGrpSpPr/>
          <p:nvPr/>
        </p:nvGrpSpPr>
        <p:grpSpPr>
          <a:xfrm>
            <a:off x="187908" y="851417"/>
            <a:ext cx="4611690" cy="4062020"/>
            <a:chOff x="176988" y="970523"/>
            <a:chExt cx="4611690" cy="4062020"/>
          </a:xfrm>
        </p:grpSpPr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10ACA630-FC8E-B9B5-FD2D-FBD0D2903C5F}"/>
                </a:ext>
              </a:extLst>
            </p:cNvPr>
            <p:cNvSpPr/>
            <p:nvPr/>
          </p:nvSpPr>
          <p:spPr>
            <a:xfrm>
              <a:off x="2195736" y="970523"/>
              <a:ext cx="823446" cy="41619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chemeClr val="tx1"/>
                  </a:solidFill>
                </a:rPr>
                <a:t>Total (n=9)</a:t>
              </a:r>
            </a:p>
          </p:txBody>
        </p:sp>
        <p:sp>
          <p:nvSpPr>
            <p:cNvPr id="13" name="Rectángulo: esquinas redondeadas 12">
              <a:extLst>
                <a:ext uri="{FF2B5EF4-FFF2-40B4-BE49-F238E27FC236}">
                  <a16:creationId xmlns:a16="http://schemas.microsoft.com/office/drawing/2014/main" id="{CFE81C9C-38AE-253D-9715-9DCBC6E45D6E}"/>
                </a:ext>
              </a:extLst>
            </p:cNvPr>
            <p:cNvSpPr/>
            <p:nvPr/>
          </p:nvSpPr>
          <p:spPr>
            <a:xfrm>
              <a:off x="3080157" y="970523"/>
              <a:ext cx="823446" cy="41619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chemeClr val="tx1"/>
                  </a:solidFill>
                </a:rPr>
                <a:t>Población adulta (n=4)</a:t>
              </a:r>
            </a:p>
          </p:txBody>
        </p:sp>
        <p:sp>
          <p:nvSpPr>
            <p:cNvPr id="14" name="Rectángulo: esquinas redondeadas 13">
              <a:extLst>
                <a:ext uri="{FF2B5EF4-FFF2-40B4-BE49-F238E27FC236}">
                  <a16:creationId xmlns:a16="http://schemas.microsoft.com/office/drawing/2014/main" id="{7D190489-4D4A-5BF6-5BFD-521C149E23A3}"/>
                </a:ext>
              </a:extLst>
            </p:cNvPr>
            <p:cNvSpPr/>
            <p:nvPr/>
          </p:nvSpPr>
          <p:spPr>
            <a:xfrm>
              <a:off x="3964578" y="970523"/>
              <a:ext cx="823446" cy="41619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chemeClr val="tx1"/>
                  </a:solidFill>
                </a:rPr>
                <a:t>Población pediátrica (n=5)</a:t>
              </a:r>
            </a:p>
          </p:txBody>
        </p:sp>
        <p:sp>
          <p:nvSpPr>
            <p:cNvPr id="16" name="Rectángulo: esquinas redondeadas 15">
              <a:extLst>
                <a:ext uri="{FF2B5EF4-FFF2-40B4-BE49-F238E27FC236}">
                  <a16:creationId xmlns:a16="http://schemas.microsoft.com/office/drawing/2014/main" id="{9A661012-73F2-1C07-FB73-FDFE0573B957}"/>
                </a:ext>
              </a:extLst>
            </p:cNvPr>
            <p:cNvSpPr/>
            <p:nvPr/>
          </p:nvSpPr>
          <p:spPr>
            <a:xfrm>
              <a:off x="179947" y="1397706"/>
              <a:ext cx="1872209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chemeClr val="tx1"/>
                  </a:solidFill>
                </a:rPr>
                <a:t>Hombres, n (%)</a:t>
              </a:r>
            </a:p>
          </p:txBody>
        </p:sp>
        <p:sp>
          <p:nvSpPr>
            <p:cNvPr id="17" name="Rectángulo: esquinas redondeadas 16">
              <a:extLst>
                <a:ext uri="{FF2B5EF4-FFF2-40B4-BE49-F238E27FC236}">
                  <a16:creationId xmlns:a16="http://schemas.microsoft.com/office/drawing/2014/main" id="{0007E436-A28D-9EBA-A97E-0B8647F91253}"/>
                </a:ext>
              </a:extLst>
            </p:cNvPr>
            <p:cNvSpPr/>
            <p:nvPr/>
          </p:nvSpPr>
          <p:spPr>
            <a:xfrm>
              <a:off x="2196172" y="1397706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dirty="0">
                  <a:solidFill>
                    <a:schemeClr val="tx1"/>
                  </a:solidFill>
                </a:rPr>
                <a:t>7 (77%)</a:t>
              </a:r>
            </a:p>
          </p:txBody>
        </p:sp>
        <p:sp>
          <p:nvSpPr>
            <p:cNvPr id="18" name="Rectángulo: esquinas redondeadas 17">
              <a:extLst>
                <a:ext uri="{FF2B5EF4-FFF2-40B4-BE49-F238E27FC236}">
                  <a16:creationId xmlns:a16="http://schemas.microsoft.com/office/drawing/2014/main" id="{424644EC-FF8E-D135-76B3-382C15B1DE8F}"/>
                </a:ext>
              </a:extLst>
            </p:cNvPr>
            <p:cNvSpPr/>
            <p:nvPr/>
          </p:nvSpPr>
          <p:spPr>
            <a:xfrm>
              <a:off x="3080593" y="1397706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dirty="0">
                  <a:solidFill>
                    <a:schemeClr val="tx1"/>
                  </a:solidFill>
                </a:rPr>
                <a:t>2 (50%)</a:t>
              </a:r>
            </a:p>
          </p:txBody>
        </p:sp>
        <p:sp>
          <p:nvSpPr>
            <p:cNvPr id="19" name="Rectángulo: esquinas redondeadas 18">
              <a:extLst>
                <a:ext uri="{FF2B5EF4-FFF2-40B4-BE49-F238E27FC236}">
                  <a16:creationId xmlns:a16="http://schemas.microsoft.com/office/drawing/2014/main" id="{EBCCBD48-7801-6386-8DE7-3F3440EE5BA4}"/>
                </a:ext>
              </a:extLst>
            </p:cNvPr>
            <p:cNvSpPr/>
            <p:nvPr/>
          </p:nvSpPr>
          <p:spPr>
            <a:xfrm>
              <a:off x="3965014" y="1397706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dirty="0">
                  <a:solidFill>
                    <a:schemeClr val="tx1"/>
                  </a:solidFill>
                </a:rPr>
                <a:t>5 (100%)</a:t>
              </a:r>
            </a:p>
          </p:txBody>
        </p:sp>
        <p:sp>
          <p:nvSpPr>
            <p:cNvPr id="20" name="Rectángulo: esquinas redondeadas 19">
              <a:extLst>
                <a:ext uri="{FF2B5EF4-FFF2-40B4-BE49-F238E27FC236}">
                  <a16:creationId xmlns:a16="http://schemas.microsoft.com/office/drawing/2014/main" id="{D6C677C8-FB5C-1A0A-0EC0-9C43C8754206}"/>
                </a:ext>
              </a:extLst>
            </p:cNvPr>
            <p:cNvSpPr/>
            <p:nvPr/>
          </p:nvSpPr>
          <p:spPr>
            <a:xfrm>
              <a:off x="179729" y="1601900"/>
              <a:ext cx="1872209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chemeClr val="tx1"/>
                  </a:solidFill>
                </a:rPr>
                <a:t>Edad (años), mediana (RIQ)</a:t>
              </a:r>
            </a:p>
          </p:txBody>
        </p:sp>
        <p:sp>
          <p:nvSpPr>
            <p:cNvPr id="21" name="Rectángulo: esquinas redondeadas 20">
              <a:extLst>
                <a:ext uri="{FF2B5EF4-FFF2-40B4-BE49-F238E27FC236}">
                  <a16:creationId xmlns:a16="http://schemas.microsoft.com/office/drawing/2014/main" id="{DFB71935-EBFC-9158-78B3-5694E1F51A8D}"/>
                </a:ext>
              </a:extLst>
            </p:cNvPr>
            <p:cNvSpPr/>
            <p:nvPr/>
          </p:nvSpPr>
          <p:spPr>
            <a:xfrm>
              <a:off x="2196172" y="1613730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dirty="0">
                  <a:solidFill>
                    <a:schemeClr val="tx1"/>
                  </a:solidFill>
                </a:rPr>
                <a:t>11 (35-8,5)</a:t>
              </a:r>
            </a:p>
          </p:txBody>
        </p:sp>
        <p:sp>
          <p:nvSpPr>
            <p:cNvPr id="22" name="Rectángulo: esquinas redondeadas 21">
              <a:extLst>
                <a:ext uri="{FF2B5EF4-FFF2-40B4-BE49-F238E27FC236}">
                  <a16:creationId xmlns:a16="http://schemas.microsoft.com/office/drawing/2014/main" id="{1A9BC7B3-E985-6628-622A-415B48891BB4}"/>
                </a:ext>
              </a:extLst>
            </p:cNvPr>
            <p:cNvSpPr/>
            <p:nvPr/>
          </p:nvSpPr>
          <p:spPr>
            <a:xfrm>
              <a:off x="3080593" y="1613730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dirty="0">
                  <a:solidFill>
                    <a:schemeClr val="tx1"/>
                  </a:solidFill>
                </a:rPr>
                <a:t>35 (32-45,5)</a:t>
              </a:r>
            </a:p>
          </p:txBody>
        </p:sp>
        <p:sp>
          <p:nvSpPr>
            <p:cNvPr id="23" name="Rectángulo: esquinas redondeadas 22">
              <a:extLst>
                <a:ext uri="{FF2B5EF4-FFF2-40B4-BE49-F238E27FC236}">
                  <a16:creationId xmlns:a16="http://schemas.microsoft.com/office/drawing/2014/main" id="{BF921840-C961-39D6-5BF0-A9E8107CBF9D}"/>
                </a:ext>
              </a:extLst>
            </p:cNvPr>
            <p:cNvSpPr/>
            <p:nvPr/>
          </p:nvSpPr>
          <p:spPr>
            <a:xfrm>
              <a:off x="3965014" y="1613730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10 (7-10,5)</a:t>
              </a:r>
            </a:p>
          </p:txBody>
        </p:sp>
        <p:sp>
          <p:nvSpPr>
            <p:cNvPr id="24" name="Rectángulo: esquinas redondeadas 23">
              <a:extLst>
                <a:ext uri="{FF2B5EF4-FFF2-40B4-BE49-F238E27FC236}">
                  <a16:creationId xmlns:a16="http://schemas.microsoft.com/office/drawing/2014/main" id="{F80838E7-5602-C09B-0F0E-BCABF586A9D4}"/>
                </a:ext>
              </a:extLst>
            </p:cNvPr>
            <p:cNvSpPr/>
            <p:nvPr/>
          </p:nvSpPr>
          <p:spPr>
            <a:xfrm>
              <a:off x="180165" y="1792375"/>
              <a:ext cx="1872209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chemeClr val="tx1"/>
                  </a:solidFill>
                </a:rPr>
                <a:t>Tabaquismo activo, n(%)</a:t>
              </a:r>
            </a:p>
          </p:txBody>
        </p:sp>
        <p:sp>
          <p:nvSpPr>
            <p:cNvPr id="25" name="Rectángulo: esquinas redondeadas 24">
              <a:extLst>
                <a:ext uri="{FF2B5EF4-FFF2-40B4-BE49-F238E27FC236}">
                  <a16:creationId xmlns:a16="http://schemas.microsoft.com/office/drawing/2014/main" id="{D57828EC-38F9-8CC3-ED9D-4760C5CEDE92}"/>
                </a:ext>
              </a:extLst>
            </p:cNvPr>
            <p:cNvSpPr/>
            <p:nvPr/>
          </p:nvSpPr>
          <p:spPr>
            <a:xfrm>
              <a:off x="2196390" y="1792375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dirty="0">
                  <a:solidFill>
                    <a:schemeClr val="tx1"/>
                  </a:solidFill>
                </a:rPr>
                <a:t>0 (0%)</a:t>
              </a:r>
            </a:p>
          </p:txBody>
        </p:sp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id="{A739117B-E85D-DCE3-D5BB-1561B1FF3308}"/>
                </a:ext>
              </a:extLst>
            </p:cNvPr>
            <p:cNvSpPr/>
            <p:nvPr/>
          </p:nvSpPr>
          <p:spPr>
            <a:xfrm>
              <a:off x="3080811" y="1792375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0 (0%)</a:t>
              </a:r>
              <a:endParaRPr lang="es-ES" sz="900" dirty="0">
                <a:solidFill>
                  <a:schemeClr val="tx1"/>
                </a:solidFill>
              </a:endParaRPr>
            </a:p>
          </p:txBody>
        </p:sp>
        <p:sp>
          <p:nvSpPr>
            <p:cNvPr id="27" name="Rectángulo: esquinas redondeadas 26">
              <a:extLst>
                <a:ext uri="{FF2B5EF4-FFF2-40B4-BE49-F238E27FC236}">
                  <a16:creationId xmlns:a16="http://schemas.microsoft.com/office/drawing/2014/main" id="{F972F6F0-13E6-9F8B-92F7-CFC5E78B4750}"/>
                </a:ext>
              </a:extLst>
            </p:cNvPr>
            <p:cNvSpPr/>
            <p:nvPr/>
          </p:nvSpPr>
          <p:spPr>
            <a:xfrm>
              <a:off x="3965232" y="1792375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0 (0%)</a:t>
              </a:r>
              <a:endParaRPr lang="es-ES" sz="900" dirty="0">
                <a:solidFill>
                  <a:schemeClr val="tx1"/>
                </a:solidFill>
              </a:endParaRPr>
            </a:p>
          </p:txBody>
        </p:sp>
        <p:sp>
          <p:nvSpPr>
            <p:cNvPr id="28" name="Rectángulo: esquinas redondeadas 27">
              <a:extLst>
                <a:ext uri="{FF2B5EF4-FFF2-40B4-BE49-F238E27FC236}">
                  <a16:creationId xmlns:a16="http://schemas.microsoft.com/office/drawing/2014/main" id="{B47CCD22-CF87-FE72-30AB-7438C98624BD}"/>
                </a:ext>
              </a:extLst>
            </p:cNvPr>
            <p:cNvSpPr/>
            <p:nvPr/>
          </p:nvSpPr>
          <p:spPr>
            <a:xfrm>
              <a:off x="179729" y="2033948"/>
              <a:ext cx="1872209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chemeClr val="tx1"/>
                  </a:solidFill>
                </a:rPr>
                <a:t>Síntomas</a:t>
              </a:r>
            </a:p>
          </p:txBody>
        </p:sp>
        <p:sp>
          <p:nvSpPr>
            <p:cNvPr id="32" name="Rectángulo: esquinas redondeadas 31">
              <a:extLst>
                <a:ext uri="{FF2B5EF4-FFF2-40B4-BE49-F238E27FC236}">
                  <a16:creationId xmlns:a16="http://schemas.microsoft.com/office/drawing/2014/main" id="{9DE3E5D8-6B38-E2E9-3F8C-5F4A2D5E51F3}"/>
                </a:ext>
              </a:extLst>
            </p:cNvPr>
            <p:cNvSpPr/>
            <p:nvPr/>
          </p:nvSpPr>
          <p:spPr>
            <a:xfrm>
              <a:off x="179511" y="2237145"/>
              <a:ext cx="1872209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rgbClr val="FF0000"/>
                  </a:solidFill>
                </a:rPr>
                <a:t>Disnea</a:t>
              </a:r>
              <a:r>
                <a:rPr lang="es-ES" sz="900" b="1" dirty="0">
                  <a:solidFill>
                    <a:schemeClr val="tx1"/>
                  </a:solidFill>
                </a:rPr>
                <a:t>, n (%)</a:t>
              </a:r>
            </a:p>
          </p:txBody>
        </p:sp>
        <p:sp>
          <p:nvSpPr>
            <p:cNvPr id="33" name="Rectángulo: esquinas redondeadas 32">
              <a:extLst>
                <a:ext uri="{FF2B5EF4-FFF2-40B4-BE49-F238E27FC236}">
                  <a16:creationId xmlns:a16="http://schemas.microsoft.com/office/drawing/2014/main" id="{45A20A6B-A999-EA9B-842B-60BEF4944F3A}"/>
                </a:ext>
              </a:extLst>
            </p:cNvPr>
            <p:cNvSpPr/>
            <p:nvPr/>
          </p:nvSpPr>
          <p:spPr>
            <a:xfrm>
              <a:off x="2196172" y="2231282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dirty="0">
                  <a:solidFill>
                    <a:schemeClr val="tx1"/>
                  </a:solidFill>
                </a:rPr>
                <a:t>3 (33.3%)</a:t>
              </a:r>
            </a:p>
          </p:txBody>
        </p:sp>
        <p:sp>
          <p:nvSpPr>
            <p:cNvPr id="34" name="Rectángulo: esquinas redondeadas 33">
              <a:extLst>
                <a:ext uri="{FF2B5EF4-FFF2-40B4-BE49-F238E27FC236}">
                  <a16:creationId xmlns:a16="http://schemas.microsoft.com/office/drawing/2014/main" id="{E23EE861-6465-1D51-B519-1FDDB32CF3BF}"/>
                </a:ext>
              </a:extLst>
            </p:cNvPr>
            <p:cNvSpPr/>
            <p:nvPr/>
          </p:nvSpPr>
          <p:spPr>
            <a:xfrm>
              <a:off x="3080593" y="2231282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dirty="0">
                  <a:solidFill>
                    <a:schemeClr val="tx1"/>
                  </a:solidFill>
                </a:rPr>
                <a:t>3 (75%)</a:t>
              </a:r>
            </a:p>
          </p:txBody>
        </p:sp>
        <p:sp>
          <p:nvSpPr>
            <p:cNvPr id="35" name="Rectángulo: esquinas redondeadas 34">
              <a:extLst>
                <a:ext uri="{FF2B5EF4-FFF2-40B4-BE49-F238E27FC236}">
                  <a16:creationId xmlns:a16="http://schemas.microsoft.com/office/drawing/2014/main" id="{AE802924-44A5-A303-3849-C92426EF366A}"/>
                </a:ext>
              </a:extLst>
            </p:cNvPr>
            <p:cNvSpPr/>
            <p:nvPr/>
          </p:nvSpPr>
          <p:spPr>
            <a:xfrm>
              <a:off x="3965014" y="2231282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dirty="0">
                  <a:solidFill>
                    <a:schemeClr val="tx1"/>
                  </a:solidFill>
                </a:rPr>
                <a:t>0 (0%)</a:t>
              </a:r>
            </a:p>
          </p:txBody>
        </p:sp>
        <p:sp>
          <p:nvSpPr>
            <p:cNvPr id="36" name="Rectángulo: esquinas redondeadas 35">
              <a:extLst>
                <a:ext uri="{FF2B5EF4-FFF2-40B4-BE49-F238E27FC236}">
                  <a16:creationId xmlns:a16="http://schemas.microsoft.com/office/drawing/2014/main" id="{A239DC4D-9B58-5E21-B7CB-FE6BE1B42524}"/>
                </a:ext>
              </a:extLst>
            </p:cNvPr>
            <p:cNvSpPr/>
            <p:nvPr/>
          </p:nvSpPr>
          <p:spPr>
            <a:xfrm>
              <a:off x="179729" y="2447306"/>
              <a:ext cx="1872209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chemeClr val="tx1"/>
                  </a:solidFill>
                </a:rPr>
                <a:t>Tos, n (%)</a:t>
              </a:r>
            </a:p>
          </p:txBody>
        </p:sp>
        <p:sp>
          <p:nvSpPr>
            <p:cNvPr id="37" name="Rectángulo: esquinas redondeadas 36">
              <a:extLst>
                <a:ext uri="{FF2B5EF4-FFF2-40B4-BE49-F238E27FC236}">
                  <a16:creationId xmlns:a16="http://schemas.microsoft.com/office/drawing/2014/main" id="{9162AC25-0B66-F065-362E-A5EE3D06F20E}"/>
                </a:ext>
              </a:extLst>
            </p:cNvPr>
            <p:cNvSpPr/>
            <p:nvPr/>
          </p:nvSpPr>
          <p:spPr>
            <a:xfrm>
              <a:off x="2196172" y="2447306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1 (11%)</a:t>
              </a:r>
              <a:endParaRPr lang="es-ES" sz="900" dirty="0">
                <a:solidFill>
                  <a:schemeClr val="tx1"/>
                </a:solidFill>
              </a:endParaRPr>
            </a:p>
          </p:txBody>
        </p:sp>
        <p:sp>
          <p:nvSpPr>
            <p:cNvPr id="38" name="Rectángulo: esquinas redondeadas 37">
              <a:extLst>
                <a:ext uri="{FF2B5EF4-FFF2-40B4-BE49-F238E27FC236}">
                  <a16:creationId xmlns:a16="http://schemas.microsoft.com/office/drawing/2014/main" id="{61C68B76-7B09-BDE7-7307-905B864E16AB}"/>
                </a:ext>
              </a:extLst>
            </p:cNvPr>
            <p:cNvSpPr/>
            <p:nvPr/>
          </p:nvSpPr>
          <p:spPr>
            <a:xfrm>
              <a:off x="3080593" y="2447306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0 (0%)</a:t>
              </a:r>
              <a:endParaRPr lang="es-ES" sz="900" dirty="0">
                <a:solidFill>
                  <a:schemeClr val="tx1"/>
                </a:solidFill>
              </a:endParaRPr>
            </a:p>
          </p:txBody>
        </p:sp>
        <p:sp>
          <p:nvSpPr>
            <p:cNvPr id="39" name="Rectángulo: esquinas redondeadas 38">
              <a:extLst>
                <a:ext uri="{FF2B5EF4-FFF2-40B4-BE49-F238E27FC236}">
                  <a16:creationId xmlns:a16="http://schemas.microsoft.com/office/drawing/2014/main" id="{D6294E1D-CB9D-14ED-2061-9EB5B615CA36}"/>
                </a:ext>
              </a:extLst>
            </p:cNvPr>
            <p:cNvSpPr/>
            <p:nvPr/>
          </p:nvSpPr>
          <p:spPr>
            <a:xfrm>
              <a:off x="3965014" y="2447306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1 (20%)</a:t>
              </a:r>
            </a:p>
          </p:txBody>
        </p:sp>
        <p:sp>
          <p:nvSpPr>
            <p:cNvPr id="40" name="Rectángulo: esquinas redondeadas 39">
              <a:extLst>
                <a:ext uri="{FF2B5EF4-FFF2-40B4-BE49-F238E27FC236}">
                  <a16:creationId xmlns:a16="http://schemas.microsoft.com/office/drawing/2014/main" id="{77692C1C-55CA-C98D-AF10-93BF1DA24DC4}"/>
                </a:ext>
              </a:extLst>
            </p:cNvPr>
            <p:cNvSpPr/>
            <p:nvPr/>
          </p:nvSpPr>
          <p:spPr>
            <a:xfrm>
              <a:off x="179729" y="2651606"/>
              <a:ext cx="1872209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chemeClr val="tx1"/>
                  </a:solidFill>
                </a:rPr>
                <a:t>Ortopnea, n (%)</a:t>
              </a:r>
            </a:p>
          </p:txBody>
        </p:sp>
        <p:sp>
          <p:nvSpPr>
            <p:cNvPr id="41" name="Rectángulo: esquinas redondeadas 40">
              <a:extLst>
                <a:ext uri="{FF2B5EF4-FFF2-40B4-BE49-F238E27FC236}">
                  <a16:creationId xmlns:a16="http://schemas.microsoft.com/office/drawing/2014/main" id="{33E1F967-0968-11C9-3B21-5DE7016F9AE2}"/>
                </a:ext>
              </a:extLst>
            </p:cNvPr>
            <p:cNvSpPr/>
            <p:nvPr/>
          </p:nvSpPr>
          <p:spPr>
            <a:xfrm>
              <a:off x="2196172" y="2651606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0 (0%)</a:t>
              </a:r>
              <a:endParaRPr lang="es-ES" sz="900" dirty="0">
                <a:solidFill>
                  <a:schemeClr val="tx1"/>
                </a:solidFill>
              </a:endParaRPr>
            </a:p>
          </p:txBody>
        </p:sp>
        <p:sp>
          <p:nvSpPr>
            <p:cNvPr id="42" name="Rectángulo: esquinas redondeadas 41">
              <a:extLst>
                <a:ext uri="{FF2B5EF4-FFF2-40B4-BE49-F238E27FC236}">
                  <a16:creationId xmlns:a16="http://schemas.microsoft.com/office/drawing/2014/main" id="{B137A72F-7EB5-F2A0-093D-569A8370AD4D}"/>
                </a:ext>
              </a:extLst>
            </p:cNvPr>
            <p:cNvSpPr/>
            <p:nvPr/>
          </p:nvSpPr>
          <p:spPr>
            <a:xfrm>
              <a:off x="3080593" y="2651606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dirty="0">
                  <a:solidFill>
                    <a:schemeClr val="tx1"/>
                  </a:solidFill>
                </a:rPr>
                <a:t>0 (0%)</a:t>
              </a:r>
            </a:p>
          </p:txBody>
        </p:sp>
        <p:sp>
          <p:nvSpPr>
            <p:cNvPr id="43" name="Rectángulo: esquinas redondeadas 42">
              <a:extLst>
                <a:ext uri="{FF2B5EF4-FFF2-40B4-BE49-F238E27FC236}">
                  <a16:creationId xmlns:a16="http://schemas.microsoft.com/office/drawing/2014/main" id="{7D8469CF-C165-0AAD-0275-E31D02DAEF02}"/>
                </a:ext>
              </a:extLst>
            </p:cNvPr>
            <p:cNvSpPr/>
            <p:nvPr/>
          </p:nvSpPr>
          <p:spPr>
            <a:xfrm>
              <a:off x="3965014" y="2651606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0 (0%)</a:t>
              </a:r>
              <a:endParaRPr lang="es-ES" sz="900" dirty="0">
                <a:solidFill>
                  <a:schemeClr val="tx1"/>
                </a:solidFill>
              </a:endParaRPr>
            </a:p>
          </p:txBody>
        </p:sp>
        <p:sp>
          <p:nvSpPr>
            <p:cNvPr id="44" name="Rectángulo: esquinas redondeadas 43">
              <a:extLst>
                <a:ext uri="{FF2B5EF4-FFF2-40B4-BE49-F238E27FC236}">
                  <a16:creationId xmlns:a16="http://schemas.microsoft.com/office/drawing/2014/main" id="{4845A34D-CDCF-9E59-2644-CCA6753AF54F}"/>
                </a:ext>
              </a:extLst>
            </p:cNvPr>
            <p:cNvSpPr/>
            <p:nvPr/>
          </p:nvSpPr>
          <p:spPr>
            <a:xfrm>
              <a:off x="179729" y="2841975"/>
              <a:ext cx="1872209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chemeClr val="tx1"/>
                  </a:solidFill>
                </a:rPr>
                <a:t>Cefalea, n (%)</a:t>
              </a:r>
            </a:p>
          </p:txBody>
        </p:sp>
        <p:sp>
          <p:nvSpPr>
            <p:cNvPr id="45" name="Rectángulo: esquinas redondeadas 44">
              <a:extLst>
                <a:ext uri="{FF2B5EF4-FFF2-40B4-BE49-F238E27FC236}">
                  <a16:creationId xmlns:a16="http://schemas.microsoft.com/office/drawing/2014/main" id="{54C092B7-7CA7-62F9-509E-882A656FD1BE}"/>
                </a:ext>
              </a:extLst>
            </p:cNvPr>
            <p:cNvSpPr/>
            <p:nvPr/>
          </p:nvSpPr>
          <p:spPr>
            <a:xfrm>
              <a:off x="2196172" y="2841975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dirty="0">
                  <a:solidFill>
                    <a:schemeClr val="tx1"/>
                  </a:solidFill>
                </a:rPr>
                <a:t>1 (11%)</a:t>
              </a:r>
            </a:p>
          </p:txBody>
        </p:sp>
        <p:sp>
          <p:nvSpPr>
            <p:cNvPr id="46" name="Rectángulo: esquinas redondeadas 45">
              <a:extLst>
                <a:ext uri="{FF2B5EF4-FFF2-40B4-BE49-F238E27FC236}">
                  <a16:creationId xmlns:a16="http://schemas.microsoft.com/office/drawing/2014/main" id="{D9661D48-71FC-68F1-5BB6-FF495F532CB9}"/>
                </a:ext>
              </a:extLst>
            </p:cNvPr>
            <p:cNvSpPr/>
            <p:nvPr/>
          </p:nvSpPr>
          <p:spPr>
            <a:xfrm>
              <a:off x="3080593" y="2841975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1 (25%)</a:t>
              </a:r>
              <a:endParaRPr lang="es-ES" sz="900" dirty="0">
                <a:solidFill>
                  <a:schemeClr val="tx1"/>
                </a:solidFill>
              </a:endParaRPr>
            </a:p>
          </p:txBody>
        </p:sp>
        <p:sp>
          <p:nvSpPr>
            <p:cNvPr id="47" name="Rectángulo: esquinas redondeadas 46">
              <a:extLst>
                <a:ext uri="{FF2B5EF4-FFF2-40B4-BE49-F238E27FC236}">
                  <a16:creationId xmlns:a16="http://schemas.microsoft.com/office/drawing/2014/main" id="{423F26AE-866B-A181-BEBE-998094B7F630}"/>
                </a:ext>
              </a:extLst>
            </p:cNvPr>
            <p:cNvSpPr/>
            <p:nvPr/>
          </p:nvSpPr>
          <p:spPr>
            <a:xfrm>
              <a:off x="3965014" y="2841975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dirty="0">
                  <a:solidFill>
                    <a:schemeClr val="tx1"/>
                  </a:solidFill>
                </a:rPr>
                <a:t>0 (0%)</a:t>
              </a:r>
            </a:p>
          </p:txBody>
        </p:sp>
        <p:sp>
          <p:nvSpPr>
            <p:cNvPr id="48" name="Rectángulo: esquinas redondeadas 47">
              <a:extLst>
                <a:ext uri="{FF2B5EF4-FFF2-40B4-BE49-F238E27FC236}">
                  <a16:creationId xmlns:a16="http://schemas.microsoft.com/office/drawing/2014/main" id="{9EC20B33-243F-5E48-A331-D3999CB80A1E}"/>
                </a:ext>
              </a:extLst>
            </p:cNvPr>
            <p:cNvSpPr/>
            <p:nvPr/>
          </p:nvSpPr>
          <p:spPr>
            <a:xfrm>
              <a:off x="179511" y="3068989"/>
              <a:ext cx="1872209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chemeClr val="tx1"/>
                  </a:solidFill>
                </a:rPr>
                <a:t>Antecedentes respiratorios, n (%)</a:t>
              </a:r>
            </a:p>
          </p:txBody>
        </p:sp>
        <p:sp>
          <p:nvSpPr>
            <p:cNvPr id="49" name="Rectángulo: esquinas redondeadas 48">
              <a:extLst>
                <a:ext uri="{FF2B5EF4-FFF2-40B4-BE49-F238E27FC236}">
                  <a16:creationId xmlns:a16="http://schemas.microsoft.com/office/drawing/2014/main" id="{F31B8C76-BAC3-20C4-4BE6-3678427D76F6}"/>
                </a:ext>
              </a:extLst>
            </p:cNvPr>
            <p:cNvSpPr/>
            <p:nvPr/>
          </p:nvSpPr>
          <p:spPr>
            <a:xfrm>
              <a:off x="2195954" y="3068989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dirty="0">
                  <a:solidFill>
                    <a:schemeClr val="tx1"/>
                  </a:solidFill>
                </a:rPr>
                <a:t>3 (33.3%)</a:t>
              </a:r>
            </a:p>
          </p:txBody>
        </p:sp>
        <p:sp>
          <p:nvSpPr>
            <p:cNvPr id="50" name="Rectángulo: esquinas redondeadas 49">
              <a:extLst>
                <a:ext uri="{FF2B5EF4-FFF2-40B4-BE49-F238E27FC236}">
                  <a16:creationId xmlns:a16="http://schemas.microsoft.com/office/drawing/2014/main" id="{E26EE65F-DC39-DA61-1802-146E847C5421}"/>
                </a:ext>
              </a:extLst>
            </p:cNvPr>
            <p:cNvSpPr/>
            <p:nvPr/>
          </p:nvSpPr>
          <p:spPr>
            <a:xfrm>
              <a:off x="3080375" y="3068989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9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 (50%)</a:t>
              </a:r>
              <a:endParaRPr lang="es-ES" sz="200" dirty="0">
                <a:solidFill>
                  <a:schemeClr val="tx1"/>
                </a:solidFill>
              </a:endParaRPr>
            </a:p>
          </p:txBody>
        </p:sp>
        <p:sp>
          <p:nvSpPr>
            <p:cNvPr id="51" name="Rectángulo: esquinas redondeadas 50">
              <a:extLst>
                <a:ext uri="{FF2B5EF4-FFF2-40B4-BE49-F238E27FC236}">
                  <a16:creationId xmlns:a16="http://schemas.microsoft.com/office/drawing/2014/main" id="{5187F253-A83E-66E7-ABFD-68D2D83DB38B}"/>
                </a:ext>
              </a:extLst>
            </p:cNvPr>
            <p:cNvSpPr/>
            <p:nvPr/>
          </p:nvSpPr>
          <p:spPr>
            <a:xfrm>
              <a:off x="3964796" y="3068989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dirty="0">
                  <a:solidFill>
                    <a:schemeClr val="tx1"/>
                  </a:solidFill>
                </a:rPr>
                <a:t>2 (40%)</a:t>
              </a:r>
            </a:p>
          </p:txBody>
        </p:sp>
        <p:sp>
          <p:nvSpPr>
            <p:cNvPr id="52" name="Rectángulo: esquinas redondeadas 51">
              <a:extLst>
                <a:ext uri="{FF2B5EF4-FFF2-40B4-BE49-F238E27FC236}">
                  <a16:creationId xmlns:a16="http://schemas.microsoft.com/office/drawing/2014/main" id="{A42FBDB8-B9E0-5586-8324-591F8CE7E527}"/>
                </a:ext>
              </a:extLst>
            </p:cNvPr>
            <p:cNvSpPr/>
            <p:nvPr/>
          </p:nvSpPr>
          <p:spPr>
            <a:xfrm>
              <a:off x="179511" y="3306406"/>
              <a:ext cx="1872209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chemeClr val="tx1"/>
                  </a:solidFill>
                </a:rPr>
                <a:t>Datos analíticos</a:t>
              </a:r>
            </a:p>
          </p:txBody>
        </p:sp>
        <p:sp>
          <p:nvSpPr>
            <p:cNvPr id="56" name="Rectángulo: esquinas redondeadas 55">
              <a:extLst>
                <a:ext uri="{FF2B5EF4-FFF2-40B4-BE49-F238E27FC236}">
                  <a16:creationId xmlns:a16="http://schemas.microsoft.com/office/drawing/2014/main" id="{ADD30830-CC6C-F026-4AF5-9161FF2FCC8A}"/>
                </a:ext>
              </a:extLst>
            </p:cNvPr>
            <p:cNvSpPr/>
            <p:nvPr/>
          </p:nvSpPr>
          <p:spPr>
            <a:xfrm>
              <a:off x="179511" y="3522430"/>
              <a:ext cx="1872209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chemeClr val="tx1"/>
                  </a:solidFill>
                </a:rPr>
                <a:t>Leucocitos (mg/dl), mediana (RIQ)</a:t>
              </a:r>
            </a:p>
          </p:txBody>
        </p:sp>
        <p:sp>
          <p:nvSpPr>
            <p:cNvPr id="57" name="Rectángulo: esquinas redondeadas 56">
              <a:extLst>
                <a:ext uri="{FF2B5EF4-FFF2-40B4-BE49-F238E27FC236}">
                  <a16:creationId xmlns:a16="http://schemas.microsoft.com/office/drawing/2014/main" id="{108F488C-1C2C-BFE0-2E97-EF1CAD45F5CC}"/>
                </a:ext>
              </a:extLst>
            </p:cNvPr>
            <p:cNvSpPr/>
            <p:nvPr/>
          </p:nvSpPr>
          <p:spPr>
            <a:xfrm>
              <a:off x="2195954" y="3522430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700" dirty="0">
                  <a:solidFill>
                    <a:schemeClr val="tx1"/>
                  </a:solidFill>
                </a:rPr>
                <a:t>96000 (5630-11360)</a:t>
              </a:r>
            </a:p>
          </p:txBody>
        </p:sp>
        <p:sp>
          <p:nvSpPr>
            <p:cNvPr id="58" name="Rectángulo: esquinas redondeadas 57">
              <a:extLst>
                <a:ext uri="{FF2B5EF4-FFF2-40B4-BE49-F238E27FC236}">
                  <a16:creationId xmlns:a16="http://schemas.microsoft.com/office/drawing/2014/main" id="{6D380EC6-B201-866D-1B32-BF0C25D454CE}"/>
                </a:ext>
              </a:extLst>
            </p:cNvPr>
            <p:cNvSpPr/>
            <p:nvPr/>
          </p:nvSpPr>
          <p:spPr>
            <a:xfrm>
              <a:off x="3080375" y="3522430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700" dirty="0">
                  <a:solidFill>
                    <a:schemeClr val="tx1"/>
                  </a:solidFill>
                </a:rPr>
                <a:t>7620 (4782-10975)</a:t>
              </a:r>
            </a:p>
          </p:txBody>
        </p:sp>
        <p:sp>
          <p:nvSpPr>
            <p:cNvPr id="59" name="Rectángulo: esquinas redondeadas 58">
              <a:extLst>
                <a:ext uri="{FF2B5EF4-FFF2-40B4-BE49-F238E27FC236}">
                  <a16:creationId xmlns:a16="http://schemas.microsoft.com/office/drawing/2014/main" id="{C2F30160-DC8E-E2E5-3AA7-DC42F5C0F344}"/>
                </a:ext>
              </a:extLst>
            </p:cNvPr>
            <p:cNvSpPr/>
            <p:nvPr/>
          </p:nvSpPr>
          <p:spPr>
            <a:xfrm>
              <a:off x="3964796" y="3522430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700" dirty="0">
                  <a:solidFill>
                    <a:schemeClr val="tx1"/>
                  </a:solidFill>
                </a:rPr>
                <a:t>10580 (7180-12490)</a:t>
              </a:r>
            </a:p>
          </p:txBody>
        </p:sp>
        <p:sp>
          <p:nvSpPr>
            <p:cNvPr id="60" name="Rectángulo: esquinas redondeadas 59">
              <a:extLst>
                <a:ext uri="{FF2B5EF4-FFF2-40B4-BE49-F238E27FC236}">
                  <a16:creationId xmlns:a16="http://schemas.microsoft.com/office/drawing/2014/main" id="{965A907E-EBFE-E8E4-B189-8DDA21016347}"/>
                </a:ext>
              </a:extLst>
            </p:cNvPr>
            <p:cNvSpPr/>
            <p:nvPr/>
          </p:nvSpPr>
          <p:spPr>
            <a:xfrm>
              <a:off x="179511" y="3738454"/>
              <a:ext cx="1872209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chemeClr val="tx1"/>
                  </a:solidFill>
                </a:rPr>
                <a:t>Plaquetas (x10E9/l), mediana (RIQ)</a:t>
              </a:r>
            </a:p>
          </p:txBody>
        </p:sp>
        <p:sp>
          <p:nvSpPr>
            <p:cNvPr id="61" name="Rectángulo: esquinas redondeadas 60">
              <a:extLst>
                <a:ext uri="{FF2B5EF4-FFF2-40B4-BE49-F238E27FC236}">
                  <a16:creationId xmlns:a16="http://schemas.microsoft.com/office/drawing/2014/main" id="{30A78CE3-0A95-FDEE-F1E6-64B5A1B40983}"/>
                </a:ext>
              </a:extLst>
            </p:cNvPr>
            <p:cNvSpPr/>
            <p:nvPr/>
          </p:nvSpPr>
          <p:spPr>
            <a:xfrm>
              <a:off x="2195954" y="3738454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700" dirty="0">
                  <a:solidFill>
                    <a:schemeClr val="tx1"/>
                  </a:solidFill>
                </a:rPr>
                <a:t>329000 (268000-391000))</a:t>
              </a:r>
            </a:p>
          </p:txBody>
        </p:sp>
        <p:sp>
          <p:nvSpPr>
            <p:cNvPr id="62" name="Rectángulo: esquinas redondeadas 61">
              <a:extLst>
                <a:ext uri="{FF2B5EF4-FFF2-40B4-BE49-F238E27FC236}">
                  <a16:creationId xmlns:a16="http://schemas.microsoft.com/office/drawing/2014/main" id="{18A3F60D-6E32-16CD-C6B7-B157ECC2C142}"/>
                </a:ext>
              </a:extLst>
            </p:cNvPr>
            <p:cNvSpPr/>
            <p:nvPr/>
          </p:nvSpPr>
          <p:spPr>
            <a:xfrm>
              <a:off x="3080375" y="3738454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700" dirty="0">
                  <a:solidFill>
                    <a:schemeClr val="tx1"/>
                  </a:solidFill>
                </a:rPr>
                <a:t>278500 (252000-3215000)</a:t>
              </a:r>
            </a:p>
          </p:txBody>
        </p:sp>
        <p:sp>
          <p:nvSpPr>
            <p:cNvPr id="63" name="Rectángulo: esquinas redondeadas 62">
              <a:extLst>
                <a:ext uri="{FF2B5EF4-FFF2-40B4-BE49-F238E27FC236}">
                  <a16:creationId xmlns:a16="http://schemas.microsoft.com/office/drawing/2014/main" id="{2D5D4D8F-7623-2F43-0A60-D60CEE60BD05}"/>
                </a:ext>
              </a:extLst>
            </p:cNvPr>
            <p:cNvSpPr/>
            <p:nvPr/>
          </p:nvSpPr>
          <p:spPr>
            <a:xfrm>
              <a:off x="3964796" y="3738454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700" dirty="0">
                  <a:solidFill>
                    <a:schemeClr val="tx1"/>
                  </a:solidFill>
                </a:rPr>
                <a:t>373000(325500-436500)</a:t>
              </a:r>
            </a:p>
          </p:txBody>
        </p:sp>
        <p:sp>
          <p:nvSpPr>
            <p:cNvPr id="64" name="Rectángulo: esquinas redondeadas 63">
              <a:extLst>
                <a:ext uri="{FF2B5EF4-FFF2-40B4-BE49-F238E27FC236}">
                  <a16:creationId xmlns:a16="http://schemas.microsoft.com/office/drawing/2014/main" id="{07530429-95CC-3235-5D60-AC0842DF86E4}"/>
                </a:ext>
              </a:extLst>
            </p:cNvPr>
            <p:cNvSpPr/>
            <p:nvPr/>
          </p:nvSpPr>
          <p:spPr>
            <a:xfrm>
              <a:off x="179293" y="3935789"/>
              <a:ext cx="1872209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chemeClr val="tx1"/>
                  </a:solidFill>
                </a:rPr>
                <a:t>Hemoglobina /g/l), mediana (RIQ)</a:t>
              </a:r>
            </a:p>
          </p:txBody>
        </p:sp>
        <p:sp>
          <p:nvSpPr>
            <p:cNvPr id="65" name="Rectángulo: esquinas redondeadas 64">
              <a:extLst>
                <a:ext uri="{FF2B5EF4-FFF2-40B4-BE49-F238E27FC236}">
                  <a16:creationId xmlns:a16="http://schemas.microsoft.com/office/drawing/2014/main" id="{C3649D49-FA70-B275-2E11-9B2D0011394B}"/>
                </a:ext>
              </a:extLst>
            </p:cNvPr>
            <p:cNvSpPr/>
            <p:nvPr/>
          </p:nvSpPr>
          <p:spPr>
            <a:xfrm>
              <a:off x="2195736" y="3950322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700" dirty="0">
                  <a:solidFill>
                    <a:schemeClr val="tx1"/>
                  </a:solidFill>
                </a:rPr>
                <a:t>13,1 (12,25-14,9)</a:t>
              </a:r>
            </a:p>
          </p:txBody>
        </p:sp>
        <p:sp>
          <p:nvSpPr>
            <p:cNvPr id="66" name="Rectángulo: esquinas redondeadas 65">
              <a:extLst>
                <a:ext uri="{FF2B5EF4-FFF2-40B4-BE49-F238E27FC236}">
                  <a16:creationId xmlns:a16="http://schemas.microsoft.com/office/drawing/2014/main" id="{1C3D333D-B11C-D9B9-9832-8F9CF47E3511}"/>
                </a:ext>
              </a:extLst>
            </p:cNvPr>
            <p:cNvSpPr/>
            <p:nvPr/>
          </p:nvSpPr>
          <p:spPr>
            <a:xfrm>
              <a:off x="3080157" y="3950322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700" dirty="0">
                  <a:solidFill>
                    <a:schemeClr val="tx1"/>
                  </a:solidFill>
                </a:rPr>
                <a:t>14,15 (12,9-15,1)</a:t>
              </a:r>
            </a:p>
          </p:txBody>
        </p:sp>
        <p:sp>
          <p:nvSpPr>
            <p:cNvPr id="67" name="Rectángulo: esquinas redondeadas 66">
              <a:extLst>
                <a:ext uri="{FF2B5EF4-FFF2-40B4-BE49-F238E27FC236}">
                  <a16:creationId xmlns:a16="http://schemas.microsoft.com/office/drawing/2014/main" id="{16DACDFB-D590-D943-BFFC-BC62C86379E7}"/>
                </a:ext>
              </a:extLst>
            </p:cNvPr>
            <p:cNvSpPr/>
            <p:nvPr/>
          </p:nvSpPr>
          <p:spPr>
            <a:xfrm>
              <a:off x="3964578" y="3950322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700" dirty="0">
                  <a:solidFill>
                    <a:schemeClr val="tx1"/>
                  </a:solidFill>
                </a:rPr>
                <a:t>12,9 (11,8-15,9)</a:t>
              </a:r>
            </a:p>
          </p:txBody>
        </p:sp>
        <p:sp>
          <p:nvSpPr>
            <p:cNvPr id="68" name="Rectángulo: esquinas redondeadas 67">
              <a:extLst>
                <a:ext uri="{FF2B5EF4-FFF2-40B4-BE49-F238E27FC236}">
                  <a16:creationId xmlns:a16="http://schemas.microsoft.com/office/drawing/2014/main" id="{105E9364-1E15-CE72-AE05-A42B3BB3DAFA}"/>
                </a:ext>
              </a:extLst>
            </p:cNvPr>
            <p:cNvSpPr/>
            <p:nvPr/>
          </p:nvSpPr>
          <p:spPr>
            <a:xfrm>
              <a:off x="176988" y="4168366"/>
              <a:ext cx="1872209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rgbClr val="FF0000"/>
                  </a:solidFill>
                </a:rPr>
                <a:t>VMNI</a:t>
              </a:r>
              <a:r>
                <a:rPr lang="es-ES" sz="900" b="1" dirty="0">
                  <a:solidFill>
                    <a:schemeClr val="tx1"/>
                  </a:solidFill>
                </a:rPr>
                <a:t>, n (%)</a:t>
              </a:r>
            </a:p>
          </p:txBody>
        </p:sp>
        <p:sp>
          <p:nvSpPr>
            <p:cNvPr id="69" name="Rectángulo: esquinas redondeadas 68">
              <a:extLst>
                <a:ext uri="{FF2B5EF4-FFF2-40B4-BE49-F238E27FC236}">
                  <a16:creationId xmlns:a16="http://schemas.microsoft.com/office/drawing/2014/main" id="{CABFE8ED-4D3F-32EC-5930-2484109792BF}"/>
                </a:ext>
              </a:extLst>
            </p:cNvPr>
            <p:cNvSpPr/>
            <p:nvPr/>
          </p:nvSpPr>
          <p:spPr>
            <a:xfrm>
              <a:off x="2195736" y="4191895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dirty="0">
                  <a:solidFill>
                    <a:srgbClr val="FF0000"/>
                  </a:solidFill>
                </a:rPr>
                <a:t>4</a:t>
              </a:r>
              <a:r>
                <a:rPr lang="es-ES" sz="900" dirty="0">
                  <a:solidFill>
                    <a:schemeClr val="tx1"/>
                  </a:solidFill>
                </a:rPr>
                <a:t> (44,4%)</a:t>
              </a:r>
            </a:p>
          </p:txBody>
        </p:sp>
        <p:sp>
          <p:nvSpPr>
            <p:cNvPr id="70" name="Rectángulo: esquinas redondeadas 69">
              <a:extLst>
                <a:ext uri="{FF2B5EF4-FFF2-40B4-BE49-F238E27FC236}">
                  <a16:creationId xmlns:a16="http://schemas.microsoft.com/office/drawing/2014/main" id="{BF1B9214-9218-A07A-B270-BB7F8F06567B}"/>
                </a:ext>
              </a:extLst>
            </p:cNvPr>
            <p:cNvSpPr/>
            <p:nvPr/>
          </p:nvSpPr>
          <p:spPr>
            <a:xfrm>
              <a:off x="3080157" y="4191895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2 (50%)</a:t>
              </a:r>
            </a:p>
          </p:txBody>
        </p:sp>
        <p:sp>
          <p:nvSpPr>
            <p:cNvPr id="71" name="Rectángulo: esquinas redondeadas 70">
              <a:extLst>
                <a:ext uri="{FF2B5EF4-FFF2-40B4-BE49-F238E27FC236}">
                  <a16:creationId xmlns:a16="http://schemas.microsoft.com/office/drawing/2014/main" id="{6B1C8B62-B084-CC5C-87C6-9C8555B15B82}"/>
                </a:ext>
              </a:extLst>
            </p:cNvPr>
            <p:cNvSpPr/>
            <p:nvPr/>
          </p:nvSpPr>
          <p:spPr>
            <a:xfrm>
              <a:off x="3964578" y="4191895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2 (40%)</a:t>
              </a:r>
            </a:p>
          </p:txBody>
        </p:sp>
        <p:sp>
          <p:nvSpPr>
            <p:cNvPr id="72" name="Rectángulo: esquinas redondeadas 71">
              <a:extLst>
                <a:ext uri="{FF2B5EF4-FFF2-40B4-BE49-F238E27FC236}">
                  <a16:creationId xmlns:a16="http://schemas.microsoft.com/office/drawing/2014/main" id="{FFD3E4B8-3016-AD83-E8BE-DD1434ED2D9C}"/>
                </a:ext>
              </a:extLst>
            </p:cNvPr>
            <p:cNvSpPr/>
            <p:nvPr/>
          </p:nvSpPr>
          <p:spPr>
            <a:xfrm>
              <a:off x="176988" y="4384390"/>
              <a:ext cx="1872209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chemeClr val="tx1"/>
                  </a:solidFill>
                </a:rPr>
                <a:t>Fisioterapia, n (%)</a:t>
              </a:r>
            </a:p>
          </p:txBody>
        </p:sp>
        <p:sp>
          <p:nvSpPr>
            <p:cNvPr id="73" name="Rectángulo: esquinas redondeadas 72">
              <a:extLst>
                <a:ext uri="{FF2B5EF4-FFF2-40B4-BE49-F238E27FC236}">
                  <a16:creationId xmlns:a16="http://schemas.microsoft.com/office/drawing/2014/main" id="{59ECC953-A6E9-757F-A3B4-B9372C5FF280}"/>
                </a:ext>
              </a:extLst>
            </p:cNvPr>
            <p:cNvSpPr/>
            <p:nvPr/>
          </p:nvSpPr>
          <p:spPr>
            <a:xfrm>
              <a:off x="2195736" y="4407919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7 (77,7%)</a:t>
              </a:r>
            </a:p>
          </p:txBody>
        </p:sp>
        <p:sp>
          <p:nvSpPr>
            <p:cNvPr id="74" name="Rectángulo: esquinas redondeadas 73">
              <a:extLst>
                <a:ext uri="{FF2B5EF4-FFF2-40B4-BE49-F238E27FC236}">
                  <a16:creationId xmlns:a16="http://schemas.microsoft.com/office/drawing/2014/main" id="{2969D2D6-1FD0-5769-2372-7834CB37FC96}"/>
                </a:ext>
              </a:extLst>
            </p:cNvPr>
            <p:cNvSpPr/>
            <p:nvPr/>
          </p:nvSpPr>
          <p:spPr>
            <a:xfrm>
              <a:off x="3080157" y="4407919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4 (100%)</a:t>
              </a:r>
              <a:endParaRPr lang="es-ES" sz="900" dirty="0">
                <a:solidFill>
                  <a:schemeClr val="tx1"/>
                </a:solidFill>
              </a:endParaRPr>
            </a:p>
          </p:txBody>
        </p:sp>
        <p:sp>
          <p:nvSpPr>
            <p:cNvPr id="75" name="Rectángulo: esquinas redondeadas 74">
              <a:extLst>
                <a:ext uri="{FF2B5EF4-FFF2-40B4-BE49-F238E27FC236}">
                  <a16:creationId xmlns:a16="http://schemas.microsoft.com/office/drawing/2014/main" id="{74A35CD3-4A00-F3AB-463B-ED43722222C9}"/>
                </a:ext>
              </a:extLst>
            </p:cNvPr>
            <p:cNvSpPr/>
            <p:nvPr/>
          </p:nvSpPr>
          <p:spPr>
            <a:xfrm>
              <a:off x="3964578" y="4407919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5(100%)</a:t>
              </a:r>
              <a:endParaRPr lang="es-ES" sz="900" dirty="0">
                <a:solidFill>
                  <a:schemeClr val="tx1"/>
                </a:solidFill>
              </a:endParaRPr>
            </a:p>
          </p:txBody>
        </p:sp>
        <p:sp>
          <p:nvSpPr>
            <p:cNvPr id="76" name="Rectángulo: esquinas redondeadas 75">
              <a:extLst>
                <a:ext uri="{FF2B5EF4-FFF2-40B4-BE49-F238E27FC236}">
                  <a16:creationId xmlns:a16="http://schemas.microsoft.com/office/drawing/2014/main" id="{1DA7A929-0E20-CBEB-C3C5-21A6C311A012}"/>
                </a:ext>
              </a:extLst>
            </p:cNvPr>
            <p:cNvSpPr/>
            <p:nvPr/>
          </p:nvSpPr>
          <p:spPr>
            <a:xfrm>
              <a:off x="176988" y="4588690"/>
              <a:ext cx="1872209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chemeClr val="tx1"/>
                  </a:solidFill>
                </a:rPr>
                <a:t>Tos asistida manual, n (%)</a:t>
              </a:r>
            </a:p>
          </p:txBody>
        </p:sp>
        <p:sp>
          <p:nvSpPr>
            <p:cNvPr id="77" name="Rectángulo: esquinas redondeadas 76">
              <a:extLst>
                <a:ext uri="{FF2B5EF4-FFF2-40B4-BE49-F238E27FC236}">
                  <a16:creationId xmlns:a16="http://schemas.microsoft.com/office/drawing/2014/main" id="{DE93941F-5288-DA9D-4032-75796DB7C8D3}"/>
                </a:ext>
              </a:extLst>
            </p:cNvPr>
            <p:cNvSpPr/>
            <p:nvPr/>
          </p:nvSpPr>
          <p:spPr>
            <a:xfrm>
              <a:off x="2195736" y="4612219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7 (77,7%)</a:t>
              </a:r>
            </a:p>
          </p:txBody>
        </p:sp>
        <p:sp>
          <p:nvSpPr>
            <p:cNvPr id="78" name="Rectángulo: esquinas redondeadas 77">
              <a:extLst>
                <a:ext uri="{FF2B5EF4-FFF2-40B4-BE49-F238E27FC236}">
                  <a16:creationId xmlns:a16="http://schemas.microsoft.com/office/drawing/2014/main" id="{F2472C44-8CD9-2509-4968-66B2EF591504}"/>
                </a:ext>
              </a:extLst>
            </p:cNvPr>
            <p:cNvSpPr/>
            <p:nvPr/>
          </p:nvSpPr>
          <p:spPr>
            <a:xfrm>
              <a:off x="3080157" y="4612219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dirty="0">
                  <a:solidFill>
                    <a:schemeClr val="tx1"/>
                  </a:solidFill>
                </a:rPr>
                <a:t>4 (100%)</a:t>
              </a:r>
            </a:p>
          </p:txBody>
        </p:sp>
        <p:sp>
          <p:nvSpPr>
            <p:cNvPr id="79" name="Rectángulo: esquinas redondeadas 78">
              <a:extLst>
                <a:ext uri="{FF2B5EF4-FFF2-40B4-BE49-F238E27FC236}">
                  <a16:creationId xmlns:a16="http://schemas.microsoft.com/office/drawing/2014/main" id="{9A4F6526-45A9-AFD7-7324-CF4D474F874B}"/>
                </a:ext>
              </a:extLst>
            </p:cNvPr>
            <p:cNvSpPr/>
            <p:nvPr/>
          </p:nvSpPr>
          <p:spPr>
            <a:xfrm>
              <a:off x="3964578" y="4612219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3(60%)</a:t>
              </a:r>
            </a:p>
          </p:txBody>
        </p:sp>
        <p:sp>
          <p:nvSpPr>
            <p:cNvPr id="80" name="Rectángulo: esquinas redondeadas 79">
              <a:extLst>
                <a:ext uri="{FF2B5EF4-FFF2-40B4-BE49-F238E27FC236}">
                  <a16:creationId xmlns:a16="http://schemas.microsoft.com/office/drawing/2014/main" id="{154502D8-F1CB-7806-66ED-503F75C3B824}"/>
                </a:ext>
              </a:extLst>
            </p:cNvPr>
            <p:cNvSpPr/>
            <p:nvPr/>
          </p:nvSpPr>
          <p:spPr>
            <a:xfrm>
              <a:off x="176988" y="4779059"/>
              <a:ext cx="1872209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chemeClr val="tx1"/>
                  </a:solidFill>
                </a:rPr>
                <a:t>Tosedor (</a:t>
              </a:r>
              <a:r>
                <a:rPr lang="es-ES" sz="900" b="1" dirty="0" err="1">
                  <a:solidFill>
                    <a:schemeClr val="tx1"/>
                  </a:solidFill>
                </a:rPr>
                <a:t>Cough</a:t>
              </a:r>
              <a:r>
                <a:rPr lang="es-ES" sz="900" b="1" dirty="0">
                  <a:solidFill>
                    <a:schemeClr val="tx1"/>
                  </a:solidFill>
                </a:rPr>
                <a:t> </a:t>
              </a:r>
              <a:r>
                <a:rPr lang="es-ES" sz="900" b="1" dirty="0" err="1">
                  <a:solidFill>
                    <a:schemeClr val="tx1"/>
                  </a:solidFill>
                </a:rPr>
                <a:t>Assit</a:t>
              </a:r>
              <a:r>
                <a:rPr lang="es-ES" sz="900" b="1" dirty="0">
                  <a:solidFill>
                    <a:schemeClr val="tx1"/>
                  </a:solidFill>
                </a:rPr>
                <a:t>), n (%)</a:t>
              </a:r>
            </a:p>
          </p:txBody>
        </p:sp>
        <p:sp>
          <p:nvSpPr>
            <p:cNvPr id="81" name="Rectángulo: esquinas redondeadas 80">
              <a:extLst>
                <a:ext uri="{FF2B5EF4-FFF2-40B4-BE49-F238E27FC236}">
                  <a16:creationId xmlns:a16="http://schemas.microsoft.com/office/drawing/2014/main" id="{B52E0725-D2B0-3925-0343-05F58E6EC5BB}"/>
                </a:ext>
              </a:extLst>
            </p:cNvPr>
            <p:cNvSpPr/>
            <p:nvPr/>
          </p:nvSpPr>
          <p:spPr>
            <a:xfrm>
              <a:off x="2195736" y="4802588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2 (22,2%)</a:t>
              </a:r>
            </a:p>
          </p:txBody>
        </p:sp>
        <p:sp>
          <p:nvSpPr>
            <p:cNvPr id="82" name="Rectángulo: esquinas redondeadas 81">
              <a:extLst>
                <a:ext uri="{FF2B5EF4-FFF2-40B4-BE49-F238E27FC236}">
                  <a16:creationId xmlns:a16="http://schemas.microsoft.com/office/drawing/2014/main" id="{E03A3F79-1875-FD12-9339-03210A7114C5}"/>
                </a:ext>
              </a:extLst>
            </p:cNvPr>
            <p:cNvSpPr/>
            <p:nvPr/>
          </p:nvSpPr>
          <p:spPr>
            <a:xfrm>
              <a:off x="3072516" y="4816519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0 (0%)</a:t>
              </a:r>
            </a:p>
          </p:txBody>
        </p:sp>
        <p:sp>
          <p:nvSpPr>
            <p:cNvPr id="83" name="Rectángulo: esquinas redondeadas 82">
              <a:extLst>
                <a:ext uri="{FF2B5EF4-FFF2-40B4-BE49-F238E27FC236}">
                  <a16:creationId xmlns:a16="http://schemas.microsoft.com/office/drawing/2014/main" id="{CD8CE395-2030-494F-6F73-18493240BE65}"/>
                </a:ext>
              </a:extLst>
            </p:cNvPr>
            <p:cNvSpPr/>
            <p:nvPr/>
          </p:nvSpPr>
          <p:spPr>
            <a:xfrm>
              <a:off x="3964578" y="4802588"/>
              <a:ext cx="823446" cy="2160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2 (40%)</a:t>
              </a:r>
            </a:p>
          </p:txBody>
        </p:sp>
      </p:grpSp>
      <p:grpSp>
        <p:nvGrpSpPr>
          <p:cNvPr id="155" name="Grupo 154">
            <a:extLst>
              <a:ext uri="{FF2B5EF4-FFF2-40B4-BE49-F238E27FC236}">
                <a16:creationId xmlns:a16="http://schemas.microsoft.com/office/drawing/2014/main" id="{6B5E452E-14AC-102A-6F98-1848E6E3A120}"/>
              </a:ext>
            </a:extLst>
          </p:cNvPr>
          <p:cNvGrpSpPr/>
          <p:nvPr/>
        </p:nvGrpSpPr>
        <p:grpSpPr>
          <a:xfrm>
            <a:off x="4946480" y="1880851"/>
            <a:ext cx="4010291" cy="1769986"/>
            <a:chOff x="4974839" y="1722231"/>
            <a:chExt cx="4010291" cy="1769986"/>
          </a:xfrm>
        </p:grpSpPr>
        <p:sp>
          <p:nvSpPr>
            <p:cNvPr id="87" name="Rectángulo: esquinas redondeadas 86">
              <a:extLst>
                <a:ext uri="{FF2B5EF4-FFF2-40B4-BE49-F238E27FC236}">
                  <a16:creationId xmlns:a16="http://schemas.microsoft.com/office/drawing/2014/main" id="{7B09AD7B-09B9-C935-7C73-2A601DBFDB4D}"/>
                </a:ext>
              </a:extLst>
            </p:cNvPr>
            <p:cNvSpPr/>
            <p:nvPr/>
          </p:nvSpPr>
          <p:spPr>
            <a:xfrm>
              <a:off x="6392842" y="1730355"/>
              <a:ext cx="823446" cy="41619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900" b="1" dirty="0">
                  <a:solidFill>
                    <a:schemeClr val="tx1"/>
                  </a:solidFill>
                </a:rPr>
                <a:t>Primera valoración Total (n=9)</a:t>
              </a:r>
            </a:p>
          </p:txBody>
        </p:sp>
        <p:sp>
          <p:nvSpPr>
            <p:cNvPr id="88" name="Rectángulo: esquinas redondeadas 87">
              <a:extLst>
                <a:ext uri="{FF2B5EF4-FFF2-40B4-BE49-F238E27FC236}">
                  <a16:creationId xmlns:a16="http://schemas.microsoft.com/office/drawing/2014/main" id="{4BFAD69E-8AED-22A0-227E-CECC29D6CE9D}"/>
                </a:ext>
              </a:extLst>
            </p:cNvPr>
            <p:cNvSpPr/>
            <p:nvPr/>
          </p:nvSpPr>
          <p:spPr>
            <a:xfrm>
              <a:off x="7277263" y="1722231"/>
              <a:ext cx="823446" cy="41619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900" b="1" dirty="0">
                  <a:solidFill>
                    <a:schemeClr val="tx1"/>
                  </a:solidFill>
                </a:rPr>
                <a:t>Población adulta</a:t>
              </a:r>
            </a:p>
            <a:p>
              <a:pPr algn="ctr"/>
              <a:r>
                <a:rPr lang="es-ES" sz="900" b="1" dirty="0">
                  <a:solidFill>
                    <a:schemeClr val="tx1"/>
                  </a:solidFill>
                </a:rPr>
                <a:t>(n=4)</a:t>
              </a:r>
            </a:p>
          </p:txBody>
        </p:sp>
        <p:sp>
          <p:nvSpPr>
            <p:cNvPr id="89" name="Rectángulo: esquinas redondeadas 88">
              <a:extLst>
                <a:ext uri="{FF2B5EF4-FFF2-40B4-BE49-F238E27FC236}">
                  <a16:creationId xmlns:a16="http://schemas.microsoft.com/office/drawing/2014/main" id="{10DB2F9D-ED9D-50D0-FCF1-CB87EC05B1BB}"/>
                </a:ext>
              </a:extLst>
            </p:cNvPr>
            <p:cNvSpPr/>
            <p:nvPr/>
          </p:nvSpPr>
          <p:spPr>
            <a:xfrm>
              <a:off x="8161684" y="1722231"/>
              <a:ext cx="823446" cy="41619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900" b="1" dirty="0">
                  <a:solidFill>
                    <a:schemeClr val="tx1"/>
                  </a:solidFill>
                </a:rPr>
                <a:t>Población pediátrica</a:t>
              </a:r>
            </a:p>
            <a:p>
              <a:pPr algn="ctr"/>
              <a:r>
                <a:rPr lang="es-ES" sz="900" b="1" dirty="0">
                  <a:solidFill>
                    <a:schemeClr val="tx1"/>
                  </a:solidFill>
                </a:rPr>
                <a:t>(n=5)</a:t>
              </a:r>
            </a:p>
          </p:txBody>
        </p:sp>
        <p:sp>
          <p:nvSpPr>
            <p:cNvPr id="136" name="Rectángulo: esquinas redondeadas 135">
              <a:extLst>
                <a:ext uri="{FF2B5EF4-FFF2-40B4-BE49-F238E27FC236}">
                  <a16:creationId xmlns:a16="http://schemas.microsoft.com/office/drawing/2014/main" id="{FD04710E-A544-F5D5-0D91-BB1888CEDE5D}"/>
                </a:ext>
              </a:extLst>
            </p:cNvPr>
            <p:cNvSpPr/>
            <p:nvPr/>
          </p:nvSpPr>
          <p:spPr>
            <a:xfrm>
              <a:off x="4974840" y="2285431"/>
              <a:ext cx="1363791" cy="30373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>
                  <a:solidFill>
                    <a:schemeClr val="tx1"/>
                  </a:solidFill>
                </a:rPr>
                <a:t>CVF (%), mediana ( RIQ)</a:t>
              </a:r>
              <a:endParaRPr lang="es-E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37" name="Rectángulo: esquinas redondeadas 136">
              <a:extLst>
                <a:ext uri="{FF2B5EF4-FFF2-40B4-BE49-F238E27FC236}">
                  <a16:creationId xmlns:a16="http://schemas.microsoft.com/office/drawing/2014/main" id="{021EEA38-0B48-868A-B7D4-8919E54E2350}"/>
                </a:ext>
              </a:extLst>
            </p:cNvPr>
            <p:cNvSpPr/>
            <p:nvPr/>
          </p:nvSpPr>
          <p:spPr>
            <a:xfrm>
              <a:off x="6392842" y="2271130"/>
              <a:ext cx="823446" cy="30373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dirty="0">
                  <a:solidFill>
                    <a:schemeClr val="tx1"/>
                  </a:solidFill>
                </a:rPr>
                <a:t>75 (62,7-90,45)</a:t>
              </a:r>
            </a:p>
          </p:txBody>
        </p:sp>
        <p:sp>
          <p:nvSpPr>
            <p:cNvPr id="138" name="Rectángulo: esquinas redondeadas 137">
              <a:extLst>
                <a:ext uri="{FF2B5EF4-FFF2-40B4-BE49-F238E27FC236}">
                  <a16:creationId xmlns:a16="http://schemas.microsoft.com/office/drawing/2014/main" id="{0444E320-7E80-8B18-9CF9-7231E52E5C34}"/>
                </a:ext>
              </a:extLst>
            </p:cNvPr>
            <p:cNvSpPr/>
            <p:nvPr/>
          </p:nvSpPr>
          <p:spPr>
            <a:xfrm>
              <a:off x="7277263" y="2274281"/>
              <a:ext cx="823446" cy="30373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dirty="0">
                  <a:solidFill>
                    <a:schemeClr val="tx1"/>
                  </a:solidFill>
                </a:rPr>
                <a:t>67,5 (36,25-74)</a:t>
              </a:r>
            </a:p>
          </p:txBody>
        </p:sp>
        <p:sp>
          <p:nvSpPr>
            <p:cNvPr id="139" name="Rectángulo: esquinas redondeadas 138">
              <a:extLst>
                <a:ext uri="{FF2B5EF4-FFF2-40B4-BE49-F238E27FC236}">
                  <a16:creationId xmlns:a16="http://schemas.microsoft.com/office/drawing/2014/main" id="{3DBF4FE7-11D5-A392-0B57-C3139B99C6B2}"/>
                </a:ext>
              </a:extLst>
            </p:cNvPr>
            <p:cNvSpPr/>
            <p:nvPr/>
          </p:nvSpPr>
          <p:spPr>
            <a:xfrm>
              <a:off x="8161684" y="2273430"/>
              <a:ext cx="823446" cy="30373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dirty="0">
                  <a:solidFill>
                    <a:schemeClr val="tx1"/>
                  </a:solidFill>
                </a:rPr>
                <a:t>89 (68,65-94,8)</a:t>
              </a:r>
            </a:p>
          </p:txBody>
        </p:sp>
        <p:sp>
          <p:nvSpPr>
            <p:cNvPr id="140" name="Rectángulo: esquinas redondeadas 139">
              <a:extLst>
                <a:ext uri="{FF2B5EF4-FFF2-40B4-BE49-F238E27FC236}">
                  <a16:creationId xmlns:a16="http://schemas.microsoft.com/office/drawing/2014/main" id="{6CC45498-718B-2E28-BFA8-B124C02680EA}"/>
                </a:ext>
              </a:extLst>
            </p:cNvPr>
            <p:cNvSpPr/>
            <p:nvPr/>
          </p:nvSpPr>
          <p:spPr>
            <a:xfrm>
              <a:off x="4974840" y="2589166"/>
              <a:ext cx="1363791" cy="30373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rgbClr val="FF0000"/>
                  </a:solidFill>
                </a:rPr>
                <a:t>ptCO2</a:t>
              </a:r>
              <a:r>
                <a:rPr lang="es-ES" sz="900" b="1" dirty="0">
                  <a:solidFill>
                    <a:schemeClr val="tx1"/>
                  </a:solidFill>
                </a:rPr>
                <a:t> (</a:t>
              </a:r>
              <a:r>
                <a:rPr lang="es-ES" sz="900" b="1" dirty="0" err="1">
                  <a:solidFill>
                    <a:schemeClr val="tx1"/>
                  </a:solidFill>
                </a:rPr>
                <a:t>mmHg</a:t>
              </a:r>
              <a:r>
                <a:rPr lang="es-ES" sz="900" b="1" dirty="0">
                  <a:solidFill>
                    <a:schemeClr val="tx1"/>
                  </a:solidFill>
                </a:rPr>
                <a:t>), mediana ( RIQ)</a:t>
              </a:r>
            </a:p>
          </p:txBody>
        </p:sp>
        <p:sp>
          <p:nvSpPr>
            <p:cNvPr id="141" name="Rectángulo: esquinas redondeadas 140">
              <a:extLst>
                <a:ext uri="{FF2B5EF4-FFF2-40B4-BE49-F238E27FC236}">
                  <a16:creationId xmlns:a16="http://schemas.microsoft.com/office/drawing/2014/main" id="{7638B015-39B4-C400-AC87-FC33AF4E580C}"/>
                </a:ext>
              </a:extLst>
            </p:cNvPr>
            <p:cNvSpPr/>
            <p:nvPr/>
          </p:nvSpPr>
          <p:spPr>
            <a:xfrm>
              <a:off x="6391221" y="2571940"/>
              <a:ext cx="823446" cy="30373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rgbClr val="FF0000"/>
                  </a:solidFill>
                </a:rPr>
                <a:t>35,9</a:t>
              </a:r>
              <a:r>
                <a:rPr lang="es-ES" sz="900" dirty="0">
                  <a:solidFill>
                    <a:schemeClr val="tx1"/>
                  </a:solidFill>
                </a:rPr>
                <a:t> (34,5-37,6)</a:t>
              </a:r>
            </a:p>
          </p:txBody>
        </p:sp>
        <p:sp>
          <p:nvSpPr>
            <p:cNvPr id="142" name="Rectángulo: esquinas redondeadas 141">
              <a:extLst>
                <a:ext uri="{FF2B5EF4-FFF2-40B4-BE49-F238E27FC236}">
                  <a16:creationId xmlns:a16="http://schemas.microsoft.com/office/drawing/2014/main" id="{0FBFD4F1-CD39-3C2B-18C1-AAA50CF06BBC}"/>
                </a:ext>
              </a:extLst>
            </p:cNvPr>
            <p:cNvSpPr/>
            <p:nvPr/>
          </p:nvSpPr>
          <p:spPr>
            <a:xfrm>
              <a:off x="7275642" y="2571940"/>
              <a:ext cx="823446" cy="30373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34,75 (34,5-48,5)</a:t>
              </a:r>
              <a:endParaRPr lang="es-ES" sz="900" dirty="0">
                <a:solidFill>
                  <a:schemeClr val="tx1"/>
                </a:solidFill>
              </a:endParaRPr>
            </a:p>
          </p:txBody>
        </p:sp>
        <p:sp>
          <p:nvSpPr>
            <p:cNvPr id="143" name="Rectángulo: esquinas redondeadas 142">
              <a:extLst>
                <a:ext uri="{FF2B5EF4-FFF2-40B4-BE49-F238E27FC236}">
                  <a16:creationId xmlns:a16="http://schemas.microsoft.com/office/drawing/2014/main" id="{AD0C4CB1-9136-5702-5923-52BA822F1204}"/>
                </a:ext>
              </a:extLst>
            </p:cNvPr>
            <p:cNvSpPr/>
            <p:nvPr/>
          </p:nvSpPr>
          <p:spPr>
            <a:xfrm>
              <a:off x="8160063" y="2571940"/>
              <a:ext cx="823446" cy="30373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36,9 (33,5-37,6)</a:t>
              </a:r>
              <a:endParaRPr lang="es-ES" sz="900" dirty="0">
                <a:solidFill>
                  <a:schemeClr val="tx1"/>
                </a:solidFill>
              </a:endParaRPr>
            </a:p>
          </p:txBody>
        </p:sp>
        <p:sp>
          <p:nvSpPr>
            <p:cNvPr id="144" name="Rectángulo: esquinas redondeadas 143">
              <a:extLst>
                <a:ext uri="{FF2B5EF4-FFF2-40B4-BE49-F238E27FC236}">
                  <a16:creationId xmlns:a16="http://schemas.microsoft.com/office/drawing/2014/main" id="{CA7F07C6-6B43-FA3D-C608-E79025E717B0}"/>
                </a:ext>
              </a:extLst>
            </p:cNvPr>
            <p:cNvSpPr/>
            <p:nvPr/>
          </p:nvSpPr>
          <p:spPr>
            <a:xfrm>
              <a:off x="4974839" y="2892902"/>
              <a:ext cx="1363791" cy="30373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>
                  <a:solidFill>
                    <a:schemeClr val="tx1"/>
                  </a:solidFill>
                </a:rPr>
                <a:t>SpO2(%) (mmHg), mediana ( RIQ)</a:t>
              </a:r>
              <a:endParaRPr lang="es-ES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145" name="Rectángulo: esquinas redondeadas 144">
              <a:extLst>
                <a:ext uri="{FF2B5EF4-FFF2-40B4-BE49-F238E27FC236}">
                  <a16:creationId xmlns:a16="http://schemas.microsoft.com/office/drawing/2014/main" id="{0546A139-6AB6-4935-1AD1-AEEC72D9FACC}"/>
                </a:ext>
              </a:extLst>
            </p:cNvPr>
            <p:cNvSpPr/>
            <p:nvPr/>
          </p:nvSpPr>
          <p:spPr>
            <a:xfrm>
              <a:off x="6391221" y="2870450"/>
              <a:ext cx="823446" cy="30373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96,5 (95.25-98)</a:t>
              </a:r>
              <a:endParaRPr lang="es-ES" sz="900" dirty="0">
                <a:solidFill>
                  <a:schemeClr val="tx1"/>
                </a:solidFill>
              </a:endParaRPr>
            </a:p>
          </p:txBody>
        </p:sp>
        <p:sp>
          <p:nvSpPr>
            <p:cNvPr id="146" name="Rectángulo: esquinas redondeadas 145">
              <a:extLst>
                <a:ext uri="{FF2B5EF4-FFF2-40B4-BE49-F238E27FC236}">
                  <a16:creationId xmlns:a16="http://schemas.microsoft.com/office/drawing/2014/main" id="{9DC68CE6-A484-B788-AFEE-AF6034C7C3AC}"/>
                </a:ext>
              </a:extLst>
            </p:cNvPr>
            <p:cNvSpPr/>
            <p:nvPr/>
          </p:nvSpPr>
          <p:spPr>
            <a:xfrm>
              <a:off x="7275642" y="2870450"/>
              <a:ext cx="823446" cy="30373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97,5 (96,25-98)</a:t>
              </a:r>
              <a:endParaRPr lang="es-ES" sz="900" dirty="0">
                <a:solidFill>
                  <a:schemeClr val="tx1"/>
                </a:solidFill>
              </a:endParaRPr>
            </a:p>
          </p:txBody>
        </p:sp>
        <p:sp>
          <p:nvSpPr>
            <p:cNvPr id="147" name="Rectángulo: esquinas redondeadas 146">
              <a:extLst>
                <a:ext uri="{FF2B5EF4-FFF2-40B4-BE49-F238E27FC236}">
                  <a16:creationId xmlns:a16="http://schemas.microsoft.com/office/drawing/2014/main" id="{8125CC05-76FE-70F8-24F9-FB3DE8C36ECC}"/>
                </a:ext>
              </a:extLst>
            </p:cNvPr>
            <p:cNvSpPr/>
            <p:nvPr/>
          </p:nvSpPr>
          <p:spPr>
            <a:xfrm>
              <a:off x="8160063" y="2870450"/>
              <a:ext cx="823446" cy="30373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95,5 (94,25-99)</a:t>
              </a:r>
              <a:endParaRPr lang="es-ES" sz="900" dirty="0">
                <a:solidFill>
                  <a:schemeClr val="tx1"/>
                </a:solidFill>
              </a:endParaRPr>
            </a:p>
          </p:txBody>
        </p:sp>
        <p:sp>
          <p:nvSpPr>
            <p:cNvPr id="148" name="Rectángulo: esquinas redondeadas 147">
              <a:extLst>
                <a:ext uri="{FF2B5EF4-FFF2-40B4-BE49-F238E27FC236}">
                  <a16:creationId xmlns:a16="http://schemas.microsoft.com/office/drawing/2014/main" id="{BD65F243-AD1A-AA60-FC18-EEE10CE9752A}"/>
                </a:ext>
              </a:extLst>
            </p:cNvPr>
            <p:cNvSpPr/>
            <p:nvPr/>
          </p:nvSpPr>
          <p:spPr>
            <a:xfrm>
              <a:off x="4974839" y="3188484"/>
              <a:ext cx="1363791" cy="30373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b="1" dirty="0">
                  <a:solidFill>
                    <a:schemeClr val="tx1"/>
                  </a:solidFill>
                </a:rPr>
                <a:t>PFT basal, mediana (RIQ)</a:t>
              </a:r>
            </a:p>
          </p:txBody>
        </p:sp>
        <p:sp>
          <p:nvSpPr>
            <p:cNvPr id="149" name="Rectángulo: esquinas redondeadas 148">
              <a:extLst>
                <a:ext uri="{FF2B5EF4-FFF2-40B4-BE49-F238E27FC236}">
                  <a16:creationId xmlns:a16="http://schemas.microsoft.com/office/drawing/2014/main" id="{218FE825-42BD-DD80-114D-C01A6E4A3E2A}"/>
                </a:ext>
              </a:extLst>
            </p:cNvPr>
            <p:cNvSpPr/>
            <p:nvPr/>
          </p:nvSpPr>
          <p:spPr>
            <a:xfrm>
              <a:off x="6391221" y="3174183"/>
              <a:ext cx="823446" cy="30373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dirty="0">
                  <a:solidFill>
                    <a:schemeClr val="tx1"/>
                  </a:solidFill>
                </a:rPr>
                <a:t>275 (207-380)</a:t>
              </a:r>
            </a:p>
          </p:txBody>
        </p:sp>
        <p:sp>
          <p:nvSpPr>
            <p:cNvPr id="150" name="Rectángulo: esquinas redondeadas 149">
              <a:extLst>
                <a:ext uri="{FF2B5EF4-FFF2-40B4-BE49-F238E27FC236}">
                  <a16:creationId xmlns:a16="http://schemas.microsoft.com/office/drawing/2014/main" id="{3271231A-DA49-B855-6C07-1721F1ECDD13}"/>
                </a:ext>
              </a:extLst>
            </p:cNvPr>
            <p:cNvSpPr/>
            <p:nvPr/>
          </p:nvSpPr>
          <p:spPr>
            <a:xfrm>
              <a:off x="7268001" y="3188114"/>
              <a:ext cx="823446" cy="30373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 dirty="0">
                  <a:solidFill>
                    <a:schemeClr val="tx1"/>
                  </a:solidFill>
                </a:rPr>
                <a:t>275 (207-380)</a:t>
              </a:r>
            </a:p>
          </p:txBody>
        </p:sp>
        <p:sp>
          <p:nvSpPr>
            <p:cNvPr id="151" name="Rectángulo: esquinas redondeadas 150">
              <a:extLst>
                <a:ext uri="{FF2B5EF4-FFF2-40B4-BE49-F238E27FC236}">
                  <a16:creationId xmlns:a16="http://schemas.microsoft.com/office/drawing/2014/main" id="{E1D1A6AD-CCA6-8DD6-8447-482F7F82C135}"/>
                </a:ext>
              </a:extLst>
            </p:cNvPr>
            <p:cNvSpPr/>
            <p:nvPr/>
          </p:nvSpPr>
          <p:spPr>
            <a:xfrm>
              <a:off x="8160063" y="3174183"/>
              <a:ext cx="823446" cy="30373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ES" sz="900">
                  <a:solidFill>
                    <a:schemeClr val="tx1"/>
                  </a:solidFill>
                </a:rPr>
                <a:t>275 (207-380)</a:t>
              </a:r>
              <a:endParaRPr lang="es-ES" sz="9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8355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0C506F-13CE-0622-6C32-32F70977A542}"/>
              </a:ext>
            </a:extLst>
          </p:cNvPr>
          <p:cNvSpPr txBox="1">
            <a:spLocks/>
          </p:cNvSpPr>
          <p:nvPr/>
        </p:nvSpPr>
        <p:spPr>
          <a:xfrm>
            <a:off x="1846258" y="110163"/>
            <a:ext cx="5976664" cy="503454"/>
          </a:xfrm>
          <a:prstGeom prst="rect">
            <a:avLst/>
          </a:prstGeom>
          <a:solidFill>
            <a:srgbClr val="79F7E2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C87E0E6-006B-F9C5-6E78-259EBFCB3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902" y="915566"/>
            <a:ext cx="8294195" cy="343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132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0C506F-13CE-0622-6C32-32F70977A542}"/>
              </a:ext>
            </a:extLst>
          </p:cNvPr>
          <p:cNvSpPr txBox="1">
            <a:spLocks/>
          </p:cNvSpPr>
          <p:nvPr/>
        </p:nvSpPr>
        <p:spPr>
          <a:xfrm>
            <a:off x="1846258" y="110163"/>
            <a:ext cx="5976664" cy="503454"/>
          </a:xfrm>
          <a:prstGeom prst="rect">
            <a:avLst/>
          </a:prstGeom>
          <a:solidFill>
            <a:srgbClr val="79F7E2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</p:txBody>
      </p:sp>
      <p:pic>
        <p:nvPicPr>
          <p:cNvPr id="7" name="Imagen 6" descr="Tabla&#10;&#10;Descripción generada automáticamente con confianza media">
            <a:extLst>
              <a:ext uri="{FF2B5EF4-FFF2-40B4-BE49-F238E27FC236}">
                <a16:creationId xmlns:a16="http://schemas.microsoft.com/office/drawing/2014/main" id="{480FF4EE-F0C3-BCA2-6504-9F0C832DD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43558"/>
            <a:ext cx="8604448" cy="374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519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B5F44-2B1B-A15E-1F1A-2859869B9139}"/>
              </a:ext>
            </a:extLst>
          </p:cNvPr>
          <p:cNvSpPr txBox="1">
            <a:spLocks/>
          </p:cNvSpPr>
          <p:nvPr/>
        </p:nvSpPr>
        <p:spPr>
          <a:xfrm>
            <a:off x="1846258" y="110163"/>
            <a:ext cx="5976664" cy="503454"/>
          </a:xfrm>
          <a:prstGeom prst="rect">
            <a:avLst/>
          </a:prstGeom>
          <a:solidFill>
            <a:srgbClr val="79F7E2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26D9D245-3C96-EC43-AADE-8AA2A3FABE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125304"/>
              </p:ext>
            </p:extLst>
          </p:nvPr>
        </p:nvGraphicFramePr>
        <p:xfrm>
          <a:off x="323527" y="1848273"/>
          <a:ext cx="3744415" cy="2481680"/>
        </p:xfrm>
        <a:graphic>
          <a:graphicData uri="http://schemas.openxmlformats.org/drawingml/2006/table">
            <a:tbl>
              <a:tblPr>
                <a:tableStyleId>{74C1A8A3-306A-4EB7-A6B1-4F7E0EB9C5D6}</a:tableStyleId>
              </a:tblPr>
              <a:tblGrid>
                <a:gridCol w="1045357">
                  <a:extLst>
                    <a:ext uri="{9D8B030D-6E8A-4147-A177-3AD203B41FA5}">
                      <a16:colId xmlns:a16="http://schemas.microsoft.com/office/drawing/2014/main" val="2332186714"/>
                    </a:ext>
                  </a:extLst>
                </a:gridCol>
                <a:gridCol w="1078468">
                  <a:extLst>
                    <a:ext uri="{9D8B030D-6E8A-4147-A177-3AD203B41FA5}">
                      <a16:colId xmlns:a16="http://schemas.microsoft.com/office/drawing/2014/main" val="2432145646"/>
                    </a:ext>
                  </a:extLst>
                </a:gridCol>
                <a:gridCol w="787143">
                  <a:extLst>
                    <a:ext uri="{9D8B030D-6E8A-4147-A177-3AD203B41FA5}">
                      <a16:colId xmlns:a16="http://schemas.microsoft.com/office/drawing/2014/main" val="2961479921"/>
                    </a:ext>
                  </a:extLst>
                </a:gridCol>
                <a:gridCol w="833447">
                  <a:extLst>
                    <a:ext uri="{9D8B030D-6E8A-4147-A177-3AD203B41FA5}">
                      <a16:colId xmlns:a16="http://schemas.microsoft.com/office/drawing/2014/main" val="1721209391"/>
                    </a:ext>
                  </a:extLst>
                </a:gridCol>
              </a:tblGrid>
              <a:tr h="234546">
                <a:tc gridSpan="4">
                  <a:txBody>
                    <a:bodyPr/>
                    <a:lstStyle/>
                    <a:p>
                      <a:pPr algn="ctr" fontAlgn="ctr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4324" marR="4324" marT="4324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813220"/>
                  </a:ext>
                </a:extLst>
              </a:tr>
              <a:tr h="605333"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Fungible </a:t>
                      </a:r>
                      <a:r>
                        <a:rPr lang="es-ES" sz="1400" b="1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SenTec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Precio unitario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Consumo unidades anual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Gasto anual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extLst>
                  <a:ext uri="{0D108BD9-81ED-4DB2-BD59-A6C34878D82A}">
                    <a16:rowId xmlns:a16="http://schemas.microsoft.com/office/drawing/2014/main" val="4152042587"/>
                  </a:ext>
                </a:extLst>
              </a:tr>
              <a:tr h="204486"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Membrana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€ 108,58</a:t>
                      </a:r>
                      <a:endParaRPr lang="es-ES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€ 1.302,96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extLst>
                  <a:ext uri="{0D108BD9-81ED-4DB2-BD59-A6C34878D82A}">
                    <a16:rowId xmlns:a16="http://schemas.microsoft.com/office/drawing/2014/main" val="755464536"/>
                  </a:ext>
                </a:extLst>
              </a:tr>
              <a:tr h="204486"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Clip oreja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€ 19,77</a:t>
                      </a:r>
                      <a:endParaRPr lang="es-ES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€ 2.372,40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extLst>
                  <a:ext uri="{0D108BD9-81ED-4DB2-BD59-A6C34878D82A}">
                    <a16:rowId xmlns:a16="http://schemas.microsoft.com/office/drawing/2014/main" val="2471683741"/>
                  </a:ext>
                </a:extLst>
              </a:tr>
              <a:tr h="259317"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Anillo MAR-MI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€ 0,00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€ 0,00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extLst>
                  <a:ext uri="{0D108BD9-81ED-4DB2-BD59-A6C34878D82A}">
                    <a16:rowId xmlns:a16="http://schemas.microsoft.com/office/drawing/2014/main" val="3438815669"/>
                  </a:ext>
                </a:extLst>
              </a:tr>
              <a:tr h="259317"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Gel aplicación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€ 0,00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€ 0,00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extLst>
                  <a:ext uri="{0D108BD9-81ED-4DB2-BD59-A6C34878D82A}">
                    <a16:rowId xmlns:a16="http://schemas.microsoft.com/office/drawing/2014/main" val="1274415189"/>
                  </a:ext>
                </a:extLst>
              </a:tr>
              <a:tr h="204486"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1" u="none" strike="noStrike">
                          <a:solidFill>
                            <a:srgbClr val="000000"/>
                          </a:solidFill>
                          <a:effectLst/>
                        </a:rPr>
                        <a:t>Botella gas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€ 80,66</a:t>
                      </a:r>
                      <a:endParaRPr lang="es-ES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€ 967,92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extLst>
                  <a:ext uri="{0D108BD9-81ED-4DB2-BD59-A6C34878D82A}">
                    <a16:rowId xmlns:a16="http://schemas.microsoft.com/office/drawing/2014/main" val="1016818535"/>
                  </a:ext>
                </a:extLst>
              </a:tr>
              <a:tr h="259317"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Coste anual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€ 4643,28</a:t>
                      </a:r>
                      <a:endParaRPr lang="es-ES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extLst>
                  <a:ext uri="{0D108BD9-81ED-4DB2-BD59-A6C34878D82A}">
                    <a16:rowId xmlns:a16="http://schemas.microsoft.com/office/drawing/2014/main" val="3787187977"/>
                  </a:ext>
                </a:extLst>
              </a:tr>
            </a:tbl>
          </a:graphicData>
        </a:graphic>
      </p:graphicFrame>
      <p:pic>
        <p:nvPicPr>
          <p:cNvPr id="29" name="Picture 4" descr="TCM Product Support | Sentec">
            <a:extLst>
              <a:ext uri="{FF2B5EF4-FFF2-40B4-BE49-F238E27FC236}">
                <a16:creationId xmlns:a16="http://schemas.microsoft.com/office/drawing/2014/main" id="{B546E81B-8AEA-8FF8-1120-C8BAE91E4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474" y="973130"/>
            <a:ext cx="1421536" cy="63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0" name="Tabla 29">
            <a:extLst>
              <a:ext uri="{FF2B5EF4-FFF2-40B4-BE49-F238E27FC236}">
                <a16:creationId xmlns:a16="http://schemas.microsoft.com/office/drawing/2014/main" id="{0CB29B28-BBF5-73FB-DEDA-70608DA581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528739"/>
              </p:ext>
            </p:extLst>
          </p:nvPr>
        </p:nvGraphicFramePr>
        <p:xfrm>
          <a:off x="846206" y="819871"/>
          <a:ext cx="2699058" cy="862088"/>
        </p:xfrm>
        <a:graphic>
          <a:graphicData uri="http://schemas.openxmlformats.org/drawingml/2006/table">
            <a:tbl>
              <a:tblPr>
                <a:tableStyleId>{74C1A8A3-306A-4EB7-A6B1-4F7E0EB9C5D6}</a:tableStyleId>
              </a:tblPr>
              <a:tblGrid>
                <a:gridCol w="1078468">
                  <a:extLst>
                    <a:ext uri="{9D8B030D-6E8A-4147-A177-3AD203B41FA5}">
                      <a16:colId xmlns:a16="http://schemas.microsoft.com/office/drawing/2014/main" val="2432145646"/>
                    </a:ext>
                  </a:extLst>
                </a:gridCol>
                <a:gridCol w="787143">
                  <a:extLst>
                    <a:ext uri="{9D8B030D-6E8A-4147-A177-3AD203B41FA5}">
                      <a16:colId xmlns:a16="http://schemas.microsoft.com/office/drawing/2014/main" val="2961479921"/>
                    </a:ext>
                  </a:extLst>
                </a:gridCol>
                <a:gridCol w="833447">
                  <a:extLst>
                    <a:ext uri="{9D8B030D-6E8A-4147-A177-3AD203B41FA5}">
                      <a16:colId xmlns:a16="http://schemas.microsoft.com/office/drawing/2014/main" val="1721209391"/>
                    </a:ext>
                  </a:extLst>
                </a:gridCol>
              </a:tblGrid>
              <a:tr h="605333"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Pacientes semana</a:t>
                      </a: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Semanas anuales activas</a:t>
                      </a: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Pacientes anuales</a:t>
                      </a:r>
                    </a:p>
                  </a:txBody>
                  <a:tcPr marL="4324" marR="4324" marT="4324" marB="0"/>
                </a:tc>
                <a:extLst>
                  <a:ext uri="{0D108BD9-81ED-4DB2-BD59-A6C34878D82A}">
                    <a16:rowId xmlns:a16="http://schemas.microsoft.com/office/drawing/2014/main" val="4152042587"/>
                  </a:ext>
                </a:extLst>
              </a:tr>
              <a:tr h="204486"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</a:t>
                      </a:r>
                      <a:endParaRPr lang="es-E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4324" marR="4324" marT="4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1200</a:t>
                      </a:r>
                      <a:endParaRPr lang="es-ES" sz="14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" marR="4324" marT="4324" marB="0"/>
                </a:tc>
                <a:extLst>
                  <a:ext uri="{0D108BD9-81ED-4DB2-BD59-A6C34878D82A}">
                    <a16:rowId xmlns:a16="http://schemas.microsoft.com/office/drawing/2014/main" val="755464536"/>
                  </a:ext>
                </a:extLst>
              </a:tr>
            </a:tbl>
          </a:graphicData>
        </a:graphic>
      </p:graphicFrame>
      <p:sp>
        <p:nvSpPr>
          <p:cNvPr id="31" name="Título 1">
            <a:extLst>
              <a:ext uri="{FF2B5EF4-FFF2-40B4-BE49-F238E27FC236}">
                <a16:creationId xmlns:a16="http://schemas.microsoft.com/office/drawing/2014/main" id="{1F08399B-C495-4F40-626B-5CF21D332B22}"/>
              </a:ext>
            </a:extLst>
          </p:cNvPr>
          <p:cNvSpPr txBox="1">
            <a:spLocks/>
          </p:cNvSpPr>
          <p:nvPr/>
        </p:nvSpPr>
        <p:spPr>
          <a:xfrm>
            <a:off x="6295570" y="1015951"/>
            <a:ext cx="1566066" cy="423664"/>
          </a:xfrm>
          <a:prstGeom prst="rect">
            <a:avLst/>
          </a:prstGeom>
          <a:solidFill>
            <a:srgbClr val="79F7E2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COSTE DIRECTO: </a:t>
            </a:r>
            <a:r>
              <a:rPr lang="es-E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3,85 €</a:t>
            </a:r>
          </a:p>
        </p:txBody>
      </p:sp>
      <p:pic>
        <p:nvPicPr>
          <p:cNvPr id="32" name="Picture 2" descr="Pruebas y diagnóstico de la EPOC | PortalCLÍNIC">
            <a:extLst>
              <a:ext uri="{FF2B5EF4-FFF2-40B4-BE49-F238E27FC236}">
                <a16:creationId xmlns:a16="http://schemas.microsoft.com/office/drawing/2014/main" id="{261677F6-D01D-11B9-E592-1AD62E917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597331"/>
            <a:ext cx="1095318" cy="1095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ítulo 1">
            <a:extLst>
              <a:ext uri="{FF2B5EF4-FFF2-40B4-BE49-F238E27FC236}">
                <a16:creationId xmlns:a16="http://schemas.microsoft.com/office/drawing/2014/main" id="{B7A91BBC-C32F-0F79-1E2F-73AB70C22786}"/>
              </a:ext>
            </a:extLst>
          </p:cNvPr>
          <p:cNvSpPr txBox="1">
            <a:spLocks/>
          </p:cNvSpPr>
          <p:nvPr/>
        </p:nvSpPr>
        <p:spPr>
          <a:xfrm>
            <a:off x="6303029" y="1769956"/>
            <a:ext cx="1566066" cy="423664"/>
          </a:xfrm>
          <a:prstGeom prst="rect">
            <a:avLst/>
          </a:prstGeom>
          <a:solidFill>
            <a:srgbClr val="79F7E2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COSTE DIRECTO: </a:t>
            </a:r>
            <a:r>
              <a:rPr lang="es-E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3,58 €</a:t>
            </a:r>
          </a:p>
        </p:txBody>
      </p:sp>
      <p:pic>
        <p:nvPicPr>
          <p:cNvPr id="34" name="Picture 8" descr="Doctora PNG Clipart | PNG Mart">
            <a:extLst>
              <a:ext uri="{FF2B5EF4-FFF2-40B4-BE49-F238E27FC236}">
                <a16:creationId xmlns:a16="http://schemas.microsoft.com/office/drawing/2014/main" id="{890E69BD-73DB-C47D-7D6A-DF044A85E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30166"/>
            <a:ext cx="664020" cy="71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Reloj de arena con tiempo clipart. Dibujos animados descargar gratis. |  Creazilla">
            <a:extLst>
              <a:ext uri="{FF2B5EF4-FFF2-40B4-BE49-F238E27FC236}">
                <a16:creationId xmlns:a16="http://schemas.microsoft.com/office/drawing/2014/main" id="{59B55EC2-F140-3448-F85F-E72C220BA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467" y="2830166"/>
            <a:ext cx="704049" cy="704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TCM Product Support | Sentec">
            <a:extLst>
              <a:ext uri="{FF2B5EF4-FFF2-40B4-BE49-F238E27FC236}">
                <a16:creationId xmlns:a16="http://schemas.microsoft.com/office/drawing/2014/main" id="{3674F682-2A57-2917-7223-46F715A9C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802" y="2869277"/>
            <a:ext cx="1421536" cy="63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ómo obtener los valores de gasometría arterial a partir de una muestra de  sangre venosa">
            <a:extLst>
              <a:ext uri="{FF2B5EF4-FFF2-40B4-BE49-F238E27FC236}">
                <a16:creationId xmlns:a16="http://schemas.microsoft.com/office/drawing/2014/main" id="{029BA16F-507B-780C-428C-32DD10694A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8" t="-2358" r="-8878" b="45138"/>
          <a:stretch/>
        </p:blipFill>
        <p:spPr bwMode="auto">
          <a:xfrm>
            <a:off x="4352453" y="3773624"/>
            <a:ext cx="964273" cy="71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Reloj de arena con tiempo clipart. Dibujos animados descargar gratis. |  Creazilla">
            <a:extLst>
              <a:ext uri="{FF2B5EF4-FFF2-40B4-BE49-F238E27FC236}">
                <a16:creationId xmlns:a16="http://schemas.microsoft.com/office/drawing/2014/main" id="{53C28D36-1916-1462-018B-15607C157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842" y="3773624"/>
            <a:ext cx="704049" cy="704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Pruebas y diagnóstico de la EPOC | PortalCLÍNIC">
            <a:extLst>
              <a:ext uri="{FF2B5EF4-FFF2-40B4-BE49-F238E27FC236}">
                <a16:creationId xmlns:a16="http://schemas.microsoft.com/office/drawing/2014/main" id="{CFE1B249-E262-48DB-CBF5-020F8B8CA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734" y="3623282"/>
            <a:ext cx="1042498" cy="104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ítulo 1">
            <a:extLst>
              <a:ext uri="{FF2B5EF4-FFF2-40B4-BE49-F238E27FC236}">
                <a16:creationId xmlns:a16="http://schemas.microsoft.com/office/drawing/2014/main" id="{C46BD8B3-4508-81DB-0541-68DF203DA1FC}"/>
              </a:ext>
            </a:extLst>
          </p:cNvPr>
          <p:cNvSpPr txBox="1">
            <a:spLocks/>
          </p:cNvSpPr>
          <p:nvPr/>
        </p:nvSpPr>
        <p:spPr>
          <a:xfrm>
            <a:off x="7409841" y="2926055"/>
            <a:ext cx="1566066" cy="423664"/>
          </a:xfrm>
          <a:prstGeom prst="rect">
            <a:avLst/>
          </a:prstGeom>
          <a:solidFill>
            <a:srgbClr val="79F7E2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COSTE DIRECTO + INDIRECTO: </a:t>
            </a:r>
            <a:r>
              <a:rPr lang="es-E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5,37 €</a:t>
            </a:r>
          </a:p>
        </p:txBody>
      </p:sp>
      <p:sp>
        <p:nvSpPr>
          <p:cNvPr id="41" name="Título 1">
            <a:extLst>
              <a:ext uri="{FF2B5EF4-FFF2-40B4-BE49-F238E27FC236}">
                <a16:creationId xmlns:a16="http://schemas.microsoft.com/office/drawing/2014/main" id="{6B43E90C-7B2A-DDB0-EA41-9B6F46DD8C90}"/>
              </a:ext>
            </a:extLst>
          </p:cNvPr>
          <p:cNvSpPr txBox="1">
            <a:spLocks/>
          </p:cNvSpPr>
          <p:nvPr/>
        </p:nvSpPr>
        <p:spPr>
          <a:xfrm>
            <a:off x="7409841" y="3870322"/>
            <a:ext cx="1566066" cy="423664"/>
          </a:xfrm>
          <a:prstGeom prst="rect">
            <a:avLst/>
          </a:prstGeom>
          <a:solidFill>
            <a:srgbClr val="79F7E2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COSTE DIRECTO + INDIRECTO: </a:t>
            </a:r>
            <a:r>
              <a:rPr lang="es-E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6,29 €</a:t>
            </a:r>
          </a:p>
        </p:txBody>
      </p:sp>
      <p:sp>
        <p:nvSpPr>
          <p:cNvPr id="44" name="Flecha: a la derecha 43">
            <a:extLst>
              <a:ext uri="{FF2B5EF4-FFF2-40B4-BE49-F238E27FC236}">
                <a16:creationId xmlns:a16="http://schemas.microsoft.com/office/drawing/2014/main" id="{EBEB321B-1A0A-BE61-892B-D6338F02F80D}"/>
              </a:ext>
            </a:extLst>
          </p:cNvPr>
          <p:cNvSpPr/>
          <p:nvPr/>
        </p:nvSpPr>
        <p:spPr>
          <a:xfrm>
            <a:off x="3707902" y="1155318"/>
            <a:ext cx="859572" cy="192296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6" name="Flecha: a la derecha 45">
            <a:extLst>
              <a:ext uri="{FF2B5EF4-FFF2-40B4-BE49-F238E27FC236}">
                <a16:creationId xmlns:a16="http://schemas.microsoft.com/office/drawing/2014/main" id="{E34AB93D-6888-A79C-A53E-87764B1006C9}"/>
              </a:ext>
            </a:extLst>
          </p:cNvPr>
          <p:cNvSpPr/>
          <p:nvPr/>
        </p:nvSpPr>
        <p:spPr>
          <a:xfrm rot="18218831">
            <a:off x="3868966" y="1760402"/>
            <a:ext cx="902008" cy="19729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EF4B03BC-5EDA-480B-6DD1-49FCB0C7F3C6}"/>
              </a:ext>
            </a:extLst>
          </p:cNvPr>
          <p:cNvSpPr/>
          <p:nvPr/>
        </p:nvSpPr>
        <p:spPr>
          <a:xfrm>
            <a:off x="7167812" y="2499742"/>
            <a:ext cx="1944216" cy="23762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189130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2267744" y="123478"/>
            <a:ext cx="4896544" cy="432048"/>
          </a:xfrm>
          <a:prstGeom prst="rect">
            <a:avLst/>
          </a:prstGeom>
          <a:solidFill>
            <a:srgbClr val="79F7E2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Conclusiones</a:t>
            </a:r>
          </a:p>
        </p:txBody>
      </p:sp>
      <p:sp>
        <p:nvSpPr>
          <p:cNvPr id="3" name="TextBox 21">
            <a:extLst>
              <a:ext uri="{FF2B5EF4-FFF2-40B4-BE49-F238E27FC236}">
                <a16:creationId xmlns:a16="http://schemas.microsoft.com/office/drawing/2014/main" id="{2963FE2F-840D-686B-4223-3A11A3D05048}"/>
              </a:ext>
            </a:extLst>
          </p:cNvPr>
          <p:cNvSpPr txBox="1"/>
          <p:nvPr/>
        </p:nvSpPr>
        <p:spPr>
          <a:xfrm>
            <a:off x="215516" y="915763"/>
            <a:ext cx="8712968" cy="81580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E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s-E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s-ES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medición de la ptcCO2 </a:t>
            </a:r>
            <a:r>
              <a:rPr lang="es-E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 útil en la consulta de VMNI para la realización tanto de </a:t>
            </a:r>
            <a:r>
              <a:rPr lang="es-ES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medidas puntuales como para la monitorización </a:t>
            </a:r>
            <a:r>
              <a:rPr lang="es-ES" sz="1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contínua</a:t>
            </a:r>
            <a:r>
              <a:rPr lang="es-ES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dicho parámetro. Con el uso que realizamos en nuestra consulta de la </a:t>
            </a:r>
            <a:r>
              <a:rPr lang="es-E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capnografía</a:t>
            </a:r>
            <a:r>
              <a:rPr lang="es-E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transcutánea, la </a:t>
            </a:r>
            <a:r>
              <a:rPr lang="es-ES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determinación puntual de la pCO2 transcutánea es más económica que la realización de la GSA</a:t>
            </a:r>
            <a:r>
              <a:rPr lang="es-E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s-E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ospital Universitario Virgen del Rocío">
            <a:extLst>
              <a:ext uri="{FF2B5EF4-FFF2-40B4-BE49-F238E27FC236}">
                <a16:creationId xmlns:a16="http://schemas.microsoft.com/office/drawing/2014/main" id="{5A014EF0-BC4F-48B6-5311-42EEE4601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654" y="2010074"/>
            <a:ext cx="4204724" cy="28037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206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2267744" y="123478"/>
            <a:ext cx="4896544" cy="432048"/>
          </a:xfrm>
          <a:prstGeom prst="rect">
            <a:avLst/>
          </a:prstGeom>
          <a:solidFill>
            <a:srgbClr val="79F7E2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Bibliografía</a:t>
            </a:r>
          </a:p>
        </p:txBody>
      </p:sp>
      <p:sp>
        <p:nvSpPr>
          <p:cNvPr id="7" name="Rectangle 6"/>
          <p:cNvSpPr/>
          <p:nvPr/>
        </p:nvSpPr>
        <p:spPr>
          <a:xfrm>
            <a:off x="98621" y="843558"/>
            <a:ext cx="8946758" cy="380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Manual de procedimientos </a:t>
            </a:r>
            <a:r>
              <a:rPr lang="es-E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Separ</a:t>
            </a: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Terapias respiratorias y cuidados del paciente neuromuscular con afectación respiratoria. ISBN Obra completa: 84-7989-152-1.</a:t>
            </a:r>
          </a:p>
          <a:p>
            <a:pPr lvl="0" algn="just">
              <a:lnSpc>
                <a:spcPct val="115000"/>
              </a:lnSpc>
            </a:pP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Ambrosino N,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Vitacca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M, Dreher M, et al; ERS Tele-Monitoring of Ventilator-Dependent Patients Task Force. Tele-monitoring of ventilator-dependent patients: a European Respiratory Society Statement. </a:t>
            </a:r>
            <a:r>
              <a:rPr lang="es-E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</a:t>
            </a: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Respir</a:t>
            </a: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J. 2016 Sep;48(3):648-63. </a:t>
            </a:r>
            <a:r>
              <a:rPr lang="es-E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10.1183/13993003.01721-2015. </a:t>
            </a:r>
            <a:r>
              <a:rPr lang="es-E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Epub</a:t>
            </a: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2016 Jul 7. PMID: 27390283.</a:t>
            </a:r>
          </a:p>
          <a:p>
            <a:pPr lvl="0">
              <a:lnSpc>
                <a:spcPct val="107000"/>
              </a:lnSpc>
            </a:pPr>
            <a:r>
              <a:rPr lang="en-US" sz="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US" sz="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Béhin</a:t>
            </a:r>
            <a:r>
              <a:rPr lang="en-US" sz="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A, </a:t>
            </a:r>
            <a:r>
              <a:rPr lang="en-US" sz="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Jardel</a:t>
            </a:r>
            <a:r>
              <a:rPr lang="en-US" sz="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C, </a:t>
            </a:r>
            <a:r>
              <a:rPr lang="en-US" sz="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Claeys</a:t>
            </a:r>
            <a:r>
              <a:rPr lang="en-US" sz="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KG, et al. Neurology. Adult cases of mitochondrial DNA depletion due to TK2 defect: an expanding spectrum</a:t>
            </a:r>
            <a:r>
              <a:rPr lang="es-ES" sz="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28;78(9):644-8. </a:t>
            </a:r>
            <a:endParaRPr lang="es-ES" sz="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</a:pP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Domínguez-González C, Hernández-Laín A, Rivas E, et al. 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Late-onset thymidine kinase 2 deficiency: a review of 18 cases.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Orphanet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 Rare Dis. 2019 May 6;14(1):100.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10.1186/s13023-019-1071-z. PMID: 31060578; PMCID: PMC6501326.</a:t>
            </a:r>
            <a:endParaRPr lang="es-ES" sz="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</a:pP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Georges M,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Rabec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C,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Monin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E, et al. Monitoring of noninvasive ventilation: comparative analysis of different strategies. Respir Res. 2020 Dec 10;21(1):324.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10.1186/s12931-020-01586-8. PMID: 33302961; PMCID: PMC7725884.</a:t>
            </a:r>
            <a:endParaRPr lang="es-ES" sz="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</a:pP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Paiva R,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Krivec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U,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Aubertin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G, et al. Carbon dioxide monitoring during long-term noninvasive respiratory support in children. Intensive Care Med. 2009 Jun;35(6):1068-74.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10.1007/s00134-009-1408-5.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Epub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2009 Jan 27. PMID: 19172246.</a:t>
            </a:r>
            <a:endParaRPr lang="es-ES" sz="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</a:pP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Janssens JP,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Borel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JC, Pépin JL;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groupe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SomnoVNI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Monitorage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nocturne de la ventilation non invasive à domicile :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l'apport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d'outils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simples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tels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l'oxymétrie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pouls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la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capnographie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les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logiciels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intégrés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des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ventilateurs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les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marqueurs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autonomiques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fragmentation du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sommeil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[Nocturnal monitoring of home non-invasive ventilation: Contribution of simple tools such as pulse-oximetry, capnography, built-in ventilator software and autonomic markers of sleep fragmentation]. Rev Mal Respir. 2014 Feb;31(2):107-18. French.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10.1016/j.rmr.2013.08.003.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Epub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2013 Oct 14. PMID: 24602678.</a:t>
            </a:r>
            <a:endParaRPr lang="es-ES" sz="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</a:pP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Janssens JP, Howarth-Frey C, Chevrolet JC, et al. Transcutaneous Pco2 to monitor noninvasive mechanical ventilation in adults: assessment of a new transcutaneous Pco2 device. Chest 1998; 113:768–773</a:t>
            </a:r>
            <a:endParaRPr lang="es-ES" sz="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</a:pP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lang="es-E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Aarrestad</a:t>
            </a: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S, </a:t>
            </a:r>
            <a:r>
              <a:rPr lang="es-E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Tollefsen</a:t>
            </a: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E, </a:t>
            </a:r>
            <a:r>
              <a:rPr lang="es-E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Kleiven</a:t>
            </a: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AL, et al. 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Validity of transcutaneous PCO2 in monitoring chronic hypoventilation treated with non-invasive ventilation. Respir Med. 2016 Mar;112:112-8.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10.1016/j.rmed.2016.01.017.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Epub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2016 Jan 27. PMID: 26874895.</a:t>
            </a:r>
            <a:endParaRPr lang="es-ES" sz="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</a:pP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Storre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JH,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Steurer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B,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Kabitz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HJ, et al. Transcutaneous PCO2 monitoring during initiation of noninvasive ventilation. Chest. 2007 Dec;132(6):1810-6.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10.1378/chest.07-1173. PMID: 18079217.</a:t>
            </a:r>
            <a:endParaRPr lang="es-ES" sz="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Khirani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S,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Amaddeo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A, Griffon L, et al. Follow-Up and Monitoring of Children Needing Long Term Home Ventilation. Front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Pediatr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2020 Jun 22;8:330.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10.3389/fped.2020.00330.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eCollection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2020. PMID: 32656168</a:t>
            </a:r>
            <a:endParaRPr lang="es-ES" sz="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Tobias JD, Meyer DJ. Noninvasive monitoring of carbon dioxide during respiratory failure in toddlers and infants: end-tidal versus transcutaneous carbon dioxide.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Anesth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Analg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1997 Jul;85(1):55-8.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10.1097/00000539-199707000-00010. PMID: 9212122</a:t>
            </a:r>
            <a:endParaRPr lang="es-ES" sz="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13. Jurado MJ, </a:t>
            </a:r>
            <a:r>
              <a:rPr lang="es-E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Sampol</a:t>
            </a: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J, Quintana M, et al. 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End-tidal and transcutaneous CO2 monitoring during sleep in children aged under three with suspected sleep apnea.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Pediatr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Pulmonol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2022 Dec 1.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10.1002/ppul.26264. Online ahead of print. PMID: 36453512</a:t>
            </a:r>
            <a:endParaRPr lang="es-ES" sz="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</a:pP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Lermuzeaux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M,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Meric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H,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Sauneuf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B, et al. Superiority of transcutaneous CO2 over end-tidal CO2 measurement for monitoring respiratory failure in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nonintubated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patients: A pilot study. J Crit Care. 2016 Feb;31(1):150-6.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10.1016/j.jcrc.2015.09.014.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Epub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2015 Sep 25.PMID: 26463320</a:t>
            </a:r>
            <a:endParaRPr lang="es-ES" sz="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15. Conway A, </a:t>
            </a:r>
            <a:r>
              <a:rPr lang="es-E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Tipton</a:t>
            </a: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E, Liu WH, et al. 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Accuracy and precision of transcutaneous carbon dioxide monitoring: a systematic review and meta-analysis. Thorax. 2019 Feb;74(2):157-163. doi:10.1136/thoraxjnl-2017-211466. </a:t>
            </a:r>
            <a:r>
              <a:rPr lang="en-U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Epub</a:t>
            </a:r>
            <a:r>
              <a:rPr lang="en-U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2018 Sep 12. PMID: 30209079.</a:t>
            </a:r>
            <a:endParaRPr lang="es-ES" sz="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8191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</TotalTime>
  <Words>1961</Words>
  <Application>Microsoft Office PowerPoint</Application>
  <PresentationFormat>Presentación en pantalla (16:9)</PresentationFormat>
  <Paragraphs>184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Helvetica</vt:lpstr>
      <vt:lpstr>Times New Roman</vt:lpstr>
      <vt:lpstr>Tema de Office</vt:lpstr>
      <vt:lpstr>Utilidad y coste de la determinación transcutánea de CO2 en una consulta de ventilación mecánica no invasiva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Carlos Carrera Cueva</cp:lastModifiedBy>
  <cp:revision>5</cp:revision>
  <dcterms:created xsi:type="dcterms:W3CDTF">2022-01-11T08:55:46Z</dcterms:created>
  <dcterms:modified xsi:type="dcterms:W3CDTF">2023-03-22T21:57:47Z</dcterms:modified>
</cp:coreProperties>
</file>