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57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84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8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8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13249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Irene</cp:lastModifiedBy>
  <cp:revision>29</cp:revision>
  <dcterms:created xsi:type="dcterms:W3CDTF">2022-01-11T08:55:46Z</dcterms:created>
  <dcterms:modified xsi:type="dcterms:W3CDTF">2023-03-02T18:42:12Z</dcterms:modified>
</cp:coreProperties>
</file>