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55A215-045D-4245-870D-9179640FCF02}" v="133" dt="2023-03-02T22:04:52.14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874" y="7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quel Andrés" userId="b5293f8884a0dbf1" providerId="LiveId" clId="{CD55A215-045D-4245-870D-9179640FCF02}"/>
    <pc:docChg chg="undo custSel modSld">
      <pc:chgData name="Raquel Andrés" userId="b5293f8884a0dbf1" providerId="LiveId" clId="{CD55A215-045D-4245-870D-9179640FCF02}" dt="2023-03-02T22:16:45.125" v="1135" actId="1076"/>
      <pc:docMkLst>
        <pc:docMk/>
      </pc:docMkLst>
      <pc:sldChg chg="addSp delSp modSp mod">
        <pc:chgData name="Raquel Andrés" userId="b5293f8884a0dbf1" providerId="LiveId" clId="{CD55A215-045D-4245-870D-9179640FCF02}" dt="2023-02-27T12:59:20.034" v="671" actId="1076"/>
        <pc:sldMkLst>
          <pc:docMk/>
          <pc:sldMk cId="0" sldId="256"/>
        </pc:sldMkLst>
        <pc:spChg chg="mod">
          <ac:chgData name="Raquel Andrés" userId="b5293f8884a0dbf1" providerId="LiveId" clId="{CD55A215-045D-4245-870D-9179640FCF02}" dt="2023-02-23T17:28:36.530" v="0" actId="113"/>
          <ac:spMkLst>
            <pc:docMk/>
            <pc:sldMk cId="0" sldId="256"/>
            <ac:spMk id="4" creationId="{8E8D7C24-0236-3CD3-B744-45EC1921D3C1}"/>
          </ac:spMkLst>
        </pc:spChg>
        <pc:spChg chg="del mod">
          <ac:chgData name="Raquel Andrés" userId="b5293f8884a0dbf1" providerId="LiveId" clId="{CD55A215-045D-4245-870D-9179640FCF02}" dt="2023-02-27T11:12:03.262" v="626" actId="478"/>
          <ac:spMkLst>
            <pc:docMk/>
            <pc:sldMk cId="0" sldId="256"/>
            <ac:spMk id="5" creationId="{544281F9-34AF-4B79-073F-361CA59B61D8}"/>
          </ac:spMkLst>
        </pc:spChg>
        <pc:spChg chg="mod">
          <ac:chgData name="Raquel Andrés" userId="b5293f8884a0dbf1" providerId="LiveId" clId="{CD55A215-045D-4245-870D-9179640FCF02}" dt="2023-02-23T18:06:07.110" v="376" actId="123"/>
          <ac:spMkLst>
            <pc:docMk/>
            <pc:sldMk cId="0" sldId="256"/>
            <ac:spMk id="6" creationId="{96CB0FDD-6B27-A46E-CFC6-70454AF8AAF0}"/>
          </ac:spMkLst>
        </pc:spChg>
        <pc:spChg chg="add mod">
          <ac:chgData name="Raquel Andrés" userId="b5293f8884a0dbf1" providerId="LiveId" clId="{CD55A215-045D-4245-870D-9179640FCF02}" dt="2023-02-27T12:59:20.034" v="671" actId="1076"/>
          <ac:spMkLst>
            <pc:docMk/>
            <pc:sldMk cId="0" sldId="256"/>
            <ac:spMk id="7" creationId="{E25C4C8B-84A8-9E5B-CD11-104A384FB329}"/>
          </ac:spMkLst>
        </pc:spChg>
        <pc:spChg chg="add mod">
          <ac:chgData name="Raquel Andrés" userId="b5293f8884a0dbf1" providerId="LiveId" clId="{CD55A215-045D-4245-870D-9179640FCF02}" dt="2023-02-27T12:59:06.256" v="670" actId="208"/>
          <ac:spMkLst>
            <pc:docMk/>
            <pc:sldMk cId="0" sldId="256"/>
            <ac:spMk id="9" creationId="{4CEAB9AC-B410-CB67-90A2-9CA3E3A616D0}"/>
          </ac:spMkLst>
        </pc:spChg>
        <pc:spChg chg="add mod">
          <ac:chgData name="Raquel Andrés" userId="b5293f8884a0dbf1" providerId="LiveId" clId="{CD55A215-045D-4245-870D-9179640FCF02}" dt="2023-02-23T18:00:37.745" v="230" actId="2085"/>
          <ac:spMkLst>
            <pc:docMk/>
            <pc:sldMk cId="0" sldId="256"/>
            <ac:spMk id="12" creationId="{67065D8B-AE3E-3A84-1DDA-E5A38CA7AD7C}"/>
          </ac:spMkLst>
        </pc:spChg>
        <pc:spChg chg="add del mod">
          <ac:chgData name="Raquel Andrés" userId="b5293f8884a0dbf1" providerId="LiveId" clId="{CD55A215-045D-4245-870D-9179640FCF02}" dt="2023-02-23T18:03:08.274" v="317" actId="21"/>
          <ac:spMkLst>
            <pc:docMk/>
            <pc:sldMk cId="0" sldId="256"/>
            <ac:spMk id="13" creationId="{225D4118-867A-6579-9D34-1585DA6E6F98}"/>
          </ac:spMkLst>
        </pc:spChg>
        <pc:spChg chg="add mod">
          <ac:chgData name="Raquel Andrés" userId="b5293f8884a0dbf1" providerId="LiveId" clId="{CD55A215-045D-4245-870D-9179640FCF02}" dt="2023-02-23T18:06:00.148" v="373" actId="123"/>
          <ac:spMkLst>
            <pc:docMk/>
            <pc:sldMk cId="0" sldId="256"/>
            <ac:spMk id="14" creationId="{466777E5-E8D3-A3F5-B472-1B1EB23B5B81}"/>
          </ac:spMkLst>
        </pc:spChg>
        <pc:spChg chg="add mod">
          <ac:chgData name="Raquel Andrés" userId="b5293f8884a0dbf1" providerId="LiveId" clId="{CD55A215-045D-4245-870D-9179640FCF02}" dt="2023-02-23T19:11:39.555" v="417" actId="1076"/>
          <ac:spMkLst>
            <pc:docMk/>
            <pc:sldMk cId="0" sldId="256"/>
            <ac:spMk id="15" creationId="{32135708-E4D7-E32E-1D9B-8681F6C60CA6}"/>
          </ac:spMkLst>
        </pc:spChg>
        <pc:graphicFrameChg chg="add del mod modGraphic">
          <ac:chgData name="Raquel Andrés" userId="b5293f8884a0dbf1" providerId="LiveId" clId="{CD55A215-045D-4245-870D-9179640FCF02}" dt="2023-02-27T12:55:56.281" v="639" actId="478"/>
          <ac:graphicFrameMkLst>
            <pc:docMk/>
            <pc:sldMk cId="0" sldId="256"/>
            <ac:graphicFrameMk id="2" creationId="{646E555C-F7DE-6997-6699-6E0E42DEDA54}"/>
          </ac:graphicFrameMkLst>
        </pc:graphicFrameChg>
        <pc:graphicFrameChg chg="add mod modGraphic">
          <ac:chgData name="Raquel Andrés" userId="b5293f8884a0dbf1" providerId="LiveId" clId="{CD55A215-045D-4245-870D-9179640FCF02}" dt="2023-02-27T12:57:41.005" v="661" actId="113"/>
          <ac:graphicFrameMkLst>
            <pc:docMk/>
            <pc:sldMk cId="0" sldId="256"/>
            <ac:graphicFrameMk id="5" creationId="{434488F7-A598-48F9-FD1B-739187DE856E}"/>
          </ac:graphicFrameMkLst>
        </pc:graphicFrameChg>
        <pc:graphicFrameChg chg="add mod">
          <ac:chgData name="Raquel Andrés" userId="b5293f8884a0dbf1" providerId="LiveId" clId="{CD55A215-045D-4245-870D-9179640FCF02}" dt="2023-02-27T12:56:18.353" v="641" actId="1076"/>
          <ac:graphicFrameMkLst>
            <pc:docMk/>
            <pc:sldMk cId="0" sldId="256"/>
            <ac:graphicFrameMk id="8" creationId="{A9F0F765-9C27-049B-110D-1C4634CA4597}"/>
          </ac:graphicFrameMkLst>
        </pc:graphicFrameChg>
        <pc:graphicFrameChg chg="add del mod">
          <ac:chgData name="Raquel Andrés" userId="b5293f8884a0dbf1" providerId="LiveId" clId="{CD55A215-045D-4245-870D-9179640FCF02}" dt="2023-02-27T12:56:03.428" v="640" actId="1076"/>
          <ac:graphicFrameMkLst>
            <pc:docMk/>
            <pc:sldMk cId="0" sldId="256"/>
            <ac:graphicFrameMk id="11" creationId="{618F0D65-75B3-C987-91B1-C6EDCE484495}"/>
          </ac:graphicFrameMkLst>
        </pc:graphicFrameChg>
      </pc:sldChg>
      <pc:sldChg chg="addSp delSp modSp mod">
        <pc:chgData name="Raquel Andrés" userId="b5293f8884a0dbf1" providerId="LiveId" clId="{CD55A215-045D-4245-870D-9179640FCF02}" dt="2023-03-02T22:16:45.125" v="1135" actId="1076"/>
        <pc:sldMkLst>
          <pc:docMk/>
          <pc:sldMk cId="0" sldId="257"/>
        </pc:sldMkLst>
        <pc:spChg chg="add del mod">
          <ac:chgData name="Raquel Andrés" userId="b5293f8884a0dbf1" providerId="LiveId" clId="{CD55A215-045D-4245-870D-9179640FCF02}" dt="2023-02-23T19:11:25.472" v="415" actId="1076"/>
          <ac:spMkLst>
            <pc:docMk/>
            <pc:sldMk cId="0" sldId="257"/>
            <ac:spMk id="2" creationId="{DB55BD53-F17D-0DD9-9BB2-2FE73E38BBDF}"/>
          </ac:spMkLst>
        </pc:spChg>
        <pc:spChg chg="mod">
          <ac:chgData name="Raquel Andrés" userId="b5293f8884a0dbf1" providerId="LiveId" clId="{CD55A215-045D-4245-870D-9179640FCF02}" dt="2023-02-23T19:10:55.842" v="405" actId="1076"/>
          <ac:spMkLst>
            <pc:docMk/>
            <pc:sldMk cId="0" sldId="257"/>
            <ac:spMk id="3" creationId="{9EB4FB69-2E5F-E760-373E-286727B3DFD9}"/>
          </ac:spMkLst>
        </pc:spChg>
        <pc:spChg chg="add mod">
          <ac:chgData name="Raquel Andrés" userId="b5293f8884a0dbf1" providerId="LiveId" clId="{CD55A215-045D-4245-870D-9179640FCF02}" dt="2023-02-27T13:57:26.254" v="1077" actId="123"/>
          <ac:spMkLst>
            <pc:docMk/>
            <pc:sldMk cId="0" sldId="257"/>
            <ac:spMk id="7" creationId="{13D14CFD-6DDE-FE59-1B64-F697D2EA7417}"/>
          </ac:spMkLst>
        </pc:spChg>
        <pc:spChg chg="add del mod">
          <ac:chgData name="Raquel Andrés" userId="b5293f8884a0dbf1" providerId="LiveId" clId="{CD55A215-045D-4245-870D-9179640FCF02}" dt="2023-02-27T10:54:39.236" v="548" actId="478"/>
          <ac:spMkLst>
            <pc:docMk/>
            <pc:sldMk cId="0" sldId="257"/>
            <ac:spMk id="8" creationId="{01F050A0-D7E2-3BE5-5BE1-D996854092FA}"/>
          </ac:spMkLst>
        </pc:spChg>
        <pc:spChg chg="add del mod">
          <ac:chgData name="Raquel Andrés" userId="b5293f8884a0dbf1" providerId="LiveId" clId="{CD55A215-045D-4245-870D-9179640FCF02}" dt="2023-02-27T13:57:13.701" v="1068" actId="478"/>
          <ac:spMkLst>
            <pc:docMk/>
            <pc:sldMk cId="0" sldId="257"/>
            <ac:spMk id="18" creationId="{DB03B9DB-AA04-0752-2ACD-22256186D17B}"/>
          </ac:spMkLst>
        </pc:spChg>
        <pc:spChg chg="add mod">
          <ac:chgData name="Raquel Andrés" userId="b5293f8884a0dbf1" providerId="LiveId" clId="{CD55A215-045D-4245-870D-9179640FCF02}" dt="2023-03-02T22:05:04.459" v="1132" actId="1076"/>
          <ac:spMkLst>
            <pc:docMk/>
            <pc:sldMk cId="0" sldId="257"/>
            <ac:spMk id="19" creationId="{6A94C02F-E6F4-9F74-FD2C-A7C45FF74364}"/>
          </ac:spMkLst>
        </pc:spChg>
        <pc:spChg chg="add mod">
          <ac:chgData name="Raquel Andrés" userId="b5293f8884a0dbf1" providerId="LiveId" clId="{CD55A215-045D-4245-870D-9179640FCF02}" dt="2023-03-02T22:16:45.125" v="1135" actId="1076"/>
          <ac:spMkLst>
            <pc:docMk/>
            <pc:sldMk cId="0" sldId="257"/>
            <ac:spMk id="20" creationId="{191438C2-97E6-856E-D8F5-BF16FCC59758}"/>
          </ac:spMkLst>
        </pc:spChg>
        <pc:spChg chg="add mod">
          <ac:chgData name="Raquel Andrés" userId="b5293f8884a0dbf1" providerId="LiveId" clId="{CD55A215-045D-4245-870D-9179640FCF02}" dt="2023-03-02T22:05:11.771" v="1134" actId="1076"/>
          <ac:spMkLst>
            <pc:docMk/>
            <pc:sldMk cId="0" sldId="257"/>
            <ac:spMk id="26" creationId="{1D75AFCE-FE00-D2B2-E046-9DF91ACF3322}"/>
          </ac:spMkLst>
        </pc:spChg>
        <pc:spChg chg="add mod">
          <ac:chgData name="Raquel Andrés" userId="b5293f8884a0dbf1" providerId="LiveId" clId="{CD55A215-045D-4245-870D-9179640FCF02}" dt="2023-02-27T13:55:54.233" v="1059" actId="1076"/>
          <ac:spMkLst>
            <pc:docMk/>
            <pc:sldMk cId="0" sldId="257"/>
            <ac:spMk id="33" creationId="{2D2E104D-453B-E9AC-9F40-87335201E9A9}"/>
          </ac:spMkLst>
        </pc:spChg>
        <pc:spChg chg="add mod">
          <ac:chgData name="Raquel Andrés" userId="b5293f8884a0dbf1" providerId="LiveId" clId="{CD55A215-045D-4245-870D-9179640FCF02}" dt="2023-02-27T13:55:51.100" v="1058" actId="1076"/>
          <ac:spMkLst>
            <pc:docMk/>
            <pc:sldMk cId="0" sldId="257"/>
            <ac:spMk id="34" creationId="{A5797228-8989-2FC3-0AA4-CF496D89719F}"/>
          </ac:spMkLst>
        </pc:spChg>
        <pc:spChg chg="add mod">
          <ac:chgData name="Raquel Andrés" userId="b5293f8884a0dbf1" providerId="LiveId" clId="{CD55A215-045D-4245-870D-9179640FCF02}" dt="2023-02-27T13:59:02.720" v="1099" actId="123"/>
          <ac:spMkLst>
            <pc:docMk/>
            <pc:sldMk cId="0" sldId="257"/>
            <ac:spMk id="35" creationId="{6B087539-1639-993A-309B-5E82637FEE60}"/>
          </ac:spMkLst>
        </pc:spChg>
        <pc:spChg chg="add mod">
          <ac:chgData name="Raquel Andrés" userId="b5293f8884a0dbf1" providerId="LiveId" clId="{CD55A215-045D-4245-870D-9179640FCF02}" dt="2023-02-27T13:59:15.745" v="1100" actId="14100"/>
          <ac:spMkLst>
            <pc:docMk/>
            <pc:sldMk cId="0" sldId="257"/>
            <ac:spMk id="36" creationId="{01ADFC08-C113-AC60-17DA-74C691C2C45F}"/>
          </ac:spMkLst>
        </pc:spChg>
        <pc:graphicFrameChg chg="add mod">
          <ac:chgData name="Raquel Andrés" userId="b5293f8884a0dbf1" providerId="LiveId" clId="{CD55A215-045D-4245-870D-9179640FCF02}" dt="2023-02-27T10:50:06.918" v="439" actId="14100"/>
          <ac:graphicFrameMkLst>
            <pc:docMk/>
            <pc:sldMk cId="0" sldId="257"/>
            <ac:graphicFrameMk id="6" creationId="{A73CCAF3-FBEF-E45B-B008-22D033673775}"/>
          </ac:graphicFrameMkLst>
        </pc:graphicFrameChg>
        <pc:graphicFrameChg chg="add del mod">
          <ac:chgData name="Raquel Andrés" userId="b5293f8884a0dbf1" providerId="LiveId" clId="{CD55A215-045D-4245-870D-9179640FCF02}" dt="2023-02-27T13:01:34.126" v="676" actId="478"/>
          <ac:graphicFrameMkLst>
            <pc:docMk/>
            <pc:sldMk cId="0" sldId="257"/>
            <ac:graphicFrameMk id="8" creationId="{58EB7A06-476E-9B9E-18D1-7E32CCF9B734}"/>
          </ac:graphicFrameMkLst>
        </pc:graphicFrameChg>
        <pc:graphicFrameChg chg="add del">
          <ac:chgData name="Raquel Andrés" userId="b5293f8884a0dbf1" providerId="LiveId" clId="{CD55A215-045D-4245-870D-9179640FCF02}" dt="2023-02-27T13:02:38.411" v="678" actId="478"/>
          <ac:graphicFrameMkLst>
            <pc:docMk/>
            <pc:sldMk cId="0" sldId="257"/>
            <ac:graphicFrameMk id="11" creationId="{6FFD52A3-0052-8ED2-9C28-FF3368D96DC7}"/>
          </ac:graphicFrameMkLst>
        </pc:graphicFrameChg>
        <pc:graphicFrameChg chg="add del modGraphic">
          <ac:chgData name="Raquel Andrés" userId="b5293f8884a0dbf1" providerId="LiveId" clId="{CD55A215-045D-4245-870D-9179640FCF02}" dt="2023-02-27T13:04:14.445" v="682" actId="478"/>
          <ac:graphicFrameMkLst>
            <pc:docMk/>
            <pc:sldMk cId="0" sldId="257"/>
            <ac:graphicFrameMk id="14" creationId="{81710FCB-526B-F66C-6DEC-C3CB9A64EC99}"/>
          </ac:graphicFrameMkLst>
        </pc:graphicFrameChg>
        <pc:graphicFrameChg chg="add mod">
          <ac:chgData name="Raquel Andrés" userId="b5293f8884a0dbf1" providerId="LiveId" clId="{CD55A215-045D-4245-870D-9179640FCF02}" dt="2023-03-02T22:04:42.296" v="1128"/>
          <ac:graphicFrameMkLst>
            <pc:docMk/>
            <pc:sldMk cId="0" sldId="257"/>
            <ac:graphicFrameMk id="17" creationId="{53E82C1F-0587-5F8C-64AB-7DDC0CD2EB2A}"/>
          </ac:graphicFrameMkLst>
        </pc:graphicFrameChg>
        <pc:inkChg chg="add del">
          <ac:chgData name="Raquel Andrés" userId="b5293f8884a0dbf1" providerId="LiveId" clId="{CD55A215-045D-4245-870D-9179640FCF02}" dt="2023-02-27T10:56:38.798" v="561" actId="9405"/>
          <ac:inkMkLst>
            <pc:docMk/>
            <pc:sldMk cId="0" sldId="257"/>
            <ac:inkMk id="9" creationId="{F6A61324-845A-B364-5D5E-7E76608EE493}"/>
          </ac:inkMkLst>
        </pc:inkChg>
        <pc:inkChg chg="add del">
          <ac:chgData name="Raquel Andrés" userId="b5293f8884a0dbf1" providerId="LiveId" clId="{CD55A215-045D-4245-870D-9179640FCF02}" dt="2023-02-27T10:56:38.238" v="560" actId="9405"/>
          <ac:inkMkLst>
            <pc:docMk/>
            <pc:sldMk cId="0" sldId="257"/>
            <ac:inkMk id="10" creationId="{0D1FEE9A-B45E-A9E2-706D-D66F2FA1EA6D}"/>
          </ac:inkMkLst>
        </pc:inkChg>
        <pc:inkChg chg="add del">
          <ac:chgData name="Raquel Andrés" userId="b5293f8884a0dbf1" providerId="LiveId" clId="{CD55A215-045D-4245-870D-9179640FCF02}" dt="2023-02-27T10:56:37.615" v="559" actId="9405"/>
          <ac:inkMkLst>
            <pc:docMk/>
            <pc:sldMk cId="0" sldId="257"/>
            <ac:inkMk id="11" creationId="{9E69056E-9B77-C8D4-0C6E-B59EE47D0252}"/>
          </ac:inkMkLst>
        </pc:inkChg>
        <pc:inkChg chg="add del">
          <ac:chgData name="Raquel Andrés" userId="b5293f8884a0dbf1" providerId="LiveId" clId="{CD55A215-045D-4245-870D-9179640FCF02}" dt="2023-02-27T10:56:47.749" v="567" actId="9405"/>
          <ac:inkMkLst>
            <pc:docMk/>
            <pc:sldMk cId="0" sldId="257"/>
            <ac:inkMk id="12" creationId="{3F7A4D69-0660-7C1F-29C2-5230D13B75C9}"/>
          </ac:inkMkLst>
        </pc:inkChg>
        <pc:inkChg chg="add del">
          <ac:chgData name="Raquel Andrés" userId="b5293f8884a0dbf1" providerId="LiveId" clId="{CD55A215-045D-4245-870D-9179640FCF02}" dt="2023-02-27T10:56:47.162" v="566" actId="9405"/>
          <ac:inkMkLst>
            <pc:docMk/>
            <pc:sldMk cId="0" sldId="257"/>
            <ac:inkMk id="13" creationId="{E394D554-CEAC-FC14-E297-EDB5BA15F19E}"/>
          </ac:inkMkLst>
        </pc:inkChg>
        <pc:inkChg chg="add del">
          <ac:chgData name="Raquel Andrés" userId="b5293f8884a0dbf1" providerId="LiveId" clId="{CD55A215-045D-4245-870D-9179640FCF02}" dt="2023-02-27T10:56:46.765" v="565" actId="9405"/>
          <ac:inkMkLst>
            <pc:docMk/>
            <pc:sldMk cId="0" sldId="257"/>
            <ac:inkMk id="14" creationId="{C26ABB5E-749E-4395-3642-36312D542B66}"/>
          </ac:inkMkLst>
        </pc:inkChg>
        <pc:inkChg chg="add del">
          <ac:chgData name="Raquel Andrés" userId="b5293f8884a0dbf1" providerId="LiveId" clId="{CD55A215-045D-4245-870D-9179640FCF02}" dt="2023-02-27T10:56:54.527" v="569" actId="9405"/>
          <ac:inkMkLst>
            <pc:docMk/>
            <pc:sldMk cId="0" sldId="257"/>
            <ac:inkMk id="15" creationId="{558E2EE2-13DA-A061-DC0A-4B4CCBDA1CAA}"/>
          </ac:inkMkLst>
        </pc:inkChg>
        <pc:inkChg chg="add del">
          <ac:chgData name="Raquel Andrés" userId="b5293f8884a0dbf1" providerId="LiveId" clId="{CD55A215-045D-4245-870D-9179640FCF02}" dt="2023-02-27T10:57:06.643" v="571" actId="9405"/>
          <ac:inkMkLst>
            <pc:docMk/>
            <pc:sldMk cId="0" sldId="257"/>
            <ac:inkMk id="16" creationId="{FAA54EEB-05F8-5598-5767-97CCA2C7B8DD}"/>
          </ac:inkMkLst>
        </pc:inkChg>
        <pc:inkChg chg="add del">
          <ac:chgData name="Raquel Andrés" userId="b5293f8884a0dbf1" providerId="LiveId" clId="{CD55A215-045D-4245-870D-9179640FCF02}" dt="2023-02-27T10:57:12.006" v="573" actId="9405"/>
          <ac:inkMkLst>
            <pc:docMk/>
            <pc:sldMk cId="0" sldId="257"/>
            <ac:inkMk id="17" creationId="{5B3ADE8A-8A13-4605-58F2-4A9BBDE0982C}"/>
          </ac:inkMkLst>
        </pc:inkChg>
        <pc:cxnChg chg="add del mod">
          <ac:chgData name="Raquel Andrés" userId="b5293f8884a0dbf1" providerId="LiveId" clId="{CD55A215-045D-4245-870D-9179640FCF02}" dt="2023-02-27T13:19:47.134" v="781" actId="478"/>
          <ac:cxnSpMkLst>
            <pc:docMk/>
            <pc:sldMk cId="0" sldId="257"/>
            <ac:cxnSpMk id="22" creationId="{0D0CF0B8-D6D0-F241-C725-194477E3BA90}"/>
          </ac:cxnSpMkLst>
        </pc:cxnChg>
        <pc:cxnChg chg="add mod">
          <ac:chgData name="Raquel Andrés" userId="b5293f8884a0dbf1" providerId="LiveId" clId="{CD55A215-045D-4245-870D-9179640FCF02}" dt="2023-03-02T22:05:11.771" v="1134" actId="1076"/>
          <ac:cxnSpMkLst>
            <pc:docMk/>
            <pc:sldMk cId="0" sldId="257"/>
            <ac:cxnSpMk id="28" creationId="{2A9D48A3-A295-DFAE-DC2C-2DF41F54B6A8}"/>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Hoja1!$B$1</c:f>
              <c:strCache>
                <c:ptCount val="1"/>
                <c:pt idx="0">
                  <c:v>Ventas</c:v>
                </c:pt>
              </c:strCache>
            </c:strRef>
          </c:tx>
          <c:dPt>
            <c:idx val="0"/>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1-199C-4BC2-A49A-A029E0EFD32B}"/>
              </c:ext>
            </c:extLst>
          </c:dPt>
          <c:dPt>
            <c:idx val="1"/>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3-199C-4BC2-A49A-A029E0EFD32B}"/>
              </c:ext>
            </c:extLst>
          </c:dPt>
          <c:cat>
            <c:strRef>
              <c:f>Hoja1!$A$2:$A$5</c:f>
              <c:strCache>
                <c:ptCount val="2"/>
                <c:pt idx="0">
                  <c:v>SS</c:v>
                </c:pt>
                <c:pt idx="1">
                  <c:v>SC/FMP</c:v>
                </c:pt>
              </c:strCache>
            </c:strRef>
          </c:cat>
          <c:val>
            <c:numRef>
              <c:f>Hoja1!$B$2:$B$5</c:f>
              <c:numCache>
                <c:formatCode>General</c:formatCode>
                <c:ptCount val="2"/>
                <c:pt idx="0">
                  <c:v>66</c:v>
                </c:pt>
                <c:pt idx="1">
                  <c:v>43</c:v>
                </c:pt>
              </c:numCache>
            </c:numRef>
          </c:val>
          <c:extLst>
            <c:ext xmlns:c16="http://schemas.microsoft.com/office/drawing/2014/chart" uri="{C3380CC4-5D6E-409C-BE32-E72D297353CC}">
              <c16:uniqueId val="{00000000-BC0F-4342-B261-672F8FF16A97}"/>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s-ES" sz="1600" dirty="0">
                <a:solidFill>
                  <a:schemeClr val="tx1"/>
                </a:solidFill>
              </a:rPr>
              <a:t>SC/FMP</a:t>
            </a:r>
          </a:p>
        </c:rich>
      </c:tx>
      <c:layout>
        <c:manualLayout>
          <c:xMode val="edge"/>
          <c:yMode val="edge"/>
          <c:x val="0.27482469896507222"/>
          <c:y val="5.913320746254149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stacked"/>
        <c:varyColors val="0"/>
        <c:ser>
          <c:idx val="0"/>
          <c:order val="0"/>
          <c:tx>
            <c:strRef>
              <c:f>Hoja1!$B$1</c:f>
              <c:strCache>
                <c:ptCount val="1"/>
                <c:pt idx="0">
                  <c:v>Nº casos</c:v>
                </c:pt>
              </c:strCache>
            </c:strRef>
          </c:tx>
          <c:spPr>
            <a:solidFill>
              <a:schemeClr val="accent2"/>
            </a:solidFill>
            <a:ln>
              <a:noFill/>
            </a:ln>
            <a:effectLst/>
          </c:spPr>
          <c:invertIfNegative val="0"/>
          <c:cat>
            <c:strRef>
              <c:f>Hoja1!$A$2:$A$5</c:f>
              <c:strCache>
                <c:ptCount val="3"/>
                <c:pt idx="0">
                  <c:v>A</c:v>
                </c:pt>
                <c:pt idx="1">
                  <c:v>B</c:v>
                </c:pt>
                <c:pt idx="2">
                  <c:v>C</c:v>
                </c:pt>
              </c:strCache>
            </c:strRef>
          </c:cat>
          <c:val>
            <c:numRef>
              <c:f>Hoja1!$B$2:$B$5</c:f>
              <c:numCache>
                <c:formatCode>General</c:formatCode>
                <c:ptCount val="3"/>
                <c:pt idx="0">
                  <c:v>22</c:v>
                </c:pt>
                <c:pt idx="1">
                  <c:v>17</c:v>
                </c:pt>
                <c:pt idx="2">
                  <c:v>4</c:v>
                </c:pt>
              </c:numCache>
            </c:numRef>
          </c:val>
          <c:extLst>
            <c:ext xmlns:c16="http://schemas.microsoft.com/office/drawing/2014/chart" uri="{C3380CC4-5D6E-409C-BE32-E72D297353CC}">
              <c16:uniqueId val="{00000000-2FAA-4610-B5AF-AF7B5550D68E}"/>
            </c:ext>
          </c:extLst>
        </c:ser>
        <c:dLbls>
          <c:showLegendKey val="0"/>
          <c:showVal val="0"/>
          <c:showCatName val="0"/>
          <c:showSerName val="0"/>
          <c:showPercent val="0"/>
          <c:showBubbleSize val="0"/>
        </c:dLbls>
        <c:gapWidth val="150"/>
        <c:overlap val="100"/>
        <c:axId val="599656192"/>
        <c:axId val="599662432"/>
        <c:extLst>
          <c:ext xmlns:c15="http://schemas.microsoft.com/office/drawing/2012/chart" uri="{02D57815-91ED-43cb-92C2-25804820EDAC}">
            <c15:filteredBarSeries>
              <c15:ser>
                <c:idx val="1"/>
                <c:order val="1"/>
                <c:tx>
                  <c:strRef>
                    <c:extLst>
                      <c:ext uri="{02D57815-91ED-43cb-92C2-25804820EDAC}">
                        <c15:formulaRef>
                          <c15:sqref>Hoja1!$C$1</c15:sqref>
                        </c15:formulaRef>
                      </c:ext>
                    </c:extLst>
                    <c:strCache>
                      <c:ptCount val="1"/>
                      <c:pt idx="0">
                        <c:v>Columna1</c:v>
                      </c:pt>
                    </c:strCache>
                  </c:strRef>
                </c:tx>
                <c:spPr>
                  <a:solidFill>
                    <a:schemeClr val="accent4"/>
                  </a:solidFill>
                  <a:ln>
                    <a:noFill/>
                  </a:ln>
                  <a:effectLst/>
                </c:spPr>
                <c:invertIfNegative val="0"/>
                <c:cat>
                  <c:strRef>
                    <c:extLst>
                      <c:ext uri="{02D57815-91ED-43cb-92C2-25804820EDAC}">
                        <c15:formulaRef>
                          <c15:sqref>Hoja1!$A$2:$A$5</c15:sqref>
                        </c15:formulaRef>
                      </c:ext>
                    </c:extLst>
                    <c:strCache>
                      <c:ptCount val="3"/>
                      <c:pt idx="0">
                        <c:v>A</c:v>
                      </c:pt>
                      <c:pt idx="1">
                        <c:v>B</c:v>
                      </c:pt>
                      <c:pt idx="2">
                        <c:v>C</c:v>
                      </c:pt>
                    </c:strCache>
                  </c:strRef>
                </c:cat>
                <c:val>
                  <c:numRef>
                    <c:extLst>
                      <c:ext uri="{02D57815-91ED-43cb-92C2-25804820EDAC}">
                        <c15:formulaRef>
                          <c15:sqref>Hoja1!$C$2:$C$5</c15:sqref>
                        </c15:formulaRef>
                      </c:ext>
                    </c:extLst>
                    <c:numCache>
                      <c:formatCode>General</c:formatCode>
                      <c:ptCount val="3"/>
                    </c:numCache>
                  </c:numRef>
                </c:val>
                <c:extLst>
                  <c:ext xmlns:c16="http://schemas.microsoft.com/office/drawing/2014/chart" uri="{C3380CC4-5D6E-409C-BE32-E72D297353CC}">
                    <c16:uniqueId val="{00000001-2FAA-4610-B5AF-AF7B5550D68E}"/>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Hoja1!$D$1</c15:sqref>
                        </c15:formulaRef>
                      </c:ext>
                    </c:extLst>
                    <c:strCache>
                      <c:ptCount val="1"/>
                      <c:pt idx="0">
                        <c:v>Columna2</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Hoja1!$A$2:$A$5</c15:sqref>
                        </c15:formulaRef>
                      </c:ext>
                    </c:extLst>
                    <c:strCache>
                      <c:ptCount val="3"/>
                      <c:pt idx="0">
                        <c:v>A</c:v>
                      </c:pt>
                      <c:pt idx="1">
                        <c:v>B</c:v>
                      </c:pt>
                      <c:pt idx="2">
                        <c:v>C</c:v>
                      </c:pt>
                    </c:strCache>
                  </c:strRef>
                </c:cat>
                <c:val>
                  <c:numRef>
                    <c:extLst xmlns:c15="http://schemas.microsoft.com/office/drawing/2012/chart">
                      <c:ext xmlns:c15="http://schemas.microsoft.com/office/drawing/2012/chart" uri="{02D57815-91ED-43cb-92C2-25804820EDAC}">
                        <c15:formulaRef>
                          <c15:sqref>Hoja1!$D$2:$D$5</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2-2FAA-4610-B5AF-AF7B5550D68E}"/>
                  </c:ext>
                </c:extLst>
              </c15:ser>
            </c15:filteredBarSeries>
          </c:ext>
        </c:extLst>
      </c:barChart>
      <c:catAx>
        <c:axId val="59965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599662432"/>
        <c:crosses val="autoZero"/>
        <c:auto val="1"/>
        <c:lblAlgn val="ctr"/>
        <c:lblOffset val="100"/>
        <c:noMultiLvlLbl val="0"/>
      </c:catAx>
      <c:valAx>
        <c:axId val="59966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59965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Hoja1!$B$1</c:f>
              <c:strCache>
                <c:ptCount val="1"/>
                <c:pt idx="0">
                  <c:v>SS</c:v>
                </c:pt>
              </c:strCache>
            </c:strRef>
          </c:tx>
          <c:spPr>
            <a:solidFill>
              <a:schemeClr val="accent1"/>
            </a:solidFill>
            <a:ln>
              <a:noFill/>
            </a:ln>
            <a:effectLst/>
            <a:sp3d/>
          </c:spPr>
          <c:invertIfNegative val="0"/>
          <c:cat>
            <c:strRef>
              <c:f>Hoja1!$A$2:$A$5</c:f>
              <c:strCache>
                <c:ptCount val="3"/>
                <c:pt idx="0">
                  <c:v>FVC</c:v>
                </c:pt>
                <c:pt idx="1">
                  <c:v>FEV1</c:v>
                </c:pt>
                <c:pt idx="2">
                  <c:v>DLCO</c:v>
                </c:pt>
              </c:strCache>
            </c:strRef>
          </c:cat>
          <c:val>
            <c:numRef>
              <c:f>Hoja1!$B$2:$B$5</c:f>
              <c:numCache>
                <c:formatCode>0.00%</c:formatCode>
                <c:ptCount val="3"/>
                <c:pt idx="0">
                  <c:v>0.90500000000000003</c:v>
                </c:pt>
                <c:pt idx="1">
                  <c:v>0.88060000000000005</c:v>
                </c:pt>
                <c:pt idx="2">
                  <c:v>1.0313000000000001</c:v>
                </c:pt>
              </c:numCache>
            </c:numRef>
          </c:val>
          <c:extLst>
            <c:ext xmlns:c16="http://schemas.microsoft.com/office/drawing/2014/chart" uri="{C3380CC4-5D6E-409C-BE32-E72D297353CC}">
              <c16:uniqueId val="{00000000-779E-42BF-9F1E-4BCF6695A7D6}"/>
            </c:ext>
          </c:extLst>
        </c:ser>
        <c:ser>
          <c:idx val="1"/>
          <c:order val="1"/>
          <c:tx>
            <c:strRef>
              <c:f>Hoja1!$C$1</c:f>
              <c:strCache>
                <c:ptCount val="1"/>
                <c:pt idx="0">
                  <c:v>SC/FMP</c:v>
                </c:pt>
              </c:strCache>
            </c:strRef>
          </c:tx>
          <c:spPr>
            <a:solidFill>
              <a:schemeClr val="accent2"/>
            </a:solidFill>
            <a:ln>
              <a:noFill/>
            </a:ln>
            <a:effectLst/>
            <a:sp3d/>
          </c:spPr>
          <c:invertIfNegative val="0"/>
          <c:cat>
            <c:strRef>
              <c:f>Hoja1!$A$2:$A$5</c:f>
              <c:strCache>
                <c:ptCount val="3"/>
                <c:pt idx="0">
                  <c:v>FVC</c:v>
                </c:pt>
                <c:pt idx="1">
                  <c:v>FEV1</c:v>
                </c:pt>
                <c:pt idx="2">
                  <c:v>DLCO</c:v>
                </c:pt>
              </c:strCache>
            </c:strRef>
          </c:cat>
          <c:val>
            <c:numRef>
              <c:f>Hoja1!$C$2:$C$5</c:f>
              <c:numCache>
                <c:formatCode>0.00%</c:formatCode>
                <c:ptCount val="3"/>
                <c:pt idx="0">
                  <c:v>0.80900000000000005</c:v>
                </c:pt>
                <c:pt idx="1">
                  <c:v>0.73899999999999999</c:v>
                </c:pt>
                <c:pt idx="2">
                  <c:v>0.91100000000000003</c:v>
                </c:pt>
              </c:numCache>
            </c:numRef>
          </c:val>
          <c:extLst>
            <c:ext xmlns:c16="http://schemas.microsoft.com/office/drawing/2014/chart" uri="{C3380CC4-5D6E-409C-BE32-E72D297353CC}">
              <c16:uniqueId val="{00000001-779E-42BF-9F1E-4BCF6695A7D6}"/>
            </c:ext>
          </c:extLst>
        </c:ser>
        <c:dLbls>
          <c:showLegendKey val="0"/>
          <c:showVal val="0"/>
          <c:showCatName val="0"/>
          <c:showSerName val="0"/>
          <c:showPercent val="0"/>
          <c:showBubbleSize val="0"/>
        </c:dLbls>
        <c:gapWidth val="150"/>
        <c:shape val="box"/>
        <c:axId val="1371943855"/>
        <c:axId val="1371944271"/>
        <c:axId val="0"/>
        <c:extLst>
          <c:ext xmlns:c15="http://schemas.microsoft.com/office/drawing/2012/chart" uri="{02D57815-91ED-43cb-92C2-25804820EDAC}">
            <c15:filteredBarSeries>
              <c15:ser>
                <c:idx val="2"/>
                <c:order val="2"/>
                <c:tx>
                  <c:strRef>
                    <c:extLst>
                      <c:ext uri="{02D57815-91ED-43cb-92C2-25804820EDAC}">
                        <c15:formulaRef>
                          <c15:sqref>Hoja1!$D$1</c15:sqref>
                        </c15:formulaRef>
                      </c:ext>
                    </c:extLst>
                    <c:strCache>
                      <c:ptCount val="1"/>
                      <c:pt idx="0">
                        <c:v>Serie 3</c:v>
                      </c:pt>
                    </c:strCache>
                  </c:strRef>
                </c:tx>
                <c:spPr>
                  <a:solidFill>
                    <a:schemeClr val="accent3"/>
                  </a:solidFill>
                  <a:ln>
                    <a:noFill/>
                  </a:ln>
                  <a:effectLst/>
                  <a:sp3d/>
                </c:spPr>
                <c:invertIfNegative val="0"/>
                <c:cat>
                  <c:strRef>
                    <c:extLst>
                      <c:ext uri="{02D57815-91ED-43cb-92C2-25804820EDAC}">
                        <c15:formulaRef>
                          <c15:sqref>Hoja1!$A$2:$A$5</c15:sqref>
                        </c15:formulaRef>
                      </c:ext>
                    </c:extLst>
                    <c:strCache>
                      <c:ptCount val="3"/>
                      <c:pt idx="0">
                        <c:v>FVC</c:v>
                      </c:pt>
                      <c:pt idx="1">
                        <c:v>FEV1</c:v>
                      </c:pt>
                      <c:pt idx="2">
                        <c:v>DLCO</c:v>
                      </c:pt>
                    </c:strCache>
                  </c:strRef>
                </c:cat>
                <c:val>
                  <c:numRef>
                    <c:extLst>
                      <c:ext uri="{02D57815-91ED-43cb-92C2-25804820EDAC}">
                        <c15:formulaRef>
                          <c15:sqref>Hoja1!$D$2:$D$5</c15:sqref>
                        </c15:formulaRef>
                      </c:ext>
                    </c:extLst>
                    <c:numCache>
                      <c:formatCode>General</c:formatCode>
                      <c:ptCount val="3"/>
                    </c:numCache>
                  </c:numRef>
                </c:val>
                <c:extLst>
                  <c:ext xmlns:c16="http://schemas.microsoft.com/office/drawing/2014/chart" uri="{C3380CC4-5D6E-409C-BE32-E72D297353CC}">
                    <c16:uniqueId val="{00000002-779E-42BF-9F1E-4BCF6695A7D6}"/>
                  </c:ext>
                </c:extLst>
              </c15:ser>
            </c15:filteredBarSeries>
          </c:ext>
        </c:extLst>
      </c:bar3DChart>
      <c:catAx>
        <c:axId val="13719438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371944271"/>
        <c:crosses val="autoZero"/>
        <c:auto val="1"/>
        <c:lblAlgn val="ctr"/>
        <c:lblOffset val="100"/>
        <c:noMultiLvlLbl val="0"/>
      </c:catAx>
      <c:valAx>
        <c:axId val="137194427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3719438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3501570485769111"/>
          <c:y val="2.5126945578982228E-2"/>
          <c:w val="0.57760509092169632"/>
          <c:h val="0.77906742660650063"/>
        </c:manualLayout>
      </c:layout>
      <c:bar3DChart>
        <c:barDir val="bar"/>
        <c:grouping val="stacked"/>
        <c:varyColors val="0"/>
        <c:ser>
          <c:idx val="0"/>
          <c:order val="0"/>
          <c:tx>
            <c:strRef>
              <c:f>Hoja1!$B$1</c:f>
              <c:strCache>
                <c:ptCount val="1"/>
                <c:pt idx="0">
                  <c:v>Media de años</c:v>
                </c:pt>
              </c:strCache>
            </c:strRef>
          </c:tx>
          <c:spPr>
            <a:solidFill>
              <a:schemeClr val="accent2"/>
            </a:solidFill>
            <a:ln>
              <a:noFill/>
            </a:ln>
            <a:effectLst/>
            <a:sp3d/>
          </c:spPr>
          <c:invertIfNegative val="0"/>
          <c:cat>
            <c:strRef>
              <c:f>Hoja1!$A$2:$A$5</c:f>
              <c:strCache>
                <c:ptCount val="3"/>
                <c:pt idx="0">
                  <c:v>Final Exp - Dg</c:v>
                </c:pt>
                <c:pt idx="1">
                  <c:v>Inicio Exp -Dg</c:v>
                </c:pt>
                <c:pt idx="2">
                  <c:v>Exp</c:v>
                </c:pt>
              </c:strCache>
            </c:strRef>
          </c:cat>
          <c:val>
            <c:numRef>
              <c:f>Hoja1!$B$2:$B$5</c:f>
              <c:numCache>
                <c:formatCode>General</c:formatCode>
                <c:ptCount val="3"/>
                <c:pt idx="0">
                  <c:v>2.58</c:v>
                </c:pt>
                <c:pt idx="1">
                  <c:v>15.81</c:v>
                </c:pt>
                <c:pt idx="2">
                  <c:v>12.93</c:v>
                </c:pt>
              </c:numCache>
            </c:numRef>
          </c:val>
          <c:extLst>
            <c:ext xmlns:c16="http://schemas.microsoft.com/office/drawing/2014/chart" uri="{C3380CC4-5D6E-409C-BE32-E72D297353CC}">
              <c16:uniqueId val="{00000000-04E1-4951-A530-8BEE652D9FB9}"/>
            </c:ext>
          </c:extLst>
        </c:ser>
        <c:dLbls>
          <c:showLegendKey val="0"/>
          <c:showVal val="0"/>
          <c:showCatName val="0"/>
          <c:showSerName val="0"/>
          <c:showPercent val="0"/>
          <c:showBubbleSize val="0"/>
        </c:dLbls>
        <c:gapWidth val="150"/>
        <c:shape val="box"/>
        <c:axId val="706710288"/>
        <c:axId val="706707792"/>
        <c:axId val="0"/>
        <c:extLst>
          <c:ext xmlns:c15="http://schemas.microsoft.com/office/drawing/2012/chart" uri="{02D57815-91ED-43cb-92C2-25804820EDAC}">
            <c15:filteredBarSeries>
              <c15:ser>
                <c:idx val="1"/>
                <c:order val="1"/>
                <c:tx>
                  <c:strRef>
                    <c:extLst>
                      <c:ext uri="{02D57815-91ED-43cb-92C2-25804820EDAC}">
                        <c15:formulaRef>
                          <c15:sqref>Hoja1!$C$1</c15:sqref>
                        </c15:formulaRef>
                      </c:ext>
                    </c:extLst>
                    <c:strCache>
                      <c:ptCount val="1"/>
                      <c:pt idx="0">
                        <c:v>Columna1</c:v>
                      </c:pt>
                    </c:strCache>
                  </c:strRef>
                </c:tx>
                <c:spPr>
                  <a:solidFill>
                    <a:schemeClr val="accent4"/>
                  </a:solidFill>
                  <a:ln>
                    <a:noFill/>
                  </a:ln>
                  <a:effectLst/>
                  <a:sp3d/>
                </c:spPr>
                <c:invertIfNegative val="0"/>
                <c:cat>
                  <c:strRef>
                    <c:extLst>
                      <c:ext uri="{02D57815-91ED-43cb-92C2-25804820EDAC}">
                        <c15:formulaRef>
                          <c15:sqref>Hoja1!$A$2:$A$5</c15:sqref>
                        </c15:formulaRef>
                      </c:ext>
                    </c:extLst>
                    <c:strCache>
                      <c:ptCount val="3"/>
                      <c:pt idx="0">
                        <c:v>Final Exp - Dg</c:v>
                      </c:pt>
                      <c:pt idx="1">
                        <c:v>Inicio Exp -Dg</c:v>
                      </c:pt>
                      <c:pt idx="2">
                        <c:v>Exp</c:v>
                      </c:pt>
                    </c:strCache>
                  </c:strRef>
                </c:cat>
                <c:val>
                  <c:numRef>
                    <c:extLst>
                      <c:ext uri="{02D57815-91ED-43cb-92C2-25804820EDAC}">
                        <c15:formulaRef>
                          <c15:sqref>Hoja1!$C$2:$C$5</c15:sqref>
                        </c15:formulaRef>
                      </c:ext>
                    </c:extLst>
                    <c:numCache>
                      <c:formatCode>General</c:formatCode>
                      <c:ptCount val="3"/>
                    </c:numCache>
                  </c:numRef>
                </c:val>
                <c:extLst>
                  <c:ext xmlns:c16="http://schemas.microsoft.com/office/drawing/2014/chart" uri="{C3380CC4-5D6E-409C-BE32-E72D297353CC}">
                    <c16:uniqueId val="{00000001-04E1-4951-A530-8BEE652D9FB9}"/>
                  </c:ext>
                </c:extLst>
              </c15:ser>
            </c15:filteredBarSeries>
            <c15:filteredBarSeries>
              <c15:ser>
                <c:idx val="2"/>
                <c:order val="2"/>
                <c:tx>
                  <c:strRef>
                    <c:extLst>
                      <c:ext xmlns:c15="http://schemas.microsoft.com/office/drawing/2012/chart" uri="{02D57815-91ED-43cb-92C2-25804820EDAC}">
                        <c15:formulaRef>
                          <c15:sqref>Hoja1!$D$1</c15:sqref>
                        </c15:formulaRef>
                      </c:ext>
                    </c:extLst>
                    <c:strCache>
                      <c:ptCount val="1"/>
                      <c:pt idx="0">
                        <c:v>Columna2</c:v>
                      </c:pt>
                    </c:strCache>
                  </c:strRef>
                </c:tx>
                <c:spPr>
                  <a:solidFill>
                    <a:schemeClr val="accent6"/>
                  </a:solidFill>
                  <a:ln>
                    <a:noFill/>
                  </a:ln>
                  <a:effectLst/>
                  <a:sp3d/>
                </c:spPr>
                <c:invertIfNegative val="0"/>
                <c:cat>
                  <c:strRef>
                    <c:extLst>
                      <c:ext xmlns:c15="http://schemas.microsoft.com/office/drawing/2012/chart" uri="{02D57815-91ED-43cb-92C2-25804820EDAC}">
                        <c15:formulaRef>
                          <c15:sqref>Hoja1!$A$2:$A$5</c15:sqref>
                        </c15:formulaRef>
                      </c:ext>
                    </c:extLst>
                    <c:strCache>
                      <c:ptCount val="3"/>
                      <c:pt idx="0">
                        <c:v>Final Exp - Dg</c:v>
                      </c:pt>
                      <c:pt idx="1">
                        <c:v>Inicio Exp -Dg</c:v>
                      </c:pt>
                      <c:pt idx="2">
                        <c:v>Exp</c:v>
                      </c:pt>
                    </c:strCache>
                  </c:strRef>
                </c:cat>
                <c:val>
                  <c:numRef>
                    <c:extLst>
                      <c:ext xmlns:c15="http://schemas.microsoft.com/office/drawing/2012/chart" uri="{02D57815-91ED-43cb-92C2-25804820EDAC}">
                        <c15:formulaRef>
                          <c15:sqref>Hoja1!$D$2:$D$5</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2-04E1-4951-A530-8BEE652D9FB9}"/>
                  </c:ext>
                </c:extLst>
              </c15:ser>
            </c15:filteredBarSeries>
          </c:ext>
        </c:extLst>
      </c:bar3DChart>
      <c:catAx>
        <c:axId val="7067102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06707792"/>
        <c:crosses val="autoZero"/>
        <c:auto val="1"/>
        <c:lblAlgn val="ctr"/>
        <c:lblOffset val="100"/>
        <c:noMultiLvlLbl val="0"/>
      </c:catAx>
      <c:valAx>
        <c:axId val="7067077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06710288"/>
        <c:crosses val="autoZero"/>
        <c:crossBetween val="between"/>
      </c:valAx>
      <c:spPr>
        <a:noFill/>
        <a:ln>
          <a:noFill/>
        </a:ln>
        <a:effectLst/>
      </c:spPr>
    </c:plotArea>
    <c:legend>
      <c:legendPos val="b"/>
      <c:layout>
        <c:manualLayout>
          <c:xMode val="edge"/>
          <c:yMode val="edge"/>
          <c:x val="0"/>
          <c:y val="0.72682546001244486"/>
          <c:w val="0.26133138055119653"/>
          <c:h val="0.2667465978546192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0.56259</cdr:x>
      <cdr:y>0.28484</cdr:y>
    </cdr:from>
    <cdr:to>
      <cdr:x>0.73307</cdr:x>
      <cdr:y>0.41762</cdr:y>
    </cdr:to>
    <cdr:sp macro="" textlink="">
      <cdr:nvSpPr>
        <cdr:cNvPr id="2" name="CuadroTexto 1">
          <a:extLst xmlns:a="http://schemas.openxmlformats.org/drawingml/2006/main">
            <a:ext uri="{FF2B5EF4-FFF2-40B4-BE49-F238E27FC236}">
              <a16:creationId xmlns:a16="http://schemas.microsoft.com/office/drawing/2014/main" id="{A0ED5C92-CF85-190C-BC2E-DFA1DC22735F}"/>
            </a:ext>
          </a:extLst>
        </cdr:cNvPr>
        <cdr:cNvSpPr txBox="1"/>
      </cdr:nvSpPr>
      <cdr:spPr>
        <a:xfrm xmlns:a="http://schemas.openxmlformats.org/drawingml/2006/main">
          <a:off x="1188132" y="463406"/>
          <a:ext cx="360040"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100" dirty="0"/>
            <a:t>66</a:t>
          </a:r>
        </a:p>
      </cdr:txBody>
    </cdr:sp>
  </cdr:relSizeAnchor>
  <cdr:relSizeAnchor xmlns:cdr="http://schemas.openxmlformats.org/drawingml/2006/chartDrawing">
    <cdr:from>
      <cdr:x>0.23867</cdr:x>
      <cdr:y>0.19632</cdr:y>
    </cdr:from>
    <cdr:to>
      <cdr:x>0.40916</cdr:x>
      <cdr:y>0.37336</cdr:y>
    </cdr:to>
    <cdr:sp macro="" textlink="">
      <cdr:nvSpPr>
        <cdr:cNvPr id="3" name="CuadroTexto 2">
          <a:extLst xmlns:a="http://schemas.openxmlformats.org/drawingml/2006/main">
            <a:ext uri="{FF2B5EF4-FFF2-40B4-BE49-F238E27FC236}">
              <a16:creationId xmlns:a16="http://schemas.microsoft.com/office/drawing/2014/main" id="{706344FF-4314-9902-B46B-4CF617D73410}"/>
            </a:ext>
          </a:extLst>
        </cdr:cNvPr>
        <cdr:cNvSpPr txBox="1"/>
      </cdr:nvSpPr>
      <cdr:spPr>
        <a:xfrm xmlns:a="http://schemas.openxmlformats.org/drawingml/2006/main">
          <a:off x="504056" y="319390"/>
          <a:ext cx="360040"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100" dirty="0"/>
            <a:t>43</a:t>
          </a:r>
        </a:p>
      </cdr:txBody>
    </cdr:sp>
  </cdr:relSizeAnchor>
</c:userShapes>
</file>

<file path=ppt/drawings/drawing2.xml><?xml version="1.0" encoding="utf-8"?>
<c:userShapes xmlns:c="http://schemas.openxmlformats.org/drawingml/2006/chart">
  <cdr:relSizeAnchor xmlns:cdr="http://schemas.openxmlformats.org/drawingml/2006/chartDrawing">
    <cdr:from>
      <cdr:x>0.3755</cdr:x>
      <cdr:y>0.2843</cdr:y>
    </cdr:from>
    <cdr:to>
      <cdr:x>0.6245</cdr:x>
      <cdr:y>0.7157</cdr:y>
    </cdr:to>
    <cdr:sp macro="" textlink="">
      <cdr:nvSpPr>
        <cdr:cNvPr id="2" name="CuadroTexto 1">
          <a:extLst xmlns:a="http://schemas.openxmlformats.org/drawingml/2006/main">
            <a:ext uri="{FF2B5EF4-FFF2-40B4-BE49-F238E27FC236}">
              <a16:creationId xmlns:a16="http://schemas.microsoft.com/office/drawing/2014/main" id="{E0D38514-C766-3FCD-D069-EBA17B57C6F6}"/>
            </a:ext>
          </a:extLst>
        </cdr:cNvPr>
        <cdr:cNvSpPr txBox="1"/>
      </cdr:nvSpPr>
      <cdr:spPr>
        <a:xfrm xmlns:a="http://schemas.openxmlformats.org/drawingml/2006/main">
          <a:off x="1379004" y="602595"/>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ES" sz="11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02/03/2023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02/03/2023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0D8CB6A-4C6F-676F-BBDE-2953CD17A12E}"/>
              </a:ext>
            </a:extLst>
          </p:cNvPr>
          <p:cNvSpPr txBox="1"/>
          <p:nvPr/>
        </p:nvSpPr>
        <p:spPr>
          <a:xfrm>
            <a:off x="1763688" y="165749"/>
            <a:ext cx="6624736" cy="830997"/>
          </a:xfrm>
          <a:prstGeom prst="rect">
            <a:avLst/>
          </a:prstGeom>
          <a:blipFill>
            <a:blip r:embed="rId2"/>
            <a:tile tx="0" ty="0" sx="100000" sy="100000" flip="none" algn="tl"/>
          </a:blipFill>
        </p:spPr>
        <p:txBody>
          <a:bodyPr wrap="square">
            <a:spAutoFit/>
          </a:bodyPr>
          <a:lstStyle/>
          <a:p>
            <a:pPr algn="ctr"/>
            <a:r>
              <a:rPr lang="es-ES" sz="2400" dirty="0"/>
              <a:t>SILICOSIS POR AGLOMERADOS DE SÍLICE: ESTUDIO DESCRIPTIVO Y DE FUNCIÓN RESPIRATORIA</a:t>
            </a:r>
          </a:p>
        </p:txBody>
      </p:sp>
      <p:sp>
        <p:nvSpPr>
          <p:cNvPr id="4" name="CuadroTexto 3">
            <a:extLst>
              <a:ext uri="{FF2B5EF4-FFF2-40B4-BE49-F238E27FC236}">
                <a16:creationId xmlns:a16="http://schemas.microsoft.com/office/drawing/2014/main" id="{8E8D7C24-0236-3CD3-B744-45EC1921D3C1}"/>
              </a:ext>
            </a:extLst>
          </p:cNvPr>
          <p:cNvSpPr txBox="1"/>
          <p:nvPr/>
        </p:nvSpPr>
        <p:spPr>
          <a:xfrm>
            <a:off x="395536" y="1026483"/>
            <a:ext cx="8208912" cy="461665"/>
          </a:xfrm>
          <a:prstGeom prst="rect">
            <a:avLst/>
          </a:prstGeom>
          <a:noFill/>
        </p:spPr>
        <p:txBody>
          <a:bodyPr wrap="square" rtlCol="0">
            <a:spAutoFit/>
          </a:bodyPr>
          <a:lstStyle/>
          <a:p>
            <a:r>
              <a:rPr lang="es-ES" sz="1200" dirty="0"/>
              <a:t>R. De Andrés David, A. Marín Andreu, M. Rosa Alcaraz, A. </a:t>
            </a:r>
            <a:r>
              <a:rPr lang="es-ES" sz="1200" dirty="0" err="1"/>
              <a:t>Aís</a:t>
            </a:r>
            <a:r>
              <a:rPr lang="es-ES" sz="1200" dirty="0"/>
              <a:t> Daza, S. Gutiérrez Hernández, A. Hidalgo Molina, G Jiménez Gómez, A García Núñez, A Campos Caro, A León Jiménez. Hospital Universitario Puerta del Mar, Cádiz, España</a:t>
            </a:r>
          </a:p>
        </p:txBody>
      </p:sp>
      <p:sp>
        <p:nvSpPr>
          <p:cNvPr id="6" name="CuadroTexto 5">
            <a:extLst>
              <a:ext uri="{FF2B5EF4-FFF2-40B4-BE49-F238E27FC236}">
                <a16:creationId xmlns:a16="http://schemas.microsoft.com/office/drawing/2014/main" id="{96CB0FDD-6B27-A46E-CFC6-70454AF8AAF0}"/>
              </a:ext>
            </a:extLst>
          </p:cNvPr>
          <p:cNvSpPr txBox="1"/>
          <p:nvPr/>
        </p:nvSpPr>
        <p:spPr>
          <a:xfrm>
            <a:off x="383196" y="1883028"/>
            <a:ext cx="4248472" cy="1200329"/>
          </a:xfrm>
          <a:prstGeom prst="rect">
            <a:avLst/>
          </a:prstGeom>
          <a:solidFill>
            <a:schemeClr val="bg1">
              <a:lumMod val="95000"/>
            </a:schemeClr>
          </a:solidFill>
          <a:ln w="25400">
            <a:solidFill>
              <a:schemeClr val="bg2">
                <a:lumMod val="50000"/>
              </a:schemeClr>
            </a:solidFill>
          </a:ln>
        </p:spPr>
        <p:txBody>
          <a:bodyPr wrap="square" rtlCol="0">
            <a:spAutoFit/>
          </a:bodyPr>
          <a:lstStyle/>
          <a:p>
            <a:pPr algn="just"/>
            <a:r>
              <a:rPr lang="es-ES" dirty="0"/>
              <a:t>- Aglomerados de sílice: 80-90% de sílice, elementos metálicos y resinas sintéticas.</a:t>
            </a:r>
          </a:p>
          <a:p>
            <a:pPr algn="just"/>
            <a:r>
              <a:rPr lang="es-ES" dirty="0"/>
              <a:t>- Encimeras de baño y cocina, suelos y revestimiento de paredes.</a:t>
            </a:r>
          </a:p>
        </p:txBody>
      </p:sp>
      <p:graphicFrame>
        <p:nvGraphicFramePr>
          <p:cNvPr id="8" name="Gráfico 7">
            <a:extLst>
              <a:ext uri="{FF2B5EF4-FFF2-40B4-BE49-F238E27FC236}">
                <a16:creationId xmlns:a16="http://schemas.microsoft.com/office/drawing/2014/main" id="{A9F0F765-9C27-049B-110D-1C4634CA4597}"/>
              </a:ext>
            </a:extLst>
          </p:cNvPr>
          <p:cNvGraphicFramePr/>
          <p:nvPr>
            <p:extLst>
              <p:ext uri="{D42A27DB-BD31-4B8C-83A1-F6EECF244321}">
                <p14:modId xmlns:p14="http://schemas.microsoft.com/office/powerpoint/2010/main" val="3145375341"/>
              </p:ext>
            </p:extLst>
          </p:nvPr>
        </p:nvGraphicFramePr>
        <p:xfrm>
          <a:off x="4211960" y="3307876"/>
          <a:ext cx="2111896" cy="16269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a:extLst>
              <a:ext uri="{FF2B5EF4-FFF2-40B4-BE49-F238E27FC236}">
                <a16:creationId xmlns:a16="http://schemas.microsoft.com/office/drawing/2014/main" id="{618F0D65-75B3-C987-91B1-C6EDCE484495}"/>
              </a:ext>
            </a:extLst>
          </p:cNvPr>
          <p:cNvGraphicFramePr/>
          <p:nvPr>
            <p:extLst>
              <p:ext uri="{D42A27DB-BD31-4B8C-83A1-F6EECF244321}">
                <p14:modId xmlns:p14="http://schemas.microsoft.com/office/powerpoint/2010/main" val="288541426"/>
              </p:ext>
            </p:extLst>
          </p:nvPr>
        </p:nvGraphicFramePr>
        <p:xfrm>
          <a:off x="6693005" y="3080002"/>
          <a:ext cx="1872208" cy="1841571"/>
        </p:xfrm>
        <a:graphic>
          <a:graphicData uri="http://schemas.openxmlformats.org/drawingml/2006/chart">
            <c:chart xmlns:c="http://schemas.openxmlformats.org/drawingml/2006/chart" xmlns:r="http://schemas.openxmlformats.org/officeDocument/2006/relationships" r:id="rId4"/>
          </a:graphicData>
        </a:graphic>
      </p:graphicFrame>
      <p:sp>
        <p:nvSpPr>
          <p:cNvPr id="12" name="CuadroTexto 11">
            <a:extLst>
              <a:ext uri="{FF2B5EF4-FFF2-40B4-BE49-F238E27FC236}">
                <a16:creationId xmlns:a16="http://schemas.microsoft.com/office/drawing/2014/main" id="{67065D8B-AE3E-3A84-1DDA-E5A38CA7AD7C}"/>
              </a:ext>
            </a:extLst>
          </p:cNvPr>
          <p:cNvSpPr txBox="1"/>
          <p:nvPr/>
        </p:nvSpPr>
        <p:spPr>
          <a:xfrm>
            <a:off x="383196" y="1488148"/>
            <a:ext cx="1463001" cy="369332"/>
          </a:xfrm>
          <a:prstGeom prst="rect">
            <a:avLst/>
          </a:prstGeom>
          <a:noFill/>
          <a:ln w="22225">
            <a:noFill/>
          </a:ln>
        </p:spPr>
        <p:txBody>
          <a:bodyPr wrap="square" rtlCol="0">
            <a:spAutoFit/>
          </a:bodyPr>
          <a:lstStyle/>
          <a:p>
            <a:r>
              <a:rPr lang="es-ES" dirty="0"/>
              <a:t>Introducción</a:t>
            </a:r>
          </a:p>
        </p:txBody>
      </p:sp>
      <p:sp>
        <p:nvSpPr>
          <p:cNvPr id="14" name="CuadroTexto 13">
            <a:extLst>
              <a:ext uri="{FF2B5EF4-FFF2-40B4-BE49-F238E27FC236}">
                <a16:creationId xmlns:a16="http://schemas.microsoft.com/office/drawing/2014/main" id="{466777E5-E8D3-A3F5-B472-1B1EB23B5B81}"/>
              </a:ext>
            </a:extLst>
          </p:cNvPr>
          <p:cNvSpPr txBox="1"/>
          <p:nvPr/>
        </p:nvSpPr>
        <p:spPr>
          <a:xfrm>
            <a:off x="5108829" y="2160027"/>
            <a:ext cx="3456384" cy="923330"/>
          </a:xfrm>
          <a:prstGeom prst="rect">
            <a:avLst/>
          </a:prstGeom>
          <a:solidFill>
            <a:schemeClr val="bg1">
              <a:lumMod val="95000"/>
            </a:schemeClr>
          </a:solidFill>
          <a:ln w="25400">
            <a:solidFill>
              <a:schemeClr val="bg2">
                <a:lumMod val="50000"/>
              </a:schemeClr>
            </a:solidFill>
          </a:ln>
        </p:spPr>
        <p:txBody>
          <a:bodyPr wrap="square" rtlCol="0">
            <a:spAutoFit/>
          </a:bodyPr>
          <a:lstStyle/>
          <a:p>
            <a:pPr algn="just"/>
            <a:r>
              <a:rPr lang="es-ES" dirty="0"/>
              <a:t>Descriptivo desde el año 2017 y comparar la función respiratoria entre SS y SC en el 2022.</a:t>
            </a:r>
          </a:p>
        </p:txBody>
      </p:sp>
      <p:sp>
        <p:nvSpPr>
          <p:cNvPr id="15" name="CuadroTexto 14">
            <a:extLst>
              <a:ext uri="{FF2B5EF4-FFF2-40B4-BE49-F238E27FC236}">
                <a16:creationId xmlns:a16="http://schemas.microsoft.com/office/drawing/2014/main" id="{32135708-E4D7-E32E-1D9B-8681F6C60CA6}"/>
              </a:ext>
            </a:extLst>
          </p:cNvPr>
          <p:cNvSpPr txBox="1"/>
          <p:nvPr/>
        </p:nvSpPr>
        <p:spPr>
          <a:xfrm>
            <a:off x="5108829" y="1768629"/>
            <a:ext cx="975339" cy="369332"/>
          </a:xfrm>
          <a:prstGeom prst="rect">
            <a:avLst/>
          </a:prstGeom>
          <a:noFill/>
          <a:ln w="22225">
            <a:noFill/>
          </a:ln>
        </p:spPr>
        <p:txBody>
          <a:bodyPr wrap="square" rtlCol="0">
            <a:spAutoFit/>
          </a:bodyPr>
          <a:lstStyle/>
          <a:p>
            <a:r>
              <a:rPr lang="es-ES" dirty="0"/>
              <a:t>Objetivo</a:t>
            </a:r>
          </a:p>
        </p:txBody>
      </p:sp>
      <p:graphicFrame>
        <p:nvGraphicFramePr>
          <p:cNvPr id="5" name="Tabla 6">
            <a:extLst>
              <a:ext uri="{FF2B5EF4-FFF2-40B4-BE49-F238E27FC236}">
                <a16:creationId xmlns:a16="http://schemas.microsoft.com/office/drawing/2014/main" id="{434488F7-A598-48F9-FD1B-739187DE856E}"/>
              </a:ext>
            </a:extLst>
          </p:cNvPr>
          <p:cNvGraphicFramePr>
            <a:graphicFrameLocks noGrp="1"/>
          </p:cNvGraphicFramePr>
          <p:nvPr>
            <p:extLst>
              <p:ext uri="{D42A27DB-BD31-4B8C-83A1-F6EECF244321}">
                <p14:modId xmlns:p14="http://schemas.microsoft.com/office/powerpoint/2010/main" val="3724581675"/>
              </p:ext>
            </p:extLst>
          </p:nvPr>
        </p:nvGraphicFramePr>
        <p:xfrm>
          <a:off x="995264" y="3375337"/>
          <a:ext cx="2847547" cy="1483360"/>
        </p:xfrm>
        <a:graphic>
          <a:graphicData uri="http://schemas.openxmlformats.org/drawingml/2006/table">
            <a:tbl>
              <a:tblPr firstRow="1" bandRow="1">
                <a:tableStyleId>{5DA37D80-6434-44D0-A028-1B22A696006F}</a:tableStyleId>
              </a:tblPr>
              <a:tblGrid>
                <a:gridCol w="2847547">
                  <a:extLst>
                    <a:ext uri="{9D8B030D-6E8A-4147-A177-3AD203B41FA5}">
                      <a16:colId xmlns:a16="http://schemas.microsoft.com/office/drawing/2014/main" val="313413061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kern="1200" dirty="0">
                          <a:solidFill>
                            <a:schemeClr val="tx1"/>
                          </a:solidFill>
                          <a:latin typeface="+mn-lt"/>
                          <a:ea typeface="+mn-ea"/>
                          <a:cs typeface="+mn-cs"/>
                        </a:rPr>
                        <a:t>Función respiratoria</a:t>
                      </a:r>
                    </a:p>
                  </a:txBody>
                  <a:tcPr/>
                </a:tc>
                <a:extLst>
                  <a:ext uri="{0D108BD9-81ED-4DB2-BD59-A6C34878D82A}">
                    <a16:rowId xmlns:a16="http://schemas.microsoft.com/office/drawing/2014/main" val="41123258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chemeClr val="tx1"/>
                          </a:solidFill>
                          <a:latin typeface="+mn-lt"/>
                          <a:ea typeface="+mn-ea"/>
                          <a:cs typeface="+mn-cs"/>
                        </a:rPr>
                        <a:t>Años de exposición</a:t>
                      </a:r>
                    </a:p>
                  </a:txBody>
                  <a:tcPr/>
                </a:tc>
                <a:extLst>
                  <a:ext uri="{0D108BD9-81ED-4DB2-BD59-A6C34878D82A}">
                    <a16:rowId xmlns:a16="http://schemas.microsoft.com/office/drawing/2014/main" val="2638221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chemeClr val="tx1"/>
                          </a:solidFill>
                          <a:latin typeface="+mn-lt"/>
                          <a:ea typeface="+mn-ea"/>
                          <a:cs typeface="+mn-cs"/>
                        </a:rPr>
                        <a:t>Tiempo hasta el diagnóstico</a:t>
                      </a:r>
                    </a:p>
                  </a:txBody>
                  <a:tcPr/>
                </a:tc>
                <a:extLst>
                  <a:ext uri="{0D108BD9-81ED-4DB2-BD59-A6C34878D82A}">
                    <a16:rowId xmlns:a16="http://schemas.microsoft.com/office/drawing/2014/main" val="206444384"/>
                  </a:ext>
                </a:extLst>
              </a:tr>
              <a:tr h="370840">
                <a:tc>
                  <a:txBody>
                    <a:bodyPr/>
                    <a:lstStyle/>
                    <a:p>
                      <a:r>
                        <a:rPr lang="es-ES" sz="1800" kern="1200" dirty="0">
                          <a:solidFill>
                            <a:schemeClr val="tx1"/>
                          </a:solidFill>
                          <a:latin typeface="+mn-lt"/>
                          <a:ea typeface="+mn-ea"/>
                          <a:cs typeface="+mn-cs"/>
                        </a:rPr>
                        <a:t>Categoría de la FMP</a:t>
                      </a:r>
                    </a:p>
                  </a:txBody>
                  <a:tcPr/>
                </a:tc>
                <a:extLst>
                  <a:ext uri="{0D108BD9-81ED-4DB2-BD59-A6C34878D82A}">
                    <a16:rowId xmlns:a16="http://schemas.microsoft.com/office/drawing/2014/main" val="2420443537"/>
                  </a:ext>
                </a:extLst>
              </a:tr>
            </a:tbl>
          </a:graphicData>
        </a:graphic>
      </p:graphicFrame>
      <p:sp>
        <p:nvSpPr>
          <p:cNvPr id="7" name="CuadroTexto 6">
            <a:extLst>
              <a:ext uri="{FF2B5EF4-FFF2-40B4-BE49-F238E27FC236}">
                <a16:creationId xmlns:a16="http://schemas.microsoft.com/office/drawing/2014/main" id="{E25C4C8B-84A8-9E5B-CD11-104A384FB329}"/>
              </a:ext>
            </a:extLst>
          </p:cNvPr>
          <p:cNvSpPr txBox="1"/>
          <p:nvPr/>
        </p:nvSpPr>
        <p:spPr>
          <a:xfrm rot="16200000">
            <a:off x="88268" y="3932351"/>
            <a:ext cx="1092460" cy="369332"/>
          </a:xfrm>
          <a:prstGeom prst="rect">
            <a:avLst/>
          </a:prstGeom>
          <a:noFill/>
        </p:spPr>
        <p:txBody>
          <a:bodyPr wrap="square" rtlCol="0">
            <a:spAutoFit/>
          </a:bodyPr>
          <a:lstStyle/>
          <a:p>
            <a:r>
              <a:rPr lang="es-ES" dirty="0"/>
              <a:t>Variables</a:t>
            </a:r>
          </a:p>
        </p:txBody>
      </p:sp>
      <p:sp>
        <p:nvSpPr>
          <p:cNvPr id="9" name="Abrir llave 8">
            <a:extLst>
              <a:ext uri="{FF2B5EF4-FFF2-40B4-BE49-F238E27FC236}">
                <a16:creationId xmlns:a16="http://schemas.microsoft.com/office/drawing/2014/main" id="{4CEAB9AC-B410-CB67-90A2-9CA3E3A616D0}"/>
              </a:ext>
            </a:extLst>
          </p:cNvPr>
          <p:cNvSpPr/>
          <p:nvPr/>
        </p:nvSpPr>
        <p:spPr>
          <a:xfrm>
            <a:off x="827583" y="3307876"/>
            <a:ext cx="146799" cy="1626904"/>
          </a:xfrm>
          <a:prstGeom prst="leftBrace">
            <a:avLst>
              <a:gd name="adj1" fmla="val 8333"/>
              <a:gd name="adj2" fmla="val 48629"/>
            </a:avLst>
          </a:prstGeom>
          <a:ln w="127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EB4FB69-2E5F-E760-373E-286727B3DFD9}"/>
              </a:ext>
            </a:extLst>
          </p:cNvPr>
          <p:cNvSpPr txBox="1"/>
          <p:nvPr/>
        </p:nvSpPr>
        <p:spPr>
          <a:xfrm>
            <a:off x="395536" y="3507854"/>
            <a:ext cx="7920880" cy="1477328"/>
          </a:xfrm>
          <a:prstGeom prst="rect">
            <a:avLst/>
          </a:prstGeom>
          <a:solidFill>
            <a:schemeClr val="bg1">
              <a:lumMod val="95000"/>
            </a:schemeClr>
          </a:solidFill>
          <a:ln w="25400">
            <a:solidFill>
              <a:schemeClr val="bg2">
                <a:lumMod val="50000"/>
              </a:schemeClr>
            </a:solidFill>
          </a:ln>
        </p:spPr>
        <p:txBody>
          <a:bodyPr wrap="square">
            <a:spAutoFit/>
          </a:bodyPr>
          <a:lstStyle/>
          <a:p>
            <a:pPr marL="285750" indent="-285750">
              <a:buFontTx/>
              <a:buChar char="-"/>
            </a:pPr>
            <a:r>
              <a:rPr lang="es-ES" dirty="0"/>
              <a:t>A pesar del corto tiempo de exposición, el 47% de los pacientes presentaron SC y el 23% forma acelerada. </a:t>
            </a:r>
          </a:p>
          <a:p>
            <a:pPr marL="285750" indent="-285750">
              <a:buFontTx/>
              <a:buChar char="-"/>
            </a:pPr>
            <a:r>
              <a:rPr lang="es-ES" dirty="0"/>
              <a:t>El número de pacientes diagnosticados tras el cese de la exposición es muy notorio, por lo que hay que tener en cuenta la posibilidad de este diagnóstico, aunque los tiempos de exposición hayan sido cortos y hace años atrás.</a:t>
            </a:r>
          </a:p>
        </p:txBody>
      </p:sp>
      <p:sp>
        <p:nvSpPr>
          <p:cNvPr id="2" name="CuadroTexto 1">
            <a:extLst>
              <a:ext uri="{FF2B5EF4-FFF2-40B4-BE49-F238E27FC236}">
                <a16:creationId xmlns:a16="http://schemas.microsoft.com/office/drawing/2014/main" id="{DB55BD53-F17D-0DD9-9BB2-2FE73E38BBDF}"/>
              </a:ext>
            </a:extLst>
          </p:cNvPr>
          <p:cNvSpPr txBox="1"/>
          <p:nvPr/>
        </p:nvSpPr>
        <p:spPr>
          <a:xfrm>
            <a:off x="395536" y="3138522"/>
            <a:ext cx="1440160" cy="369332"/>
          </a:xfrm>
          <a:prstGeom prst="rect">
            <a:avLst/>
          </a:prstGeom>
          <a:noFill/>
        </p:spPr>
        <p:txBody>
          <a:bodyPr wrap="square" rtlCol="0">
            <a:spAutoFit/>
          </a:bodyPr>
          <a:lstStyle/>
          <a:p>
            <a:r>
              <a:rPr lang="es-ES" dirty="0"/>
              <a:t>Conclusiones</a:t>
            </a:r>
          </a:p>
        </p:txBody>
      </p:sp>
      <p:graphicFrame>
        <p:nvGraphicFramePr>
          <p:cNvPr id="6" name="Gráfico 5">
            <a:extLst>
              <a:ext uri="{FF2B5EF4-FFF2-40B4-BE49-F238E27FC236}">
                <a16:creationId xmlns:a16="http://schemas.microsoft.com/office/drawing/2014/main" id="{A73CCAF3-FBEF-E45B-B008-22D033673775}"/>
              </a:ext>
            </a:extLst>
          </p:cNvPr>
          <p:cNvGraphicFramePr/>
          <p:nvPr>
            <p:extLst>
              <p:ext uri="{D42A27DB-BD31-4B8C-83A1-F6EECF244321}">
                <p14:modId xmlns:p14="http://schemas.microsoft.com/office/powerpoint/2010/main" val="3393686500"/>
              </p:ext>
            </p:extLst>
          </p:nvPr>
        </p:nvGraphicFramePr>
        <p:xfrm>
          <a:off x="275692" y="745603"/>
          <a:ext cx="3000164" cy="2330203"/>
        </p:xfrm>
        <a:graphic>
          <a:graphicData uri="http://schemas.openxmlformats.org/drawingml/2006/chart">
            <c:chart xmlns:c="http://schemas.openxmlformats.org/drawingml/2006/chart" xmlns:r="http://schemas.openxmlformats.org/officeDocument/2006/relationships" r:id="rId2"/>
          </a:graphicData>
        </a:graphic>
      </p:graphicFrame>
      <p:sp>
        <p:nvSpPr>
          <p:cNvPr id="7" name="CuadroTexto 6">
            <a:extLst>
              <a:ext uri="{FF2B5EF4-FFF2-40B4-BE49-F238E27FC236}">
                <a16:creationId xmlns:a16="http://schemas.microsoft.com/office/drawing/2014/main" id="{13D14CFD-6DDE-FE59-1B64-F697D2EA7417}"/>
              </a:ext>
            </a:extLst>
          </p:cNvPr>
          <p:cNvSpPr txBox="1"/>
          <p:nvPr/>
        </p:nvSpPr>
        <p:spPr>
          <a:xfrm>
            <a:off x="1691680" y="158318"/>
            <a:ext cx="2808312" cy="923330"/>
          </a:xfrm>
          <a:prstGeom prst="rect">
            <a:avLst/>
          </a:prstGeom>
          <a:solidFill>
            <a:schemeClr val="bg1">
              <a:lumMod val="95000"/>
            </a:schemeClr>
          </a:solidFill>
          <a:ln w="25400">
            <a:solidFill>
              <a:schemeClr val="bg2">
                <a:lumMod val="50000"/>
              </a:schemeClr>
            </a:solidFill>
          </a:ln>
        </p:spPr>
        <p:txBody>
          <a:bodyPr wrap="square" rtlCol="0">
            <a:spAutoFit/>
          </a:bodyPr>
          <a:lstStyle/>
          <a:p>
            <a:pPr algn="just"/>
            <a:r>
              <a:rPr lang="es-ES" dirty="0"/>
              <a:t>- FVC: </a:t>
            </a:r>
            <a:r>
              <a:rPr lang="es-ES" sz="1800" dirty="0">
                <a:effectLst/>
                <a:latin typeface="Calibri" panose="020F0502020204030204" pitchFamily="34" charset="0"/>
                <a:ea typeface="Calibri" panose="020F0502020204030204" pitchFamily="34" charset="0"/>
                <a:cs typeface="Times New Roman" panose="02020603050405020304" pitchFamily="18" charset="0"/>
              </a:rPr>
              <a:t>90.50% vs 80.90% </a:t>
            </a:r>
            <a:endParaRPr lang="es-ES" dirty="0">
              <a:latin typeface="Calibri" panose="020F0502020204030204" pitchFamily="34" charset="0"/>
              <a:ea typeface="Calibri" panose="020F0502020204030204" pitchFamily="34" charset="0"/>
              <a:cs typeface="Times New Roman" panose="02020603050405020304" pitchFamily="18" charset="0"/>
            </a:endParaRPr>
          </a:p>
          <a:p>
            <a:pPr algn="just"/>
            <a:r>
              <a:rPr lang="es-ES" dirty="0"/>
              <a:t>- FEV1: </a:t>
            </a:r>
            <a:r>
              <a:rPr lang="es-ES" sz="1800" dirty="0">
                <a:effectLst/>
                <a:latin typeface="Calibri" panose="020F0502020204030204" pitchFamily="34" charset="0"/>
                <a:ea typeface="Calibri" panose="020F0502020204030204" pitchFamily="34" charset="0"/>
                <a:cs typeface="Times New Roman" panose="02020603050405020304" pitchFamily="18" charset="0"/>
              </a:rPr>
              <a:t>88.06% vs 73.90%</a:t>
            </a:r>
            <a:endParaRPr lang="es-ES" dirty="0"/>
          </a:p>
          <a:p>
            <a:pPr algn="just"/>
            <a:r>
              <a:rPr lang="es-ES" dirty="0"/>
              <a:t>- DLCO: </a:t>
            </a:r>
            <a:r>
              <a:rPr lang="es-ES" sz="1800" dirty="0">
                <a:effectLst/>
                <a:latin typeface="Calibri" panose="020F0502020204030204" pitchFamily="34" charset="0"/>
                <a:ea typeface="Calibri" panose="020F0502020204030204" pitchFamily="34" charset="0"/>
                <a:cs typeface="Times New Roman" panose="02020603050405020304" pitchFamily="18" charset="0"/>
              </a:rPr>
              <a:t>103.13% vs 91.10% </a:t>
            </a:r>
            <a:endParaRPr lang="es-ES" dirty="0"/>
          </a:p>
        </p:txBody>
      </p:sp>
      <p:graphicFrame>
        <p:nvGraphicFramePr>
          <p:cNvPr id="17" name="Gráfico 16">
            <a:extLst>
              <a:ext uri="{FF2B5EF4-FFF2-40B4-BE49-F238E27FC236}">
                <a16:creationId xmlns:a16="http://schemas.microsoft.com/office/drawing/2014/main" id="{53E82C1F-0587-5F8C-64AB-7DDC0CD2EB2A}"/>
              </a:ext>
            </a:extLst>
          </p:cNvPr>
          <p:cNvGraphicFramePr/>
          <p:nvPr>
            <p:extLst>
              <p:ext uri="{D42A27DB-BD31-4B8C-83A1-F6EECF244321}">
                <p14:modId xmlns:p14="http://schemas.microsoft.com/office/powerpoint/2010/main" val="3042917863"/>
              </p:ext>
            </p:extLst>
          </p:nvPr>
        </p:nvGraphicFramePr>
        <p:xfrm>
          <a:off x="3203848" y="1336478"/>
          <a:ext cx="2880319" cy="1739328"/>
        </p:xfrm>
        <a:graphic>
          <a:graphicData uri="http://schemas.openxmlformats.org/drawingml/2006/chart">
            <c:chart xmlns:c="http://schemas.openxmlformats.org/drawingml/2006/chart" xmlns:r="http://schemas.openxmlformats.org/officeDocument/2006/relationships" r:id="rId3"/>
          </a:graphicData>
        </a:graphic>
      </p:graphicFrame>
      <p:sp>
        <p:nvSpPr>
          <p:cNvPr id="19" name="CuadroTexto 18">
            <a:extLst>
              <a:ext uri="{FF2B5EF4-FFF2-40B4-BE49-F238E27FC236}">
                <a16:creationId xmlns:a16="http://schemas.microsoft.com/office/drawing/2014/main" id="{6A94C02F-E6F4-9F74-FD2C-A7C45FF74364}"/>
              </a:ext>
            </a:extLst>
          </p:cNvPr>
          <p:cNvSpPr txBox="1"/>
          <p:nvPr/>
        </p:nvSpPr>
        <p:spPr>
          <a:xfrm>
            <a:off x="4482621" y="1474114"/>
            <a:ext cx="576064" cy="369332"/>
          </a:xfrm>
          <a:prstGeom prst="rect">
            <a:avLst/>
          </a:prstGeom>
          <a:noFill/>
          <a:ln>
            <a:noFill/>
          </a:ln>
        </p:spPr>
        <p:txBody>
          <a:bodyPr wrap="square" rtlCol="0">
            <a:spAutoFit/>
          </a:bodyPr>
          <a:lstStyle/>
          <a:p>
            <a:r>
              <a:rPr lang="es-ES" sz="1200" dirty="0">
                <a:effectLst/>
                <a:latin typeface="Calibri" panose="020F0502020204030204" pitchFamily="34" charset="0"/>
                <a:ea typeface="Calibri" panose="020F0502020204030204" pitchFamily="34" charset="0"/>
                <a:cs typeface="Times New Roman" panose="02020603050405020304" pitchFamily="18" charset="0"/>
              </a:rPr>
              <a:t>12,93</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endParaRPr lang="es-ES" dirty="0"/>
          </a:p>
        </p:txBody>
      </p:sp>
      <p:sp>
        <p:nvSpPr>
          <p:cNvPr id="20" name="CuadroTexto 19">
            <a:extLst>
              <a:ext uri="{FF2B5EF4-FFF2-40B4-BE49-F238E27FC236}">
                <a16:creationId xmlns:a16="http://schemas.microsoft.com/office/drawing/2014/main" id="{191438C2-97E6-856E-D8F5-BF16FCC59758}"/>
              </a:ext>
            </a:extLst>
          </p:cNvPr>
          <p:cNvSpPr txBox="1"/>
          <p:nvPr/>
        </p:nvSpPr>
        <p:spPr>
          <a:xfrm>
            <a:off x="4572000" y="1864865"/>
            <a:ext cx="576064" cy="369332"/>
          </a:xfrm>
          <a:prstGeom prst="rect">
            <a:avLst/>
          </a:prstGeom>
          <a:noFill/>
        </p:spPr>
        <p:txBody>
          <a:bodyPr wrap="square" rtlCol="0">
            <a:spAutoFit/>
          </a:bodyPr>
          <a:lstStyle/>
          <a:p>
            <a:r>
              <a:rPr lang="es-ES" sz="1200" dirty="0">
                <a:latin typeface="Calibri" panose="020F0502020204030204" pitchFamily="34" charset="0"/>
                <a:ea typeface="Calibri" panose="020F0502020204030204" pitchFamily="34" charset="0"/>
                <a:cs typeface="Times New Roman" panose="02020603050405020304" pitchFamily="18" charset="0"/>
              </a:rPr>
              <a:t>15,81</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endParaRPr lang="es-ES" dirty="0"/>
          </a:p>
        </p:txBody>
      </p:sp>
      <p:sp>
        <p:nvSpPr>
          <p:cNvPr id="26" name="CuadroTexto 25">
            <a:extLst>
              <a:ext uri="{FF2B5EF4-FFF2-40B4-BE49-F238E27FC236}">
                <a16:creationId xmlns:a16="http://schemas.microsoft.com/office/drawing/2014/main" id="{1D75AFCE-FE00-D2B2-E046-9DF91ACF3322}"/>
              </a:ext>
            </a:extLst>
          </p:cNvPr>
          <p:cNvSpPr txBox="1"/>
          <p:nvPr/>
        </p:nvSpPr>
        <p:spPr>
          <a:xfrm>
            <a:off x="4684909" y="2221880"/>
            <a:ext cx="507855" cy="369332"/>
          </a:xfrm>
          <a:prstGeom prst="rect">
            <a:avLst/>
          </a:prstGeom>
          <a:noFill/>
          <a:ln>
            <a:noFill/>
          </a:ln>
        </p:spPr>
        <p:txBody>
          <a:bodyPr wrap="square" rtlCol="0">
            <a:spAutoFit/>
          </a:bodyPr>
          <a:lstStyle/>
          <a:p>
            <a:r>
              <a:rPr lang="es-ES" sz="1200" dirty="0">
                <a:latin typeface="Calibri" panose="020F0502020204030204" pitchFamily="34" charset="0"/>
                <a:ea typeface="Calibri" panose="020F0502020204030204" pitchFamily="34" charset="0"/>
                <a:cs typeface="Times New Roman" panose="02020603050405020304" pitchFamily="18" charset="0"/>
              </a:rPr>
              <a:t>2,58</a:t>
            </a:r>
            <a:r>
              <a:rPr lang="es-ES" sz="1800" dirty="0">
                <a:effectLst/>
                <a:latin typeface="Calibri" panose="020F0502020204030204" pitchFamily="34" charset="0"/>
                <a:ea typeface="Calibri" panose="020F0502020204030204" pitchFamily="34" charset="0"/>
                <a:cs typeface="Times New Roman" panose="02020603050405020304" pitchFamily="18" charset="0"/>
              </a:rPr>
              <a:t> </a:t>
            </a:r>
            <a:endParaRPr lang="es-ES" dirty="0"/>
          </a:p>
        </p:txBody>
      </p:sp>
      <p:cxnSp>
        <p:nvCxnSpPr>
          <p:cNvPr id="28" name="Conector recto 27">
            <a:extLst>
              <a:ext uri="{FF2B5EF4-FFF2-40B4-BE49-F238E27FC236}">
                <a16:creationId xmlns:a16="http://schemas.microsoft.com/office/drawing/2014/main" id="{2A9D48A3-A295-DFAE-DC2C-2DF41F54B6A8}"/>
              </a:ext>
            </a:extLst>
          </p:cNvPr>
          <p:cNvCxnSpPr>
            <a:cxnSpLocks/>
            <a:endCxn id="26" idx="1"/>
          </p:cNvCxnSpPr>
          <p:nvPr/>
        </p:nvCxnSpPr>
        <p:spPr>
          <a:xfrm flipV="1">
            <a:off x="4467137" y="2406546"/>
            <a:ext cx="217772" cy="47632"/>
          </a:xfrm>
          <a:prstGeom prst="line">
            <a:avLst/>
          </a:prstGeom>
        </p:spPr>
        <p:style>
          <a:lnRef idx="1">
            <a:schemeClr val="dk1"/>
          </a:lnRef>
          <a:fillRef idx="0">
            <a:schemeClr val="dk1"/>
          </a:fillRef>
          <a:effectRef idx="0">
            <a:schemeClr val="dk1"/>
          </a:effectRef>
          <a:fontRef idx="minor">
            <a:schemeClr val="tx1"/>
          </a:fontRef>
        </p:style>
      </p:cxnSp>
      <p:sp>
        <p:nvSpPr>
          <p:cNvPr id="33" name="CuadroTexto 32">
            <a:extLst>
              <a:ext uri="{FF2B5EF4-FFF2-40B4-BE49-F238E27FC236}">
                <a16:creationId xmlns:a16="http://schemas.microsoft.com/office/drawing/2014/main" id="{2D2E104D-453B-E9AC-9F40-87335201E9A9}"/>
              </a:ext>
            </a:extLst>
          </p:cNvPr>
          <p:cNvSpPr txBox="1"/>
          <p:nvPr/>
        </p:nvSpPr>
        <p:spPr>
          <a:xfrm>
            <a:off x="6084168" y="1366834"/>
            <a:ext cx="2952328" cy="646331"/>
          </a:xfrm>
          <a:prstGeom prst="rect">
            <a:avLst/>
          </a:prstGeom>
          <a:solidFill>
            <a:schemeClr val="bg1">
              <a:lumMod val="95000"/>
            </a:schemeClr>
          </a:solidFill>
          <a:ln w="25400">
            <a:solidFill>
              <a:schemeClr val="bg2">
                <a:lumMod val="50000"/>
              </a:schemeClr>
            </a:solidFill>
          </a:ln>
        </p:spPr>
        <p:txBody>
          <a:bodyPr wrap="square" rtlCol="0">
            <a:spAutoFit/>
          </a:bodyPr>
          <a:lstStyle/>
          <a:p>
            <a:pPr algn="just"/>
            <a:r>
              <a:rPr lang="es-ES" sz="1800" dirty="0">
                <a:effectLst/>
                <a:latin typeface="Calibri" panose="020F0502020204030204" pitchFamily="34" charset="0"/>
                <a:ea typeface="Calibri" panose="020F0502020204030204" pitchFamily="34" charset="0"/>
                <a:cs typeface="Times New Roman" panose="02020603050405020304" pitchFamily="18" charset="0"/>
              </a:rPr>
              <a:t>22,93%: </a:t>
            </a:r>
            <a:r>
              <a:rPr lang="es-ES" dirty="0">
                <a:latin typeface="Calibri" panose="020F0502020204030204" pitchFamily="34" charset="0"/>
                <a:ea typeface="Calibri" panose="020F0502020204030204" pitchFamily="34" charset="0"/>
                <a:cs typeface="Times New Roman" panose="02020603050405020304" pitchFamily="18" charset="0"/>
              </a:rPr>
              <a:t>silicosis </a:t>
            </a:r>
            <a:r>
              <a:rPr lang="es-ES" sz="1800" dirty="0">
                <a:effectLst/>
                <a:latin typeface="Calibri" panose="020F0502020204030204" pitchFamily="34" charset="0"/>
                <a:ea typeface="Calibri" panose="020F0502020204030204" pitchFamily="34" charset="0"/>
                <a:cs typeface="Times New Roman" panose="02020603050405020304" pitchFamily="18" charset="0"/>
              </a:rPr>
              <a:t>acelerada </a:t>
            </a:r>
          </a:p>
          <a:p>
            <a:pPr algn="just"/>
            <a:r>
              <a:rPr lang="es-ES" sz="1800" dirty="0">
                <a:effectLst/>
                <a:latin typeface="Calibri" panose="020F0502020204030204" pitchFamily="34" charset="0"/>
                <a:ea typeface="Calibri" panose="020F0502020204030204" pitchFamily="34" charset="0"/>
                <a:cs typeface="Times New Roman" panose="02020603050405020304" pitchFamily="18" charset="0"/>
              </a:rPr>
              <a:t>(5-10 años desde exposición)</a:t>
            </a:r>
            <a:endParaRPr lang="es-ES" dirty="0"/>
          </a:p>
        </p:txBody>
      </p:sp>
      <p:sp>
        <p:nvSpPr>
          <p:cNvPr id="34" name="CuadroTexto 33">
            <a:extLst>
              <a:ext uri="{FF2B5EF4-FFF2-40B4-BE49-F238E27FC236}">
                <a16:creationId xmlns:a16="http://schemas.microsoft.com/office/drawing/2014/main" id="{A5797228-8989-2FC3-0AA4-CF496D89719F}"/>
              </a:ext>
            </a:extLst>
          </p:cNvPr>
          <p:cNvSpPr txBox="1"/>
          <p:nvPr/>
        </p:nvSpPr>
        <p:spPr>
          <a:xfrm>
            <a:off x="6084168" y="2095897"/>
            <a:ext cx="2880320" cy="646331"/>
          </a:xfrm>
          <a:prstGeom prst="rect">
            <a:avLst/>
          </a:prstGeom>
          <a:solidFill>
            <a:schemeClr val="bg1">
              <a:lumMod val="95000"/>
            </a:schemeClr>
          </a:solidFill>
          <a:ln w="25400">
            <a:solidFill>
              <a:schemeClr val="bg2">
                <a:lumMod val="50000"/>
              </a:schemeClr>
            </a:solidFill>
          </a:ln>
        </p:spPr>
        <p:txBody>
          <a:bodyPr wrap="square" rtlCol="0">
            <a:spAutoFit/>
          </a:bodyPr>
          <a:lstStyle/>
          <a:p>
            <a:pPr algn="just"/>
            <a:r>
              <a:rPr lang="es-ES" dirty="0"/>
              <a:t>58,71% tr</a:t>
            </a:r>
            <a:r>
              <a:rPr lang="es-ES" sz="1800" dirty="0">
                <a:effectLst/>
                <a:latin typeface="Calibri" panose="020F0502020204030204" pitchFamily="34" charset="0"/>
                <a:ea typeface="Calibri" panose="020F0502020204030204" pitchFamily="34" charset="0"/>
                <a:cs typeface="Times New Roman" panose="02020603050405020304" pitchFamily="18" charset="0"/>
              </a:rPr>
              <a:t>as el abandono (hasta  ̴20 años)</a:t>
            </a:r>
            <a:endParaRPr lang="es-ES" dirty="0"/>
          </a:p>
        </p:txBody>
      </p:sp>
      <p:sp>
        <p:nvSpPr>
          <p:cNvPr id="35" name="CuadroTexto 34">
            <a:extLst>
              <a:ext uri="{FF2B5EF4-FFF2-40B4-BE49-F238E27FC236}">
                <a16:creationId xmlns:a16="http://schemas.microsoft.com/office/drawing/2014/main" id="{6B087539-1639-993A-309B-5E82637FEE60}"/>
              </a:ext>
            </a:extLst>
          </p:cNvPr>
          <p:cNvSpPr txBox="1"/>
          <p:nvPr/>
        </p:nvSpPr>
        <p:spPr>
          <a:xfrm>
            <a:off x="4957960" y="173193"/>
            <a:ext cx="1126208" cy="923330"/>
          </a:xfrm>
          <a:prstGeom prst="rect">
            <a:avLst/>
          </a:prstGeom>
          <a:solidFill>
            <a:schemeClr val="bg1">
              <a:lumMod val="95000"/>
            </a:schemeClr>
          </a:solidFill>
          <a:ln w="25400">
            <a:solidFill>
              <a:schemeClr val="accent2">
                <a:lumMod val="75000"/>
              </a:schemeClr>
            </a:solidFill>
          </a:ln>
        </p:spPr>
        <p:txBody>
          <a:bodyPr wrap="square" rtlCol="0">
            <a:spAutoFit/>
          </a:bodyPr>
          <a:lstStyle/>
          <a:p>
            <a:pPr algn="just"/>
            <a:r>
              <a:rPr lang="es-ES" sz="1800" dirty="0">
                <a:effectLst/>
                <a:latin typeface="Calibri" panose="020F0502020204030204" pitchFamily="34" charset="0"/>
                <a:ea typeface="Calibri" panose="020F0502020204030204" pitchFamily="34" charset="0"/>
                <a:cs typeface="Times New Roman" panose="02020603050405020304" pitchFamily="18" charset="0"/>
              </a:rPr>
              <a:t>p=0.034</a:t>
            </a:r>
          </a:p>
          <a:p>
            <a:pPr algn="just"/>
            <a:r>
              <a:rPr lang="es-ES" dirty="0">
                <a:latin typeface="Calibri" panose="020F0502020204030204" pitchFamily="34" charset="0"/>
                <a:ea typeface="Calibri" panose="020F0502020204030204" pitchFamily="34" charset="0"/>
                <a:cs typeface="Times New Roman" panose="02020603050405020304" pitchFamily="18" charset="0"/>
              </a:rPr>
              <a:t>p</a:t>
            </a:r>
            <a:r>
              <a:rPr lang="es-ES" sz="1800" dirty="0">
                <a:effectLst/>
                <a:latin typeface="Calibri" panose="020F0502020204030204" pitchFamily="34" charset="0"/>
                <a:ea typeface="Calibri" panose="020F0502020204030204" pitchFamily="34" charset="0"/>
                <a:cs typeface="Times New Roman" panose="02020603050405020304" pitchFamily="18" charset="0"/>
              </a:rPr>
              <a:t>=0.028</a:t>
            </a:r>
          </a:p>
          <a:p>
            <a:pPr algn="just"/>
            <a:r>
              <a:rPr lang="es-ES" sz="1800" dirty="0">
                <a:effectLst/>
                <a:latin typeface="Calibri" panose="020F0502020204030204" pitchFamily="34" charset="0"/>
                <a:ea typeface="Calibri" panose="020F0502020204030204" pitchFamily="34" charset="0"/>
                <a:cs typeface="Times New Roman" panose="02020603050405020304" pitchFamily="18" charset="0"/>
              </a:rPr>
              <a:t>p=0.003</a:t>
            </a:r>
            <a:endParaRPr lang="es-ES" dirty="0"/>
          </a:p>
        </p:txBody>
      </p:sp>
      <p:sp>
        <p:nvSpPr>
          <p:cNvPr id="36" name="Cerrar llave 35">
            <a:extLst>
              <a:ext uri="{FF2B5EF4-FFF2-40B4-BE49-F238E27FC236}">
                <a16:creationId xmlns:a16="http://schemas.microsoft.com/office/drawing/2014/main" id="{01ADFC08-C113-AC60-17DA-74C691C2C45F}"/>
              </a:ext>
            </a:extLst>
          </p:cNvPr>
          <p:cNvSpPr/>
          <p:nvPr/>
        </p:nvSpPr>
        <p:spPr>
          <a:xfrm>
            <a:off x="4644008" y="158318"/>
            <a:ext cx="210204" cy="938205"/>
          </a:xfrm>
          <a:prstGeom prst="rightBrac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259</Words>
  <Application>Microsoft Office PowerPoint</Application>
  <PresentationFormat>Presentación en pantalla (16:9)</PresentationFormat>
  <Paragraphs>30</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Raquel Andrés</cp:lastModifiedBy>
  <cp:revision>4</cp:revision>
  <dcterms:created xsi:type="dcterms:W3CDTF">2022-01-11T08:55:46Z</dcterms:created>
  <dcterms:modified xsi:type="dcterms:W3CDTF">2023-03-02T22:16:53Z</dcterms:modified>
</cp:coreProperties>
</file>