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94" y="-23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DB7D-8923-4895-8C14-5F185E9E780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C10AF-FA7D-41FA-927E-876DE4E594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0499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DB7D-8923-4895-8C14-5F185E9E780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C10AF-FA7D-41FA-927E-876DE4E594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7479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DB7D-8923-4895-8C14-5F185E9E780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C10AF-FA7D-41FA-927E-876DE4E594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3304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DB7D-8923-4895-8C14-5F185E9E780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C10AF-FA7D-41FA-927E-876DE4E594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060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DB7D-8923-4895-8C14-5F185E9E780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C10AF-FA7D-41FA-927E-876DE4E594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0779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DB7D-8923-4895-8C14-5F185E9E780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C10AF-FA7D-41FA-927E-876DE4E594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3173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DB7D-8923-4895-8C14-5F185E9E780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C10AF-FA7D-41FA-927E-876DE4E594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04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DB7D-8923-4895-8C14-5F185E9E780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C10AF-FA7D-41FA-927E-876DE4E594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6917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DB7D-8923-4895-8C14-5F185E9E780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C10AF-FA7D-41FA-927E-876DE4E594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986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DB7D-8923-4895-8C14-5F185E9E780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C10AF-FA7D-41FA-927E-876DE4E594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5856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5DB7D-8923-4895-8C14-5F185E9E780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C10AF-FA7D-41FA-927E-876DE4E594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8589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5DB7D-8923-4895-8C14-5F185E9E780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C10AF-FA7D-41FA-927E-876DE4E594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1038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52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Presentación en pantalla (16:9)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</cp:revision>
  <dcterms:created xsi:type="dcterms:W3CDTF">2023-03-02T19:52:48Z</dcterms:created>
  <dcterms:modified xsi:type="dcterms:W3CDTF">2023-03-02T19:55:39Z</dcterms:modified>
</cp:coreProperties>
</file>