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68" autoAdjust="0"/>
    <p:restoredTop sz="94660"/>
  </p:normalViewPr>
  <p:slideViewPr>
    <p:cSldViewPr>
      <p:cViewPr>
        <p:scale>
          <a:sx n="110" d="100"/>
          <a:sy n="110" d="100"/>
        </p:scale>
        <p:origin x="984" y="19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16A6C1-0C79-46D9-9FD2-1C6157F84973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s-ES"/>
        </a:p>
      </dgm:t>
    </dgm:pt>
    <dgm:pt modelId="{8A8DA6A8-D362-40D2-93AA-DE07D0EBCE4E}">
      <dgm:prSet phldrT="[Texto]" custT="1"/>
      <dgm:spPr/>
      <dgm:t>
        <a:bodyPr/>
        <a:lstStyle/>
        <a:p>
          <a:r>
            <a:rPr lang="es-ES" sz="1100" b="1">
              <a:solidFill>
                <a:schemeClr val="tx1"/>
              </a:solidFill>
            </a:rPr>
            <a:t>Respuesta clínica (EXACTO)</a:t>
          </a:r>
          <a:endParaRPr lang="es-ES" sz="1100" b="1" dirty="0">
            <a:solidFill>
              <a:schemeClr val="tx1"/>
            </a:solidFill>
          </a:endParaRPr>
        </a:p>
      </dgm:t>
    </dgm:pt>
    <dgm:pt modelId="{1BC8A0E2-37CB-4310-B2DC-AAA52DCBC7BB}" type="parTrans" cxnId="{1CEC0190-969C-41F2-8699-7AEB12CE48E0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810249BA-2915-41BF-AAF4-1F4548197609}" type="sibTrans" cxnId="{1CEC0190-969C-41F2-8699-7AEB12CE48E0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6303D1B9-7870-4AE9-A3DB-8677D017CD6F}">
      <dgm:prSet phldrT="[Texto]" custT="1"/>
      <dgm:spPr/>
      <dgm:t>
        <a:bodyPr/>
        <a:lstStyle/>
        <a:p>
          <a:r>
            <a:rPr lang="es-ES" sz="1100" b="1">
              <a:solidFill>
                <a:schemeClr val="tx1"/>
              </a:solidFill>
            </a:rPr>
            <a:t>Reducción exacerbaciones</a:t>
          </a:r>
          <a:endParaRPr lang="es-ES" sz="1100" b="1" dirty="0">
            <a:solidFill>
              <a:schemeClr val="tx1"/>
            </a:solidFill>
          </a:endParaRPr>
        </a:p>
      </dgm:t>
    </dgm:pt>
    <dgm:pt modelId="{FEA89214-B54E-4E6E-941B-AB4C87D51D31}" type="parTrans" cxnId="{D29925C6-ADD5-474B-A131-8FBDFFD20808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51821DC4-ECAD-442B-A015-0AED5F280CA0}" type="sibTrans" cxnId="{D29925C6-ADD5-474B-A131-8FBDFFD20808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25AC37BF-C60C-4C8F-A521-FF41FAD858D9}">
      <dgm:prSet phldrT="[Texto]" custT="1"/>
      <dgm:spPr/>
      <dgm:t>
        <a:bodyPr/>
        <a:lstStyle/>
        <a:p>
          <a:r>
            <a:rPr lang="es-ES" sz="1100" b="1">
              <a:solidFill>
                <a:schemeClr val="tx1"/>
              </a:solidFill>
            </a:rPr>
            <a:t>Reducción CO</a:t>
          </a:r>
          <a:endParaRPr lang="es-ES" sz="1100" b="1" dirty="0">
            <a:solidFill>
              <a:schemeClr val="tx1"/>
            </a:solidFill>
          </a:endParaRPr>
        </a:p>
      </dgm:t>
    </dgm:pt>
    <dgm:pt modelId="{405AB253-A517-4343-9A22-44969867906C}" type="parTrans" cxnId="{85EAD6E7-0547-4464-ACF1-493B724A546E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2EE4EAAE-DDD8-4192-B5D1-24E09610D645}" type="sibTrans" cxnId="{85EAD6E7-0547-4464-ACF1-493B724A546E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996CCB90-063E-40EF-9959-79688B6806B2}">
      <dgm:prSet phldrT="[Texto]" custT="1"/>
      <dgm:spPr/>
      <dgm:t>
        <a:bodyPr/>
        <a:lstStyle/>
        <a:p>
          <a:r>
            <a:rPr lang="es-ES" sz="1100" b="1">
              <a:solidFill>
                <a:schemeClr val="tx1"/>
              </a:solidFill>
            </a:rPr>
            <a:t>FEV1</a:t>
          </a:r>
          <a:endParaRPr lang="es-ES" sz="1100" b="1" dirty="0">
            <a:solidFill>
              <a:schemeClr val="tx1"/>
            </a:solidFill>
          </a:endParaRPr>
        </a:p>
      </dgm:t>
    </dgm:pt>
    <dgm:pt modelId="{7BED42FF-8FA7-4FF3-98EC-B09E37FBAA5E}" type="parTrans" cxnId="{AC6A2380-7AF6-4987-95A2-6505E015CFE7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F551E697-0AC3-4BD0-A5DB-7B0F17962E54}" type="sibTrans" cxnId="{AC6A2380-7AF6-4987-95A2-6505E015CFE7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6116EAEC-D9C7-4A8B-BA4D-282764BD4E3B}">
      <dgm:prSet phldrT="[Texto]" custT="1"/>
      <dgm:spPr/>
      <dgm:t>
        <a:bodyPr/>
        <a:lstStyle/>
        <a:p>
          <a:r>
            <a:rPr lang="es-ES" sz="1100" b="1">
              <a:solidFill>
                <a:schemeClr val="tx1"/>
              </a:solidFill>
            </a:rPr>
            <a:t>ACT</a:t>
          </a:r>
          <a:endParaRPr lang="es-ES" sz="1100" b="1" dirty="0">
            <a:solidFill>
              <a:schemeClr val="tx1"/>
            </a:solidFill>
          </a:endParaRPr>
        </a:p>
      </dgm:t>
    </dgm:pt>
    <dgm:pt modelId="{7A83CBA1-84F2-4AE8-A266-41D8DF0F5465}" type="parTrans" cxnId="{6CC4BBCE-7AEB-4992-A85A-3F28853BF5D2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8D362ABD-A41F-4E4B-B325-1A45705F6659}" type="sibTrans" cxnId="{6CC4BBCE-7AEB-4992-A85A-3F28853BF5D2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F286A275-F9F4-4F8B-9366-5623C672F537}">
      <dgm:prSet phldrT="[Texto]" custT="1"/>
      <dgm:spPr/>
      <dgm:t>
        <a:bodyPr/>
        <a:lstStyle/>
        <a:p>
          <a:r>
            <a:rPr lang="es-ES" sz="1100" b="1" dirty="0">
              <a:solidFill>
                <a:schemeClr val="tx1"/>
              </a:solidFill>
            </a:rPr>
            <a:t>Adherencia al tto</a:t>
          </a:r>
        </a:p>
      </dgm:t>
    </dgm:pt>
    <dgm:pt modelId="{D01212EF-DAFC-4085-A385-1CBEC2E82581}" type="parTrans" cxnId="{8FE94743-B782-4B2C-9568-88CFAECB6995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567B8C81-0D2F-4F66-B982-A53A1FC9FA6C}" type="sibTrans" cxnId="{8FE94743-B782-4B2C-9568-88CFAECB6995}">
      <dgm:prSet/>
      <dgm:spPr/>
      <dgm:t>
        <a:bodyPr/>
        <a:lstStyle/>
        <a:p>
          <a:endParaRPr lang="es-ES" sz="1100" b="1">
            <a:solidFill>
              <a:schemeClr val="tx1"/>
            </a:solidFill>
          </a:endParaRPr>
        </a:p>
      </dgm:t>
    </dgm:pt>
    <dgm:pt modelId="{475B7BE0-23E1-41B2-B6E1-D7048B4E13C4}" type="pres">
      <dgm:prSet presAssocID="{0316A6C1-0C79-46D9-9FD2-1C6157F8497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37CCD61-8A9C-4E71-B7F2-33D0DC345D2F}" type="pres">
      <dgm:prSet presAssocID="{8A8DA6A8-D362-40D2-93AA-DE07D0EBCE4E}" presName="hierRoot1" presStyleCnt="0">
        <dgm:presLayoutVars>
          <dgm:hierBranch val="init"/>
        </dgm:presLayoutVars>
      </dgm:prSet>
      <dgm:spPr/>
    </dgm:pt>
    <dgm:pt modelId="{8D5C5EB7-BB81-4DB2-B6F3-CB481ED32B9C}" type="pres">
      <dgm:prSet presAssocID="{8A8DA6A8-D362-40D2-93AA-DE07D0EBCE4E}" presName="rootComposite1" presStyleCnt="0"/>
      <dgm:spPr/>
    </dgm:pt>
    <dgm:pt modelId="{4B0240BE-7B20-42F0-8D4F-C185FEEE8271}" type="pres">
      <dgm:prSet presAssocID="{8A8DA6A8-D362-40D2-93AA-DE07D0EBCE4E}" presName="rootText1" presStyleLbl="node0" presStyleIdx="0" presStyleCnt="2" custScaleX="152989" custScaleY="195474" custLinFactNeighborX="-7340" custLinFactNeighborY="-10440">
        <dgm:presLayoutVars>
          <dgm:chPref val="3"/>
        </dgm:presLayoutVars>
      </dgm:prSet>
      <dgm:spPr/>
    </dgm:pt>
    <dgm:pt modelId="{9A749C33-52D5-4CEB-B735-ABA42F1521D9}" type="pres">
      <dgm:prSet presAssocID="{8A8DA6A8-D362-40D2-93AA-DE07D0EBCE4E}" presName="rootConnector1" presStyleLbl="node1" presStyleIdx="0" presStyleCnt="0"/>
      <dgm:spPr/>
    </dgm:pt>
    <dgm:pt modelId="{23364E58-542E-4E3B-8CEB-4753A8814433}" type="pres">
      <dgm:prSet presAssocID="{8A8DA6A8-D362-40D2-93AA-DE07D0EBCE4E}" presName="hierChild2" presStyleCnt="0"/>
      <dgm:spPr/>
    </dgm:pt>
    <dgm:pt modelId="{8AD5B511-94DC-4250-BC83-BDE4D5149D55}" type="pres">
      <dgm:prSet presAssocID="{FEA89214-B54E-4E6E-941B-AB4C87D51D31}" presName="Name64" presStyleLbl="parChTrans1D2" presStyleIdx="0" presStyleCnt="4"/>
      <dgm:spPr/>
    </dgm:pt>
    <dgm:pt modelId="{0984AE4E-AAB2-4677-B21D-B9754741E4BB}" type="pres">
      <dgm:prSet presAssocID="{6303D1B9-7870-4AE9-A3DB-8677D017CD6F}" presName="hierRoot2" presStyleCnt="0">
        <dgm:presLayoutVars>
          <dgm:hierBranch val="init"/>
        </dgm:presLayoutVars>
      </dgm:prSet>
      <dgm:spPr/>
    </dgm:pt>
    <dgm:pt modelId="{ED5D2F32-332B-409F-A2BB-E67DB90B08FC}" type="pres">
      <dgm:prSet presAssocID="{6303D1B9-7870-4AE9-A3DB-8677D017CD6F}" presName="rootComposite" presStyleCnt="0"/>
      <dgm:spPr/>
    </dgm:pt>
    <dgm:pt modelId="{855A9097-C78C-441A-BB78-6D4AA1141795}" type="pres">
      <dgm:prSet presAssocID="{6303D1B9-7870-4AE9-A3DB-8677D017CD6F}" presName="rootText" presStyleLbl="node2" presStyleIdx="0" presStyleCnt="4" custScaleY="152544">
        <dgm:presLayoutVars>
          <dgm:chPref val="3"/>
        </dgm:presLayoutVars>
      </dgm:prSet>
      <dgm:spPr/>
    </dgm:pt>
    <dgm:pt modelId="{B7FC8C37-8404-4E10-9AF0-9380F94B2F55}" type="pres">
      <dgm:prSet presAssocID="{6303D1B9-7870-4AE9-A3DB-8677D017CD6F}" presName="rootConnector" presStyleLbl="node2" presStyleIdx="0" presStyleCnt="4"/>
      <dgm:spPr/>
    </dgm:pt>
    <dgm:pt modelId="{9D702AF4-B7A4-4F53-A8C7-EAC88DFF038F}" type="pres">
      <dgm:prSet presAssocID="{6303D1B9-7870-4AE9-A3DB-8677D017CD6F}" presName="hierChild4" presStyleCnt="0"/>
      <dgm:spPr/>
    </dgm:pt>
    <dgm:pt modelId="{4BAFF6E7-6D8C-4F55-A50F-3DA239F56798}" type="pres">
      <dgm:prSet presAssocID="{6303D1B9-7870-4AE9-A3DB-8677D017CD6F}" presName="hierChild5" presStyleCnt="0"/>
      <dgm:spPr/>
    </dgm:pt>
    <dgm:pt modelId="{0EE2936D-6E23-45A8-B021-99AA300F32A4}" type="pres">
      <dgm:prSet presAssocID="{405AB253-A517-4343-9A22-44969867906C}" presName="Name64" presStyleLbl="parChTrans1D2" presStyleIdx="1" presStyleCnt="4"/>
      <dgm:spPr/>
    </dgm:pt>
    <dgm:pt modelId="{3CCCD5D1-F838-4985-A199-EC6C22AE1D1E}" type="pres">
      <dgm:prSet presAssocID="{25AC37BF-C60C-4C8F-A521-FF41FAD858D9}" presName="hierRoot2" presStyleCnt="0">
        <dgm:presLayoutVars>
          <dgm:hierBranch val="init"/>
        </dgm:presLayoutVars>
      </dgm:prSet>
      <dgm:spPr/>
    </dgm:pt>
    <dgm:pt modelId="{5E809546-EF95-4738-8076-A4A7B9320BDE}" type="pres">
      <dgm:prSet presAssocID="{25AC37BF-C60C-4C8F-A521-FF41FAD858D9}" presName="rootComposite" presStyleCnt="0"/>
      <dgm:spPr/>
    </dgm:pt>
    <dgm:pt modelId="{AAA17C76-E036-478E-B6F0-F5AD208F2327}" type="pres">
      <dgm:prSet presAssocID="{25AC37BF-C60C-4C8F-A521-FF41FAD858D9}" presName="rootText" presStyleLbl="node2" presStyleIdx="1" presStyleCnt="4">
        <dgm:presLayoutVars>
          <dgm:chPref val="3"/>
        </dgm:presLayoutVars>
      </dgm:prSet>
      <dgm:spPr/>
    </dgm:pt>
    <dgm:pt modelId="{0CD56AF0-293D-4FD8-92EF-DC12CB772F5F}" type="pres">
      <dgm:prSet presAssocID="{25AC37BF-C60C-4C8F-A521-FF41FAD858D9}" presName="rootConnector" presStyleLbl="node2" presStyleIdx="1" presStyleCnt="4"/>
      <dgm:spPr/>
    </dgm:pt>
    <dgm:pt modelId="{0D686184-6FEA-4992-B1A1-B66303CE4DED}" type="pres">
      <dgm:prSet presAssocID="{25AC37BF-C60C-4C8F-A521-FF41FAD858D9}" presName="hierChild4" presStyleCnt="0"/>
      <dgm:spPr/>
    </dgm:pt>
    <dgm:pt modelId="{B8A296F6-EA1C-4B06-8402-268A88546754}" type="pres">
      <dgm:prSet presAssocID="{25AC37BF-C60C-4C8F-A521-FF41FAD858D9}" presName="hierChild5" presStyleCnt="0"/>
      <dgm:spPr/>
    </dgm:pt>
    <dgm:pt modelId="{40BC00AD-031B-450D-BC9D-7BAE8C226CDC}" type="pres">
      <dgm:prSet presAssocID="{7BED42FF-8FA7-4FF3-98EC-B09E37FBAA5E}" presName="Name64" presStyleLbl="parChTrans1D2" presStyleIdx="2" presStyleCnt="4"/>
      <dgm:spPr/>
    </dgm:pt>
    <dgm:pt modelId="{4B7DDC02-CEBC-4C9C-9701-EABA38D8FC58}" type="pres">
      <dgm:prSet presAssocID="{996CCB90-063E-40EF-9959-79688B6806B2}" presName="hierRoot2" presStyleCnt="0">
        <dgm:presLayoutVars>
          <dgm:hierBranch val="init"/>
        </dgm:presLayoutVars>
      </dgm:prSet>
      <dgm:spPr/>
    </dgm:pt>
    <dgm:pt modelId="{5F82D625-CD4B-47B6-B035-5F92FED3013F}" type="pres">
      <dgm:prSet presAssocID="{996CCB90-063E-40EF-9959-79688B6806B2}" presName="rootComposite" presStyleCnt="0"/>
      <dgm:spPr/>
    </dgm:pt>
    <dgm:pt modelId="{77B27983-C636-4D30-BD55-1051F793525B}" type="pres">
      <dgm:prSet presAssocID="{996CCB90-063E-40EF-9959-79688B6806B2}" presName="rootText" presStyleLbl="node2" presStyleIdx="2" presStyleCnt="4">
        <dgm:presLayoutVars>
          <dgm:chPref val="3"/>
        </dgm:presLayoutVars>
      </dgm:prSet>
      <dgm:spPr/>
    </dgm:pt>
    <dgm:pt modelId="{675032BE-4CEA-4482-9906-9E7849E6301A}" type="pres">
      <dgm:prSet presAssocID="{996CCB90-063E-40EF-9959-79688B6806B2}" presName="rootConnector" presStyleLbl="node2" presStyleIdx="2" presStyleCnt="4"/>
      <dgm:spPr/>
    </dgm:pt>
    <dgm:pt modelId="{A2F5AF5A-7F99-4C20-92CF-127DF5ECF49F}" type="pres">
      <dgm:prSet presAssocID="{996CCB90-063E-40EF-9959-79688B6806B2}" presName="hierChild4" presStyleCnt="0"/>
      <dgm:spPr/>
    </dgm:pt>
    <dgm:pt modelId="{9A2D3642-DBC9-4F57-AE06-8841B5061B77}" type="pres">
      <dgm:prSet presAssocID="{996CCB90-063E-40EF-9959-79688B6806B2}" presName="hierChild5" presStyleCnt="0"/>
      <dgm:spPr/>
    </dgm:pt>
    <dgm:pt modelId="{3B7E9627-A40E-42FF-9EAD-121733AFA7F5}" type="pres">
      <dgm:prSet presAssocID="{7A83CBA1-84F2-4AE8-A266-41D8DF0F5465}" presName="Name64" presStyleLbl="parChTrans1D2" presStyleIdx="3" presStyleCnt="4"/>
      <dgm:spPr/>
    </dgm:pt>
    <dgm:pt modelId="{3924216E-1B55-41B9-94EA-B7EB9457D46B}" type="pres">
      <dgm:prSet presAssocID="{6116EAEC-D9C7-4A8B-BA4D-282764BD4E3B}" presName="hierRoot2" presStyleCnt="0">
        <dgm:presLayoutVars>
          <dgm:hierBranch val="init"/>
        </dgm:presLayoutVars>
      </dgm:prSet>
      <dgm:spPr/>
    </dgm:pt>
    <dgm:pt modelId="{0EDF9C45-151F-4364-8F95-53D61D65AF57}" type="pres">
      <dgm:prSet presAssocID="{6116EAEC-D9C7-4A8B-BA4D-282764BD4E3B}" presName="rootComposite" presStyleCnt="0"/>
      <dgm:spPr/>
    </dgm:pt>
    <dgm:pt modelId="{33C18587-269A-48EE-9D0C-AE14B09C943E}" type="pres">
      <dgm:prSet presAssocID="{6116EAEC-D9C7-4A8B-BA4D-282764BD4E3B}" presName="rootText" presStyleLbl="node2" presStyleIdx="3" presStyleCnt="4">
        <dgm:presLayoutVars>
          <dgm:chPref val="3"/>
        </dgm:presLayoutVars>
      </dgm:prSet>
      <dgm:spPr/>
    </dgm:pt>
    <dgm:pt modelId="{23468814-82CC-4786-8534-0E786D34591C}" type="pres">
      <dgm:prSet presAssocID="{6116EAEC-D9C7-4A8B-BA4D-282764BD4E3B}" presName="rootConnector" presStyleLbl="node2" presStyleIdx="3" presStyleCnt="4"/>
      <dgm:spPr/>
    </dgm:pt>
    <dgm:pt modelId="{9429E835-9138-4DD5-93A7-DF388A212B9D}" type="pres">
      <dgm:prSet presAssocID="{6116EAEC-D9C7-4A8B-BA4D-282764BD4E3B}" presName="hierChild4" presStyleCnt="0"/>
      <dgm:spPr/>
    </dgm:pt>
    <dgm:pt modelId="{11DB9B20-0708-48AE-9FF7-9A6B6157EB27}" type="pres">
      <dgm:prSet presAssocID="{6116EAEC-D9C7-4A8B-BA4D-282764BD4E3B}" presName="hierChild5" presStyleCnt="0"/>
      <dgm:spPr/>
    </dgm:pt>
    <dgm:pt modelId="{6E0C899B-A100-404F-B294-C1818BC86DF4}" type="pres">
      <dgm:prSet presAssocID="{8A8DA6A8-D362-40D2-93AA-DE07D0EBCE4E}" presName="hierChild3" presStyleCnt="0"/>
      <dgm:spPr/>
    </dgm:pt>
    <dgm:pt modelId="{A8E49471-9DF4-4785-A765-8BAC94C644DB}" type="pres">
      <dgm:prSet presAssocID="{F286A275-F9F4-4F8B-9366-5623C672F537}" presName="hierRoot1" presStyleCnt="0">
        <dgm:presLayoutVars>
          <dgm:hierBranch val="init"/>
        </dgm:presLayoutVars>
      </dgm:prSet>
      <dgm:spPr/>
    </dgm:pt>
    <dgm:pt modelId="{1FDD8D3D-96BE-4BB6-8352-D922EA72E243}" type="pres">
      <dgm:prSet presAssocID="{F286A275-F9F4-4F8B-9366-5623C672F537}" presName="rootComposite1" presStyleCnt="0"/>
      <dgm:spPr/>
    </dgm:pt>
    <dgm:pt modelId="{27AC9F47-70AF-440E-B6C3-5ED6E622E8B8}" type="pres">
      <dgm:prSet presAssocID="{F286A275-F9F4-4F8B-9366-5623C672F537}" presName="rootText1" presStyleLbl="node0" presStyleIdx="1" presStyleCnt="2" custScaleX="157312" custScaleY="202736" custLinFactNeighborX="-7340" custLinFactNeighborY="-19869">
        <dgm:presLayoutVars>
          <dgm:chPref val="3"/>
        </dgm:presLayoutVars>
      </dgm:prSet>
      <dgm:spPr/>
    </dgm:pt>
    <dgm:pt modelId="{3A02B63D-2816-4DDB-8497-9AAE4F0B6814}" type="pres">
      <dgm:prSet presAssocID="{F286A275-F9F4-4F8B-9366-5623C672F537}" presName="rootConnector1" presStyleLbl="node1" presStyleIdx="0" presStyleCnt="0"/>
      <dgm:spPr/>
    </dgm:pt>
    <dgm:pt modelId="{C3A77303-A206-418A-927D-9A1CD9D0DF4D}" type="pres">
      <dgm:prSet presAssocID="{F286A275-F9F4-4F8B-9366-5623C672F537}" presName="hierChild2" presStyleCnt="0"/>
      <dgm:spPr/>
    </dgm:pt>
    <dgm:pt modelId="{799CB727-D5F9-43EE-835F-EE7CB2C2D53B}" type="pres">
      <dgm:prSet presAssocID="{F286A275-F9F4-4F8B-9366-5623C672F537}" presName="hierChild3" presStyleCnt="0"/>
      <dgm:spPr/>
    </dgm:pt>
  </dgm:ptLst>
  <dgm:cxnLst>
    <dgm:cxn modelId="{02C30704-2C9B-46BD-9096-09FA0F9E768C}" type="presOf" srcId="{7BED42FF-8FA7-4FF3-98EC-B09E37FBAA5E}" destId="{40BC00AD-031B-450D-BC9D-7BAE8C226CDC}" srcOrd="0" destOrd="0" presId="urn:microsoft.com/office/officeart/2009/3/layout/HorizontalOrganizationChart"/>
    <dgm:cxn modelId="{8F7E9108-FFC0-4BC8-939F-F81CF2C7387C}" type="presOf" srcId="{996CCB90-063E-40EF-9959-79688B6806B2}" destId="{77B27983-C636-4D30-BD55-1051F793525B}" srcOrd="0" destOrd="0" presId="urn:microsoft.com/office/officeart/2009/3/layout/HorizontalOrganizationChart"/>
    <dgm:cxn modelId="{F8154309-5B49-4F60-BB19-7966061012E5}" type="presOf" srcId="{FEA89214-B54E-4E6E-941B-AB4C87D51D31}" destId="{8AD5B511-94DC-4250-BC83-BDE4D5149D55}" srcOrd="0" destOrd="0" presId="urn:microsoft.com/office/officeart/2009/3/layout/HorizontalOrganizationChart"/>
    <dgm:cxn modelId="{BC53840C-E647-4E0B-ADE4-AD887AD6BDA0}" type="presOf" srcId="{6116EAEC-D9C7-4A8B-BA4D-282764BD4E3B}" destId="{23468814-82CC-4786-8534-0E786D34591C}" srcOrd="1" destOrd="0" presId="urn:microsoft.com/office/officeart/2009/3/layout/HorizontalOrganizationChart"/>
    <dgm:cxn modelId="{5401521B-25E8-44D7-8CB1-8238855B8A71}" type="presOf" srcId="{6303D1B9-7870-4AE9-A3DB-8677D017CD6F}" destId="{B7FC8C37-8404-4E10-9AF0-9380F94B2F55}" srcOrd="1" destOrd="0" presId="urn:microsoft.com/office/officeart/2009/3/layout/HorizontalOrganizationChart"/>
    <dgm:cxn modelId="{136BCC25-2423-49F9-89E0-3B6FACD387B7}" type="presOf" srcId="{8A8DA6A8-D362-40D2-93AA-DE07D0EBCE4E}" destId="{9A749C33-52D5-4CEB-B735-ABA42F1521D9}" srcOrd="1" destOrd="0" presId="urn:microsoft.com/office/officeart/2009/3/layout/HorizontalOrganizationChart"/>
    <dgm:cxn modelId="{05236339-C158-45AB-83C9-C7F3EC4DE14E}" type="presOf" srcId="{F286A275-F9F4-4F8B-9366-5623C672F537}" destId="{3A02B63D-2816-4DDB-8497-9AAE4F0B6814}" srcOrd="1" destOrd="0" presId="urn:microsoft.com/office/officeart/2009/3/layout/HorizontalOrganizationChart"/>
    <dgm:cxn modelId="{8FE94743-B782-4B2C-9568-88CFAECB6995}" srcId="{0316A6C1-0C79-46D9-9FD2-1C6157F84973}" destId="{F286A275-F9F4-4F8B-9366-5623C672F537}" srcOrd="1" destOrd="0" parTransId="{D01212EF-DAFC-4085-A385-1CBEC2E82581}" sibTransId="{567B8C81-0D2F-4F66-B982-A53A1FC9FA6C}"/>
    <dgm:cxn modelId="{1F5AD968-AC3E-49AE-9CD5-2FEC47FFF9BE}" type="presOf" srcId="{6303D1B9-7870-4AE9-A3DB-8677D017CD6F}" destId="{855A9097-C78C-441A-BB78-6D4AA1141795}" srcOrd="0" destOrd="0" presId="urn:microsoft.com/office/officeart/2009/3/layout/HorizontalOrganizationChart"/>
    <dgm:cxn modelId="{2A3D0672-0A65-4D33-8FB5-431869975521}" type="presOf" srcId="{996CCB90-063E-40EF-9959-79688B6806B2}" destId="{675032BE-4CEA-4482-9906-9E7849E6301A}" srcOrd="1" destOrd="0" presId="urn:microsoft.com/office/officeart/2009/3/layout/HorizontalOrganizationChart"/>
    <dgm:cxn modelId="{AC6A2380-7AF6-4987-95A2-6505E015CFE7}" srcId="{8A8DA6A8-D362-40D2-93AA-DE07D0EBCE4E}" destId="{996CCB90-063E-40EF-9959-79688B6806B2}" srcOrd="2" destOrd="0" parTransId="{7BED42FF-8FA7-4FF3-98EC-B09E37FBAA5E}" sibTransId="{F551E697-0AC3-4BD0-A5DB-7B0F17962E54}"/>
    <dgm:cxn modelId="{1CEC0190-969C-41F2-8699-7AEB12CE48E0}" srcId="{0316A6C1-0C79-46D9-9FD2-1C6157F84973}" destId="{8A8DA6A8-D362-40D2-93AA-DE07D0EBCE4E}" srcOrd="0" destOrd="0" parTransId="{1BC8A0E2-37CB-4310-B2DC-AAA52DCBC7BB}" sibTransId="{810249BA-2915-41BF-AAF4-1F4548197609}"/>
    <dgm:cxn modelId="{F5B02A98-A638-4329-8C55-32DEF9A0216A}" type="presOf" srcId="{6116EAEC-D9C7-4A8B-BA4D-282764BD4E3B}" destId="{33C18587-269A-48EE-9D0C-AE14B09C943E}" srcOrd="0" destOrd="0" presId="urn:microsoft.com/office/officeart/2009/3/layout/HorizontalOrganizationChart"/>
    <dgm:cxn modelId="{FC3A9CA0-D67B-4FDF-8133-A1E6FC8D9997}" type="presOf" srcId="{F286A275-F9F4-4F8B-9366-5623C672F537}" destId="{27AC9F47-70AF-440E-B6C3-5ED6E622E8B8}" srcOrd="0" destOrd="0" presId="urn:microsoft.com/office/officeart/2009/3/layout/HorizontalOrganizationChart"/>
    <dgm:cxn modelId="{750E01B2-824B-4BE3-82EB-07B623A1CD35}" type="presOf" srcId="{25AC37BF-C60C-4C8F-A521-FF41FAD858D9}" destId="{0CD56AF0-293D-4FD8-92EF-DC12CB772F5F}" srcOrd="1" destOrd="0" presId="urn:microsoft.com/office/officeart/2009/3/layout/HorizontalOrganizationChart"/>
    <dgm:cxn modelId="{E4BF3DB4-533C-4026-81BA-B196993D15B2}" type="presOf" srcId="{405AB253-A517-4343-9A22-44969867906C}" destId="{0EE2936D-6E23-45A8-B021-99AA300F32A4}" srcOrd="0" destOrd="0" presId="urn:microsoft.com/office/officeart/2009/3/layout/HorizontalOrganizationChart"/>
    <dgm:cxn modelId="{DD6A42C4-F085-49F5-8DE1-D1FB675B0FBD}" type="presOf" srcId="{0316A6C1-0C79-46D9-9FD2-1C6157F84973}" destId="{475B7BE0-23E1-41B2-B6E1-D7048B4E13C4}" srcOrd="0" destOrd="0" presId="urn:microsoft.com/office/officeart/2009/3/layout/HorizontalOrganizationChart"/>
    <dgm:cxn modelId="{D29925C6-ADD5-474B-A131-8FBDFFD20808}" srcId="{8A8DA6A8-D362-40D2-93AA-DE07D0EBCE4E}" destId="{6303D1B9-7870-4AE9-A3DB-8677D017CD6F}" srcOrd="0" destOrd="0" parTransId="{FEA89214-B54E-4E6E-941B-AB4C87D51D31}" sibTransId="{51821DC4-ECAD-442B-A015-0AED5F280CA0}"/>
    <dgm:cxn modelId="{6CC4BBCE-7AEB-4992-A85A-3F28853BF5D2}" srcId="{8A8DA6A8-D362-40D2-93AA-DE07D0EBCE4E}" destId="{6116EAEC-D9C7-4A8B-BA4D-282764BD4E3B}" srcOrd="3" destOrd="0" parTransId="{7A83CBA1-84F2-4AE8-A266-41D8DF0F5465}" sibTransId="{8D362ABD-A41F-4E4B-B325-1A45705F6659}"/>
    <dgm:cxn modelId="{4735ECDB-A611-425D-9D48-858078BA4844}" type="presOf" srcId="{8A8DA6A8-D362-40D2-93AA-DE07D0EBCE4E}" destId="{4B0240BE-7B20-42F0-8D4F-C185FEEE8271}" srcOrd="0" destOrd="0" presId="urn:microsoft.com/office/officeart/2009/3/layout/HorizontalOrganizationChart"/>
    <dgm:cxn modelId="{85EAD6E7-0547-4464-ACF1-493B724A546E}" srcId="{8A8DA6A8-D362-40D2-93AA-DE07D0EBCE4E}" destId="{25AC37BF-C60C-4C8F-A521-FF41FAD858D9}" srcOrd="1" destOrd="0" parTransId="{405AB253-A517-4343-9A22-44969867906C}" sibTransId="{2EE4EAAE-DDD8-4192-B5D1-24E09610D645}"/>
    <dgm:cxn modelId="{11E70DEC-4822-46E7-B94C-90F609065409}" type="presOf" srcId="{7A83CBA1-84F2-4AE8-A266-41D8DF0F5465}" destId="{3B7E9627-A40E-42FF-9EAD-121733AFA7F5}" srcOrd="0" destOrd="0" presId="urn:microsoft.com/office/officeart/2009/3/layout/HorizontalOrganizationChart"/>
    <dgm:cxn modelId="{00C978F1-79DF-464E-930E-E71445B5D12D}" type="presOf" srcId="{25AC37BF-C60C-4C8F-A521-FF41FAD858D9}" destId="{AAA17C76-E036-478E-B6F0-F5AD208F2327}" srcOrd="0" destOrd="0" presId="urn:microsoft.com/office/officeart/2009/3/layout/HorizontalOrganizationChart"/>
    <dgm:cxn modelId="{AFAC7848-6BA2-4030-AB16-16AF0C4F609F}" type="presParOf" srcId="{475B7BE0-23E1-41B2-B6E1-D7048B4E13C4}" destId="{537CCD61-8A9C-4E71-B7F2-33D0DC345D2F}" srcOrd="0" destOrd="0" presId="urn:microsoft.com/office/officeart/2009/3/layout/HorizontalOrganizationChart"/>
    <dgm:cxn modelId="{2B1307BC-E045-4E77-B3EC-D628B10F65D6}" type="presParOf" srcId="{537CCD61-8A9C-4E71-B7F2-33D0DC345D2F}" destId="{8D5C5EB7-BB81-4DB2-B6F3-CB481ED32B9C}" srcOrd="0" destOrd="0" presId="urn:microsoft.com/office/officeart/2009/3/layout/HorizontalOrganizationChart"/>
    <dgm:cxn modelId="{005AD643-43CA-4B58-B888-EAC618F2FD88}" type="presParOf" srcId="{8D5C5EB7-BB81-4DB2-B6F3-CB481ED32B9C}" destId="{4B0240BE-7B20-42F0-8D4F-C185FEEE8271}" srcOrd="0" destOrd="0" presId="urn:microsoft.com/office/officeart/2009/3/layout/HorizontalOrganizationChart"/>
    <dgm:cxn modelId="{74AFC9B4-291D-474B-B628-8D99E302AE84}" type="presParOf" srcId="{8D5C5EB7-BB81-4DB2-B6F3-CB481ED32B9C}" destId="{9A749C33-52D5-4CEB-B735-ABA42F1521D9}" srcOrd="1" destOrd="0" presId="urn:microsoft.com/office/officeart/2009/3/layout/HorizontalOrganizationChart"/>
    <dgm:cxn modelId="{78E54004-526B-4D03-8301-101C39FDCB0C}" type="presParOf" srcId="{537CCD61-8A9C-4E71-B7F2-33D0DC345D2F}" destId="{23364E58-542E-4E3B-8CEB-4753A8814433}" srcOrd="1" destOrd="0" presId="urn:microsoft.com/office/officeart/2009/3/layout/HorizontalOrganizationChart"/>
    <dgm:cxn modelId="{7C037DE3-6A4F-4379-A25A-9A3CA8CFCC66}" type="presParOf" srcId="{23364E58-542E-4E3B-8CEB-4753A8814433}" destId="{8AD5B511-94DC-4250-BC83-BDE4D5149D55}" srcOrd="0" destOrd="0" presId="urn:microsoft.com/office/officeart/2009/3/layout/HorizontalOrganizationChart"/>
    <dgm:cxn modelId="{235DA2FC-7BF5-45BB-B8D7-C3948A2F7D77}" type="presParOf" srcId="{23364E58-542E-4E3B-8CEB-4753A8814433}" destId="{0984AE4E-AAB2-4677-B21D-B9754741E4BB}" srcOrd="1" destOrd="0" presId="urn:microsoft.com/office/officeart/2009/3/layout/HorizontalOrganizationChart"/>
    <dgm:cxn modelId="{41284F5B-D3A5-4715-AE94-8C8BE3B5055B}" type="presParOf" srcId="{0984AE4E-AAB2-4677-B21D-B9754741E4BB}" destId="{ED5D2F32-332B-409F-A2BB-E67DB90B08FC}" srcOrd="0" destOrd="0" presId="urn:microsoft.com/office/officeart/2009/3/layout/HorizontalOrganizationChart"/>
    <dgm:cxn modelId="{03196C37-3DE2-47B9-8F3B-F97656FE8B87}" type="presParOf" srcId="{ED5D2F32-332B-409F-A2BB-E67DB90B08FC}" destId="{855A9097-C78C-441A-BB78-6D4AA1141795}" srcOrd="0" destOrd="0" presId="urn:microsoft.com/office/officeart/2009/3/layout/HorizontalOrganizationChart"/>
    <dgm:cxn modelId="{E1C4538C-3575-4AD2-9FC8-C6113DAFA569}" type="presParOf" srcId="{ED5D2F32-332B-409F-A2BB-E67DB90B08FC}" destId="{B7FC8C37-8404-4E10-9AF0-9380F94B2F55}" srcOrd="1" destOrd="0" presId="urn:microsoft.com/office/officeart/2009/3/layout/HorizontalOrganizationChart"/>
    <dgm:cxn modelId="{AD397DC1-8623-49A7-9C17-4FDEFC2D74B3}" type="presParOf" srcId="{0984AE4E-AAB2-4677-B21D-B9754741E4BB}" destId="{9D702AF4-B7A4-4F53-A8C7-EAC88DFF038F}" srcOrd="1" destOrd="0" presId="urn:microsoft.com/office/officeart/2009/3/layout/HorizontalOrganizationChart"/>
    <dgm:cxn modelId="{5FA94E30-BA2E-4EF4-B7AC-26D2FFC938FD}" type="presParOf" srcId="{0984AE4E-AAB2-4677-B21D-B9754741E4BB}" destId="{4BAFF6E7-6D8C-4F55-A50F-3DA239F56798}" srcOrd="2" destOrd="0" presId="urn:microsoft.com/office/officeart/2009/3/layout/HorizontalOrganizationChart"/>
    <dgm:cxn modelId="{2A96A1B5-15D1-4D8F-A8F9-7E3A8CCDFA3B}" type="presParOf" srcId="{23364E58-542E-4E3B-8CEB-4753A8814433}" destId="{0EE2936D-6E23-45A8-B021-99AA300F32A4}" srcOrd="2" destOrd="0" presId="urn:microsoft.com/office/officeart/2009/3/layout/HorizontalOrganizationChart"/>
    <dgm:cxn modelId="{B26DA8B2-6069-4655-AA37-293FCC87EBFB}" type="presParOf" srcId="{23364E58-542E-4E3B-8CEB-4753A8814433}" destId="{3CCCD5D1-F838-4985-A199-EC6C22AE1D1E}" srcOrd="3" destOrd="0" presId="urn:microsoft.com/office/officeart/2009/3/layout/HorizontalOrganizationChart"/>
    <dgm:cxn modelId="{55BDAB68-6C51-40BC-B930-90238A46F165}" type="presParOf" srcId="{3CCCD5D1-F838-4985-A199-EC6C22AE1D1E}" destId="{5E809546-EF95-4738-8076-A4A7B9320BDE}" srcOrd="0" destOrd="0" presId="urn:microsoft.com/office/officeart/2009/3/layout/HorizontalOrganizationChart"/>
    <dgm:cxn modelId="{A5B2ED7E-FED0-447A-A4FA-9FD2E5AEE3CF}" type="presParOf" srcId="{5E809546-EF95-4738-8076-A4A7B9320BDE}" destId="{AAA17C76-E036-478E-B6F0-F5AD208F2327}" srcOrd="0" destOrd="0" presId="urn:microsoft.com/office/officeart/2009/3/layout/HorizontalOrganizationChart"/>
    <dgm:cxn modelId="{E9FF1363-67E4-43D0-8288-DACCB57CD6F6}" type="presParOf" srcId="{5E809546-EF95-4738-8076-A4A7B9320BDE}" destId="{0CD56AF0-293D-4FD8-92EF-DC12CB772F5F}" srcOrd="1" destOrd="0" presId="urn:microsoft.com/office/officeart/2009/3/layout/HorizontalOrganizationChart"/>
    <dgm:cxn modelId="{2C1642D0-E152-470B-937C-10CEE4CC2BEA}" type="presParOf" srcId="{3CCCD5D1-F838-4985-A199-EC6C22AE1D1E}" destId="{0D686184-6FEA-4992-B1A1-B66303CE4DED}" srcOrd="1" destOrd="0" presId="urn:microsoft.com/office/officeart/2009/3/layout/HorizontalOrganizationChart"/>
    <dgm:cxn modelId="{74EB9D57-3097-4FC7-ACDD-163D2B33DAE0}" type="presParOf" srcId="{3CCCD5D1-F838-4985-A199-EC6C22AE1D1E}" destId="{B8A296F6-EA1C-4B06-8402-268A88546754}" srcOrd="2" destOrd="0" presId="urn:microsoft.com/office/officeart/2009/3/layout/HorizontalOrganizationChart"/>
    <dgm:cxn modelId="{17F263B8-55C7-4009-B17D-24CAE3B28FB3}" type="presParOf" srcId="{23364E58-542E-4E3B-8CEB-4753A8814433}" destId="{40BC00AD-031B-450D-BC9D-7BAE8C226CDC}" srcOrd="4" destOrd="0" presId="urn:microsoft.com/office/officeart/2009/3/layout/HorizontalOrganizationChart"/>
    <dgm:cxn modelId="{375F523A-D2D1-4F0F-8095-AF1AA4CA66B5}" type="presParOf" srcId="{23364E58-542E-4E3B-8CEB-4753A8814433}" destId="{4B7DDC02-CEBC-4C9C-9701-EABA38D8FC58}" srcOrd="5" destOrd="0" presId="urn:microsoft.com/office/officeart/2009/3/layout/HorizontalOrganizationChart"/>
    <dgm:cxn modelId="{D34A08D8-B790-4DE0-A98C-4CA4A6E2AA6F}" type="presParOf" srcId="{4B7DDC02-CEBC-4C9C-9701-EABA38D8FC58}" destId="{5F82D625-CD4B-47B6-B035-5F92FED3013F}" srcOrd="0" destOrd="0" presId="urn:microsoft.com/office/officeart/2009/3/layout/HorizontalOrganizationChart"/>
    <dgm:cxn modelId="{87D67BC9-C111-4E96-B193-E316BBBE28CF}" type="presParOf" srcId="{5F82D625-CD4B-47B6-B035-5F92FED3013F}" destId="{77B27983-C636-4D30-BD55-1051F793525B}" srcOrd="0" destOrd="0" presId="urn:microsoft.com/office/officeart/2009/3/layout/HorizontalOrganizationChart"/>
    <dgm:cxn modelId="{0C4DA875-53F3-49E5-BBBF-32FA0C03B246}" type="presParOf" srcId="{5F82D625-CD4B-47B6-B035-5F92FED3013F}" destId="{675032BE-4CEA-4482-9906-9E7849E6301A}" srcOrd="1" destOrd="0" presId="urn:microsoft.com/office/officeart/2009/3/layout/HorizontalOrganizationChart"/>
    <dgm:cxn modelId="{26D6F15C-002E-4901-9667-3C5D477CBDB1}" type="presParOf" srcId="{4B7DDC02-CEBC-4C9C-9701-EABA38D8FC58}" destId="{A2F5AF5A-7F99-4C20-92CF-127DF5ECF49F}" srcOrd="1" destOrd="0" presId="urn:microsoft.com/office/officeart/2009/3/layout/HorizontalOrganizationChart"/>
    <dgm:cxn modelId="{A2CB8CB3-92F7-4F1A-9278-985294C30288}" type="presParOf" srcId="{4B7DDC02-CEBC-4C9C-9701-EABA38D8FC58}" destId="{9A2D3642-DBC9-4F57-AE06-8841B5061B77}" srcOrd="2" destOrd="0" presId="urn:microsoft.com/office/officeart/2009/3/layout/HorizontalOrganizationChart"/>
    <dgm:cxn modelId="{9BE1EF36-A35B-4349-9260-906BDD8B5BE0}" type="presParOf" srcId="{23364E58-542E-4E3B-8CEB-4753A8814433}" destId="{3B7E9627-A40E-42FF-9EAD-121733AFA7F5}" srcOrd="6" destOrd="0" presId="urn:microsoft.com/office/officeart/2009/3/layout/HorizontalOrganizationChart"/>
    <dgm:cxn modelId="{B66425B4-463F-4F84-8099-D5AEA8CE8473}" type="presParOf" srcId="{23364E58-542E-4E3B-8CEB-4753A8814433}" destId="{3924216E-1B55-41B9-94EA-B7EB9457D46B}" srcOrd="7" destOrd="0" presId="urn:microsoft.com/office/officeart/2009/3/layout/HorizontalOrganizationChart"/>
    <dgm:cxn modelId="{25D8376A-C0EA-46ED-A17C-F05BD13CB15A}" type="presParOf" srcId="{3924216E-1B55-41B9-94EA-B7EB9457D46B}" destId="{0EDF9C45-151F-4364-8F95-53D61D65AF57}" srcOrd="0" destOrd="0" presId="urn:microsoft.com/office/officeart/2009/3/layout/HorizontalOrganizationChart"/>
    <dgm:cxn modelId="{42D6C713-0F32-4696-93D3-FE3028D4FA18}" type="presParOf" srcId="{0EDF9C45-151F-4364-8F95-53D61D65AF57}" destId="{33C18587-269A-48EE-9D0C-AE14B09C943E}" srcOrd="0" destOrd="0" presId="urn:microsoft.com/office/officeart/2009/3/layout/HorizontalOrganizationChart"/>
    <dgm:cxn modelId="{5C1B33C6-F54A-4F0B-8B3A-84B784555992}" type="presParOf" srcId="{0EDF9C45-151F-4364-8F95-53D61D65AF57}" destId="{23468814-82CC-4786-8534-0E786D34591C}" srcOrd="1" destOrd="0" presId="urn:microsoft.com/office/officeart/2009/3/layout/HorizontalOrganizationChart"/>
    <dgm:cxn modelId="{161DD4E1-967F-4E76-948E-9A76E316DB6E}" type="presParOf" srcId="{3924216E-1B55-41B9-94EA-B7EB9457D46B}" destId="{9429E835-9138-4DD5-93A7-DF388A212B9D}" srcOrd="1" destOrd="0" presId="urn:microsoft.com/office/officeart/2009/3/layout/HorizontalOrganizationChart"/>
    <dgm:cxn modelId="{AFB18C5E-92E1-46C4-80CE-4B630DF246C5}" type="presParOf" srcId="{3924216E-1B55-41B9-94EA-B7EB9457D46B}" destId="{11DB9B20-0708-48AE-9FF7-9A6B6157EB27}" srcOrd="2" destOrd="0" presId="urn:microsoft.com/office/officeart/2009/3/layout/HorizontalOrganizationChart"/>
    <dgm:cxn modelId="{AD9A45F7-B888-4E40-B972-CA8B78DABB9D}" type="presParOf" srcId="{537CCD61-8A9C-4E71-B7F2-33D0DC345D2F}" destId="{6E0C899B-A100-404F-B294-C1818BC86DF4}" srcOrd="2" destOrd="0" presId="urn:microsoft.com/office/officeart/2009/3/layout/HorizontalOrganizationChart"/>
    <dgm:cxn modelId="{1DC70B17-1571-45CC-9BD2-A0742969AD70}" type="presParOf" srcId="{475B7BE0-23E1-41B2-B6E1-D7048B4E13C4}" destId="{A8E49471-9DF4-4785-A765-8BAC94C644DB}" srcOrd="1" destOrd="0" presId="urn:microsoft.com/office/officeart/2009/3/layout/HorizontalOrganizationChart"/>
    <dgm:cxn modelId="{930EA86D-0C0E-4C2C-BB44-4584A6736418}" type="presParOf" srcId="{A8E49471-9DF4-4785-A765-8BAC94C644DB}" destId="{1FDD8D3D-96BE-4BB6-8352-D922EA72E243}" srcOrd="0" destOrd="0" presId="urn:microsoft.com/office/officeart/2009/3/layout/HorizontalOrganizationChart"/>
    <dgm:cxn modelId="{AC6A89F9-9561-4A77-A288-D8A56615C2DC}" type="presParOf" srcId="{1FDD8D3D-96BE-4BB6-8352-D922EA72E243}" destId="{27AC9F47-70AF-440E-B6C3-5ED6E622E8B8}" srcOrd="0" destOrd="0" presId="urn:microsoft.com/office/officeart/2009/3/layout/HorizontalOrganizationChart"/>
    <dgm:cxn modelId="{4D13FC69-E3B4-4419-BCF5-1FE7396D7EA4}" type="presParOf" srcId="{1FDD8D3D-96BE-4BB6-8352-D922EA72E243}" destId="{3A02B63D-2816-4DDB-8497-9AAE4F0B6814}" srcOrd="1" destOrd="0" presId="urn:microsoft.com/office/officeart/2009/3/layout/HorizontalOrganizationChart"/>
    <dgm:cxn modelId="{C6662C3F-33CA-44E1-A5FF-1DFF9B1B14EF}" type="presParOf" srcId="{A8E49471-9DF4-4785-A765-8BAC94C644DB}" destId="{C3A77303-A206-418A-927D-9A1CD9D0DF4D}" srcOrd="1" destOrd="0" presId="urn:microsoft.com/office/officeart/2009/3/layout/HorizontalOrganizationChart"/>
    <dgm:cxn modelId="{2E086C67-ECE2-4872-9CDC-3C3776401A46}" type="presParOf" srcId="{A8E49471-9DF4-4785-A765-8BAC94C644DB}" destId="{799CB727-D5F9-43EE-835F-EE7CB2C2D53B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16A6C1-0C79-46D9-9FD2-1C6157F84973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s-ES"/>
        </a:p>
      </dgm:t>
    </dgm:pt>
    <dgm:pt modelId="{8A8DA6A8-D362-40D2-93AA-DE07D0EBCE4E}">
      <dgm:prSet phldrT="[Texto]" custT="1"/>
      <dgm:spPr/>
      <dgm:t>
        <a:bodyPr/>
        <a:lstStyle/>
        <a:p>
          <a:r>
            <a:rPr lang="es-ES" sz="1000" b="1">
              <a:solidFill>
                <a:schemeClr val="tx1"/>
              </a:solidFill>
            </a:rPr>
            <a:t>Respuesta clínica (EXACTO)</a:t>
          </a:r>
          <a:endParaRPr lang="es-ES" sz="1000" b="1" dirty="0">
            <a:solidFill>
              <a:schemeClr val="tx1"/>
            </a:solidFill>
          </a:endParaRPr>
        </a:p>
      </dgm:t>
    </dgm:pt>
    <dgm:pt modelId="{1BC8A0E2-37CB-4310-B2DC-AAA52DCBC7BB}" type="parTrans" cxnId="{1CEC0190-969C-41F2-8699-7AEB12CE48E0}">
      <dgm:prSet/>
      <dgm:spPr/>
      <dgm:t>
        <a:bodyPr/>
        <a:lstStyle/>
        <a:p>
          <a:endParaRPr lang="es-ES" sz="1000" b="1">
            <a:solidFill>
              <a:schemeClr val="tx1"/>
            </a:solidFill>
          </a:endParaRPr>
        </a:p>
      </dgm:t>
    </dgm:pt>
    <dgm:pt modelId="{810249BA-2915-41BF-AAF4-1F4548197609}" type="sibTrans" cxnId="{1CEC0190-969C-41F2-8699-7AEB12CE48E0}">
      <dgm:prSet/>
      <dgm:spPr/>
      <dgm:t>
        <a:bodyPr/>
        <a:lstStyle/>
        <a:p>
          <a:endParaRPr lang="es-ES" sz="1000" b="1">
            <a:solidFill>
              <a:schemeClr val="tx1"/>
            </a:solidFill>
          </a:endParaRPr>
        </a:p>
      </dgm:t>
    </dgm:pt>
    <dgm:pt modelId="{6303D1B9-7870-4AE9-A3DB-8677D017CD6F}">
      <dgm:prSet phldrT="[Texto]" custT="1"/>
      <dgm:spPr/>
      <dgm:t>
        <a:bodyPr/>
        <a:lstStyle/>
        <a:p>
          <a:r>
            <a:rPr lang="es-ES" sz="1000" b="1">
              <a:solidFill>
                <a:schemeClr val="tx1"/>
              </a:solidFill>
            </a:rPr>
            <a:t>Reducción exacerbaciones</a:t>
          </a:r>
          <a:endParaRPr lang="es-ES" sz="1000" b="1" dirty="0">
            <a:solidFill>
              <a:schemeClr val="tx1"/>
            </a:solidFill>
          </a:endParaRPr>
        </a:p>
      </dgm:t>
    </dgm:pt>
    <dgm:pt modelId="{FEA89214-B54E-4E6E-941B-AB4C87D51D31}" type="parTrans" cxnId="{D29925C6-ADD5-474B-A131-8FBDFFD20808}">
      <dgm:prSet/>
      <dgm:spPr/>
      <dgm:t>
        <a:bodyPr/>
        <a:lstStyle/>
        <a:p>
          <a:endParaRPr lang="es-ES" sz="1000" b="1">
            <a:solidFill>
              <a:schemeClr val="tx1"/>
            </a:solidFill>
          </a:endParaRPr>
        </a:p>
      </dgm:t>
    </dgm:pt>
    <dgm:pt modelId="{51821DC4-ECAD-442B-A015-0AED5F280CA0}" type="sibTrans" cxnId="{D29925C6-ADD5-474B-A131-8FBDFFD20808}">
      <dgm:prSet/>
      <dgm:spPr/>
      <dgm:t>
        <a:bodyPr/>
        <a:lstStyle/>
        <a:p>
          <a:endParaRPr lang="es-ES" sz="1000" b="1">
            <a:solidFill>
              <a:schemeClr val="tx1"/>
            </a:solidFill>
          </a:endParaRPr>
        </a:p>
      </dgm:t>
    </dgm:pt>
    <dgm:pt modelId="{25AC37BF-C60C-4C8F-A521-FF41FAD858D9}">
      <dgm:prSet phldrT="[Texto]" custT="1"/>
      <dgm:spPr/>
      <dgm:t>
        <a:bodyPr/>
        <a:lstStyle/>
        <a:p>
          <a:r>
            <a:rPr lang="es-ES" sz="1000" b="1">
              <a:solidFill>
                <a:schemeClr val="tx1"/>
              </a:solidFill>
            </a:rPr>
            <a:t>Reducción CO</a:t>
          </a:r>
          <a:endParaRPr lang="es-ES" sz="1000" b="1" dirty="0">
            <a:solidFill>
              <a:schemeClr val="tx1"/>
            </a:solidFill>
          </a:endParaRPr>
        </a:p>
      </dgm:t>
    </dgm:pt>
    <dgm:pt modelId="{405AB253-A517-4343-9A22-44969867906C}" type="parTrans" cxnId="{85EAD6E7-0547-4464-ACF1-493B724A546E}">
      <dgm:prSet/>
      <dgm:spPr/>
      <dgm:t>
        <a:bodyPr/>
        <a:lstStyle/>
        <a:p>
          <a:endParaRPr lang="es-ES" sz="1000" b="1">
            <a:solidFill>
              <a:schemeClr val="tx1"/>
            </a:solidFill>
          </a:endParaRPr>
        </a:p>
      </dgm:t>
    </dgm:pt>
    <dgm:pt modelId="{2EE4EAAE-DDD8-4192-B5D1-24E09610D645}" type="sibTrans" cxnId="{85EAD6E7-0547-4464-ACF1-493B724A546E}">
      <dgm:prSet/>
      <dgm:spPr/>
      <dgm:t>
        <a:bodyPr/>
        <a:lstStyle/>
        <a:p>
          <a:endParaRPr lang="es-ES" sz="1000" b="1">
            <a:solidFill>
              <a:schemeClr val="tx1"/>
            </a:solidFill>
          </a:endParaRPr>
        </a:p>
      </dgm:t>
    </dgm:pt>
    <dgm:pt modelId="{996CCB90-063E-40EF-9959-79688B6806B2}">
      <dgm:prSet phldrT="[Texto]" custT="1"/>
      <dgm:spPr/>
      <dgm:t>
        <a:bodyPr/>
        <a:lstStyle/>
        <a:p>
          <a:r>
            <a:rPr lang="es-ES" sz="1000" b="1">
              <a:solidFill>
                <a:schemeClr val="tx1"/>
              </a:solidFill>
            </a:rPr>
            <a:t>FEV1</a:t>
          </a:r>
          <a:endParaRPr lang="es-ES" sz="1000" b="1" dirty="0">
            <a:solidFill>
              <a:schemeClr val="tx1"/>
            </a:solidFill>
          </a:endParaRPr>
        </a:p>
      </dgm:t>
    </dgm:pt>
    <dgm:pt modelId="{7BED42FF-8FA7-4FF3-98EC-B09E37FBAA5E}" type="parTrans" cxnId="{AC6A2380-7AF6-4987-95A2-6505E015CFE7}">
      <dgm:prSet/>
      <dgm:spPr/>
      <dgm:t>
        <a:bodyPr/>
        <a:lstStyle/>
        <a:p>
          <a:endParaRPr lang="es-ES" sz="1000" b="1">
            <a:solidFill>
              <a:schemeClr val="tx1"/>
            </a:solidFill>
          </a:endParaRPr>
        </a:p>
      </dgm:t>
    </dgm:pt>
    <dgm:pt modelId="{F551E697-0AC3-4BD0-A5DB-7B0F17962E54}" type="sibTrans" cxnId="{AC6A2380-7AF6-4987-95A2-6505E015CFE7}">
      <dgm:prSet/>
      <dgm:spPr/>
      <dgm:t>
        <a:bodyPr/>
        <a:lstStyle/>
        <a:p>
          <a:endParaRPr lang="es-ES" sz="1000" b="1">
            <a:solidFill>
              <a:schemeClr val="tx1"/>
            </a:solidFill>
          </a:endParaRPr>
        </a:p>
      </dgm:t>
    </dgm:pt>
    <dgm:pt modelId="{6116EAEC-D9C7-4A8B-BA4D-282764BD4E3B}">
      <dgm:prSet phldrT="[Texto]" custT="1"/>
      <dgm:spPr/>
      <dgm:t>
        <a:bodyPr/>
        <a:lstStyle/>
        <a:p>
          <a:r>
            <a:rPr lang="es-ES" sz="1000" b="1">
              <a:solidFill>
                <a:schemeClr val="tx1"/>
              </a:solidFill>
            </a:rPr>
            <a:t>ACT</a:t>
          </a:r>
          <a:endParaRPr lang="es-ES" sz="1000" b="1" dirty="0">
            <a:solidFill>
              <a:schemeClr val="tx1"/>
            </a:solidFill>
          </a:endParaRPr>
        </a:p>
      </dgm:t>
    </dgm:pt>
    <dgm:pt modelId="{7A83CBA1-84F2-4AE8-A266-41D8DF0F5465}" type="parTrans" cxnId="{6CC4BBCE-7AEB-4992-A85A-3F28853BF5D2}">
      <dgm:prSet/>
      <dgm:spPr/>
      <dgm:t>
        <a:bodyPr/>
        <a:lstStyle/>
        <a:p>
          <a:endParaRPr lang="es-ES" sz="1000" b="1">
            <a:solidFill>
              <a:schemeClr val="tx1"/>
            </a:solidFill>
          </a:endParaRPr>
        </a:p>
      </dgm:t>
    </dgm:pt>
    <dgm:pt modelId="{8D362ABD-A41F-4E4B-B325-1A45705F6659}" type="sibTrans" cxnId="{6CC4BBCE-7AEB-4992-A85A-3F28853BF5D2}">
      <dgm:prSet/>
      <dgm:spPr/>
      <dgm:t>
        <a:bodyPr/>
        <a:lstStyle/>
        <a:p>
          <a:endParaRPr lang="es-ES" sz="1000" b="1">
            <a:solidFill>
              <a:schemeClr val="tx1"/>
            </a:solidFill>
          </a:endParaRPr>
        </a:p>
      </dgm:t>
    </dgm:pt>
    <dgm:pt modelId="{F286A275-F9F4-4F8B-9366-5623C672F537}">
      <dgm:prSet phldrT="[Texto]" custT="1"/>
      <dgm:spPr/>
      <dgm:t>
        <a:bodyPr/>
        <a:lstStyle/>
        <a:p>
          <a:r>
            <a:rPr lang="es-ES" sz="1000" b="1">
              <a:solidFill>
                <a:schemeClr val="tx1"/>
              </a:solidFill>
            </a:rPr>
            <a:t>Adherencia al tto</a:t>
          </a:r>
          <a:endParaRPr lang="es-ES" sz="1000" b="1" dirty="0">
            <a:solidFill>
              <a:schemeClr val="tx1"/>
            </a:solidFill>
          </a:endParaRPr>
        </a:p>
      </dgm:t>
    </dgm:pt>
    <dgm:pt modelId="{D01212EF-DAFC-4085-A385-1CBEC2E82581}" type="parTrans" cxnId="{8FE94743-B782-4B2C-9568-88CFAECB6995}">
      <dgm:prSet/>
      <dgm:spPr/>
      <dgm:t>
        <a:bodyPr/>
        <a:lstStyle/>
        <a:p>
          <a:endParaRPr lang="es-ES" sz="1000" b="1">
            <a:solidFill>
              <a:schemeClr val="tx1"/>
            </a:solidFill>
          </a:endParaRPr>
        </a:p>
      </dgm:t>
    </dgm:pt>
    <dgm:pt modelId="{567B8C81-0D2F-4F66-B982-A53A1FC9FA6C}" type="sibTrans" cxnId="{8FE94743-B782-4B2C-9568-88CFAECB6995}">
      <dgm:prSet/>
      <dgm:spPr/>
      <dgm:t>
        <a:bodyPr/>
        <a:lstStyle/>
        <a:p>
          <a:endParaRPr lang="es-ES" sz="1000" b="1">
            <a:solidFill>
              <a:schemeClr val="tx1"/>
            </a:solidFill>
          </a:endParaRPr>
        </a:p>
      </dgm:t>
    </dgm:pt>
    <dgm:pt modelId="{475B7BE0-23E1-41B2-B6E1-D7048B4E13C4}" type="pres">
      <dgm:prSet presAssocID="{0316A6C1-0C79-46D9-9FD2-1C6157F8497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37CCD61-8A9C-4E71-B7F2-33D0DC345D2F}" type="pres">
      <dgm:prSet presAssocID="{8A8DA6A8-D362-40D2-93AA-DE07D0EBCE4E}" presName="hierRoot1" presStyleCnt="0">
        <dgm:presLayoutVars>
          <dgm:hierBranch val="init"/>
        </dgm:presLayoutVars>
      </dgm:prSet>
      <dgm:spPr/>
    </dgm:pt>
    <dgm:pt modelId="{8D5C5EB7-BB81-4DB2-B6F3-CB481ED32B9C}" type="pres">
      <dgm:prSet presAssocID="{8A8DA6A8-D362-40D2-93AA-DE07D0EBCE4E}" presName="rootComposite1" presStyleCnt="0"/>
      <dgm:spPr/>
    </dgm:pt>
    <dgm:pt modelId="{4B0240BE-7B20-42F0-8D4F-C185FEEE8271}" type="pres">
      <dgm:prSet presAssocID="{8A8DA6A8-D362-40D2-93AA-DE07D0EBCE4E}" presName="rootText1" presStyleLbl="node0" presStyleIdx="0" presStyleCnt="2" custScaleY="195474" custLinFactNeighborX="-7340" custLinFactNeighborY="-10440">
        <dgm:presLayoutVars>
          <dgm:chPref val="3"/>
        </dgm:presLayoutVars>
      </dgm:prSet>
      <dgm:spPr/>
    </dgm:pt>
    <dgm:pt modelId="{9A749C33-52D5-4CEB-B735-ABA42F1521D9}" type="pres">
      <dgm:prSet presAssocID="{8A8DA6A8-D362-40D2-93AA-DE07D0EBCE4E}" presName="rootConnector1" presStyleLbl="node1" presStyleIdx="0" presStyleCnt="0"/>
      <dgm:spPr/>
    </dgm:pt>
    <dgm:pt modelId="{23364E58-542E-4E3B-8CEB-4753A8814433}" type="pres">
      <dgm:prSet presAssocID="{8A8DA6A8-D362-40D2-93AA-DE07D0EBCE4E}" presName="hierChild2" presStyleCnt="0"/>
      <dgm:spPr/>
    </dgm:pt>
    <dgm:pt modelId="{8AD5B511-94DC-4250-BC83-BDE4D5149D55}" type="pres">
      <dgm:prSet presAssocID="{FEA89214-B54E-4E6E-941B-AB4C87D51D31}" presName="Name64" presStyleLbl="parChTrans1D2" presStyleIdx="0" presStyleCnt="4"/>
      <dgm:spPr/>
    </dgm:pt>
    <dgm:pt modelId="{0984AE4E-AAB2-4677-B21D-B9754741E4BB}" type="pres">
      <dgm:prSet presAssocID="{6303D1B9-7870-4AE9-A3DB-8677D017CD6F}" presName="hierRoot2" presStyleCnt="0">
        <dgm:presLayoutVars>
          <dgm:hierBranch val="init"/>
        </dgm:presLayoutVars>
      </dgm:prSet>
      <dgm:spPr/>
    </dgm:pt>
    <dgm:pt modelId="{ED5D2F32-332B-409F-A2BB-E67DB90B08FC}" type="pres">
      <dgm:prSet presAssocID="{6303D1B9-7870-4AE9-A3DB-8677D017CD6F}" presName="rootComposite" presStyleCnt="0"/>
      <dgm:spPr/>
    </dgm:pt>
    <dgm:pt modelId="{855A9097-C78C-441A-BB78-6D4AA1141795}" type="pres">
      <dgm:prSet presAssocID="{6303D1B9-7870-4AE9-A3DB-8677D017CD6F}" presName="rootText" presStyleLbl="node2" presStyleIdx="0" presStyleCnt="4" custScaleY="152544">
        <dgm:presLayoutVars>
          <dgm:chPref val="3"/>
        </dgm:presLayoutVars>
      </dgm:prSet>
      <dgm:spPr/>
    </dgm:pt>
    <dgm:pt modelId="{B7FC8C37-8404-4E10-9AF0-9380F94B2F55}" type="pres">
      <dgm:prSet presAssocID="{6303D1B9-7870-4AE9-A3DB-8677D017CD6F}" presName="rootConnector" presStyleLbl="node2" presStyleIdx="0" presStyleCnt="4"/>
      <dgm:spPr/>
    </dgm:pt>
    <dgm:pt modelId="{9D702AF4-B7A4-4F53-A8C7-EAC88DFF038F}" type="pres">
      <dgm:prSet presAssocID="{6303D1B9-7870-4AE9-A3DB-8677D017CD6F}" presName="hierChild4" presStyleCnt="0"/>
      <dgm:spPr/>
    </dgm:pt>
    <dgm:pt modelId="{4BAFF6E7-6D8C-4F55-A50F-3DA239F56798}" type="pres">
      <dgm:prSet presAssocID="{6303D1B9-7870-4AE9-A3DB-8677D017CD6F}" presName="hierChild5" presStyleCnt="0"/>
      <dgm:spPr/>
    </dgm:pt>
    <dgm:pt modelId="{0EE2936D-6E23-45A8-B021-99AA300F32A4}" type="pres">
      <dgm:prSet presAssocID="{405AB253-A517-4343-9A22-44969867906C}" presName="Name64" presStyleLbl="parChTrans1D2" presStyleIdx="1" presStyleCnt="4"/>
      <dgm:spPr/>
    </dgm:pt>
    <dgm:pt modelId="{3CCCD5D1-F838-4985-A199-EC6C22AE1D1E}" type="pres">
      <dgm:prSet presAssocID="{25AC37BF-C60C-4C8F-A521-FF41FAD858D9}" presName="hierRoot2" presStyleCnt="0">
        <dgm:presLayoutVars>
          <dgm:hierBranch val="init"/>
        </dgm:presLayoutVars>
      </dgm:prSet>
      <dgm:spPr/>
    </dgm:pt>
    <dgm:pt modelId="{5E809546-EF95-4738-8076-A4A7B9320BDE}" type="pres">
      <dgm:prSet presAssocID="{25AC37BF-C60C-4C8F-A521-FF41FAD858D9}" presName="rootComposite" presStyleCnt="0"/>
      <dgm:spPr/>
    </dgm:pt>
    <dgm:pt modelId="{AAA17C76-E036-478E-B6F0-F5AD208F2327}" type="pres">
      <dgm:prSet presAssocID="{25AC37BF-C60C-4C8F-A521-FF41FAD858D9}" presName="rootText" presStyleLbl="node2" presStyleIdx="1" presStyleCnt="4">
        <dgm:presLayoutVars>
          <dgm:chPref val="3"/>
        </dgm:presLayoutVars>
      </dgm:prSet>
      <dgm:spPr/>
    </dgm:pt>
    <dgm:pt modelId="{0CD56AF0-293D-4FD8-92EF-DC12CB772F5F}" type="pres">
      <dgm:prSet presAssocID="{25AC37BF-C60C-4C8F-A521-FF41FAD858D9}" presName="rootConnector" presStyleLbl="node2" presStyleIdx="1" presStyleCnt="4"/>
      <dgm:spPr/>
    </dgm:pt>
    <dgm:pt modelId="{0D686184-6FEA-4992-B1A1-B66303CE4DED}" type="pres">
      <dgm:prSet presAssocID="{25AC37BF-C60C-4C8F-A521-FF41FAD858D9}" presName="hierChild4" presStyleCnt="0"/>
      <dgm:spPr/>
    </dgm:pt>
    <dgm:pt modelId="{B8A296F6-EA1C-4B06-8402-268A88546754}" type="pres">
      <dgm:prSet presAssocID="{25AC37BF-C60C-4C8F-A521-FF41FAD858D9}" presName="hierChild5" presStyleCnt="0"/>
      <dgm:spPr/>
    </dgm:pt>
    <dgm:pt modelId="{40BC00AD-031B-450D-BC9D-7BAE8C226CDC}" type="pres">
      <dgm:prSet presAssocID="{7BED42FF-8FA7-4FF3-98EC-B09E37FBAA5E}" presName="Name64" presStyleLbl="parChTrans1D2" presStyleIdx="2" presStyleCnt="4"/>
      <dgm:spPr/>
    </dgm:pt>
    <dgm:pt modelId="{4B7DDC02-CEBC-4C9C-9701-EABA38D8FC58}" type="pres">
      <dgm:prSet presAssocID="{996CCB90-063E-40EF-9959-79688B6806B2}" presName="hierRoot2" presStyleCnt="0">
        <dgm:presLayoutVars>
          <dgm:hierBranch val="init"/>
        </dgm:presLayoutVars>
      </dgm:prSet>
      <dgm:spPr/>
    </dgm:pt>
    <dgm:pt modelId="{5F82D625-CD4B-47B6-B035-5F92FED3013F}" type="pres">
      <dgm:prSet presAssocID="{996CCB90-063E-40EF-9959-79688B6806B2}" presName="rootComposite" presStyleCnt="0"/>
      <dgm:spPr/>
    </dgm:pt>
    <dgm:pt modelId="{77B27983-C636-4D30-BD55-1051F793525B}" type="pres">
      <dgm:prSet presAssocID="{996CCB90-063E-40EF-9959-79688B6806B2}" presName="rootText" presStyleLbl="node2" presStyleIdx="2" presStyleCnt="4">
        <dgm:presLayoutVars>
          <dgm:chPref val="3"/>
        </dgm:presLayoutVars>
      </dgm:prSet>
      <dgm:spPr/>
    </dgm:pt>
    <dgm:pt modelId="{675032BE-4CEA-4482-9906-9E7849E6301A}" type="pres">
      <dgm:prSet presAssocID="{996CCB90-063E-40EF-9959-79688B6806B2}" presName="rootConnector" presStyleLbl="node2" presStyleIdx="2" presStyleCnt="4"/>
      <dgm:spPr/>
    </dgm:pt>
    <dgm:pt modelId="{A2F5AF5A-7F99-4C20-92CF-127DF5ECF49F}" type="pres">
      <dgm:prSet presAssocID="{996CCB90-063E-40EF-9959-79688B6806B2}" presName="hierChild4" presStyleCnt="0"/>
      <dgm:spPr/>
    </dgm:pt>
    <dgm:pt modelId="{9A2D3642-DBC9-4F57-AE06-8841B5061B77}" type="pres">
      <dgm:prSet presAssocID="{996CCB90-063E-40EF-9959-79688B6806B2}" presName="hierChild5" presStyleCnt="0"/>
      <dgm:spPr/>
    </dgm:pt>
    <dgm:pt modelId="{3B7E9627-A40E-42FF-9EAD-121733AFA7F5}" type="pres">
      <dgm:prSet presAssocID="{7A83CBA1-84F2-4AE8-A266-41D8DF0F5465}" presName="Name64" presStyleLbl="parChTrans1D2" presStyleIdx="3" presStyleCnt="4"/>
      <dgm:spPr/>
    </dgm:pt>
    <dgm:pt modelId="{3924216E-1B55-41B9-94EA-B7EB9457D46B}" type="pres">
      <dgm:prSet presAssocID="{6116EAEC-D9C7-4A8B-BA4D-282764BD4E3B}" presName="hierRoot2" presStyleCnt="0">
        <dgm:presLayoutVars>
          <dgm:hierBranch val="init"/>
        </dgm:presLayoutVars>
      </dgm:prSet>
      <dgm:spPr/>
    </dgm:pt>
    <dgm:pt modelId="{0EDF9C45-151F-4364-8F95-53D61D65AF57}" type="pres">
      <dgm:prSet presAssocID="{6116EAEC-D9C7-4A8B-BA4D-282764BD4E3B}" presName="rootComposite" presStyleCnt="0"/>
      <dgm:spPr/>
    </dgm:pt>
    <dgm:pt modelId="{33C18587-269A-48EE-9D0C-AE14B09C943E}" type="pres">
      <dgm:prSet presAssocID="{6116EAEC-D9C7-4A8B-BA4D-282764BD4E3B}" presName="rootText" presStyleLbl="node2" presStyleIdx="3" presStyleCnt="4">
        <dgm:presLayoutVars>
          <dgm:chPref val="3"/>
        </dgm:presLayoutVars>
      </dgm:prSet>
      <dgm:spPr/>
    </dgm:pt>
    <dgm:pt modelId="{23468814-82CC-4786-8534-0E786D34591C}" type="pres">
      <dgm:prSet presAssocID="{6116EAEC-D9C7-4A8B-BA4D-282764BD4E3B}" presName="rootConnector" presStyleLbl="node2" presStyleIdx="3" presStyleCnt="4"/>
      <dgm:spPr/>
    </dgm:pt>
    <dgm:pt modelId="{9429E835-9138-4DD5-93A7-DF388A212B9D}" type="pres">
      <dgm:prSet presAssocID="{6116EAEC-D9C7-4A8B-BA4D-282764BD4E3B}" presName="hierChild4" presStyleCnt="0"/>
      <dgm:spPr/>
    </dgm:pt>
    <dgm:pt modelId="{11DB9B20-0708-48AE-9FF7-9A6B6157EB27}" type="pres">
      <dgm:prSet presAssocID="{6116EAEC-D9C7-4A8B-BA4D-282764BD4E3B}" presName="hierChild5" presStyleCnt="0"/>
      <dgm:spPr/>
    </dgm:pt>
    <dgm:pt modelId="{6E0C899B-A100-404F-B294-C1818BC86DF4}" type="pres">
      <dgm:prSet presAssocID="{8A8DA6A8-D362-40D2-93AA-DE07D0EBCE4E}" presName="hierChild3" presStyleCnt="0"/>
      <dgm:spPr/>
    </dgm:pt>
    <dgm:pt modelId="{A8E49471-9DF4-4785-A765-8BAC94C644DB}" type="pres">
      <dgm:prSet presAssocID="{F286A275-F9F4-4F8B-9366-5623C672F537}" presName="hierRoot1" presStyleCnt="0">
        <dgm:presLayoutVars>
          <dgm:hierBranch val="init"/>
        </dgm:presLayoutVars>
      </dgm:prSet>
      <dgm:spPr/>
    </dgm:pt>
    <dgm:pt modelId="{1FDD8D3D-96BE-4BB6-8352-D922EA72E243}" type="pres">
      <dgm:prSet presAssocID="{F286A275-F9F4-4F8B-9366-5623C672F537}" presName="rootComposite1" presStyleCnt="0"/>
      <dgm:spPr/>
    </dgm:pt>
    <dgm:pt modelId="{27AC9F47-70AF-440E-B6C3-5ED6E622E8B8}" type="pres">
      <dgm:prSet presAssocID="{F286A275-F9F4-4F8B-9366-5623C672F537}" presName="rootText1" presStyleLbl="node0" presStyleIdx="1" presStyleCnt="2" custScaleY="202736" custLinFactNeighborX="-7340" custLinFactNeighborY="-19869">
        <dgm:presLayoutVars>
          <dgm:chPref val="3"/>
        </dgm:presLayoutVars>
      </dgm:prSet>
      <dgm:spPr/>
    </dgm:pt>
    <dgm:pt modelId="{3A02B63D-2816-4DDB-8497-9AAE4F0B6814}" type="pres">
      <dgm:prSet presAssocID="{F286A275-F9F4-4F8B-9366-5623C672F537}" presName="rootConnector1" presStyleLbl="node1" presStyleIdx="0" presStyleCnt="0"/>
      <dgm:spPr/>
    </dgm:pt>
    <dgm:pt modelId="{C3A77303-A206-418A-927D-9A1CD9D0DF4D}" type="pres">
      <dgm:prSet presAssocID="{F286A275-F9F4-4F8B-9366-5623C672F537}" presName="hierChild2" presStyleCnt="0"/>
      <dgm:spPr/>
    </dgm:pt>
    <dgm:pt modelId="{799CB727-D5F9-43EE-835F-EE7CB2C2D53B}" type="pres">
      <dgm:prSet presAssocID="{F286A275-F9F4-4F8B-9366-5623C672F537}" presName="hierChild3" presStyleCnt="0"/>
      <dgm:spPr/>
    </dgm:pt>
  </dgm:ptLst>
  <dgm:cxnLst>
    <dgm:cxn modelId="{02C30704-2C9B-46BD-9096-09FA0F9E768C}" type="presOf" srcId="{7BED42FF-8FA7-4FF3-98EC-B09E37FBAA5E}" destId="{40BC00AD-031B-450D-BC9D-7BAE8C226CDC}" srcOrd="0" destOrd="0" presId="urn:microsoft.com/office/officeart/2009/3/layout/HorizontalOrganizationChart"/>
    <dgm:cxn modelId="{8F7E9108-FFC0-4BC8-939F-F81CF2C7387C}" type="presOf" srcId="{996CCB90-063E-40EF-9959-79688B6806B2}" destId="{77B27983-C636-4D30-BD55-1051F793525B}" srcOrd="0" destOrd="0" presId="urn:microsoft.com/office/officeart/2009/3/layout/HorizontalOrganizationChart"/>
    <dgm:cxn modelId="{F8154309-5B49-4F60-BB19-7966061012E5}" type="presOf" srcId="{FEA89214-B54E-4E6E-941B-AB4C87D51D31}" destId="{8AD5B511-94DC-4250-BC83-BDE4D5149D55}" srcOrd="0" destOrd="0" presId="urn:microsoft.com/office/officeart/2009/3/layout/HorizontalOrganizationChart"/>
    <dgm:cxn modelId="{BC53840C-E647-4E0B-ADE4-AD887AD6BDA0}" type="presOf" srcId="{6116EAEC-D9C7-4A8B-BA4D-282764BD4E3B}" destId="{23468814-82CC-4786-8534-0E786D34591C}" srcOrd="1" destOrd="0" presId="urn:microsoft.com/office/officeart/2009/3/layout/HorizontalOrganizationChart"/>
    <dgm:cxn modelId="{5401521B-25E8-44D7-8CB1-8238855B8A71}" type="presOf" srcId="{6303D1B9-7870-4AE9-A3DB-8677D017CD6F}" destId="{B7FC8C37-8404-4E10-9AF0-9380F94B2F55}" srcOrd="1" destOrd="0" presId="urn:microsoft.com/office/officeart/2009/3/layout/HorizontalOrganizationChart"/>
    <dgm:cxn modelId="{136BCC25-2423-49F9-89E0-3B6FACD387B7}" type="presOf" srcId="{8A8DA6A8-D362-40D2-93AA-DE07D0EBCE4E}" destId="{9A749C33-52D5-4CEB-B735-ABA42F1521D9}" srcOrd="1" destOrd="0" presId="urn:microsoft.com/office/officeart/2009/3/layout/HorizontalOrganizationChart"/>
    <dgm:cxn modelId="{05236339-C158-45AB-83C9-C7F3EC4DE14E}" type="presOf" srcId="{F286A275-F9F4-4F8B-9366-5623C672F537}" destId="{3A02B63D-2816-4DDB-8497-9AAE4F0B6814}" srcOrd="1" destOrd="0" presId="urn:microsoft.com/office/officeart/2009/3/layout/HorizontalOrganizationChart"/>
    <dgm:cxn modelId="{8FE94743-B782-4B2C-9568-88CFAECB6995}" srcId="{0316A6C1-0C79-46D9-9FD2-1C6157F84973}" destId="{F286A275-F9F4-4F8B-9366-5623C672F537}" srcOrd="1" destOrd="0" parTransId="{D01212EF-DAFC-4085-A385-1CBEC2E82581}" sibTransId="{567B8C81-0D2F-4F66-B982-A53A1FC9FA6C}"/>
    <dgm:cxn modelId="{1F5AD968-AC3E-49AE-9CD5-2FEC47FFF9BE}" type="presOf" srcId="{6303D1B9-7870-4AE9-A3DB-8677D017CD6F}" destId="{855A9097-C78C-441A-BB78-6D4AA1141795}" srcOrd="0" destOrd="0" presId="urn:microsoft.com/office/officeart/2009/3/layout/HorizontalOrganizationChart"/>
    <dgm:cxn modelId="{2A3D0672-0A65-4D33-8FB5-431869975521}" type="presOf" srcId="{996CCB90-063E-40EF-9959-79688B6806B2}" destId="{675032BE-4CEA-4482-9906-9E7849E6301A}" srcOrd="1" destOrd="0" presId="urn:microsoft.com/office/officeart/2009/3/layout/HorizontalOrganizationChart"/>
    <dgm:cxn modelId="{AC6A2380-7AF6-4987-95A2-6505E015CFE7}" srcId="{8A8DA6A8-D362-40D2-93AA-DE07D0EBCE4E}" destId="{996CCB90-063E-40EF-9959-79688B6806B2}" srcOrd="2" destOrd="0" parTransId="{7BED42FF-8FA7-4FF3-98EC-B09E37FBAA5E}" sibTransId="{F551E697-0AC3-4BD0-A5DB-7B0F17962E54}"/>
    <dgm:cxn modelId="{1CEC0190-969C-41F2-8699-7AEB12CE48E0}" srcId="{0316A6C1-0C79-46D9-9FD2-1C6157F84973}" destId="{8A8DA6A8-D362-40D2-93AA-DE07D0EBCE4E}" srcOrd="0" destOrd="0" parTransId="{1BC8A0E2-37CB-4310-B2DC-AAA52DCBC7BB}" sibTransId="{810249BA-2915-41BF-AAF4-1F4548197609}"/>
    <dgm:cxn modelId="{F5B02A98-A638-4329-8C55-32DEF9A0216A}" type="presOf" srcId="{6116EAEC-D9C7-4A8B-BA4D-282764BD4E3B}" destId="{33C18587-269A-48EE-9D0C-AE14B09C943E}" srcOrd="0" destOrd="0" presId="urn:microsoft.com/office/officeart/2009/3/layout/HorizontalOrganizationChart"/>
    <dgm:cxn modelId="{FC3A9CA0-D67B-4FDF-8133-A1E6FC8D9997}" type="presOf" srcId="{F286A275-F9F4-4F8B-9366-5623C672F537}" destId="{27AC9F47-70AF-440E-B6C3-5ED6E622E8B8}" srcOrd="0" destOrd="0" presId="urn:microsoft.com/office/officeart/2009/3/layout/HorizontalOrganizationChart"/>
    <dgm:cxn modelId="{750E01B2-824B-4BE3-82EB-07B623A1CD35}" type="presOf" srcId="{25AC37BF-C60C-4C8F-A521-FF41FAD858D9}" destId="{0CD56AF0-293D-4FD8-92EF-DC12CB772F5F}" srcOrd="1" destOrd="0" presId="urn:microsoft.com/office/officeart/2009/3/layout/HorizontalOrganizationChart"/>
    <dgm:cxn modelId="{E4BF3DB4-533C-4026-81BA-B196993D15B2}" type="presOf" srcId="{405AB253-A517-4343-9A22-44969867906C}" destId="{0EE2936D-6E23-45A8-B021-99AA300F32A4}" srcOrd="0" destOrd="0" presId="urn:microsoft.com/office/officeart/2009/3/layout/HorizontalOrganizationChart"/>
    <dgm:cxn modelId="{DD6A42C4-F085-49F5-8DE1-D1FB675B0FBD}" type="presOf" srcId="{0316A6C1-0C79-46D9-9FD2-1C6157F84973}" destId="{475B7BE0-23E1-41B2-B6E1-D7048B4E13C4}" srcOrd="0" destOrd="0" presId="urn:microsoft.com/office/officeart/2009/3/layout/HorizontalOrganizationChart"/>
    <dgm:cxn modelId="{D29925C6-ADD5-474B-A131-8FBDFFD20808}" srcId="{8A8DA6A8-D362-40D2-93AA-DE07D0EBCE4E}" destId="{6303D1B9-7870-4AE9-A3DB-8677D017CD6F}" srcOrd="0" destOrd="0" parTransId="{FEA89214-B54E-4E6E-941B-AB4C87D51D31}" sibTransId="{51821DC4-ECAD-442B-A015-0AED5F280CA0}"/>
    <dgm:cxn modelId="{6CC4BBCE-7AEB-4992-A85A-3F28853BF5D2}" srcId="{8A8DA6A8-D362-40D2-93AA-DE07D0EBCE4E}" destId="{6116EAEC-D9C7-4A8B-BA4D-282764BD4E3B}" srcOrd="3" destOrd="0" parTransId="{7A83CBA1-84F2-4AE8-A266-41D8DF0F5465}" sibTransId="{8D362ABD-A41F-4E4B-B325-1A45705F6659}"/>
    <dgm:cxn modelId="{4735ECDB-A611-425D-9D48-858078BA4844}" type="presOf" srcId="{8A8DA6A8-D362-40D2-93AA-DE07D0EBCE4E}" destId="{4B0240BE-7B20-42F0-8D4F-C185FEEE8271}" srcOrd="0" destOrd="0" presId="urn:microsoft.com/office/officeart/2009/3/layout/HorizontalOrganizationChart"/>
    <dgm:cxn modelId="{85EAD6E7-0547-4464-ACF1-493B724A546E}" srcId="{8A8DA6A8-D362-40D2-93AA-DE07D0EBCE4E}" destId="{25AC37BF-C60C-4C8F-A521-FF41FAD858D9}" srcOrd="1" destOrd="0" parTransId="{405AB253-A517-4343-9A22-44969867906C}" sibTransId="{2EE4EAAE-DDD8-4192-B5D1-24E09610D645}"/>
    <dgm:cxn modelId="{11E70DEC-4822-46E7-B94C-90F609065409}" type="presOf" srcId="{7A83CBA1-84F2-4AE8-A266-41D8DF0F5465}" destId="{3B7E9627-A40E-42FF-9EAD-121733AFA7F5}" srcOrd="0" destOrd="0" presId="urn:microsoft.com/office/officeart/2009/3/layout/HorizontalOrganizationChart"/>
    <dgm:cxn modelId="{00C978F1-79DF-464E-930E-E71445B5D12D}" type="presOf" srcId="{25AC37BF-C60C-4C8F-A521-FF41FAD858D9}" destId="{AAA17C76-E036-478E-B6F0-F5AD208F2327}" srcOrd="0" destOrd="0" presId="urn:microsoft.com/office/officeart/2009/3/layout/HorizontalOrganizationChart"/>
    <dgm:cxn modelId="{AFAC7848-6BA2-4030-AB16-16AF0C4F609F}" type="presParOf" srcId="{475B7BE0-23E1-41B2-B6E1-D7048B4E13C4}" destId="{537CCD61-8A9C-4E71-B7F2-33D0DC345D2F}" srcOrd="0" destOrd="0" presId="urn:microsoft.com/office/officeart/2009/3/layout/HorizontalOrganizationChart"/>
    <dgm:cxn modelId="{2B1307BC-E045-4E77-B3EC-D628B10F65D6}" type="presParOf" srcId="{537CCD61-8A9C-4E71-B7F2-33D0DC345D2F}" destId="{8D5C5EB7-BB81-4DB2-B6F3-CB481ED32B9C}" srcOrd="0" destOrd="0" presId="urn:microsoft.com/office/officeart/2009/3/layout/HorizontalOrganizationChart"/>
    <dgm:cxn modelId="{005AD643-43CA-4B58-B888-EAC618F2FD88}" type="presParOf" srcId="{8D5C5EB7-BB81-4DB2-B6F3-CB481ED32B9C}" destId="{4B0240BE-7B20-42F0-8D4F-C185FEEE8271}" srcOrd="0" destOrd="0" presId="urn:microsoft.com/office/officeart/2009/3/layout/HorizontalOrganizationChart"/>
    <dgm:cxn modelId="{74AFC9B4-291D-474B-B628-8D99E302AE84}" type="presParOf" srcId="{8D5C5EB7-BB81-4DB2-B6F3-CB481ED32B9C}" destId="{9A749C33-52D5-4CEB-B735-ABA42F1521D9}" srcOrd="1" destOrd="0" presId="urn:microsoft.com/office/officeart/2009/3/layout/HorizontalOrganizationChart"/>
    <dgm:cxn modelId="{78E54004-526B-4D03-8301-101C39FDCB0C}" type="presParOf" srcId="{537CCD61-8A9C-4E71-B7F2-33D0DC345D2F}" destId="{23364E58-542E-4E3B-8CEB-4753A8814433}" srcOrd="1" destOrd="0" presId="urn:microsoft.com/office/officeart/2009/3/layout/HorizontalOrganizationChart"/>
    <dgm:cxn modelId="{7C037DE3-6A4F-4379-A25A-9A3CA8CFCC66}" type="presParOf" srcId="{23364E58-542E-4E3B-8CEB-4753A8814433}" destId="{8AD5B511-94DC-4250-BC83-BDE4D5149D55}" srcOrd="0" destOrd="0" presId="urn:microsoft.com/office/officeart/2009/3/layout/HorizontalOrganizationChart"/>
    <dgm:cxn modelId="{235DA2FC-7BF5-45BB-B8D7-C3948A2F7D77}" type="presParOf" srcId="{23364E58-542E-4E3B-8CEB-4753A8814433}" destId="{0984AE4E-AAB2-4677-B21D-B9754741E4BB}" srcOrd="1" destOrd="0" presId="urn:microsoft.com/office/officeart/2009/3/layout/HorizontalOrganizationChart"/>
    <dgm:cxn modelId="{41284F5B-D3A5-4715-AE94-8C8BE3B5055B}" type="presParOf" srcId="{0984AE4E-AAB2-4677-B21D-B9754741E4BB}" destId="{ED5D2F32-332B-409F-A2BB-E67DB90B08FC}" srcOrd="0" destOrd="0" presId="urn:microsoft.com/office/officeart/2009/3/layout/HorizontalOrganizationChart"/>
    <dgm:cxn modelId="{03196C37-3DE2-47B9-8F3B-F97656FE8B87}" type="presParOf" srcId="{ED5D2F32-332B-409F-A2BB-E67DB90B08FC}" destId="{855A9097-C78C-441A-BB78-6D4AA1141795}" srcOrd="0" destOrd="0" presId="urn:microsoft.com/office/officeart/2009/3/layout/HorizontalOrganizationChart"/>
    <dgm:cxn modelId="{E1C4538C-3575-4AD2-9FC8-C6113DAFA569}" type="presParOf" srcId="{ED5D2F32-332B-409F-A2BB-E67DB90B08FC}" destId="{B7FC8C37-8404-4E10-9AF0-9380F94B2F55}" srcOrd="1" destOrd="0" presId="urn:microsoft.com/office/officeart/2009/3/layout/HorizontalOrganizationChart"/>
    <dgm:cxn modelId="{AD397DC1-8623-49A7-9C17-4FDEFC2D74B3}" type="presParOf" srcId="{0984AE4E-AAB2-4677-B21D-B9754741E4BB}" destId="{9D702AF4-B7A4-4F53-A8C7-EAC88DFF038F}" srcOrd="1" destOrd="0" presId="urn:microsoft.com/office/officeart/2009/3/layout/HorizontalOrganizationChart"/>
    <dgm:cxn modelId="{5FA94E30-BA2E-4EF4-B7AC-26D2FFC938FD}" type="presParOf" srcId="{0984AE4E-AAB2-4677-B21D-B9754741E4BB}" destId="{4BAFF6E7-6D8C-4F55-A50F-3DA239F56798}" srcOrd="2" destOrd="0" presId="urn:microsoft.com/office/officeart/2009/3/layout/HorizontalOrganizationChart"/>
    <dgm:cxn modelId="{2A96A1B5-15D1-4D8F-A8F9-7E3A8CCDFA3B}" type="presParOf" srcId="{23364E58-542E-4E3B-8CEB-4753A8814433}" destId="{0EE2936D-6E23-45A8-B021-99AA300F32A4}" srcOrd="2" destOrd="0" presId="urn:microsoft.com/office/officeart/2009/3/layout/HorizontalOrganizationChart"/>
    <dgm:cxn modelId="{B26DA8B2-6069-4655-AA37-293FCC87EBFB}" type="presParOf" srcId="{23364E58-542E-4E3B-8CEB-4753A8814433}" destId="{3CCCD5D1-F838-4985-A199-EC6C22AE1D1E}" srcOrd="3" destOrd="0" presId="urn:microsoft.com/office/officeart/2009/3/layout/HorizontalOrganizationChart"/>
    <dgm:cxn modelId="{55BDAB68-6C51-40BC-B930-90238A46F165}" type="presParOf" srcId="{3CCCD5D1-F838-4985-A199-EC6C22AE1D1E}" destId="{5E809546-EF95-4738-8076-A4A7B9320BDE}" srcOrd="0" destOrd="0" presId="urn:microsoft.com/office/officeart/2009/3/layout/HorizontalOrganizationChart"/>
    <dgm:cxn modelId="{A5B2ED7E-FED0-447A-A4FA-9FD2E5AEE3CF}" type="presParOf" srcId="{5E809546-EF95-4738-8076-A4A7B9320BDE}" destId="{AAA17C76-E036-478E-B6F0-F5AD208F2327}" srcOrd="0" destOrd="0" presId="urn:microsoft.com/office/officeart/2009/3/layout/HorizontalOrganizationChart"/>
    <dgm:cxn modelId="{E9FF1363-67E4-43D0-8288-DACCB57CD6F6}" type="presParOf" srcId="{5E809546-EF95-4738-8076-A4A7B9320BDE}" destId="{0CD56AF0-293D-4FD8-92EF-DC12CB772F5F}" srcOrd="1" destOrd="0" presId="urn:microsoft.com/office/officeart/2009/3/layout/HorizontalOrganizationChart"/>
    <dgm:cxn modelId="{2C1642D0-E152-470B-937C-10CEE4CC2BEA}" type="presParOf" srcId="{3CCCD5D1-F838-4985-A199-EC6C22AE1D1E}" destId="{0D686184-6FEA-4992-B1A1-B66303CE4DED}" srcOrd="1" destOrd="0" presId="urn:microsoft.com/office/officeart/2009/3/layout/HorizontalOrganizationChart"/>
    <dgm:cxn modelId="{74EB9D57-3097-4FC7-ACDD-163D2B33DAE0}" type="presParOf" srcId="{3CCCD5D1-F838-4985-A199-EC6C22AE1D1E}" destId="{B8A296F6-EA1C-4B06-8402-268A88546754}" srcOrd="2" destOrd="0" presId="urn:microsoft.com/office/officeart/2009/3/layout/HorizontalOrganizationChart"/>
    <dgm:cxn modelId="{17F263B8-55C7-4009-B17D-24CAE3B28FB3}" type="presParOf" srcId="{23364E58-542E-4E3B-8CEB-4753A8814433}" destId="{40BC00AD-031B-450D-BC9D-7BAE8C226CDC}" srcOrd="4" destOrd="0" presId="urn:microsoft.com/office/officeart/2009/3/layout/HorizontalOrganizationChart"/>
    <dgm:cxn modelId="{375F523A-D2D1-4F0F-8095-AF1AA4CA66B5}" type="presParOf" srcId="{23364E58-542E-4E3B-8CEB-4753A8814433}" destId="{4B7DDC02-CEBC-4C9C-9701-EABA38D8FC58}" srcOrd="5" destOrd="0" presId="urn:microsoft.com/office/officeart/2009/3/layout/HorizontalOrganizationChart"/>
    <dgm:cxn modelId="{D34A08D8-B790-4DE0-A98C-4CA4A6E2AA6F}" type="presParOf" srcId="{4B7DDC02-CEBC-4C9C-9701-EABA38D8FC58}" destId="{5F82D625-CD4B-47B6-B035-5F92FED3013F}" srcOrd="0" destOrd="0" presId="urn:microsoft.com/office/officeart/2009/3/layout/HorizontalOrganizationChart"/>
    <dgm:cxn modelId="{87D67BC9-C111-4E96-B193-E316BBBE28CF}" type="presParOf" srcId="{5F82D625-CD4B-47B6-B035-5F92FED3013F}" destId="{77B27983-C636-4D30-BD55-1051F793525B}" srcOrd="0" destOrd="0" presId="urn:microsoft.com/office/officeart/2009/3/layout/HorizontalOrganizationChart"/>
    <dgm:cxn modelId="{0C4DA875-53F3-49E5-BBBF-32FA0C03B246}" type="presParOf" srcId="{5F82D625-CD4B-47B6-B035-5F92FED3013F}" destId="{675032BE-4CEA-4482-9906-9E7849E6301A}" srcOrd="1" destOrd="0" presId="urn:microsoft.com/office/officeart/2009/3/layout/HorizontalOrganizationChart"/>
    <dgm:cxn modelId="{26D6F15C-002E-4901-9667-3C5D477CBDB1}" type="presParOf" srcId="{4B7DDC02-CEBC-4C9C-9701-EABA38D8FC58}" destId="{A2F5AF5A-7F99-4C20-92CF-127DF5ECF49F}" srcOrd="1" destOrd="0" presId="urn:microsoft.com/office/officeart/2009/3/layout/HorizontalOrganizationChart"/>
    <dgm:cxn modelId="{A2CB8CB3-92F7-4F1A-9278-985294C30288}" type="presParOf" srcId="{4B7DDC02-CEBC-4C9C-9701-EABA38D8FC58}" destId="{9A2D3642-DBC9-4F57-AE06-8841B5061B77}" srcOrd="2" destOrd="0" presId="urn:microsoft.com/office/officeart/2009/3/layout/HorizontalOrganizationChart"/>
    <dgm:cxn modelId="{9BE1EF36-A35B-4349-9260-906BDD8B5BE0}" type="presParOf" srcId="{23364E58-542E-4E3B-8CEB-4753A8814433}" destId="{3B7E9627-A40E-42FF-9EAD-121733AFA7F5}" srcOrd="6" destOrd="0" presId="urn:microsoft.com/office/officeart/2009/3/layout/HorizontalOrganizationChart"/>
    <dgm:cxn modelId="{B66425B4-463F-4F84-8099-D5AEA8CE8473}" type="presParOf" srcId="{23364E58-542E-4E3B-8CEB-4753A8814433}" destId="{3924216E-1B55-41B9-94EA-B7EB9457D46B}" srcOrd="7" destOrd="0" presId="urn:microsoft.com/office/officeart/2009/3/layout/HorizontalOrganizationChart"/>
    <dgm:cxn modelId="{25D8376A-C0EA-46ED-A17C-F05BD13CB15A}" type="presParOf" srcId="{3924216E-1B55-41B9-94EA-B7EB9457D46B}" destId="{0EDF9C45-151F-4364-8F95-53D61D65AF57}" srcOrd="0" destOrd="0" presId="urn:microsoft.com/office/officeart/2009/3/layout/HorizontalOrganizationChart"/>
    <dgm:cxn modelId="{42D6C713-0F32-4696-93D3-FE3028D4FA18}" type="presParOf" srcId="{0EDF9C45-151F-4364-8F95-53D61D65AF57}" destId="{33C18587-269A-48EE-9D0C-AE14B09C943E}" srcOrd="0" destOrd="0" presId="urn:microsoft.com/office/officeart/2009/3/layout/HorizontalOrganizationChart"/>
    <dgm:cxn modelId="{5C1B33C6-F54A-4F0B-8B3A-84B784555992}" type="presParOf" srcId="{0EDF9C45-151F-4364-8F95-53D61D65AF57}" destId="{23468814-82CC-4786-8534-0E786D34591C}" srcOrd="1" destOrd="0" presId="urn:microsoft.com/office/officeart/2009/3/layout/HorizontalOrganizationChart"/>
    <dgm:cxn modelId="{161DD4E1-967F-4E76-948E-9A76E316DB6E}" type="presParOf" srcId="{3924216E-1B55-41B9-94EA-B7EB9457D46B}" destId="{9429E835-9138-4DD5-93A7-DF388A212B9D}" srcOrd="1" destOrd="0" presId="urn:microsoft.com/office/officeart/2009/3/layout/HorizontalOrganizationChart"/>
    <dgm:cxn modelId="{AFB18C5E-92E1-46C4-80CE-4B630DF246C5}" type="presParOf" srcId="{3924216E-1B55-41B9-94EA-B7EB9457D46B}" destId="{11DB9B20-0708-48AE-9FF7-9A6B6157EB27}" srcOrd="2" destOrd="0" presId="urn:microsoft.com/office/officeart/2009/3/layout/HorizontalOrganizationChart"/>
    <dgm:cxn modelId="{AD9A45F7-B888-4E40-B972-CA8B78DABB9D}" type="presParOf" srcId="{537CCD61-8A9C-4E71-B7F2-33D0DC345D2F}" destId="{6E0C899B-A100-404F-B294-C1818BC86DF4}" srcOrd="2" destOrd="0" presId="urn:microsoft.com/office/officeart/2009/3/layout/HorizontalOrganizationChart"/>
    <dgm:cxn modelId="{1DC70B17-1571-45CC-9BD2-A0742969AD70}" type="presParOf" srcId="{475B7BE0-23E1-41B2-B6E1-D7048B4E13C4}" destId="{A8E49471-9DF4-4785-A765-8BAC94C644DB}" srcOrd="1" destOrd="0" presId="urn:microsoft.com/office/officeart/2009/3/layout/HorizontalOrganizationChart"/>
    <dgm:cxn modelId="{930EA86D-0C0E-4C2C-BB44-4584A6736418}" type="presParOf" srcId="{A8E49471-9DF4-4785-A765-8BAC94C644DB}" destId="{1FDD8D3D-96BE-4BB6-8352-D922EA72E243}" srcOrd="0" destOrd="0" presId="urn:microsoft.com/office/officeart/2009/3/layout/HorizontalOrganizationChart"/>
    <dgm:cxn modelId="{AC6A89F9-9561-4A77-A288-D8A56615C2DC}" type="presParOf" srcId="{1FDD8D3D-96BE-4BB6-8352-D922EA72E243}" destId="{27AC9F47-70AF-440E-B6C3-5ED6E622E8B8}" srcOrd="0" destOrd="0" presId="urn:microsoft.com/office/officeart/2009/3/layout/HorizontalOrganizationChart"/>
    <dgm:cxn modelId="{4D13FC69-E3B4-4419-BCF5-1FE7396D7EA4}" type="presParOf" srcId="{1FDD8D3D-96BE-4BB6-8352-D922EA72E243}" destId="{3A02B63D-2816-4DDB-8497-9AAE4F0B6814}" srcOrd="1" destOrd="0" presId="urn:microsoft.com/office/officeart/2009/3/layout/HorizontalOrganizationChart"/>
    <dgm:cxn modelId="{C6662C3F-33CA-44E1-A5FF-1DFF9B1B14EF}" type="presParOf" srcId="{A8E49471-9DF4-4785-A765-8BAC94C644DB}" destId="{C3A77303-A206-418A-927D-9A1CD9D0DF4D}" srcOrd="1" destOrd="0" presId="urn:microsoft.com/office/officeart/2009/3/layout/HorizontalOrganizationChart"/>
    <dgm:cxn modelId="{2E086C67-ECE2-4872-9CDC-3C3776401A46}" type="presParOf" srcId="{A8E49471-9DF4-4785-A765-8BAC94C644DB}" destId="{799CB727-D5F9-43EE-835F-EE7CB2C2D53B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7E9627-A40E-42FF-9EAD-121733AFA7F5}">
      <dsp:nvSpPr>
        <dsp:cNvPr id="0" name=""/>
        <dsp:cNvSpPr/>
      </dsp:nvSpPr>
      <dsp:spPr>
        <a:xfrm>
          <a:off x="1579192" y="834527"/>
          <a:ext cx="269342" cy="7457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0826" y="0"/>
              </a:lnTo>
              <a:lnTo>
                <a:pt x="170826" y="745736"/>
              </a:lnTo>
              <a:lnTo>
                <a:pt x="269342" y="745736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BC00AD-031B-450D-BC9D-7BAE8C226CDC}">
      <dsp:nvSpPr>
        <dsp:cNvPr id="0" name=""/>
        <dsp:cNvSpPr/>
      </dsp:nvSpPr>
      <dsp:spPr>
        <a:xfrm>
          <a:off x="1579192" y="834527"/>
          <a:ext cx="269342" cy="3221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0826" y="0"/>
              </a:lnTo>
              <a:lnTo>
                <a:pt x="170826" y="322118"/>
              </a:lnTo>
              <a:lnTo>
                <a:pt x="269342" y="322118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E2936D-6E23-45A8-B021-99AA300F32A4}">
      <dsp:nvSpPr>
        <dsp:cNvPr id="0" name=""/>
        <dsp:cNvSpPr/>
      </dsp:nvSpPr>
      <dsp:spPr>
        <a:xfrm>
          <a:off x="1579192" y="733028"/>
          <a:ext cx="269342" cy="101499"/>
        </a:xfrm>
        <a:custGeom>
          <a:avLst/>
          <a:gdLst/>
          <a:ahLst/>
          <a:cxnLst/>
          <a:rect l="0" t="0" r="0" b="0"/>
          <a:pathLst>
            <a:path>
              <a:moveTo>
                <a:pt x="0" y="101499"/>
              </a:moveTo>
              <a:lnTo>
                <a:pt x="170826" y="101499"/>
              </a:lnTo>
              <a:lnTo>
                <a:pt x="170826" y="0"/>
              </a:lnTo>
              <a:lnTo>
                <a:pt x="269342" y="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5B511-94DC-4250-BC83-BDE4D5149D55}">
      <dsp:nvSpPr>
        <dsp:cNvPr id="0" name=""/>
        <dsp:cNvSpPr/>
      </dsp:nvSpPr>
      <dsp:spPr>
        <a:xfrm>
          <a:off x="1579192" y="230470"/>
          <a:ext cx="269342" cy="604057"/>
        </a:xfrm>
        <a:custGeom>
          <a:avLst/>
          <a:gdLst/>
          <a:ahLst/>
          <a:cxnLst/>
          <a:rect l="0" t="0" r="0" b="0"/>
          <a:pathLst>
            <a:path>
              <a:moveTo>
                <a:pt x="0" y="604057"/>
              </a:moveTo>
              <a:lnTo>
                <a:pt x="170826" y="604057"/>
              </a:lnTo>
              <a:lnTo>
                <a:pt x="170826" y="0"/>
              </a:lnTo>
              <a:lnTo>
                <a:pt x="269342" y="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0240BE-7B20-42F0-8D4F-C185FEEE8271}">
      <dsp:nvSpPr>
        <dsp:cNvPr id="0" name=""/>
        <dsp:cNvSpPr/>
      </dsp:nvSpPr>
      <dsp:spPr>
        <a:xfrm>
          <a:off x="72009" y="540854"/>
          <a:ext cx="1507183" cy="587347"/>
        </a:xfrm>
        <a:prstGeom prst="rect">
          <a:avLst/>
        </a:prstGeom>
        <a:solidFill>
          <a:schemeClr val="accent3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>
              <a:solidFill>
                <a:schemeClr val="tx1"/>
              </a:solidFill>
            </a:rPr>
            <a:t>Respuesta clínica (EXACTO)</a:t>
          </a:r>
          <a:endParaRPr lang="es-ES" sz="1100" b="1" kern="1200" dirty="0">
            <a:solidFill>
              <a:schemeClr val="tx1"/>
            </a:solidFill>
          </a:endParaRPr>
        </a:p>
      </dsp:txBody>
      <dsp:txXfrm>
        <a:off x="72009" y="540854"/>
        <a:ext cx="1507183" cy="587347"/>
      </dsp:txXfrm>
    </dsp:sp>
    <dsp:sp modelId="{855A9097-C78C-441A-BB78-6D4AA1141795}">
      <dsp:nvSpPr>
        <dsp:cNvPr id="0" name=""/>
        <dsp:cNvSpPr/>
      </dsp:nvSpPr>
      <dsp:spPr>
        <a:xfrm>
          <a:off x="1848535" y="1293"/>
          <a:ext cx="985158" cy="458353"/>
        </a:xfrm>
        <a:prstGeom prst="rect">
          <a:avLst/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>
              <a:solidFill>
                <a:schemeClr val="tx1"/>
              </a:solidFill>
            </a:rPr>
            <a:t>Reducción exacerbaciones</a:t>
          </a:r>
          <a:endParaRPr lang="es-ES" sz="1100" b="1" kern="1200" dirty="0">
            <a:solidFill>
              <a:schemeClr val="tx1"/>
            </a:solidFill>
          </a:endParaRPr>
        </a:p>
      </dsp:txBody>
      <dsp:txXfrm>
        <a:off x="1848535" y="1293"/>
        <a:ext cx="985158" cy="458353"/>
      </dsp:txXfrm>
    </dsp:sp>
    <dsp:sp modelId="{AAA17C76-E036-478E-B6F0-F5AD208F2327}">
      <dsp:nvSpPr>
        <dsp:cNvPr id="0" name=""/>
        <dsp:cNvSpPr/>
      </dsp:nvSpPr>
      <dsp:spPr>
        <a:xfrm>
          <a:off x="1848535" y="582791"/>
          <a:ext cx="985158" cy="300473"/>
        </a:xfrm>
        <a:prstGeom prst="rect">
          <a:avLst/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>
              <a:solidFill>
                <a:schemeClr val="tx1"/>
              </a:solidFill>
            </a:rPr>
            <a:t>Reducción CO</a:t>
          </a:r>
          <a:endParaRPr lang="es-ES" sz="1100" b="1" kern="1200" dirty="0">
            <a:solidFill>
              <a:schemeClr val="tx1"/>
            </a:solidFill>
          </a:endParaRPr>
        </a:p>
      </dsp:txBody>
      <dsp:txXfrm>
        <a:off x="1848535" y="582791"/>
        <a:ext cx="985158" cy="300473"/>
      </dsp:txXfrm>
    </dsp:sp>
    <dsp:sp modelId="{77B27983-C636-4D30-BD55-1051F793525B}">
      <dsp:nvSpPr>
        <dsp:cNvPr id="0" name=""/>
        <dsp:cNvSpPr/>
      </dsp:nvSpPr>
      <dsp:spPr>
        <a:xfrm>
          <a:off x="1848535" y="1006409"/>
          <a:ext cx="985158" cy="300473"/>
        </a:xfrm>
        <a:prstGeom prst="rect">
          <a:avLst/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>
              <a:solidFill>
                <a:schemeClr val="tx1"/>
              </a:solidFill>
            </a:rPr>
            <a:t>FEV1</a:t>
          </a:r>
          <a:endParaRPr lang="es-ES" sz="1100" b="1" kern="1200" dirty="0">
            <a:solidFill>
              <a:schemeClr val="tx1"/>
            </a:solidFill>
          </a:endParaRPr>
        </a:p>
      </dsp:txBody>
      <dsp:txXfrm>
        <a:off x="1848535" y="1006409"/>
        <a:ext cx="985158" cy="300473"/>
      </dsp:txXfrm>
    </dsp:sp>
    <dsp:sp modelId="{33C18587-269A-48EE-9D0C-AE14B09C943E}">
      <dsp:nvSpPr>
        <dsp:cNvPr id="0" name=""/>
        <dsp:cNvSpPr/>
      </dsp:nvSpPr>
      <dsp:spPr>
        <a:xfrm>
          <a:off x="1848535" y="1430027"/>
          <a:ext cx="985158" cy="300473"/>
        </a:xfrm>
        <a:prstGeom prst="rect">
          <a:avLst/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>
              <a:solidFill>
                <a:schemeClr val="tx1"/>
              </a:solidFill>
            </a:rPr>
            <a:t>ACT</a:t>
          </a:r>
          <a:endParaRPr lang="es-ES" sz="1100" b="1" kern="1200" dirty="0">
            <a:solidFill>
              <a:schemeClr val="tx1"/>
            </a:solidFill>
          </a:endParaRPr>
        </a:p>
      </dsp:txBody>
      <dsp:txXfrm>
        <a:off x="1848535" y="1430027"/>
        <a:ext cx="985158" cy="300473"/>
      </dsp:txXfrm>
    </dsp:sp>
    <dsp:sp modelId="{27AC9F47-70AF-440E-B6C3-5ED6E622E8B8}">
      <dsp:nvSpPr>
        <dsp:cNvPr id="0" name=""/>
        <dsp:cNvSpPr/>
      </dsp:nvSpPr>
      <dsp:spPr>
        <a:xfrm>
          <a:off x="72009" y="1223014"/>
          <a:ext cx="1549771" cy="609167"/>
        </a:xfrm>
        <a:prstGeom prst="rect">
          <a:avLst/>
        </a:prstGeom>
        <a:solidFill>
          <a:schemeClr val="accent3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Adherencia al tto</a:t>
          </a:r>
        </a:p>
      </dsp:txBody>
      <dsp:txXfrm>
        <a:off x="72009" y="1223014"/>
        <a:ext cx="1549771" cy="6091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7E9627-A40E-42FF-9EAD-121733AFA7F5}">
      <dsp:nvSpPr>
        <dsp:cNvPr id="0" name=""/>
        <dsp:cNvSpPr/>
      </dsp:nvSpPr>
      <dsp:spPr>
        <a:xfrm>
          <a:off x="873498" y="857883"/>
          <a:ext cx="175638" cy="6612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289" y="0"/>
              </a:lnTo>
              <a:lnTo>
                <a:pt x="88289" y="661213"/>
              </a:lnTo>
              <a:lnTo>
                <a:pt x="175638" y="661213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BC00AD-031B-450D-BC9D-7BAE8C226CDC}">
      <dsp:nvSpPr>
        <dsp:cNvPr id="0" name=""/>
        <dsp:cNvSpPr/>
      </dsp:nvSpPr>
      <dsp:spPr>
        <a:xfrm>
          <a:off x="873498" y="857883"/>
          <a:ext cx="175638" cy="2856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8289" y="0"/>
              </a:lnTo>
              <a:lnTo>
                <a:pt x="88289" y="285609"/>
              </a:lnTo>
              <a:lnTo>
                <a:pt x="175638" y="285609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E2936D-6E23-45A8-B021-99AA300F32A4}">
      <dsp:nvSpPr>
        <dsp:cNvPr id="0" name=""/>
        <dsp:cNvSpPr/>
      </dsp:nvSpPr>
      <dsp:spPr>
        <a:xfrm>
          <a:off x="873498" y="722168"/>
          <a:ext cx="17563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135715"/>
              </a:moveTo>
              <a:lnTo>
                <a:pt x="88289" y="135715"/>
              </a:lnTo>
              <a:lnTo>
                <a:pt x="88289" y="45720"/>
              </a:lnTo>
              <a:lnTo>
                <a:pt x="175638" y="4572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5B511-94DC-4250-BC83-BDE4D5149D55}">
      <dsp:nvSpPr>
        <dsp:cNvPr id="0" name=""/>
        <dsp:cNvSpPr/>
      </dsp:nvSpPr>
      <dsp:spPr>
        <a:xfrm>
          <a:off x="873498" y="322291"/>
          <a:ext cx="175638" cy="535592"/>
        </a:xfrm>
        <a:custGeom>
          <a:avLst/>
          <a:gdLst/>
          <a:ahLst/>
          <a:cxnLst/>
          <a:rect l="0" t="0" r="0" b="0"/>
          <a:pathLst>
            <a:path>
              <a:moveTo>
                <a:pt x="0" y="535592"/>
              </a:moveTo>
              <a:lnTo>
                <a:pt x="88289" y="535592"/>
              </a:lnTo>
              <a:lnTo>
                <a:pt x="88289" y="0"/>
              </a:lnTo>
              <a:lnTo>
                <a:pt x="175638" y="0"/>
              </a:lnTo>
            </a:path>
          </a:pathLst>
        </a:custGeom>
        <a:noFill/>
        <a:ln w="254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0240BE-7B20-42F0-8D4F-C185FEEE8271}">
      <dsp:nvSpPr>
        <dsp:cNvPr id="0" name=""/>
        <dsp:cNvSpPr/>
      </dsp:nvSpPr>
      <dsp:spPr>
        <a:xfrm>
          <a:off x="0" y="597495"/>
          <a:ext cx="873498" cy="520775"/>
        </a:xfrm>
        <a:prstGeom prst="rect">
          <a:avLst/>
        </a:prstGeom>
        <a:solidFill>
          <a:schemeClr val="accent3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>
              <a:solidFill>
                <a:schemeClr val="tx1"/>
              </a:solidFill>
            </a:rPr>
            <a:t>Respuesta clínica (EXACTO)</a:t>
          </a:r>
          <a:endParaRPr lang="es-ES" sz="1000" b="1" kern="1200" dirty="0">
            <a:solidFill>
              <a:schemeClr val="tx1"/>
            </a:solidFill>
          </a:endParaRPr>
        </a:p>
      </dsp:txBody>
      <dsp:txXfrm>
        <a:off x="0" y="597495"/>
        <a:ext cx="873498" cy="520775"/>
      </dsp:txXfrm>
    </dsp:sp>
    <dsp:sp modelId="{855A9097-C78C-441A-BB78-6D4AA1141795}">
      <dsp:nvSpPr>
        <dsp:cNvPr id="0" name=""/>
        <dsp:cNvSpPr/>
      </dsp:nvSpPr>
      <dsp:spPr>
        <a:xfrm>
          <a:off x="1049137" y="119089"/>
          <a:ext cx="873498" cy="406403"/>
        </a:xfrm>
        <a:prstGeom prst="rect">
          <a:avLst/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>
              <a:solidFill>
                <a:schemeClr val="tx1"/>
              </a:solidFill>
            </a:rPr>
            <a:t>Reducción exacerbaciones</a:t>
          </a:r>
          <a:endParaRPr lang="es-ES" sz="1000" b="1" kern="1200" dirty="0">
            <a:solidFill>
              <a:schemeClr val="tx1"/>
            </a:solidFill>
          </a:endParaRPr>
        </a:p>
      </dsp:txBody>
      <dsp:txXfrm>
        <a:off x="1049137" y="119089"/>
        <a:ext cx="873498" cy="406403"/>
      </dsp:txXfrm>
    </dsp:sp>
    <dsp:sp modelId="{AAA17C76-E036-478E-B6F0-F5AD208F2327}">
      <dsp:nvSpPr>
        <dsp:cNvPr id="0" name=""/>
        <dsp:cNvSpPr/>
      </dsp:nvSpPr>
      <dsp:spPr>
        <a:xfrm>
          <a:off x="1049137" y="634680"/>
          <a:ext cx="873498" cy="266417"/>
        </a:xfrm>
        <a:prstGeom prst="rect">
          <a:avLst/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>
              <a:solidFill>
                <a:schemeClr val="tx1"/>
              </a:solidFill>
            </a:rPr>
            <a:t>Reducción CO</a:t>
          </a:r>
          <a:endParaRPr lang="es-ES" sz="1000" b="1" kern="1200" dirty="0">
            <a:solidFill>
              <a:schemeClr val="tx1"/>
            </a:solidFill>
          </a:endParaRPr>
        </a:p>
      </dsp:txBody>
      <dsp:txXfrm>
        <a:off x="1049137" y="634680"/>
        <a:ext cx="873498" cy="266417"/>
      </dsp:txXfrm>
    </dsp:sp>
    <dsp:sp modelId="{77B27983-C636-4D30-BD55-1051F793525B}">
      <dsp:nvSpPr>
        <dsp:cNvPr id="0" name=""/>
        <dsp:cNvSpPr/>
      </dsp:nvSpPr>
      <dsp:spPr>
        <a:xfrm>
          <a:off x="1049137" y="1010284"/>
          <a:ext cx="873498" cy="266417"/>
        </a:xfrm>
        <a:prstGeom prst="rect">
          <a:avLst/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>
              <a:solidFill>
                <a:schemeClr val="tx1"/>
              </a:solidFill>
            </a:rPr>
            <a:t>FEV1</a:t>
          </a:r>
          <a:endParaRPr lang="es-ES" sz="1000" b="1" kern="1200" dirty="0">
            <a:solidFill>
              <a:schemeClr val="tx1"/>
            </a:solidFill>
          </a:endParaRPr>
        </a:p>
      </dsp:txBody>
      <dsp:txXfrm>
        <a:off x="1049137" y="1010284"/>
        <a:ext cx="873498" cy="266417"/>
      </dsp:txXfrm>
    </dsp:sp>
    <dsp:sp modelId="{33C18587-269A-48EE-9D0C-AE14B09C943E}">
      <dsp:nvSpPr>
        <dsp:cNvPr id="0" name=""/>
        <dsp:cNvSpPr/>
      </dsp:nvSpPr>
      <dsp:spPr>
        <a:xfrm>
          <a:off x="1049137" y="1385888"/>
          <a:ext cx="873498" cy="266417"/>
        </a:xfrm>
        <a:prstGeom prst="rect">
          <a:avLst/>
        </a:prstGeom>
        <a:solidFill>
          <a:schemeClr val="accent3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>
              <a:solidFill>
                <a:schemeClr val="tx1"/>
              </a:solidFill>
            </a:rPr>
            <a:t>ACT</a:t>
          </a:r>
          <a:endParaRPr lang="es-ES" sz="1000" b="1" kern="1200" dirty="0">
            <a:solidFill>
              <a:schemeClr val="tx1"/>
            </a:solidFill>
          </a:endParaRPr>
        </a:p>
      </dsp:txBody>
      <dsp:txXfrm>
        <a:off x="1049137" y="1385888"/>
        <a:ext cx="873498" cy="266417"/>
      </dsp:txXfrm>
    </dsp:sp>
    <dsp:sp modelId="{27AC9F47-70AF-440E-B6C3-5ED6E622E8B8}">
      <dsp:nvSpPr>
        <dsp:cNvPr id="0" name=""/>
        <dsp:cNvSpPr/>
      </dsp:nvSpPr>
      <dsp:spPr>
        <a:xfrm>
          <a:off x="0" y="1202338"/>
          <a:ext cx="873498" cy="540123"/>
        </a:xfrm>
        <a:prstGeom prst="rect">
          <a:avLst/>
        </a:prstGeom>
        <a:solidFill>
          <a:schemeClr val="accent3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>
              <a:solidFill>
                <a:schemeClr val="tx1"/>
              </a:solidFill>
            </a:rPr>
            <a:t>Adherencia al tto</a:t>
          </a:r>
          <a:endParaRPr lang="es-ES" sz="1000" b="1" kern="1200" dirty="0">
            <a:solidFill>
              <a:schemeClr val="tx1"/>
            </a:solidFill>
          </a:endParaRPr>
        </a:p>
      </dsp:txBody>
      <dsp:txXfrm>
        <a:off x="0" y="1202338"/>
        <a:ext cx="873498" cy="5401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690664" y="32306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04800"/>
                </a:solidFill>
              </a:rPr>
              <a:t>EFICACIA DEL PROGRAMA CONNECT360 EN EL</a:t>
            </a:r>
          </a:p>
          <a:p>
            <a:pPr algn="ctr"/>
            <a:r>
              <a:rPr lang="es-ES" sz="1400" b="1" dirty="0">
                <a:solidFill>
                  <a:srgbClr val="004800"/>
                </a:solidFill>
              </a:rPr>
              <a:t>HOSPITAL JUAN RAMÓN JIMÉNEZ (HJRJ) DE HUELVA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195736" y="483518"/>
            <a:ext cx="6318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i="1" dirty="0"/>
              <a:t>B. Gracia Hernández, A. González Hernández, C. Romero Sayago, S. González Gutiérrez, A. Rodríguez Cabrera, C. </a:t>
            </a:r>
            <a:r>
              <a:rPr lang="es-ES" sz="900" i="1" dirty="0" err="1"/>
              <a:t>Puchaes</a:t>
            </a:r>
            <a:r>
              <a:rPr lang="es-ES" sz="900" i="1" dirty="0"/>
              <a:t> Manchón</a:t>
            </a:r>
          </a:p>
          <a:p>
            <a:pPr algn="ctr"/>
            <a:r>
              <a:rPr lang="es-ES" sz="900" i="1" dirty="0"/>
              <a:t>Hospital Juan Ramón Jiménez, Huelva.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86535" y="1157089"/>
            <a:ext cx="80828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100" b="1" dirty="0"/>
              <a:t>Introducción</a:t>
            </a:r>
            <a:r>
              <a:rPr lang="es-ES" sz="1100" dirty="0"/>
              <a:t>. Bien es conocida la eficacia del biológico anti IL-5, Benralizumab, habiéndose desarrollado programas de apoyo mejorar la atención, la adherencia terapéutica y el control del asma en pacientes en tratamiento con dicho fármaco, utilizado en muchos pacientes asintomáticos pero sin haberse comprobado efectividad en el control del asma.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07631" y="1946088"/>
            <a:ext cx="79807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sz="1000"/>
            </a:lvl1pPr>
          </a:lstStyle>
          <a:p>
            <a:r>
              <a:rPr lang="es-ES" sz="1100" b="1" dirty="0"/>
              <a:t>Objetivo</a:t>
            </a:r>
            <a:r>
              <a:rPr lang="es-ES" sz="1100" dirty="0"/>
              <a:t>. Evaluar la eficacia del programa </a:t>
            </a:r>
            <a:r>
              <a:rPr lang="es-ES" sz="1100" b="1" dirty="0"/>
              <a:t>Connect360</a:t>
            </a:r>
            <a:r>
              <a:rPr lang="es-ES" sz="1100" dirty="0"/>
              <a:t> en la cohorte de pacientes del HJRJ que han recibido tratamiento con Benralizumab.</a:t>
            </a:r>
          </a:p>
        </p:txBody>
      </p:sp>
      <p:cxnSp>
        <p:nvCxnSpPr>
          <p:cNvPr id="9" name="Conector recto 8"/>
          <p:cNvCxnSpPr>
            <a:cxnSpLocks/>
          </p:cNvCxnSpPr>
          <p:nvPr/>
        </p:nvCxnSpPr>
        <p:spPr>
          <a:xfrm>
            <a:off x="539552" y="1062839"/>
            <a:ext cx="777686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>
            <a:cxnSpLocks/>
          </p:cNvCxnSpPr>
          <p:nvPr/>
        </p:nvCxnSpPr>
        <p:spPr>
          <a:xfrm>
            <a:off x="521550" y="1851670"/>
            <a:ext cx="781286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/>
          <p:cNvSpPr/>
          <p:nvPr/>
        </p:nvSpPr>
        <p:spPr>
          <a:xfrm>
            <a:off x="407631" y="2611570"/>
            <a:ext cx="35162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100" b="1" dirty="0"/>
              <a:t>Material y métodos</a:t>
            </a:r>
            <a:r>
              <a:rPr lang="es-ES" sz="1100" dirty="0"/>
              <a:t>. Estudio retrospectivo longitudinal, analizando pacientes del HJRJ que iniciaron Benralizumab entre los años 2019-2021 y comenzaron en el programa Connect360 en 2021. </a:t>
            </a:r>
          </a:p>
        </p:txBody>
      </p:sp>
      <p:graphicFrame>
        <p:nvGraphicFramePr>
          <p:cNvPr id="14" name="Diagrama 13"/>
          <p:cNvGraphicFramePr/>
          <p:nvPr>
            <p:extLst>
              <p:ext uri="{D42A27DB-BD31-4B8C-83A1-F6EECF244321}">
                <p14:modId xmlns:p14="http://schemas.microsoft.com/office/powerpoint/2010/main" val="2924247954"/>
              </p:ext>
            </p:extLst>
          </p:nvPr>
        </p:nvGraphicFramePr>
        <p:xfrm>
          <a:off x="4377632" y="2766806"/>
          <a:ext cx="2978013" cy="1893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2BDB4C23-E303-41A8-9C4C-541B207D49A9}"/>
              </a:ext>
            </a:extLst>
          </p:cNvPr>
          <p:cNvCxnSpPr>
            <a:cxnSpLocks/>
          </p:cNvCxnSpPr>
          <p:nvPr/>
        </p:nvCxnSpPr>
        <p:spPr>
          <a:xfrm>
            <a:off x="521550" y="2499742"/>
            <a:ext cx="781286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0665F-768F-C953-C9A4-3ED23D64D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4D21E9F-C0F0-A095-1113-1EBB6BE38629}"/>
              </a:ext>
            </a:extLst>
          </p:cNvPr>
          <p:cNvSpPr txBox="1"/>
          <p:nvPr/>
        </p:nvSpPr>
        <p:spPr>
          <a:xfrm>
            <a:off x="2690664" y="32306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04800"/>
                </a:solidFill>
              </a:rPr>
              <a:t>EFICACIA DEL PROGRAMA CONNECT360 EN EL</a:t>
            </a:r>
          </a:p>
          <a:p>
            <a:pPr algn="ctr"/>
            <a:r>
              <a:rPr lang="es-ES" sz="1400" b="1" dirty="0">
                <a:solidFill>
                  <a:srgbClr val="004800"/>
                </a:solidFill>
              </a:rPr>
              <a:t>HOSPITAL JUAN RAMÓN JIMÉNEZ (HJRJ) DE HUELVA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DEE574E-F252-D954-DD5D-DD953043B632}"/>
              </a:ext>
            </a:extLst>
          </p:cNvPr>
          <p:cNvSpPr/>
          <p:nvPr/>
        </p:nvSpPr>
        <p:spPr>
          <a:xfrm>
            <a:off x="2195736" y="483518"/>
            <a:ext cx="6318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i="1" dirty="0"/>
              <a:t>B. Gracia Hernández, A. González Hernández, C. Romero Sayago, S. González Gutiérrez, A. Rodríguez Cabrera, C. </a:t>
            </a:r>
            <a:r>
              <a:rPr lang="es-ES" sz="900" i="1" dirty="0" err="1"/>
              <a:t>Puchaes</a:t>
            </a:r>
            <a:r>
              <a:rPr lang="es-ES" sz="900" i="1" dirty="0"/>
              <a:t> Manchón</a:t>
            </a:r>
          </a:p>
          <a:p>
            <a:pPr algn="ctr"/>
            <a:r>
              <a:rPr lang="es-ES" sz="900" i="1" dirty="0"/>
              <a:t>Hospital Juan Ramón Jiménez, Huelva.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55AD8B4-8932-98B9-8C01-42E208F0C570}"/>
              </a:ext>
            </a:extLst>
          </p:cNvPr>
          <p:cNvSpPr/>
          <p:nvPr/>
        </p:nvSpPr>
        <p:spPr>
          <a:xfrm>
            <a:off x="539552" y="1161474"/>
            <a:ext cx="24286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100" b="1" dirty="0"/>
              <a:t>Resultados.</a:t>
            </a:r>
            <a:r>
              <a:rPr lang="es-ES" sz="1100" dirty="0"/>
              <a:t>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B8EAE93-5AB1-D8D4-2684-E70BAE6EEEC4}"/>
              </a:ext>
            </a:extLst>
          </p:cNvPr>
          <p:cNvSpPr txBox="1"/>
          <p:nvPr/>
        </p:nvSpPr>
        <p:spPr>
          <a:xfrm>
            <a:off x="1501249" y="1169168"/>
            <a:ext cx="505267" cy="246221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/>
              <a:t>n = 22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70BDF09A-1FA1-84FD-0BD4-EDC7E2608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71" y="1472696"/>
            <a:ext cx="703348" cy="426830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4B3D34A0-A04D-0BAB-6D27-6C23C894E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077" y="1769588"/>
            <a:ext cx="4698436" cy="1240253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E78B005-EC81-C71C-6899-285E7E760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05" y="3219831"/>
            <a:ext cx="5888391" cy="1440152"/>
          </a:xfrm>
          <a:prstGeom prst="rect">
            <a:avLst/>
          </a:prstGeom>
        </p:spPr>
      </p:pic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9CA4958A-0F9B-00A0-AC27-25BA72339AE5}"/>
              </a:ext>
            </a:extLst>
          </p:cNvPr>
          <p:cNvCxnSpPr>
            <a:cxnSpLocks/>
          </p:cNvCxnSpPr>
          <p:nvPr/>
        </p:nvCxnSpPr>
        <p:spPr>
          <a:xfrm>
            <a:off x="6732240" y="1203598"/>
            <a:ext cx="0" cy="3431041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ángulo 29">
            <a:extLst>
              <a:ext uri="{FF2B5EF4-FFF2-40B4-BE49-F238E27FC236}">
                <a16:creationId xmlns:a16="http://schemas.microsoft.com/office/drawing/2014/main" id="{B76E6A5A-A764-E4FA-EBED-8240187F5E8F}"/>
              </a:ext>
            </a:extLst>
          </p:cNvPr>
          <p:cNvSpPr/>
          <p:nvPr/>
        </p:nvSpPr>
        <p:spPr>
          <a:xfrm>
            <a:off x="6867979" y="1212809"/>
            <a:ext cx="1769762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100" b="1" dirty="0"/>
              <a:t>Conclusiones</a:t>
            </a:r>
            <a:r>
              <a:rPr lang="es-ES" sz="1100" dirty="0"/>
              <a:t>.</a:t>
            </a:r>
          </a:p>
          <a:p>
            <a:pPr algn="just"/>
            <a:endParaRPr lang="es-ES" sz="1100" dirty="0"/>
          </a:p>
          <a:p>
            <a:pPr algn="just"/>
            <a:r>
              <a:rPr lang="es-ES" sz="1100" dirty="0"/>
              <a:t>El programa Connect360 para pacientes con asma tratados con </a:t>
            </a:r>
            <a:r>
              <a:rPr lang="es-ES" sz="1100" dirty="0" err="1"/>
              <a:t>Benralizumab</a:t>
            </a:r>
            <a:r>
              <a:rPr lang="es-ES" sz="1100" dirty="0"/>
              <a:t> es una opción eficaz para mejorar la calidad de vida y el control del AGDC.</a:t>
            </a:r>
          </a:p>
          <a:p>
            <a:pPr algn="just"/>
            <a:br>
              <a:rPr lang="es-ES" sz="1100" dirty="0"/>
            </a:br>
            <a:r>
              <a:rPr lang="es-ES" sz="1100" dirty="0"/>
              <a:t>Al analizarlo por subgrupos, se aprecia mayor impacto en la reducción de exacerbaciones y en la función pulmonar.</a:t>
            </a:r>
          </a:p>
          <a:p>
            <a:pPr algn="just"/>
            <a:br>
              <a:rPr lang="es-ES" sz="1100" dirty="0"/>
            </a:br>
            <a:r>
              <a:rPr lang="es-ES" sz="1100" dirty="0"/>
              <a:t>Son necesarios estudios con mayor tamaño muestral y un grupo control no incluidos en el programa para validar los resultados.</a:t>
            </a:r>
          </a:p>
          <a:p>
            <a:pPr algn="just"/>
            <a:r>
              <a:rPr lang="es-ES" sz="1100" dirty="0"/>
              <a:t>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BAD01EB9-F55A-1A68-F411-C85B8A2080F2}"/>
              </a:ext>
            </a:extLst>
          </p:cNvPr>
          <p:cNvSpPr txBox="1"/>
          <p:nvPr/>
        </p:nvSpPr>
        <p:spPr>
          <a:xfrm>
            <a:off x="1500608" y="1559201"/>
            <a:ext cx="1011815" cy="246221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/>
              <a:t>72% 50-70 años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2C8699C3-F7A6-4959-B8BD-1726FE7D3451}"/>
              </a:ext>
            </a:extLst>
          </p:cNvPr>
          <p:cNvCxnSpPr>
            <a:cxnSpLocks/>
          </p:cNvCxnSpPr>
          <p:nvPr/>
        </p:nvCxnSpPr>
        <p:spPr>
          <a:xfrm>
            <a:off x="539552" y="1062839"/>
            <a:ext cx="777686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459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FBD1C-73CD-1627-8884-1025B6755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>
            <a:extLst>
              <a:ext uri="{FF2B5EF4-FFF2-40B4-BE49-F238E27FC236}">
                <a16:creationId xmlns:a16="http://schemas.microsoft.com/office/drawing/2014/main" id="{BFCEE32C-09BC-F967-BAEC-DDB82FE22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882" y="2036973"/>
            <a:ext cx="4631955" cy="122270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CBE71BA-07F2-41EB-2C76-3D4200B0A5C0}"/>
              </a:ext>
            </a:extLst>
          </p:cNvPr>
          <p:cNvSpPr txBox="1"/>
          <p:nvPr/>
        </p:nvSpPr>
        <p:spPr>
          <a:xfrm>
            <a:off x="2690664" y="32306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04800"/>
                </a:solidFill>
              </a:rPr>
              <a:t>EFICACIA DEL PROGRAMA CONNECT360 EN EL</a:t>
            </a:r>
          </a:p>
          <a:p>
            <a:pPr algn="ctr"/>
            <a:r>
              <a:rPr lang="es-ES" sz="1400" b="1" dirty="0">
                <a:solidFill>
                  <a:srgbClr val="004800"/>
                </a:solidFill>
              </a:rPr>
              <a:t>HOSPITAL JUAN RAMÓN JIMÉNEZ (HJRJ) DE HUELVA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94DB7F5-75D4-61EF-4D32-E6B040972EF7}"/>
              </a:ext>
            </a:extLst>
          </p:cNvPr>
          <p:cNvSpPr/>
          <p:nvPr/>
        </p:nvSpPr>
        <p:spPr>
          <a:xfrm>
            <a:off x="2195736" y="483518"/>
            <a:ext cx="6318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i="1" dirty="0"/>
              <a:t>B. Gracia Hernández, A. González Hernández, C. Romero Sayago, S. González Gutiérrez, A. Rodríguez Cabrera, C. </a:t>
            </a:r>
            <a:r>
              <a:rPr lang="es-ES" sz="900" i="1" dirty="0" err="1"/>
              <a:t>Puchaes</a:t>
            </a:r>
            <a:r>
              <a:rPr lang="es-ES" sz="900" i="1" dirty="0"/>
              <a:t> Manchón</a:t>
            </a:r>
          </a:p>
          <a:p>
            <a:pPr algn="ctr"/>
            <a:r>
              <a:rPr lang="es-ES" sz="900" i="1" dirty="0"/>
              <a:t>Hospital Juan Ramón Jiménez, Huelva.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FB0BB9F-41A3-05D2-A78D-48F244BD9E13}"/>
              </a:ext>
            </a:extLst>
          </p:cNvPr>
          <p:cNvSpPr txBox="1"/>
          <p:nvPr/>
        </p:nvSpPr>
        <p:spPr>
          <a:xfrm>
            <a:off x="251520" y="950119"/>
            <a:ext cx="55446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b="1" dirty="0"/>
              <a:t>Introducción</a:t>
            </a:r>
            <a:r>
              <a:rPr lang="es-ES" sz="1000" dirty="0"/>
              <a:t>. Bien es conocida la eficacia del biológico anti IL-5, Benralizumab, habiéndose desarrollado programas de apoyo mejorar la atención, la adherencia terapéutica y el control del asma en pacientes en tratamiento con dicho fármaco, utilizado en muchos pacientes asintomáticos pero sin haberse comprobado efectividad en el control del asma.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BEB9141-2875-B150-7017-38E6C3A71938}"/>
              </a:ext>
            </a:extLst>
          </p:cNvPr>
          <p:cNvSpPr txBox="1"/>
          <p:nvPr/>
        </p:nvSpPr>
        <p:spPr>
          <a:xfrm>
            <a:off x="6084169" y="965215"/>
            <a:ext cx="28083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just">
              <a:defRPr sz="1000"/>
            </a:lvl1pPr>
          </a:lstStyle>
          <a:p>
            <a:r>
              <a:rPr lang="es-ES" b="1" dirty="0"/>
              <a:t>Objetivo</a:t>
            </a:r>
            <a:r>
              <a:rPr lang="es-ES" dirty="0"/>
              <a:t>. Evaluar la eficacia del programa </a:t>
            </a:r>
            <a:r>
              <a:rPr lang="es-ES" b="1" dirty="0"/>
              <a:t>Connect360</a:t>
            </a:r>
            <a:r>
              <a:rPr lang="es-ES" dirty="0"/>
              <a:t> en la cohorte de pacientes del HJRJ que han recibido tratamiento con Benralizumab.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37460FD4-EBBD-0F15-3DAE-F161E855725C}"/>
              </a:ext>
            </a:extLst>
          </p:cNvPr>
          <p:cNvCxnSpPr>
            <a:cxnSpLocks/>
          </p:cNvCxnSpPr>
          <p:nvPr/>
        </p:nvCxnSpPr>
        <p:spPr>
          <a:xfrm>
            <a:off x="539552" y="881074"/>
            <a:ext cx="7776864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BDF0B981-5BD8-B15E-D69F-90BD2D9657BF}"/>
              </a:ext>
            </a:extLst>
          </p:cNvPr>
          <p:cNvCxnSpPr>
            <a:cxnSpLocks/>
          </p:cNvCxnSpPr>
          <p:nvPr/>
        </p:nvCxnSpPr>
        <p:spPr>
          <a:xfrm>
            <a:off x="539552" y="1707654"/>
            <a:ext cx="7812868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4B3D4952-3C13-B899-232C-BFD0747B6B28}"/>
              </a:ext>
            </a:extLst>
          </p:cNvPr>
          <p:cNvCxnSpPr>
            <a:cxnSpLocks/>
          </p:cNvCxnSpPr>
          <p:nvPr/>
        </p:nvCxnSpPr>
        <p:spPr>
          <a:xfrm>
            <a:off x="5940152" y="1009933"/>
            <a:ext cx="0" cy="50928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A4238DF-9F67-D41F-689C-F646221EEDDC}"/>
              </a:ext>
            </a:extLst>
          </p:cNvPr>
          <p:cNvSpPr/>
          <p:nvPr/>
        </p:nvSpPr>
        <p:spPr>
          <a:xfrm>
            <a:off x="251520" y="1790752"/>
            <a:ext cx="21602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b="1" dirty="0"/>
              <a:t>Material y métodos</a:t>
            </a:r>
            <a:r>
              <a:rPr lang="es-ES" sz="1000" dirty="0"/>
              <a:t>. Estudio retrospectivo longitudinal, analizando pacientes del HJRJ que iniciaron Benralizumab entre los años 2019-2021 y comenzaron en el programa Connect360 en 2021. 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5B23C6E3-A538-D504-70F2-2A060A68B2A8}"/>
              </a:ext>
            </a:extLst>
          </p:cNvPr>
          <p:cNvGraphicFramePr/>
          <p:nvPr/>
        </p:nvGraphicFramePr>
        <p:xfrm>
          <a:off x="369851" y="2766806"/>
          <a:ext cx="1923575" cy="1914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FF198F96-0CB3-DBDA-F950-87BCF45D2A1B}"/>
              </a:ext>
            </a:extLst>
          </p:cNvPr>
          <p:cNvCxnSpPr>
            <a:cxnSpLocks/>
          </p:cNvCxnSpPr>
          <p:nvPr/>
        </p:nvCxnSpPr>
        <p:spPr>
          <a:xfrm>
            <a:off x="2411759" y="1851670"/>
            <a:ext cx="0" cy="295232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0FB144F-F448-5AEA-89EB-210AB9021F8A}"/>
              </a:ext>
            </a:extLst>
          </p:cNvPr>
          <p:cNvSpPr/>
          <p:nvPr/>
        </p:nvSpPr>
        <p:spPr>
          <a:xfrm>
            <a:off x="2430165" y="1790752"/>
            <a:ext cx="24286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b="1" dirty="0"/>
              <a:t>Resultados.</a:t>
            </a:r>
            <a:r>
              <a:rPr lang="es-ES" sz="1000" dirty="0"/>
              <a:t>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5079EC6-B7D9-3DBA-3B3D-6716FF4A6530}"/>
              </a:ext>
            </a:extLst>
          </p:cNvPr>
          <p:cNvSpPr txBox="1"/>
          <p:nvPr/>
        </p:nvSpPr>
        <p:spPr>
          <a:xfrm>
            <a:off x="3203844" y="1754443"/>
            <a:ext cx="505267" cy="246221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/>
              <a:t>n = 22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DC12C985-60BC-2CF4-2083-600F0E698F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6277" y="1727049"/>
            <a:ext cx="631707" cy="383354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B1D602FE-5B17-A414-5DF6-38913D2AD4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3320" y="3672906"/>
            <a:ext cx="4256158" cy="1040949"/>
          </a:xfrm>
          <a:prstGeom prst="rect">
            <a:avLst/>
          </a:prstGeom>
        </p:spPr>
      </p:pic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8C4C6E7D-5658-CC82-2121-A6558A98B100}"/>
              </a:ext>
            </a:extLst>
          </p:cNvPr>
          <p:cNvCxnSpPr>
            <a:cxnSpLocks/>
          </p:cNvCxnSpPr>
          <p:nvPr/>
        </p:nvCxnSpPr>
        <p:spPr>
          <a:xfrm>
            <a:off x="6948264" y="1851670"/>
            <a:ext cx="0" cy="295232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ángulo 29">
            <a:extLst>
              <a:ext uri="{FF2B5EF4-FFF2-40B4-BE49-F238E27FC236}">
                <a16:creationId xmlns:a16="http://schemas.microsoft.com/office/drawing/2014/main" id="{0DB1965E-57C9-DC58-310C-EF24522F4B38}"/>
              </a:ext>
            </a:extLst>
          </p:cNvPr>
          <p:cNvSpPr/>
          <p:nvPr/>
        </p:nvSpPr>
        <p:spPr>
          <a:xfrm>
            <a:off x="6966669" y="1790752"/>
            <a:ext cx="17697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b="1" dirty="0"/>
              <a:t>Conclusiones</a:t>
            </a:r>
            <a:r>
              <a:rPr lang="es-ES" sz="1000" dirty="0"/>
              <a:t>.</a:t>
            </a:r>
          </a:p>
          <a:p>
            <a:pPr algn="just"/>
            <a:endParaRPr lang="es-ES" sz="1000" dirty="0"/>
          </a:p>
          <a:p>
            <a:pPr algn="just"/>
            <a:r>
              <a:rPr lang="es-ES" sz="1000" dirty="0"/>
              <a:t>El programa Connect360 para pacientes con asma tratados con </a:t>
            </a:r>
            <a:r>
              <a:rPr lang="es-ES" sz="1000" dirty="0" err="1"/>
              <a:t>Benralizumab</a:t>
            </a:r>
            <a:r>
              <a:rPr lang="es-ES" sz="1000" dirty="0"/>
              <a:t> es una opción eficaz para mejorar la calidad de vida y el control del AGDC.</a:t>
            </a:r>
          </a:p>
          <a:p>
            <a:pPr algn="just"/>
            <a:br>
              <a:rPr lang="es-ES" sz="1000" dirty="0"/>
            </a:br>
            <a:r>
              <a:rPr lang="es-ES" sz="1000" dirty="0"/>
              <a:t>Al analizarlo por subgrupos, se aprecia mayor impacto en la reducción de exacerbaciones y en la función pulmonar.</a:t>
            </a:r>
          </a:p>
          <a:p>
            <a:pPr algn="just"/>
            <a:br>
              <a:rPr lang="es-ES" sz="1000" dirty="0"/>
            </a:br>
            <a:r>
              <a:rPr lang="es-ES" sz="1000" dirty="0"/>
              <a:t>Son necesarios estudios con mayor tamaño muestral y un grupo control no incluidos en el programa para validar los resultados.</a:t>
            </a:r>
          </a:p>
          <a:p>
            <a:pPr algn="just"/>
            <a:r>
              <a:rPr lang="es-ES" sz="1000" dirty="0"/>
              <a:t> 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256FEEC5-6DC6-AC8C-82F9-6E3E7441D4CD}"/>
              </a:ext>
            </a:extLst>
          </p:cNvPr>
          <p:cNvSpPr txBox="1"/>
          <p:nvPr/>
        </p:nvSpPr>
        <p:spPr>
          <a:xfrm>
            <a:off x="4511702" y="1754443"/>
            <a:ext cx="1011815" cy="246221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000" dirty="0"/>
              <a:t>72% 50-70 años</a:t>
            </a:r>
          </a:p>
        </p:txBody>
      </p:sp>
    </p:spTree>
    <p:extLst>
      <p:ext uri="{BB962C8B-B14F-4D97-AF65-F5344CB8AC3E}">
        <p14:creationId xmlns:p14="http://schemas.microsoft.com/office/powerpoint/2010/main" val="2964675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553</Words>
  <Application>Microsoft Office PowerPoint</Application>
  <PresentationFormat>Presentación en pantalla (16:9)</PresentationFormat>
  <Paragraphs>48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Bárbara Gracia</cp:lastModifiedBy>
  <cp:revision>9</cp:revision>
  <dcterms:created xsi:type="dcterms:W3CDTF">2024-02-05T13:08:18Z</dcterms:created>
  <dcterms:modified xsi:type="dcterms:W3CDTF">2024-02-28T19:38:31Z</dcterms:modified>
</cp:coreProperties>
</file>