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800000"/>
    <a:srgbClr val="3366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773921-5062-43EB-9C79-F90E97FBB416}" type="doc">
      <dgm:prSet loTypeId="urn:microsoft.com/office/officeart/2005/8/layout/process1" loCatId="process" qsTypeId="urn:microsoft.com/office/officeart/2005/8/quickstyle/3d3" qsCatId="3D" csTypeId="urn:microsoft.com/office/officeart/2005/8/colors/accent3_4" csCatId="accent3" phldr="1"/>
      <dgm:spPr/>
    </dgm:pt>
    <dgm:pt modelId="{FFEB8270-8C60-49E9-9886-40E5FCC74AFB}">
      <dgm:prSet phldrT="[Texto]" custT="1"/>
      <dgm:spPr/>
      <dgm:t>
        <a:bodyPr/>
        <a:lstStyle/>
        <a:p>
          <a:r>
            <a:rPr lang="es-E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Trastorno ansioso- depresivo</a:t>
          </a:r>
        </a:p>
        <a:p>
          <a:r>
            <a:rPr lang="es-E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45,8%</a:t>
          </a:r>
          <a:endParaRPr lang="es-ES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5CD7952-0A19-439F-90B3-6EBAB8232A63}" type="parTrans" cxnId="{8A1E178C-CD59-4FE0-BCB6-7BAB67D125A5}">
      <dgm:prSet/>
      <dgm:spPr/>
      <dgm:t>
        <a:bodyPr/>
        <a:lstStyle/>
        <a:p>
          <a:endParaRPr lang="es-ES"/>
        </a:p>
      </dgm:t>
    </dgm:pt>
    <dgm:pt modelId="{279F7A42-2CF3-4884-A0B3-DA7E81833B00}" type="sibTrans" cxnId="{8A1E178C-CD59-4FE0-BCB6-7BAB67D125A5}">
      <dgm:prSet/>
      <dgm:spPr/>
      <dgm:t>
        <a:bodyPr/>
        <a:lstStyle/>
        <a:p>
          <a:endParaRPr lang="es-ES"/>
        </a:p>
      </dgm:t>
    </dgm:pt>
    <dgm:pt modelId="{1A17D53C-9EC7-4859-9C2B-7F856706B44A}">
      <dgm:prSet phldrT="[Texto]" custT="1"/>
      <dgm:spPr/>
      <dgm:t>
        <a:bodyPr/>
        <a:lstStyle/>
        <a:p>
          <a:r>
            <a:rPr lang="es-E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Trastorno Bipolar</a:t>
          </a:r>
        </a:p>
        <a:p>
          <a:r>
            <a:rPr lang="es-E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7,5%</a:t>
          </a:r>
          <a:endParaRPr lang="es-E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817A8D-7BD6-4F1F-B2A2-9C0E1D74DCF1}" type="parTrans" cxnId="{E77A5D1B-B488-45AA-A681-D819C2B2C0CF}">
      <dgm:prSet/>
      <dgm:spPr/>
      <dgm:t>
        <a:bodyPr/>
        <a:lstStyle/>
        <a:p>
          <a:endParaRPr lang="es-ES"/>
        </a:p>
      </dgm:t>
    </dgm:pt>
    <dgm:pt modelId="{C2BD5421-919F-4EA5-A57E-B6AFE753C7DE}" type="sibTrans" cxnId="{E77A5D1B-B488-45AA-A681-D819C2B2C0CF}">
      <dgm:prSet/>
      <dgm:spPr/>
      <dgm:t>
        <a:bodyPr/>
        <a:lstStyle/>
        <a:p>
          <a:endParaRPr lang="es-ES"/>
        </a:p>
      </dgm:t>
    </dgm:pt>
    <dgm:pt modelId="{281575DA-35D3-41DE-82F0-FA4EAC453398}">
      <dgm:prSet phldrT="[Texto]"/>
      <dgm:spPr/>
      <dgm:t>
        <a:bodyPr/>
        <a:lstStyle/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Esquizofrenia</a:t>
          </a:r>
        </a:p>
        <a:p>
          <a:r>
            <a: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4,7%</a:t>
          </a:r>
          <a:endParaRPr lang="es-E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40D50F-1972-48E9-93C6-61158052FD8E}" type="parTrans" cxnId="{026BDB7D-9963-4656-B581-91396F8661A0}">
      <dgm:prSet/>
      <dgm:spPr/>
      <dgm:t>
        <a:bodyPr/>
        <a:lstStyle/>
        <a:p>
          <a:endParaRPr lang="es-ES"/>
        </a:p>
      </dgm:t>
    </dgm:pt>
    <dgm:pt modelId="{F2786D6D-099A-4B62-A1D4-8DD84CF87C4B}" type="sibTrans" cxnId="{026BDB7D-9963-4656-B581-91396F8661A0}">
      <dgm:prSet/>
      <dgm:spPr/>
      <dgm:t>
        <a:bodyPr/>
        <a:lstStyle/>
        <a:p>
          <a:endParaRPr lang="es-ES"/>
        </a:p>
      </dgm:t>
    </dgm:pt>
    <dgm:pt modelId="{9B502DD0-7B8F-40A3-A191-BFDA693EBDD5}">
      <dgm:prSet custT="1"/>
      <dgm:spPr/>
      <dgm:t>
        <a:bodyPr/>
        <a:lstStyle/>
        <a:p>
          <a:r>
            <a:rPr lang="es-E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Ansiedad</a:t>
          </a:r>
        </a:p>
        <a:p>
          <a:r>
            <a:rPr lang="es-ES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23,4%</a:t>
          </a:r>
        </a:p>
      </dgm:t>
    </dgm:pt>
    <dgm:pt modelId="{D156D6F9-B7F4-4DF1-A2B0-971ED7301F72}" type="parTrans" cxnId="{B8A2537E-7D13-4D89-A948-3960B4DB80F7}">
      <dgm:prSet/>
      <dgm:spPr/>
      <dgm:t>
        <a:bodyPr/>
        <a:lstStyle/>
        <a:p>
          <a:endParaRPr lang="es-ES"/>
        </a:p>
      </dgm:t>
    </dgm:pt>
    <dgm:pt modelId="{CF26D2C0-62B1-4643-86A4-79E459618BA3}" type="sibTrans" cxnId="{B8A2537E-7D13-4D89-A948-3960B4DB80F7}">
      <dgm:prSet/>
      <dgm:spPr/>
      <dgm:t>
        <a:bodyPr/>
        <a:lstStyle/>
        <a:p>
          <a:endParaRPr lang="es-ES"/>
        </a:p>
      </dgm:t>
    </dgm:pt>
    <dgm:pt modelId="{CA777A7E-CC13-4FA2-B6BB-D92B62AAC04B}">
      <dgm:prSet custT="1"/>
      <dgm:spPr/>
      <dgm:t>
        <a:bodyPr/>
        <a:lstStyle/>
        <a:p>
          <a:r>
            <a:rPr lang="es-E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Depresión</a:t>
          </a:r>
        </a:p>
        <a:p>
          <a:r>
            <a:rPr lang="es-E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14%</a:t>
          </a:r>
          <a:endParaRPr lang="es-E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BF9966-82D6-4953-8805-5EA76A373CDB}" type="parTrans" cxnId="{6F7A4859-19ED-44BD-A646-2F644C27139B}">
      <dgm:prSet/>
      <dgm:spPr/>
      <dgm:t>
        <a:bodyPr/>
        <a:lstStyle/>
        <a:p>
          <a:endParaRPr lang="es-ES"/>
        </a:p>
      </dgm:t>
    </dgm:pt>
    <dgm:pt modelId="{85FD401C-24E8-4CD9-96C6-C2CC09E63C97}" type="sibTrans" cxnId="{6F7A4859-19ED-44BD-A646-2F644C27139B}">
      <dgm:prSet/>
      <dgm:spPr/>
      <dgm:t>
        <a:bodyPr/>
        <a:lstStyle/>
        <a:p>
          <a:endParaRPr lang="es-ES"/>
        </a:p>
      </dgm:t>
    </dgm:pt>
    <dgm:pt modelId="{10D363FF-B322-4EF8-A759-C743E9D0EAD2}" type="pres">
      <dgm:prSet presAssocID="{90773921-5062-43EB-9C79-F90E97FBB416}" presName="Name0" presStyleCnt="0">
        <dgm:presLayoutVars>
          <dgm:dir/>
          <dgm:resizeHandles val="exact"/>
        </dgm:presLayoutVars>
      </dgm:prSet>
      <dgm:spPr/>
    </dgm:pt>
    <dgm:pt modelId="{9391A795-24E1-46E2-BF84-91E0F7526EB3}" type="pres">
      <dgm:prSet presAssocID="{FFEB8270-8C60-49E9-9886-40E5FCC74AF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2C5B3A-CACB-4881-A1A0-96A2B50A100B}" type="pres">
      <dgm:prSet presAssocID="{279F7A42-2CF3-4884-A0B3-DA7E81833B00}" presName="sibTrans" presStyleLbl="sibTrans2D1" presStyleIdx="0" presStyleCnt="4"/>
      <dgm:spPr/>
      <dgm:t>
        <a:bodyPr/>
        <a:lstStyle/>
        <a:p>
          <a:endParaRPr lang="es-ES"/>
        </a:p>
      </dgm:t>
    </dgm:pt>
    <dgm:pt modelId="{E629E916-F035-45CD-BA9B-3FE49E5EED59}" type="pres">
      <dgm:prSet presAssocID="{279F7A42-2CF3-4884-A0B3-DA7E81833B00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A2816B87-A5A7-4E60-828D-B6445F0C997C}" type="pres">
      <dgm:prSet presAssocID="{9B502DD0-7B8F-40A3-A191-BFDA693EBDD5}" presName="node" presStyleLbl="node1" presStyleIdx="1" presStyleCnt="5" custScaleX="63921" custScaleY="936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8EE420B-3E46-40B8-88A7-54A59B52A4A8}" type="pres">
      <dgm:prSet presAssocID="{CF26D2C0-62B1-4643-86A4-79E459618BA3}" presName="sibTrans" presStyleLbl="sibTrans2D1" presStyleIdx="1" presStyleCnt="4"/>
      <dgm:spPr/>
      <dgm:t>
        <a:bodyPr/>
        <a:lstStyle/>
        <a:p>
          <a:endParaRPr lang="es-ES"/>
        </a:p>
      </dgm:t>
    </dgm:pt>
    <dgm:pt modelId="{43D8EE5B-87BC-4A3D-A418-DC78A7010FC1}" type="pres">
      <dgm:prSet presAssocID="{CF26D2C0-62B1-4643-86A4-79E459618BA3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5D9D01DE-58CB-436B-8B66-BDEBE529F258}" type="pres">
      <dgm:prSet presAssocID="{CA777A7E-CC13-4FA2-B6BB-D92B62AAC04B}" presName="node" presStyleLbl="node1" presStyleIdx="2" presStyleCnt="5" custScaleX="70165" custScaleY="635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F6EF47-5F8C-4973-85E0-5C8CA6E28834}" type="pres">
      <dgm:prSet presAssocID="{85FD401C-24E8-4CD9-96C6-C2CC09E63C97}" presName="sibTrans" presStyleLbl="sibTrans2D1" presStyleIdx="2" presStyleCnt="4"/>
      <dgm:spPr/>
      <dgm:t>
        <a:bodyPr/>
        <a:lstStyle/>
        <a:p>
          <a:endParaRPr lang="es-ES"/>
        </a:p>
      </dgm:t>
    </dgm:pt>
    <dgm:pt modelId="{EC7599B1-1BDC-4E26-8BC7-F25A279DB06F}" type="pres">
      <dgm:prSet presAssocID="{85FD401C-24E8-4CD9-96C6-C2CC09E63C97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A2269B00-38D7-4F43-B16B-913AA5328372}" type="pres">
      <dgm:prSet presAssocID="{1A17D53C-9EC7-4859-9C2B-7F856706B44A}" presName="node" presStyleLbl="node1" presStyleIdx="3" presStyleCnt="5" custScaleX="59748" custScaleY="627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4CFBDA1-AF19-47DC-B91F-44422F62E7CB}" type="pres">
      <dgm:prSet presAssocID="{C2BD5421-919F-4EA5-A57E-B6AFE753C7DE}" presName="sibTrans" presStyleLbl="sibTrans2D1" presStyleIdx="3" presStyleCnt="4"/>
      <dgm:spPr/>
      <dgm:t>
        <a:bodyPr/>
        <a:lstStyle/>
        <a:p>
          <a:endParaRPr lang="es-ES"/>
        </a:p>
      </dgm:t>
    </dgm:pt>
    <dgm:pt modelId="{657C170F-7474-4DB2-A0DE-3273C5439BA3}" type="pres">
      <dgm:prSet presAssocID="{C2BD5421-919F-4EA5-A57E-B6AFE753C7DE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6F6A4AC7-9700-4024-9252-C93B8E45C2C7}" type="pres">
      <dgm:prSet presAssocID="{281575DA-35D3-41DE-82F0-FA4EAC453398}" presName="node" presStyleLbl="node1" presStyleIdx="4" presStyleCnt="5" custScaleX="65581" custScaleY="5149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B6BADB0-491E-4F83-B5CC-806B0E0D40F9}" type="presOf" srcId="{279F7A42-2CF3-4884-A0B3-DA7E81833B00}" destId="{E629E916-F035-45CD-BA9B-3FE49E5EED59}" srcOrd="1" destOrd="0" presId="urn:microsoft.com/office/officeart/2005/8/layout/process1"/>
    <dgm:cxn modelId="{083B9E15-5929-40C3-A10C-E318AAD3A0FF}" type="presOf" srcId="{85FD401C-24E8-4CD9-96C6-C2CC09E63C97}" destId="{F3F6EF47-5F8C-4973-85E0-5C8CA6E28834}" srcOrd="0" destOrd="0" presId="urn:microsoft.com/office/officeart/2005/8/layout/process1"/>
    <dgm:cxn modelId="{96B66B2F-F569-4A06-9BD5-74F1909F4B8F}" type="presOf" srcId="{C2BD5421-919F-4EA5-A57E-B6AFE753C7DE}" destId="{657C170F-7474-4DB2-A0DE-3273C5439BA3}" srcOrd="1" destOrd="0" presId="urn:microsoft.com/office/officeart/2005/8/layout/process1"/>
    <dgm:cxn modelId="{026BDB7D-9963-4656-B581-91396F8661A0}" srcId="{90773921-5062-43EB-9C79-F90E97FBB416}" destId="{281575DA-35D3-41DE-82F0-FA4EAC453398}" srcOrd="4" destOrd="0" parTransId="{A240D50F-1972-48E9-93C6-61158052FD8E}" sibTransId="{F2786D6D-099A-4B62-A1D4-8DD84CF87C4B}"/>
    <dgm:cxn modelId="{8A1E178C-CD59-4FE0-BCB6-7BAB67D125A5}" srcId="{90773921-5062-43EB-9C79-F90E97FBB416}" destId="{FFEB8270-8C60-49E9-9886-40E5FCC74AFB}" srcOrd="0" destOrd="0" parTransId="{A5CD7952-0A19-439F-90B3-6EBAB8232A63}" sibTransId="{279F7A42-2CF3-4884-A0B3-DA7E81833B00}"/>
    <dgm:cxn modelId="{2BD32FD1-C48A-4CC6-90D9-CD5E89BAC0F1}" type="presOf" srcId="{1A17D53C-9EC7-4859-9C2B-7F856706B44A}" destId="{A2269B00-38D7-4F43-B16B-913AA5328372}" srcOrd="0" destOrd="0" presId="urn:microsoft.com/office/officeart/2005/8/layout/process1"/>
    <dgm:cxn modelId="{DDF83D8A-FD1D-42B4-8D40-8DE13DB6D626}" type="presOf" srcId="{FFEB8270-8C60-49E9-9886-40E5FCC74AFB}" destId="{9391A795-24E1-46E2-BF84-91E0F7526EB3}" srcOrd="0" destOrd="0" presId="urn:microsoft.com/office/officeart/2005/8/layout/process1"/>
    <dgm:cxn modelId="{6F7A4859-19ED-44BD-A646-2F644C27139B}" srcId="{90773921-5062-43EB-9C79-F90E97FBB416}" destId="{CA777A7E-CC13-4FA2-B6BB-D92B62AAC04B}" srcOrd="2" destOrd="0" parTransId="{6DBF9966-82D6-4953-8805-5EA76A373CDB}" sibTransId="{85FD401C-24E8-4CD9-96C6-C2CC09E63C97}"/>
    <dgm:cxn modelId="{E6163169-BBA8-4676-9C8F-BC34E2BAA0DE}" type="presOf" srcId="{CF26D2C0-62B1-4643-86A4-79E459618BA3}" destId="{43D8EE5B-87BC-4A3D-A418-DC78A7010FC1}" srcOrd="1" destOrd="0" presId="urn:microsoft.com/office/officeart/2005/8/layout/process1"/>
    <dgm:cxn modelId="{BEDE3646-517B-4BF5-A933-0D25BFD8638E}" type="presOf" srcId="{CA777A7E-CC13-4FA2-B6BB-D92B62AAC04B}" destId="{5D9D01DE-58CB-436B-8B66-BDEBE529F258}" srcOrd="0" destOrd="0" presId="urn:microsoft.com/office/officeart/2005/8/layout/process1"/>
    <dgm:cxn modelId="{7D82DC52-A5F2-4F8B-971B-B3EF5E2BA4ED}" type="presOf" srcId="{281575DA-35D3-41DE-82F0-FA4EAC453398}" destId="{6F6A4AC7-9700-4024-9252-C93B8E45C2C7}" srcOrd="0" destOrd="0" presId="urn:microsoft.com/office/officeart/2005/8/layout/process1"/>
    <dgm:cxn modelId="{E726D250-E4FB-4D8F-86BF-18EC2C8E1A16}" type="presOf" srcId="{C2BD5421-919F-4EA5-A57E-B6AFE753C7DE}" destId="{E4CFBDA1-AF19-47DC-B91F-44422F62E7CB}" srcOrd="0" destOrd="0" presId="urn:microsoft.com/office/officeart/2005/8/layout/process1"/>
    <dgm:cxn modelId="{E77A5D1B-B488-45AA-A681-D819C2B2C0CF}" srcId="{90773921-5062-43EB-9C79-F90E97FBB416}" destId="{1A17D53C-9EC7-4859-9C2B-7F856706B44A}" srcOrd="3" destOrd="0" parTransId="{CA817A8D-7BD6-4F1F-B2A2-9C0E1D74DCF1}" sibTransId="{C2BD5421-919F-4EA5-A57E-B6AFE753C7DE}"/>
    <dgm:cxn modelId="{44DD9B81-5221-4DD2-9C25-761818A028F1}" type="presOf" srcId="{CF26D2C0-62B1-4643-86A4-79E459618BA3}" destId="{98EE420B-3E46-40B8-88A7-54A59B52A4A8}" srcOrd="0" destOrd="0" presId="urn:microsoft.com/office/officeart/2005/8/layout/process1"/>
    <dgm:cxn modelId="{EA35A989-F868-4C4F-8E5B-39952D03CF50}" type="presOf" srcId="{90773921-5062-43EB-9C79-F90E97FBB416}" destId="{10D363FF-B322-4EF8-A759-C743E9D0EAD2}" srcOrd="0" destOrd="0" presId="urn:microsoft.com/office/officeart/2005/8/layout/process1"/>
    <dgm:cxn modelId="{B8A2537E-7D13-4D89-A948-3960B4DB80F7}" srcId="{90773921-5062-43EB-9C79-F90E97FBB416}" destId="{9B502DD0-7B8F-40A3-A191-BFDA693EBDD5}" srcOrd="1" destOrd="0" parTransId="{D156D6F9-B7F4-4DF1-A2B0-971ED7301F72}" sibTransId="{CF26D2C0-62B1-4643-86A4-79E459618BA3}"/>
    <dgm:cxn modelId="{C5BE7FD0-80F9-457D-ADAE-024A1E199B52}" type="presOf" srcId="{279F7A42-2CF3-4884-A0B3-DA7E81833B00}" destId="{F72C5B3A-CACB-4881-A1A0-96A2B50A100B}" srcOrd="0" destOrd="0" presId="urn:microsoft.com/office/officeart/2005/8/layout/process1"/>
    <dgm:cxn modelId="{5389F559-DD94-4A4A-8EAE-300A10EFB481}" type="presOf" srcId="{9B502DD0-7B8F-40A3-A191-BFDA693EBDD5}" destId="{A2816B87-A5A7-4E60-828D-B6445F0C997C}" srcOrd="0" destOrd="0" presId="urn:microsoft.com/office/officeart/2005/8/layout/process1"/>
    <dgm:cxn modelId="{9EFCD4F9-868F-4CF2-B603-F5E50813BB7D}" type="presOf" srcId="{85FD401C-24E8-4CD9-96C6-C2CC09E63C97}" destId="{EC7599B1-1BDC-4E26-8BC7-F25A279DB06F}" srcOrd="1" destOrd="0" presId="urn:microsoft.com/office/officeart/2005/8/layout/process1"/>
    <dgm:cxn modelId="{0D34C4F6-7E04-4765-8112-D81DFC343348}" type="presParOf" srcId="{10D363FF-B322-4EF8-A759-C743E9D0EAD2}" destId="{9391A795-24E1-46E2-BF84-91E0F7526EB3}" srcOrd="0" destOrd="0" presId="urn:microsoft.com/office/officeart/2005/8/layout/process1"/>
    <dgm:cxn modelId="{E9E7E597-A5BA-4C78-A683-59DEC99A78A1}" type="presParOf" srcId="{10D363FF-B322-4EF8-A759-C743E9D0EAD2}" destId="{F72C5B3A-CACB-4881-A1A0-96A2B50A100B}" srcOrd="1" destOrd="0" presId="urn:microsoft.com/office/officeart/2005/8/layout/process1"/>
    <dgm:cxn modelId="{BD712623-0A2A-4018-B419-5841269B1628}" type="presParOf" srcId="{F72C5B3A-CACB-4881-A1A0-96A2B50A100B}" destId="{E629E916-F035-45CD-BA9B-3FE49E5EED59}" srcOrd="0" destOrd="0" presId="urn:microsoft.com/office/officeart/2005/8/layout/process1"/>
    <dgm:cxn modelId="{1041BC63-4E1E-451A-96A5-EACEE3E17F36}" type="presParOf" srcId="{10D363FF-B322-4EF8-A759-C743E9D0EAD2}" destId="{A2816B87-A5A7-4E60-828D-B6445F0C997C}" srcOrd="2" destOrd="0" presId="urn:microsoft.com/office/officeart/2005/8/layout/process1"/>
    <dgm:cxn modelId="{AB56A519-BA3E-4300-B52E-BD1C6CB6C719}" type="presParOf" srcId="{10D363FF-B322-4EF8-A759-C743E9D0EAD2}" destId="{98EE420B-3E46-40B8-88A7-54A59B52A4A8}" srcOrd="3" destOrd="0" presId="urn:microsoft.com/office/officeart/2005/8/layout/process1"/>
    <dgm:cxn modelId="{69B7438F-CC9E-43DB-9BE6-F3F96351D370}" type="presParOf" srcId="{98EE420B-3E46-40B8-88A7-54A59B52A4A8}" destId="{43D8EE5B-87BC-4A3D-A418-DC78A7010FC1}" srcOrd="0" destOrd="0" presId="urn:microsoft.com/office/officeart/2005/8/layout/process1"/>
    <dgm:cxn modelId="{EACF3312-912D-42A6-A199-D904AD6DAA5E}" type="presParOf" srcId="{10D363FF-B322-4EF8-A759-C743E9D0EAD2}" destId="{5D9D01DE-58CB-436B-8B66-BDEBE529F258}" srcOrd="4" destOrd="0" presId="urn:microsoft.com/office/officeart/2005/8/layout/process1"/>
    <dgm:cxn modelId="{6EEF1B15-A324-4A0D-8DED-6930E8961D3D}" type="presParOf" srcId="{10D363FF-B322-4EF8-A759-C743E9D0EAD2}" destId="{F3F6EF47-5F8C-4973-85E0-5C8CA6E28834}" srcOrd="5" destOrd="0" presId="urn:microsoft.com/office/officeart/2005/8/layout/process1"/>
    <dgm:cxn modelId="{6A0619F9-4846-4BEF-9682-F52CBD8492E5}" type="presParOf" srcId="{F3F6EF47-5F8C-4973-85E0-5C8CA6E28834}" destId="{EC7599B1-1BDC-4E26-8BC7-F25A279DB06F}" srcOrd="0" destOrd="0" presId="urn:microsoft.com/office/officeart/2005/8/layout/process1"/>
    <dgm:cxn modelId="{A7902C18-3AF8-4891-A525-D3BC80025AA1}" type="presParOf" srcId="{10D363FF-B322-4EF8-A759-C743E9D0EAD2}" destId="{A2269B00-38D7-4F43-B16B-913AA5328372}" srcOrd="6" destOrd="0" presId="urn:microsoft.com/office/officeart/2005/8/layout/process1"/>
    <dgm:cxn modelId="{4A6A6A4B-2F0F-46B5-B3D2-DE5A92E11005}" type="presParOf" srcId="{10D363FF-B322-4EF8-A759-C743E9D0EAD2}" destId="{E4CFBDA1-AF19-47DC-B91F-44422F62E7CB}" srcOrd="7" destOrd="0" presId="urn:microsoft.com/office/officeart/2005/8/layout/process1"/>
    <dgm:cxn modelId="{C20251D1-D9EF-4B69-85ED-8E06392E3CC1}" type="presParOf" srcId="{E4CFBDA1-AF19-47DC-B91F-44422F62E7CB}" destId="{657C170F-7474-4DB2-A0DE-3273C5439BA3}" srcOrd="0" destOrd="0" presId="urn:microsoft.com/office/officeart/2005/8/layout/process1"/>
    <dgm:cxn modelId="{FD9F6994-9090-4261-B733-0380085F6C27}" type="presParOf" srcId="{10D363FF-B322-4EF8-A759-C743E9D0EAD2}" destId="{6F6A4AC7-9700-4024-9252-C93B8E45C2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EFB4A8-A042-46F8-98B5-0E58422413E2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0D11F073-6E0A-4FB4-B307-E638A2306148}">
      <dgm:prSet phldrT="[Texto]" custT="1"/>
      <dgm:spPr/>
      <dgm:t>
        <a:bodyPr/>
        <a:lstStyle/>
        <a:p>
          <a:r>
            <a:rPr lang="es-ES" sz="1300" b="1" dirty="0" smtClean="0">
              <a:latin typeface="Arial" panose="020B0604020202020204" pitchFamily="34" charset="0"/>
              <a:cs typeface="Arial" panose="020B0604020202020204" pitchFamily="34" charset="0"/>
            </a:rPr>
            <a:t>Inicio </a:t>
          </a:r>
        </a:p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16 años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D2525C-41FC-48AB-B47E-48F39004F2EB}" type="parTrans" cxnId="{E7CE4D89-9497-40B9-947D-7C9202E39BA3}">
      <dgm:prSet/>
      <dgm:spPr/>
      <dgm:t>
        <a:bodyPr/>
        <a:lstStyle/>
        <a:p>
          <a:endParaRPr lang="es-ES"/>
        </a:p>
      </dgm:t>
    </dgm:pt>
    <dgm:pt modelId="{998A82DD-D2A9-4B9B-9719-86F9CF922BDA}" type="sibTrans" cxnId="{E7CE4D89-9497-40B9-947D-7C9202E39BA3}">
      <dgm:prSet/>
      <dgm:spPr/>
      <dgm:t>
        <a:bodyPr/>
        <a:lstStyle/>
        <a:p>
          <a:endParaRPr lang="es-ES"/>
        </a:p>
      </dgm:t>
    </dgm:pt>
    <dgm:pt modelId="{42EC34D6-1A22-48D0-A404-4570946A5F37}">
      <dgm:prSet phldrT="[Texto]" custT="1"/>
      <dgm:spPr/>
      <dgm:t>
        <a:bodyPr/>
        <a:lstStyle/>
        <a:p>
          <a:r>
            <a:rPr lang="es-E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IPA</a:t>
          </a:r>
        </a:p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39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1B9DAC-FFD0-43BF-BE80-4156D06C8C5D}" type="parTrans" cxnId="{6987CC1E-C2B9-43C9-B8DB-91F6D8B173EB}">
      <dgm:prSet/>
      <dgm:spPr/>
      <dgm:t>
        <a:bodyPr/>
        <a:lstStyle/>
        <a:p>
          <a:endParaRPr lang="es-ES"/>
        </a:p>
      </dgm:t>
    </dgm:pt>
    <dgm:pt modelId="{951B9A5A-A3F1-427A-BEEF-AFDF38F861F9}" type="sibTrans" cxnId="{6987CC1E-C2B9-43C9-B8DB-91F6D8B173EB}">
      <dgm:prSet/>
      <dgm:spPr/>
      <dgm:t>
        <a:bodyPr/>
        <a:lstStyle/>
        <a:p>
          <a:endParaRPr lang="es-ES"/>
        </a:p>
      </dgm:t>
    </dgm:pt>
    <dgm:pt modelId="{747F187E-20B6-4169-80F5-7556D17EBD4B}">
      <dgm:prSet phldrT="[Texto]" custT="1"/>
      <dgm:spPr/>
      <dgm:t>
        <a:bodyPr/>
        <a:lstStyle/>
        <a:p>
          <a:r>
            <a:rPr lang="es-ES" sz="900" b="1" dirty="0" smtClean="0">
              <a:latin typeface="Arial" panose="020B0604020202020204" pitchFamily="34" charset="0"/>
              <a:cs typeface="Arial" panose="020B0604020202020204" pitchFamily="34" charset="0"/>
            </a:rPr>
            <a:t>Fagerstrom</a:t>
          </a:r>
        </a:p>
        <a:p>
          <a:r>
            <a:rPr lang="es-ES" sz="1050" dirty="0" smtClean="0">
              <a:latin typeface="Arial" panose="020B0604020202020204" pitchFamily="34" charset="0"/>
              <a:cs typeface="Arial" panose="020B0604020202020204" pitchFamily="34" charset="0"/>
            </a:rPr>
            <a:t>7 puntos</a:t>
          </a:r>
          <a:endParaRPr lang="es-E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83E8FA-773A-42A2-9944-6FC2FAD187AE}" type="parTrans" cxnId="{0615A60C-58D2-4F58-9029-144B28ED6130}">
      <dgm:prSet/>
      <dgm:spPr/>
      <dgm:t>
        <a:bodyPr/>
        <a:lstStyle/>
        <a:p>
          <a:endParaRPr lang="es-ES"/>
        </a:p>
      </dgm:t>
    </dgm:pt>
    <dgm:pt modelId="{FE01C5C7-B90F-4FDF-A3F0-932CAE47D402}" type="sibTrans" cxnId="{0615A60C-58D2-4F58-9029-144B28ED6130}">
      <dgm:prSet/>
      <dgm:spPr/>
      <dgm:t>
        <a:bodyPr/>
        <a:lstStyle/>
        <a:p>
          <a:endParaRPr lang="es-ES"/>
        </a:p>
      </dgm:t>
    </dgm:pt>
    <dgm:pt modelId="{E0672A05-1002-4C90-8EDC-E86329E89952}">
      <dgm:prSet phldrT="[Texto]" custT="1"/>
      <dgm:spPr/>
      <dgm:t>
        <a:bodyPr/>
        <a:lstStyle/>
        <a:p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Richmond </a:t>
          </a:r>
        </a:p>
        <a:p>
          <a:r>
            <a:rPr lang="es-ES" sz="1050" dirty="0" smtClean="0">
              <a:latin typeface="Arial" panose="020B0604020202020204" pitchFamily="34" charset="0"/>
              <a:cs typeface="Arial" panose="020B0604020202020204" pitchFamily="34" charset="0"/>
            </a:rPr>
            <a:t>8 puntos</a:t>
          </a:r>
          <a:endParaRPr lang="es-ES" sz="10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C3D098-21F5-4545-80F4-F0096D5CEAB5}" type="parTrans" cxnId="{84E882A5-8143-467A-A9E8-4381D899029C}">
      <dgm:prSet/>
      <dgm:spPr/>
      <dgm:t>
        <a:bodyPr/>
        <a:lstStyle/>
        <a:p>
          <a:endParaRPr lang="es-ES"/>
        </a:p>
      </dgm:t>
    </dgm:pt>
    <dgm:pt modelId="{9791B160-92FD-406F-90D0-E745A2CE99E4}" type="sibTrans" cxnId="{84E882A5-8143-467A-A9E8-4381D899029C}">
      <dgm:prSet/>
      <dgm:spPr/>
      <dgm:t>
        <a:bodyPr/>
        <a:lstStyle/>
        <a:p>
          <a:endParaRPr lang="es-ES"/>
        </a:p>
      </dgm:t>
    </dgm:pt>
    <dgm:pt modelId="{C488EA9E-4896-4BC7-B1D3-8EAB553D6CBF}">
      <dgm:prSet custT="1"/>
      <dgm:spPr/>
      <dgm:t>
        <a:bodyPr/>
        <a:lstStyle/>
        <a:p>
          <a:r>
            <a:rPr lang="es-ES" sz="1000" b="1" dirty="0" smtClean="0">
              <a:latin typeface="Arial" panose="020B0604020202020204" pitchFamily="34" charset="0"/>
              <a:cs typeface="Arial" panose="020B0604020202020204" pitchFamily="34" charset="0"/>
            </a:rPr>
            <a:t>Intento abandono previo</a:t>
          </a:r>
        </a:p>
        <a:p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30,2%</a:t>
          </a:r>
          <a:endParaRPr lang="es-ES" sz="1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708F8A-A7E0-4CDC-B7F4-BB1A631537DC}" type="parTrans" cxnId="{9AF0330F-BA75-46C7-B005-C6508FE884DD}">
      <dgm:prSet/>
      <dgm:spPr/>
      <dgm:t>
        <a:bodyPr/>
        <a:lstStyle/>
        <a:p>
          <a:endParaRPr lang="es-ES"/>
        </a:p>
      </dgm:t>
    </dgm:pt>
    <dgm:pt modelId="{FD4AFA7A-80DE-47DE-9A41-4CF3FE341D66}" type="sibTrans" cxnId="{9AF0330F-BA75-46C7-B005-C6508FE884DD}">
      <dgm:prSet/>
      <dgm:spPr/>
      <dgm:t>
        <a:bodyPr/>
        <a:lstStyle/>
        <a:p>
          <a:endParaRPr lang="es-ES"/>
        </a:p>
      </dgm:t>
    </dgm:pt>
    <dgm:pt modelId="{D52C650B-F249-439D-8BD1-FD8E86B8A575}" type="pres">
      <dgm:prSet presAssocID="{ABEFB4A8-A042-46F8-98B5-0E58422413E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09D2E3C-4DB0-4F8F-8676-6766FC1BD06D}" type="pres">
      <dgm:prSet presAssocID="{0D11F073-6E0A-4FB4-B307-E638A2306148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1D27B2-4191-4678-9AFB-B7EB160F9349}" type="pres">
      <dgm:prSet presAssocID="{998A82DD-D2A9-4B9B-9719-86F9CF922BDA}" presName="space" presStyleCnt="0"/>
      <dgm:spPr/>
    </dgm:pt>
    <dgm:pt modelId="{4E26C6F3-E779-4BEC-BF69-7E1531FC3C4A}" type="pres">
      <dgm:prSet presAssocID="{42EC34D6-1A22-48D0-A404-4570946A5F37}" presName="Name5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07BC654-BF38-4F0B-B7B7-2DFF49425C7E}" type="pres">
      <dgm:prSet presAssocID="{951B9A5A-A3F1-427A-BEEF-AFDF38F861F9}" presName="space" presStyleCnt="0"/>
      <dgm:spPr/>
    </dgm:pt>
    <dgm:pt modelId="{A16D49F3-B56E-45F3-BEB1-03C339EDAB08}" type="pres">
      <dgm:prSet presAssocID="{747F187E-20B6-4169-80F5-7556D17EBD4B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AD9E94-C032-468E-8A55-C715D1E22087}" type="pres">
      <dgm:prSet presAssocID="{FE01C5C7-B90F-4FDF-A3F0-932CAE47D402}" presName="space" presStyleCnt="0"/>
      <dgm:spPr/>
    </dgm:pt>
    <dgm:pt modelId="{6BE47060-414E-4CA9-8756-83B68755877D}" type="pres">
      <dgm:prSet presAssocID="{E0672A05-1002-4C90-8EDC-E86329E89952}" presName="Name5" presStyleLbl="vennNode1" presStyleIdx="3" presStyleCnt="5" custLinFactNeighborX="-589" custLinFactNeighborY="19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DC5875-36E5-42D6-8306-1A92C501E657}" type="pres">
      <dgm:prSet presAssocID="{9791B160-92FD-406F-90D0-E745A2CE99E4}" presName="space" presStyleCnt="0"/>
      <dgm:spPr/>
    </dgm:pt>
    <dgm:pt modelId="{699AA087-DC9A-4955-97BC-90A3A275533F}" type="pres">
      <dgm:prSet presAssocID="{C488EA9E-4896-4BC7-B1D3-8EAB553D6CBF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6D952C0-37C2-4C8F-A623-D0399F05A836}" type="presOf" srcId="{C488EA9E-4896-4BC7-B1D3-8EAB553D6CBF}" destId="{699AA087-DC9A-4955-97BC-90A3A275533F}" srcOrd="0" destOrd="0" presId="urn:microsoft.com/office/officeart/2005/8/layout/venn3"/>
    <dgm:cxn modelId="{25D98A60-0E93-4B01-AF06-6F099D88BF8F}" type="presOf" srcId="{E0672A05-1002-4C90-8EDC-E86329E89952}" destId="{6BE47060-414E-4CA9-8756-83B68755877D}" srcOrd="0" destOrd="0" presId="urn:microsoft.com/office/officeart/2005/8/layout/venn3"/>
    <dgm:cxn modelId="{6987CC1E-C2B9-43C9-B8DB-91F6D8B173EB}" srcId="{ABEFB4A8-A042-46F8-98B5-0E58422413E2}" destId="{42EC34D6-1A22-48D0-A404-4570946A5F37}" srcOrd="1" destOrd="0" parTransId="{031B9DAC-FFD0-43BF-BE80-4156D06C8C5D}" sibTransId="{951B9A5A-A3F1-427A-BEEF-AFDF38F861F9}"/>
    <dgm:cxn modelId="{7A2AE622-16DA-451B-B5DE-A18C606BB3DD}" type="presOf" srcId="{ABEFB4A8-A042-46F8-98B5-0E58422413E2}" destId="{D52C650B-F249-439D-8BD1-FD8E86B8A575}" srcOrd="0" destOrd="0" presId="urn:microsoft.com/office/officeart/2005/8/layout/venn3"/>
    <dgm:cxn modelId="{FC2E7ECE-121D-4168-B385-0C2782EAC81C}" type="presOf" srcId="{42EC34D6-1A22-48D0-A404-4570946A5F37}" destId="{4E26C6F3-E779-4BEC-BF69-7E1531FC3C4A}" srcOrd="0" destOrd="0" presId="urn:microsoft.com/office/officeart/2005/8/layout/venn3"/>
    <dgm:cxn modelId="{0615A60C-58D2-4F58-9029-144B28ED6130}" srcId="{ABEFB4A8-A042-46F8-98B5-0E58422413E2}" destId="{747F187E-20B6-4169-80F5-7556D17EBD4B}" srcOrd="2" destOrd="0" parTransId="{C083E8FA-773A-42A2-9944-6FC2FAD187AE}" sibTransId="{FE01C5C7-B90F-4FDF-A3F0-932CAE47D402}"/>
    <dgm:cxn modelId="{9AF0330F-BA75-46C7-B005-C6508FE884DD}" srcId="{ABEFB4A8-A042-46F8-98B5-0E58422413E2}" destId="{C488EA9E-4896-4BC7-B1D3-8EAB553D6CBF}" srcOrd="4" destOrd="0" parTransId="{A8708F8A-A7E0-4CDC-B7F4-BB1A631537DC}" sibTransId="{FD4AFA7A-80DE-47DE-9A41-4CF3FE341D66}"/>
    <dgm:cxn modelId="{BAA4CEF5-38C4-4710-BA4A-59E28DF96949}" type="presOf" srcId="{0D11F073-6E0A-4FB4-B307-E638A2306148}" destId="{509D2E3C-4DB0-4F8F-8676-6766FC1BD06D}" srcOrd="0" destOrd="0" presId="urn:microsoft.com/office/officeart/2005/8/layout/venn3"/>
    <dgm:cxn modelId="{E7CE4D89-9497-40B9-947D-7C9202E39BA3}" srcId="{ABEFB4A8-A042-46F8-98B5-0E58422413E2}" destId="{0D11F073-6E0A-4FB4-B307-E638A2306148}" srcOrd="0" destOrd="0" parTransId="{C5D2525C-41FC-48AB-B47E-48F39004F2EB}" sibTransId="{998A82DD-D2A9-4B9B-9719-86F9CF922BDA}"/>
    <dgm:cxn modelId="{84E882A5-8143-467A-A9E8-4381D899029C}" srcId="{ABEFB4A8-A042-46F8-98B5-0E58422413E2}" destId="{E0672A05-1002-4C90-8EDC-E86329E89952}" srcOrd="3" destOrd="0" parTransId="{C2C3D098-21F5-4545-80F4-F0096D5CEAB5}" sibTransId="{9791B160-92FD-406F-90D0-E745A2CE99E4}"/>
    <dgm:cxn modelId="{C2570DEC-3FC4-4AE2-8BDF-058B69950518}" type="presOf" srcId="{747F187E-20B6-4169-80F5-7556D17EBD4B}" destId="{A16D49F3-B56E-45F3-BEB1-03C339EDAB08}" srcOrd="0" destOrd="0" presId="urn:microsoft.com/office/officeart/2005/8/layout/venn3"/>
    <dgm:cxn modelId="{83ACB316-D824-406F-813D-78DB092318DC}" type="presParOf" srcId="{D52C650B-F249-439D-8BD1-FD8E86B8A575}" destId="{509D2E3C-4DB0-4F8F-8676-6766FC1BD06D}" srcOrd="0" destOrd="0" presId="urn:microsoft.com/office/officeart/2005/8/layout/venn3"/>
    <dgm:cxn modelId="{C45635EB-BFCB-451C-B963-589E9436F5BE}" type="presParOf" srcId="{D52C650B-F249-439D-8BD1-FD8E86B8A575}" destId="{7A1D27B2-4191-4678-9AFB-B7EB160F9349}" srcOrd="1" destOrd="0" presId="urn:microsoft.com/office/officeart/2005/8/layout/venn3"/>
    <dgm:cxn modelId="{26FD1DB9-BCA2-4F3C-BF61-F1895689B7BA}" type="presParOf" srcId="{D52C650B-F249-439D-8BD1-FD8E86B8A575}" destId="{4E26C6F3-E779-4BEC-BF69-7E1531FC3C4A}" srcOrd="2" destOrd="0" presId="urn:microsoft.com/office/officeart/2005/8/layout/venn3"/>
    <dgm:cxn modelId="{63DEBD05-EFAD-451F-9FC0-F9829E41C3AB}" type="presParOf" srcId="{D52C650B-F249-439D-8BD1-FD8E86B8A575}" destId="{C07BC654-BF38-4F0B-B7B7-2DFF49425C7E}" srcOrd="3" destOrd="0" presId="urn:microsoft.com/office/officeart/2005/8/layout/venn3"/>
    <dgm:cxn modelId="{B8C059F3-44AF-4BFE-A82C-36B53E65E1BB}" type="presParOf" srcId="{D52C650B-F249-439D-8BD1-FD8E86B8A575}" destId="{A16D49F3-B56E-45F3-BEB1-03C339EDAB08}" srcOrd="4" destOrd="0" presId="urn:microsoft.com/office/officeart/2005/8/layout/venn3"/>
    <dgm:cxn modelId="{807C6C21-8760-40C7-9FA2-B5FC1CE62DB0}" type="presParOf" srcId="{D52C650B-F249-439D-8BD1-FD8E86B8A575}" destId="{92AD9E94-C032-468E-8A55-C715D1E22087}" srcOrd="5" destOrd="0" presId="urn:microsoft.com/office/officeart/2005/8/layout/venn3"/>
    <dgm:cxn modelId="{53F71119-8C9A-4A76-AE3B-8FBE72D4C36F}" type="presParOf" srcId="{D52C650B-F249-439D-8BD1-FD8E86B8A575}" destId="{6BE47060-414E-4CA9-8756-83B68755877D}" srcOrd="6" destOrd="0" presId="urn:microsoft.com/office/officeart/2005/8/layout/venn3"/>
    <dgm:cxn modelId="{F2C4E9A9-94DC-4538-BB35-C00E766D5A69}" type="presParOf" srcId="{D52C650B-F249-439D-8BD1-FD8E86B8A575}" destId="{0FDC5875-36E5-42D6-8306-1A92C501E657}" srcOrd="7" destOrd="0" presId="urn:microsoft.com/office/officeart/2005/8/layout/venn3"/>
    <dgm:cxn modelId="{3C3CCC44-F12A-4052-8004-EA7865130184}" type="presParOf" srcId="{D52C650B-F249-439D-8BD1-FD8E86B8A575}" destId="{699AA087-DC9A-4955-97BC-90A3A275533F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91A795-24E1-46E2-BF84-91E0F7526EB3}">
      <dsp:nvSpPr>
        <dsp:cNvPr id="0" name=""/>
        <dsp:cNvSpPr/>
      </dsp:nvSpPr>
      <dsp:spPr>
        <a:xfrm>
          <a:off x="2640" y="1766685"/>
          <a:ext cx="1382770" cy="906227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Trastorno ansioso- depresivo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45,8%</a:t>
          </a:r>
          <a:endParaRPr lang="es-ES" sz="1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182" y="1793227"/>
        <a:ext cx="1329686" cy="853143"/>
      </dsp:txXfrm>
    </dsp:sp>
    <dsp:sp modelId="{F72C5B3A-CACB-4881-A1A0-96A2B50A100B}">
      <dsp:nvSpPr>
        <dsp:cNvPr id="0" name=""/>
        <dsp:cNvSpPr/>
      </dsp:nvSpPr>
      <dsp:spPr>
        <a:xfrm>
          <a:off x="1523688" y="2048335"/>
          <a:ext cx="293147" cy="342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1523688" y="2116920"/>
        <a:ext cx="205203" cy="205757"/>
      </dsp:txXfrm>
    </dsp:sp>
    <dsp:sp modelId="{A2816B87-A5A7-4E60-828D-B6445F0C997C}">
      <dsp:nvSpPr>
        <dsp:cNvPr id="0" name=""/>
        <dsp:cNvSpPr/>
      </dsp:nvSpPr>
      <dsp:spPr>
        <a:xfrm>
          <a:off x="1938519" y="1795244"/>
          <a:ext cx="883880" cy="84910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07022"/>
            <a:satOff val="-1708"/>
            <a:lumOff val="164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Ansiedad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23,4%</a:t>
          </a:r>
        </a:p>
      </dsp:txBody>
      <dsp:txXfrm>
        <a:off x="1963389" y="1820114"/>
        <a:ext cx="834140" cy="799368"/>
      </dsp:txXfrm>
    </dsp:sp>
    <dsp:sp modelId="{98EE420B-3E46-40B8-88A7-54A59B52A4A8}">
      <dsp:nvSpPr>
        <dsp:cNvPr id="0" name=""/>
        <dsp:cNvSpPr/>
      </dsp:nvSpPr>
      <dsp:spPr>
        <a:xfrm>
          <a:off x="2960677" y="2048335"/>
          <a:ext cx="293147" cy="342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40170"/>
            <a:satOff val="-3004"/>
            <a:lumOff val="154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2960677" y="2116920"/>
        <a:ext cx="205203" cy="205757"/>
      </dsp:txXfrm>
    </dsp:sp>
    <dsp:sp modelId="{5D9D01DE-58CB-436B-8B66-BDEBE529F258}">
      <dsp:nvSpPr>
        <dsp:cNvPr id="0" name=""/>
        <dsp:cNvSpPr/>
      </dsp:nvSpPr>
      <dsp:spPr>
        <a:xfrm>
          <a:off x="3375508" y="1931713"/>
          <a:ext cx="970220" cy="57617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14045"/>
            <a:satOff val="-3415"/>
            <a:lumOff val="328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Depresión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14%</a:t>
          </a:r>
          <a:endParaRPr lang="es-E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92383" y="1948588"/>
        <a:ext cx="936470" cy="542420"/>
      </dsp:txXfrm>
    </dsp:sp>
    <dsp:sp modelId="{F3F6EF47-5F8C-4973-85E0-5C8CA6E28834}">
      <dsp:nvSpPr>
        <dsp:cNvPr id="0" name=""/>
        <dsp:cNvSpPr/>
      </dsp:nvSpPr>
      <dsp:spPr>
        <a:xfrm>
          <a:off x="4484006" y="2048335"/>
          <a:ext cx="293147" cy="342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280340"/>
            <a:satOff val="-6007"/>
            <a:lumOff val="308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4484006" y="2116920"/>
        <a:ext cx="205203" cy="205757"/>
      </dsp:txXfrm>
    </dsp:sp>
    <dsp:sp modelId="{A2269B00-38D7-4F43-B16B-913AA5328372}">
      <dsp:nvSpPr>
        <dsp:cNvPr id="0" name=""/>
        <dsp:cNvSpPr/>
      </dsp:nvSpPr>
      <dsp:spPr>
        <a:xfrm>
          <a:off x="4898837" y="1935479"/>
          <a:ext cx="826177" cy="568639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14045"/>
            <a:satOff val="-3415"/>
            <a:lumOff val="328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Trastorno Bipolar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7,5%</a:t>
          </a:r>
          <a:endParaRPr lang="es-ES" sz="1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15492" y="1952134"/>
        <a:ext cx="792867" cy="535329"/>
      </dsp:txXfrm>
    </dsp:sp>
    <dsp:sp modelId="{E4CFBDA1-AF19-47DC-B91F-44422F62E7CB}">
      <dsp:nvSpPr>
        <dsp:cNvPr id="0" name=""/>
        <dsp:cNvSpPr/>
      </dsp:nvSpPr>
      <dsp:spPr>
        <a:xfrm>
          <a:off x="5863292" y="2048335"/>
          <a:ext cx="293147" cy="34292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40170"/>
            <a:satOff val="-3004"/>
            <a:lumOff val="154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700" kern="1200"/>
        </a:p>
      </dsp:txBody>
      <dsp:txXfrm>
        <a:off x="5863292" y="2116920"/>
        <a:ext cx="205203" cy="205757"/>
      </dsp:txXfrm>
    </dsp:sp>
    <dsp:sp modelId="{6F6A4AC7-9700-4024-9252-C93B8E45C2C7}">
      <dsp:nvSpPr>
        <dsp:cNvPr id="0" name=""/>
        <dsp:cNvSpPr/>
      </dsp:nvSpPr>
      <dsp:spPr>
        <a:xfrm>
          <a:off x="6278123" y="1986490"/>
          <a:ext cx="906834" cy="466616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07022"/>
            <a:satOff val="-1708"/>
            <a:lumOff val="1644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Esquizofrenia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4,7%</a:t>
          </a:r>
          <a:endParaRPr lang="es-ES" sz="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91790" y="2000157"/>
        <a:ext cx="879500" cy="4392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9D2E3C-4DB0-4F8F-8676-6766FC1BD06D}">
      <dsp:nvSpPr>
        <dsp:cNvPr id="0" name=""/>
        <dsp:cNvSpPr/>
      </dsp:nvSpPr>
      <dsp:spPr>
        <a:xfrm>
          <a:off x="562" y="1000113"/>
          <a:ext cx="1096117" cy="1096117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323" tIns="16510" rIns="60323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Inicio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16 años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085" y="1160636"/>
        <a:ext cx="775071" cy="775071"/>
      </dsp:txXfrm>
    </dsp:sp>
    <dsp:sp modelId="{4E26C6F3-E779-4BEC-BF69-7E1531FC3C4A}">
      <dsp:nvSpPr>
        <dsp:cNvPr id="0" name=""/>
        <dsp:cNvSpPr/>
      </dsp:nvSpPr>
      <dsp:spPr>
        <a:xfrm>
          <a:off x="877456" y="1000113"/>
          <a:ext cx="1096117" cy="1096117"/>
        </a:xfrm>
        <a:prstGeom prst="ellipse">
          <a:avLst/>
        </a:prstGeom>
        <a:solidFill>
          <a:schemeClr val="accent2">
            <a:alpha val="50000"/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323" tIns="17780" rIns="60323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IPA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39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37979" y="1160636"/>
        <a:ext cx="775071" cy="775071"/>
      </dsp:txXfrm>
    </dsp:sp>
    <dsp:sp modelId="{A16D49F3-B56E-45F3-BEB1-03C339EDAB08}">
      <dsp:nvSpPr>
        <dsp:cNvPr id="0" name=""/>
        <dsp:cNvSpPr/>
      </dsp:nvSpPr>
      <dsp:spPr>
        <a:xfrm>
          <a:off x="1754350" y="1000113"/>
          <a:ext cx="1096117" cy="1096117"/>
        </a:xfrm>
        <a:prstGeom prst="ellipse">
          <a:avLst/>
        </a:prstGeom>
        <a:solidFill>
          <a:schemeClr val="accent2">
            <a:alpha val="50000"/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323" tIns="11430" rIns="60323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9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Fagerstrom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7 puntos</a:t>
          </a:r>
          <a:endParaRPr lang="es-E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14873" y="1160636"/>
        <a:ext cx="775071" cy="775071"/>
      </dsp:txXfrm>
    </dsp:sp>
    <dsp:sp modelId="{6BE47060-414E-4CA9-8756-83B68755877D}">
      <dsp:nvSpPr>
        <dsp:cNvPr id="0" name=""/>
        <dsp:cNvSpPr/>
      </dsp:nvSpPr>
      <dsp:spPr>
        <a:xfrm>
          <a:off x="2629953" y="1021662"/>
          <a:ext cx="1096117" cy="1096117"/>
        </a:xfrm>
        <a:prstGeom prst="ellipse">
          <a:avLst/>
        </a:prstGeom>
        <a:solidFill>
          <a:schemeClr val="accent2">
            <a:alpha val="50000"/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323" tIns="12700" rIns="60323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Richmond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>
              <a:latin typeface="Arial" panose="020B0604020202020204" pitchFamily="34" charset="0"/>
              <a:cs typeface="Arial" panose="020B0604020202020204" pitchFamily="34" charset="0"/>
            </a:rPr>
            <a:t>8 puntos</a:t>
          </a:r>
          <a:endParaRPr lang="es-ES" sz="10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90476" y="1182185"/>
        <a:ext cx="775071" cy="775071"/>
      </dsp:txXfrm>
    </dsp:sp>
    <dsp:sp modelId="{699AA087-DC9A-4955-97BC-90A3A275533F}">
      <dsp:nvSpPr>
        <dsp:cNvPr id="0" name=""/>
        <dsp:cNvSpPr/>
      </dsp:nvSpPr>
      <dsp:spPr>
        <a:xfrm>
          <a:off x="3508139" y="1000113"/>
          <a:ext cx="1096117" cy="1096117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0323" tIns="12700" rIns="60323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Intento abandono previo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00" kern="1200" dirty="0" smtClean="0">
              <a:latin typeface="Arial" panose="020B0604020202020204" pitchFamily="34" charset="0"/>
              <a:cs typeface="Arial" panose="020B0604020202020204" pitchFamily="34" charset="0"/>
            </a:rPr>
            <a:t>30,2%</a:t>
          </a:r>
          <a:endParaRPr lang="es-ES" sz="1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668662" y="1160636"/>
        <a:ext cx="775071" cy="7750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BB4FF-43D2-4857-89D0-95326F157597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051DB-B5F7-46CF-8AF0-7E39C0AC68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1771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F051DB-B5F7-46CF-8AF0-7E39C0AC681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437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949" y="195486"/>
            <a:ext cx="109653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2027342" y="55257"/>
            <a:ext cx="5713010" cy="584775"/>
          </a:xfrm>
          <a:prstGeom prst="rect">
            <a:avLst/>
          </a:prstGeom>
          <a:solidFill>
            <a:srgbClr val="0033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EXPERIENCIA CON CITISINA EN PACIENTES CON TRASTORNO MENTAL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661079"/>
            <a:ext cx="7020273" cy="23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Ignacio Expósito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C. Amezcua Sánchez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R. Perera Louvier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A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Valido Morales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3433829" y="813781"/>
            <a:ext cx="35283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10"/>
              </a:spcBef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UGC Neumología. Hospital Universitario Virgen Macarena. Sevilla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35806" y="788652"/>
            <a:ext cx="169230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INTRODUCCIÓN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35806" y="1156214"/>
            <a:ext cx="864096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prevalencia de consumo de tabaco entre aquellos pacientes que padecen algún tipo de patología psiquiátrica es significativamente superior a la población general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Existe poca evidencia disponible del uso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en pacientes psiquiátricos.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358383" y="2021867"/>
            <a:ext cx="2402485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</a:rPr>
              <a:t>MATERIAL Y MÉTODOS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23080" y="2391199"/>
            <a:ext cx="8640960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una cohorte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107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pacientes psiquiátricos que utilizaron tratamiento con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dentro del programa de deshabituación tabáquica en la Unidad de Tabaquismo del HUVM desde noviembre 2021 hasta la actualidad.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62353" y="3615894"/>
            <a:ext cx="1019526" cy="1003786"/>
            <a:chOff x="3065830" y="1364430"/>
            <a:chExt cx="1800000" cy="1800000"/>
          </a:xfrm>
        </p:grpSpPr>
        <p:sp>
          <p:nvSpPr>
            <p:cNvPr id="13" name="Shape 1457"/>
            <p:cNvSpPr>
              <a:spLocks/>
            </p:cNvSpPr>
            <p:nvPr/>
          </p:nvSpPr>
          <p:spPr bwMode="auto">
            <a:xfrm>
              <a:off x="3065830" y="1364430"/>
              <a:ext cx="1800000" cy="1800000"/>
            </a:xfrm>
            <a:custGeom>
              <a:avLst/>
              <a:gdLst>
                <a:gd name="T0" fmla="*/ 2147483646 w 19679"/>
                <a:gd name="T1" fmla="*/ 2147483646 h 19679"/>
                <a:gd name="T2" fmla="*/ 2147483646 w 19679"/>
                <a:gd name="T3" fmla="*/ 2147483646 h 19679"/>
                <a:gd name="T4" fmla="*/ 2147483646 w 19679"/>
                <a:gd name="T5" fmla="*/ 2147483646 h 19679"/>
                <a:gd name="T6" fmla="*/ 2147483646 w 19679"/>
                <a:gd name="T7" fmla="*/ 2147483646 h 19679"/>
                <a:gd name="T8" fmla="*/ 0 60000 65536"/>
                <a:gd name="T9" fmla="*/ 5898240 60000 65536"/>
                <a:gd name="T10" fmla="*/ 11796480 60000 65536"/>
                <a:gd name="T11" fmla="*/ 1769472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57150">
              <a:solidFill>
                <a:schemeClr val="bg1"/>
              </a:solidFill>
            </a:ln>
            <a:extLst/>
          </p:spPr>
          <p:txBody>
            <a:bodyPr lIns="50800" tIns="50800" rIns="50800" bIns="50800" anchor="ctr"/>
            <a:lstStyle/>
            <a:p>
              <a:endParaRPr lang="es-ES"/>
            </a:p>
          </p:txBody>
        </p:sp>
        <p:sp>
          <p:nvSpPr>
            <p:cNvPr id="14" name="Shape 1458"/>
            <p:cNvSpPr/>
            <p:nvPr/>
          </p:nvSpPr>
          <p:spPr>
            <a:xfrm>
              <a:off x="3479830" y="1724430"/>
              <a:ext cx="972000" cy="10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0" extrusionOk="0">
                  <a:moveTo>
                    <a:pt x="13619" y="14237"/>
                  </a:moveTo>
                  <a:cubicBezTo>
                    <a:pt x="13499" y="14911"/>
                    <a:pt x="13809" y="15409"/>
                    <a:pt x="14346" y="15709"/>
                  </a:cubicBezTo>
                  <a:cubicBezTo>
                    <a:pt x="15131" y="16148"/>
                    <a:pt x="15967" y="16518"/>
                    <a:pt x="16811" y="16856"/>
                  </a:cubicBezTo>
                  <a:cubicBezTo>
                    <a:pt x="17998" y="17331"/>
                    <a:pt x="19225" y="17731"/>
                    <a:pt x="20201" y="18555"/>
                  </a:cubicBezTo>
                  <a:cubicBezTo>
                    <a:pt x="21086" y="19303"/>
                    <a:pt x="21554" y="20225"/>
                    <a:pt x="21600" y="21370"/>
                  </a:cubicBezTo>
                  <a:cubicBezTo>
                    <a:pt x="14389" y="21370"/>
                    <a:pt x="7223" y="21370"/>
                    <a:pt x="0" y="21370"/>
                  </a:cubicBezTo>
                  <a:cubicBezTo>
                    <a:pt x="28" y="20272"/>
                    <a:pt x="428" y="19303"/>
                    <a:pt x="1344" y="18638"/>
                  </a:cubicBezTo>
                  <a:cubicBezTo>
                    <a:pt x="2146" y="18057"/>
                    <a:pt x="3075" y="17611"/>
                    <a:pt x="3990" y="17180"/>
                  </a:cubicBezTo>
                  <a:cubicBezTo>
                    <a:pt x="4908" y="16747"/>
                    <a:pt x="5903" y="16450"/>
                    <a:pt x="6818" y="16010"/>
                  </a:cubicBezTo>
                  <a:cubicBezTo>
                    <a:pt x="7539" y="15664"/>
                    <a:pt x="8132" y="15161"/>
                    <a:pt x="8010" y="14261"/>
                  </a:cubicBezTo>
                  <a:cubicBezTo>
                    <a:pt x="7192" y="14102"/>
                    <a:pt x="6360" y="13970"/>
                    <a:pt x="5546" y="13770"/>
                  </a:cubicBezTo>
                  <a:cubicBezTo>
                    <a:pt x="5108" y="13663"/>
                    <a:pt x="4680" y="13474"/>
                    <a:pt x="4294" y="13253"/>
                  </a:cubicBezTo>
                  <a:cubicBezTo>
                    <a:pt x="4146" y="13169"/>
                    <a:pt x="4001" y="12828"/>
                    <a:pt x="4070" y="12718"/>
                  </a:cubicBezTo>
                  <a:cubicBezTo>
                    <a:pt x="4637" y="11817"/>
                    <a:pt x="4582" y="10822"/>
                    <a:pt x="4667" y="9846"/>
                  </a:cubicBezTo>
                  <a:cubicBezTo>
                    <a:pt x="4818" y="8105"/>
                    <a:pt x="4859" y="6349"/>
                    <a:pt x="5150" y="4629"/>
                  </a:cubicBezTo>
                  <a:cubicBezTo>
                    <a:pt x="5428" y="2989"/>
                    <a:pt x="6273" y="1562"/>
                    <a:pt x="7965" y="739"/>
                  </a:cubicBezTo>
                  <a:cubicBezTo>
                    <a:pt x="9202" y="138"/>
                    <a:pt x="10540" y="-230"/>
                    <a:pt x="11920" y="163"/>
                  </a:cubicBezTo>
                  <a:cubicBezTo>
                    <a:pt x="12708" y="387"/>
                    <a:pt x="13495" y="578"/>
                    <a:pt x="14292" y="767"/>
                  </a:cubicBezTo>
                  <a:cubicBezTo>
                    <a:pt x="15590" y="1074"/>
                    <a:pt x="16271" y="2015"/>
                    <a:pt x="16561" y="3132"/>
                  </a:cubicBezTo>
                  <a:cubicBezTo>
                    <a:pt x="16838" y="4198"/>
                    <a:pt x="17018" y="5297"/>
                    <a:pt x="17097" y="6390"/>
                  </a:cubicBezTo>
                  <a:cubicBezTo>
                    <a:pt x="17208" y="7949"/>
                    <a:pt x="17151" y="9517"/>
                    <a:pt x="17244" y="11076"/>
                  </a:cubicBezTo>
                  <a:cubicBezTo>
                    <a:pt x="17276" y="11616"/>
                    <a:pt x="17502" y="12157"/>
                    <a:pt x="17710" y="12673"/>
                  </a:cubicBezTo>
                  <a:cubicBezTo>
                    <a:pt x="17871" y="13071"/>
                    <a:pt x="17595" y="13261"/>
                    <a:pt x="17336" y="13346"/>
                  </a:cubicBezTo>
                  <a:cubicBezTo>
                    <a:pt x="16471" y="13630"/>
                    <a:pt x="15586" y="13861"/>
                    <a:pt x="14700" y="14086"/>
                  </a:cubicBezTo>
                  <a:cubicBezTo>
                    <a:pt x="14365" y="14171"/>
                    <a:pt x="14009" y="14185"/>
                    <a:pt x="13619" y="142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  <a:effectLst>
              <a:outerShdw blurRad="330200" dist="25400" dir="5400000" rotWithShape="0">
                <a:srgbClr val="000000">
                  <a:alpha val="5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algn="ctr" defTabSz="584200" eaLnBrk="1" fontAlgn="auto" hangingPunct="1">
                <a:spcBef>
                  <a:spcPts val="0"/>
                </a:spcBef>
                <a:spcAft>
                  <a:spcPts val="0"/>
                </a:spcAft>
                <a:defRPr>
                  <a:solidFill>
                    <a:srgbClr val="FFFFFE"/>
                  </a:solidFill>
                </a:defRPr>
              </a:pPr>
              <a:endParaRPr kern="0">
                <a:solidFill>
                  <a:srgbClr val="FFFFFE"/>
                </a:solidFill>
                <a:latin typeface="+mj-lt"/>
                <a:ea typeface="+mj-ea"/>
                <a:cs typeface="+mj-cs"/>
                <a:sym typeface="Roboto Regular"/>
              </a:endParaRPr>
            </a:p>
          </p:txBody>
        </p:sp>
      </p:grpSp>
      <p:sp>
        <p:nvSpPr>
          <p:cNvPr id="15" name="CuadroTexto 14"/>
          <p:cNvSpPr txBox="1"/>
          <p:nvPr/>
        </p:nvSpPr>
        <p:spPr>
          <a:xfrm>
            <a:off x="123080" y="3256852"/>
            <a:ext cx="169230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RESULTADOS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38323" y="4787138"/>
            <a:ext cx="19308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EDAD MEDIA: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54 años</a:t>
            </a:r>
          </a:p>
          <a:p>
            <a:endParaRPr lang="es-ES" dirty="0"/>
          </a:p>
        </p:txBody>
      </p:sp>
      <p:sp>
        <p:nvSpPr>
          <p:cNvPr id="24" name="CuadroTexto 23"/>
          <p:cNvSpPr txBox="1"/>
          <p:nvPr/>
        </p:nvSpPr>
        <p:spPr>
          <a:xfrm>
            <a:off x="167491" y="4542761"/>
            <a:ext cx="15162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70% </a:t>
            </a:r>
            <a:r>
              <a:rPr lang="es-ES" sz="1600" dirty="0" smtClean="0"/>
              <a:t>mujeres</a:t>
            </a:r>
            <a:endParaRPr lang="es-ES" sz="1600" dirty="0"/>
          </a:p>
        </p:txBody>
      </p:sp>
      <p:graphicFrame>
        <p:nvGraphicFramePr>
          <p:cNvPr id="26" name="Diagrama 25"/>
          <p:cNvGraphicFramePr/>
          <p:nvPr>
            <p:extLst>
              <p:ext uri="{D42A27DB-BD31-4B8C-83A1-F6EECF244321}">
                <p14:modId xmlns:p14="http://schemas.microsoft.com/office/powerpoint/2010/main" val="3977985555"/>
              </p:ext>
            </p:extLst>
          </p:nvPr>
        </p:nvGraphicFramePr>
        <p:xfrm>
          <a:off x="1884407" y="1894878"/>
          <a:ext cx="7187599" cy="4439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7" name="Flecha curvada hacia la derecha 26"/>
          <p:cNvSpPr/>
          <p:nvPr/>
        </p:nvSpPr>
        <p:spPr>
          <a:xfrm>
            <a:off x="0" y="4619680"/>
            <a:ext cx="123080" cy="400342"/>
          </a:xfrm>
          <a:prstGeom prst="curv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981960" y="3958027"/>
            <a:ext cx="9234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N = 107</a:t>
            </a:r>
            <a:endParaRPr lang="es-ES" sz="1600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2027342" y="4723117"/>
            <a:ext cx="7277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r>
              <a:rPr lang="es-ES" sz="1600" dirty="0" smtClean="0"/>
              <a:t>: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HTA 42,1%, 31,8%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Dislipemia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DM2 24,3% y dolores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osteoarticulares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13,4% 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Más 29"/>
          <p:cNvSpPr/>
          <p:nvPr/>
        </p:nvSpPr>
        <p:spPr>
          <a:xfrm>
            <a:off x="1875597" y="4732779"/>
            <a:ext cx="243227" cy="302466"/>
          </a:xfrm>
          <a:prstGeom prst="mathPlus">
            <a:avLst/>
          </a:prstGeom>
          <a:solidFill>
            <a:srgbClr val="0033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919605779"/>
              </p:ext>
            </p:extLst>
          </p:nvPr>
        </p:nvGraphicFramePr>
        <p:xfrm>
          <a:off x="327221" y="-236562"/>
          <a:ext cx="4604819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1182861" y="1882946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del hábito tabáquico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668596"/>
              </p:ext>
            </p:extLst>
          </p:nvPr>
        </p:nvGraphicFramePr>
        <p:xfrm>
          <a:off x="518415" y="2483664"/>
          <a:ext cx="3934133" cy="9768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8295">
                  <a:extLst>
                    <a:ext uri="{9D8B030D-6E8A-4147-A177-3AD203B41FA5}">
                      <a16:colId xmlns:a16="http://schemas.microsoft.com/office/drawing/2014/main" val="3575448873"/>
                    </a:ext>
                  </a:extLst>
                </a:gridCol>
                <a:gridCol w="2395838">
                  <a:extLst>
                    <a:ext uri="{9D8B030D-6E8A-4147-A177-3AD203B41FA5}">
                      <a16:colId xmlns:a16="http://schemas.microsoft.com/office/drawing/2014/main" val="12504170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Efectos adversos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33943"/>
                  </a:ext>
                </a:extLst>
              </a:tr>
              <a:tr h="33601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105 pacientes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No refieren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958367"/>
                  </a:ext>
                </a:extLst>
              </a:tr>
              <a:tr h="336018"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2 pacientes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/>
                        <a:t>Molestias</a:t>
                      </a:r>
                      <a:r>
                        <a:rPr lang="es-ES" sz="1400" baseline="0" dirty="0" smtClean="0"/>
                        <a:t> abdominales leves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18922"/>
                  </a:ext>
                </a:extLst>
              </a:tr>
            </a:tbl>
          </a:graphicData>
        </a:graphic>
      </p:graphicFrame>
      <p:sp>
        <p:nvSpPr>
          <p:cNvPr id="10" name="CuadroTexto 9"/>
          <p:cNvSpPr txBox="1"/>
          <p:nvPr/>
        </p:nvSpPr>
        <p:spPr>
          <a:xfrm>
            <a:off x="1565311" y="3461705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Perfil de seguridad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913706-7785-3E21-5839-C42D86C50D5A}"/>
              </a:ext>
            </a:extLst>
          </p:cNvPr>
          <p:cNvSpPr txBox="1"/>
          <p:nvPr/>
        </p:nvSpPr>
        <p:spPr>
          <a:xfrm>
            <a:off x="327222" y="3998676"/>
            <a:ext cx="1692308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CONCLUSIONES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443C7B9-848D-444F-C260-361F33F3EA58}"/>
              </a:ext>
            </a:extLst>
          </p:cNvPr>
          <p:cNvSpPr txBox="1"/>
          <p:nvPr/>
        </p:nvSpPr>
        <p:spPr>
          <a:xfrm>
            <a:off x="327222" y="4376528"/>
            <a:ext cx="7984661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/>
              <a:buChar char="ü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Las cifras de abstinencia al año son similares a la de los pacientes sin trastorno mental asociada. </a:t>
            </a:r>
          </a:p>
          <a:p>
            <a:pPr marL="285750" indent="-285750">
              <a:buFont typeface="Wingdings"/>
              <a:buChar char="ü"/>
            </a:pP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Citisina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muestra perfil de seguridad elevado, sin interacciones con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psicofármacos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085159" y="1281345"/>
            <a:ext cx="7773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ABSTINENCIA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5641986" y="1295228"/>
            <a:ext cx="3197879" cy="2264704"/>
            <a:chOff x="3376582" y="2964399"/>
            <a:chExt cx="3600000" cy="2520000"/>
          </a:xfrm>
        </p:grpSpPr>
        <p:grpSp>
          <p:nvGrpSpPr>
            <p:cNvPr id="24" name="Grupo 23"/>
            <p:cNvGrpSpPr/>
            <p:nvPr/>
          </p:nvGrpSpPr>
          <p:grpSpPr>
            <a:xfrm>
              <a:off x="3376582" y="2964399"/>
              <a:ext cx="3600000" cy="2520000"/>
              <a:chOff x="3376582" y="2964399"/>
              <a:chExt cx="3600000" cy="2520000"/>
            </a:xfrm>
          </p:grpSpPr>
          <p:cxnSp>
            <p:nvCxnSpPr>
              <p:cNvPr id="29" name="Conector recto 28"/>
              <p:cNvCxnSpPr/>
              <p:nvPr/>
            </p:nvCxnSpPr>
            <p:spPr>
              <a:xfrm>
                <a:off x="3376582" y="5456590"/>
                <a:ext cx="3600000" cy="396"/>
              </a:xfrm>
              <a:prstGeom prst="line">
                <a:avLst/>
              </a:prstGeom>
              <a:ln w="571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/>
              <p:cNvCxnSpPr/>
              <p:nvPr/>
            </p:nvCxnSpPr>
            <p:spPr>
              <a:xfrm rot="16200000">
                <a:off x="2130452" y="4224201"/>
                <a:ext cx="2520000" cy="396"/>
              </a:xfrm>
              <a:prstGeom prst="line">
                <a:avLst/>
              </a:prstGeom>
              <a:ln w="57150">
                <a:solidFill>
                  <a:schemeClr val="tx1">
                    <a:lumMod val="65000"/>
                    <a:lumOff val="35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ángulo redondeado 24"/>
            <p:cNvSpPr/>
            <p:nvPr/>
          </p:nvSpPr>
          <p:spPr>
            <a:xfrm>
              <a:off x="3639125" y="4312247"/>
              <a:ext cx="612609" cy="1049695"/>
            </a:xfrm>
            <a:prstGeom prst="roundRect">
              <a:avLst/>
            </a:prstGeom>
            <a:solidFill>
              <a:srgbClr val="00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Rectángulo redondeado 25"/>
            <p:cNvSpPr/>
            <p:nvPr/>
          </p:nvSpPr>
          <p:spPr>
            <a:xfrm>
              <a:off x="4672199" y="4448746"/>
              <a:ext cx="601335" cy="910056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Rectángulo redondeado 26"/>
            <p:cNvSpPr/>
            <p:nvPr/>
          </p:nvSpPr>
          <p:spPr>
            <a:xfrm>
              <a:off x="5725425" y="4471809"/>
              <a:ext cx="582619" cy="91196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1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5784516" y="2138747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40,2</a:t>
            </a:r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1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6717734" y="2261876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35,7</a:t>
            </a:r>
            <a:r>
              <a:rPr lang="en-US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2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5CE49990-FAB4-489D-A8B7-D0A0D0B634EA}"/>
              </a:ext>
            </a:extLst>
          </p:cNvPr>
          <p:cNvSpPr/>
          <p:nvPr/>
        </p:nvSpPr>
        <p:spPr>
          <a:xfrm>
            <a:off x="7620978" y="2261876"/>
            <a:ext cx="817322" cy="3872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ts val="2300"/>
              </a:lnSpc>
              <a:spcBef>
                <a:spcPts val="600"/>
              </a:spcBef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35,4</a:t>
            </a:r>
            <a:r>
              <a:rPr lang="en-US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rPr>
              <a:t>%</a:t>
            </a:r>
            <a:endParaRPr lang="en-US" sz="105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Lato" charset="0"/>
              <a:cs typeface="Arial" panose="020B0604020202020204" pitchFamily="34" charset="0"/>
            </a:endParaRPr>
          </a:p>
        </p:txBody>
      </p:sp>
      <p:sp>
        <p:nvSpPr>
          <p:cNvPr id="34" name="CuadroTexto 33"/>
          <p:cNvSpPr txBox="1"/>
          <p:nvPr/>
        </p:nvSpPr>
        <p:spPr>
          <a:xfrm>
            <a:off x="5654131" y="3642984"/>
            <a:ext cx="3125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3 meses    6 meses     12 meses</a:t>
            </a:r>
            <a:endParaRPr lang="es-ES" dirty="0"/>
          </a:p>
        </p:txBody>
      </p:sp>
      <p:pic>
        <p:nvPicPr>
          <p:cNvPr id="36" name="Picture 2" descr="Hospital Universitario Virgen Macarena">
            <a:extLst>
              <a:ext uri="{FF2B5EF4-FFF2-40B4-BE49-F238E27FC236}">
                <a16:creationId xmlns:a16="http://schemas.microsoft.com/office/drawing/2014/main" id="{32453092-C80C-4F67-90FE-1BB68366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949" y="195486"/>
            <a:ext cx="109653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Flecha derecha 36"/>
          <p:cNvSpPr/>
          <p:nvPr/>
        </p:nvSpPr>
        <p:spPr>
          <a:xfrm>
            <a:off x="5875203" y="2871553"/>
            <a:ext cx="2371263" cy="357719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237</Words>
  <Application>Microsoft Office PowerPoint</Application>
  <PresentationFormat>Presentación en pantalla (16:9)</PresentationFormat>
  <Paragraphs>48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Yu Gothic UI</vt:lpstr>
      <vt:lpstr>Arial</vt:lpstr>
      <vt:lpstr>Calibri</vt:lpstr>
      <vt:lpstr>Lato</vt:lpstr>
      <vt:lpstr>Roboto Regular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17</cp:revision>
  <dcterms:created xsi:type="dcterms:W3CDTF">2024-02-05T13:08:18Z</dcterms:created>
  <dcterms:modified xsi:type="dcterms:W3CDTF">2024-02-28T19:02:40Z</dcterms:modified>
</cp:coreProperties>
</file>