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99592" y="771550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ANÁLISIS DE LOS CRITERIOS DE PRESCRIPCIÓN DE OXIGENOTERAPIA CONTINUA DOMICILIARIA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899592" y="1511737"/>
            <a:ext cx="741682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  <a:endParaRPr lang="es-ES" sz="1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 pesar de que las diferentes normativas nacionales e internacionales definen con claridad las indicaciones de oxigenoterapia continua domiciliaria (OCD), hay importantes problemas en cuanto al cumplimiento de 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los criterios 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 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los criterios de prescripción gasométricos.</a:t>
            </a:r>
          </a:p>
          <a:p>
            <a:pPr algn="just"/>
            <a:endParaRPr lang="es-ES" sz="12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 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objetivo de este estudio es analizar el cumplimiento de los criterios gasométricos recomendados en las Guías de Práctica Clínica en la prescripción de OCD.</a:t>
            </a:r>
          </a:p>
          <a:p>
            <a:pPr algn="just"/>
            <a:endParaRPr lang="es-ES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 y </a:t>
            </a:r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método</a:t>
            </a:r>
            <a:endParaRPr lang="es-ES" sz="1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 trata de un estudio observacional retrospectivo de pacientes con prescripciones (PD) de OCD estática. Período de estudio: de abril a noviembre de 2023. Fuente de datos: listado de las PD de un hospital de área de salud con 220.000 habitantes. Se realiza el análisis descriptivo de los datos con el programa informático SPSS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907604" y="4701684"/>
            <a:ext cx="51765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María José Córcoles Valenciano. </a:t>
            </a:r>
            <a:r>
              <a:rPr lang="es-ES" sz="105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Hospital Universitario </a:t>
            </a:r>
            <a:r>
              <a:rPr lang="es-ES" sz="10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Morales Meseguer. Murcia</a:t>
            </a:r>
          </a:p>
          <a:p>
            <a:endParaRPr lang="es-E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827584" y="987574"/>
            <a:ext cx="748883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 analizan 59 prescripciones de OCD estática. Edad: 75 años ± 9.6 (tabla 1). Por sexo: 24 (40.7%) son varones. Tabaquismo: 8 (13.6%) son fumadores activos. Diagnóstico por el que se prescribe la OCD: 38 pacientes (77.6%) presentan enfermedades respiratorias, de los cuales, 9 (23.7%) un ingreso previo por infección respiratoria aguda, 8 (21.1%) son EPOC, 7 (18.4%) presentan ingreso por neumonía grave por SAR-CoV-2, 5 (13.2%) AOS, 4 (10.5%) asma grave y 5 pacientes (13%) otras causas como EPID o cáncer de pulmón. Entre el 22.4% restante, destacan pacientes con insuficiencia cardiaca crónica, enfermedades neurológicas o disnea de origen multifactorial. Especialidad que prescribe: 27 (53%) prescripciones se realizaron en Neumología, 15 (29.4%) en Medicina de Familia, 4 (7.8%) en Cardiología, 3 (6%) en Medicina Interna y 2 (3.9%) en Urgencias. Cabe destacar que 54 pacientes (91.5%) no presentan gasometría arterial previa al inicio de OCD. Del 8.5% restante que consta gasometría previa al inicio, el 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4.24% 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presentan PaO2 &lt; 55 mmHg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1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Conclusiones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Existe un incumplimiento significativo de los criterios de prescripción gasométricos en la indicación de OCD en nuestra área de salud. Solo al 8.5% de pacientes con prescripción de OCD se le había realizado una gasometría previa a la indicación de OCD.</a:t>
            </a:r>
          </a:p>
          <a:p>
            <a:pPr algn="just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07604" y="4701684"/>
            <a:ext cx="51765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María José Córcoles Valenciano. </a:t>
            </a:r>
            <a:r>
              <a:rPr lang="es-ES" sz="105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Hospital Universitario </a:t>
            </a:r>
            <a:r>
              <a:rPr lang="es-ES" sz="105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Morales Meseguer. Murcia</a:t>
            </a:r>
          </a:p>
          <a:p>
            <a:endParaRPr lang="es-E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431</Words>
  <Application>Microsoft Office PowerPoint</Application>
  <PresentationFormat>Presentación en pantalla (16:9)</PresentationFormat>
  <Paragraphs>15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Maria José</cp:lastModifiedBy>
  <cp:revision>6</cp:revision>
  <dcterms:created xsi:type="dcterms:W3CDTF">2024-02-05T13:08:18Z</dcterms:created>
  <dcterms:modified xsi:type="dcterms:W3CDTF">2024-02-28T21:07:04Z</dcterms:modified>
</cp:coreProperties>
</file>