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7292A2E-F333-43FB-9621-5CBBE7FDCDCB}" styleName="Estilo claro 2 - Acento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388" autoAdjust="0"/>
  </p:normalViewPr>
  <p:slideViewPr>
    <p:cSldViewPr>
      <p:cViewPr varScale="1">
        <p:scale>
          <a:sx n="112" d="100"/>
          <a:sy n="112" d="100"/>
        </p:scale>
        <p:origin x="610" y="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Andrea Jaimes Castaño" userId="8eb000ea75f9ea57" providerId="LiveId" clId="{1A15E398-29E2-485E-AB91-3960591AE0E5}"/>
    <pc:docChg chg="undo custSel delSld modSld">
      <pc:chgData name="Maria Andrea Jaimes Castaño" userId="8eb000ea75f9ea57" providerId="LiveId" clId="{1A15E398-29E2-485E-AB91-3960591AE0E5}" dt="2024-02-27T14:21:48.562" v="866" actId="20577"/>
      <pc:docMkLst>
        <pc:docMk/>
      </pc:docMkLst>
      <pc:sldChg chg="addSp delSp modSp mod">
        <pc:chgData name="Maria Andrea Jaimes Castaño" userId="8eb000ea75f9ea57" providerId="LiveId" clId="{1A15E398-29E2-485E-AB91-3960591AE0E5}" dt="2024-02-27T14:21:48.562" v="866" actId="20577"/>
        <pc:sldMkLst>
          <pc:docMk/>
          <pc:sldMk cId="0" sldId="256"/>
        </pc:sldMkLst>
        <pc:spChg chg="mod">
          <ac:chgData name="Maria Andrea Jaimes Castaño" userId="8eb000ea75f9ea57" providerId="LiveId" clId="{1A15E398-29E2-485E-AB91-3960591AE0E5}" dt="2024-02-24T23:41:48.817" v="815" actId="1076"/>
          <ac:spMkLst>
            <pc:docMk/>
            <pc:sldMk cId="0" sldId="256"/>
            <ac:spMk id="2" creationId="{00000000-0000-0000-0000-000000000000}"/>
          </ac:spMkLst>
        </pc:spChg>
        <pc:spChg chg="mod">
          <ac:chgData name="Maria Andrea Jaimes Castaño" userId="8eb000ea75f9ea57" providerId="LiveId" clId="{1A15E398-29E2-485E-AB91-3960591AE0E5}" dt="2024-02-24T23:27:41.186" v="634" actId="14100"/>
          <ac:spMkLst>
            <pc:docMk/>
            <pc:sldMk cId="0" sldId="256"/>
            <ac:spMk id="3" creationId="{D9546D80-4DD0-77BF-ED88-E124F0B81F27}"/>
          </ac:spMkLst>
        </pc:spChg>
        <pc:spChg chg="add mod">
          <ac:chgData name="Maria Andrea Jaimes Castaño" userId="8eb000ea75f9ea57" providerId="LiveId" clId="{1A15E398-29E2-485E-AB91-3960591AE0E5}" dt="2024-02-24T23:33:34.841" v="726" actId="1036"/>
          <ac:spMkLst>
            <pc:docMk/>
            <pc:sldMk cId="0" sldId="256"/>
            <ac:spMk id="5" creationId="{C47E7C9A-2724-E4BB-2146-733A269BAA10}"/>
          </ac:spMkLst>
        </pc:spChg>
        <pc:spChg chg="mod">
          <ac:chgData name="Maria Andrea Jaimes Castaño" userId="8eb000ea75f9ea57" providerId="LiveId" clId="{1A15E398-29E2-485E-AB91-3960591AE0E5}" dt="2024-02-27T14:21:37.847" v="861" actId="404"/>
          <ac:spMkLst>
            <pc:docMk/>
            <pc:sldMk cId="0" sldId="256"/>
            <ac:spMk id="6" creationId="{BEA8667D-5389-3D18-5333-23C63693BEBB}"/>
          </ac:spMkLst>
        </pc:spChg>
        <pc:spChg chg="add mod">
          <ac:chgData name="Maria Andrea Jaimes Castaño" userId="8eb000ea75f9ea57" providerId="LiveId" clId="{1A15E398-29E2-485E-AB91-3960591AE0E5}" dt="2024-02-24T23:38:44.741" v="756" actId="1036"/>
          <ac:spMkLst>
            <pc:docMk/>
            <pc:sldMk cId="0" sldId="256"/>
            <ac:spMk id="8" creationId="{60B30CCD-990A-38CD-E273-9422AD93D5FD}"/>
          </ac:spMkLst>
        </pc:spChg>
        <pc:spChg chg="add mod">
          <ac:chgData name="Maria Andrea Jaimes Castaño" userId="8eb000ea75f9ea57" providerId="LiveId" clId="{1A15E398-29E2-485E-AB91-3960591AE0E5}" dt="2024-02-27T14:21:48.562" v="866" actId="20577"/>
          <ac:spMkLst>
            <pc:docMk/>
            <pc:sldMk cId="0" sldId="256"/>
            <ac:spMk id="9" creationId="{6617C3BE-7968-9558-DF9F-424CAF97A070}"/>
          </ac:spMkLst>
        </pc:spChg>
        <pc:spChg chg="add mod">
          <ac:chgData name="Maria Andrea Jaimes Castaño" userId="8eb000ea75f9ea57" providerId="LiveId" clId="{1A15E398-29E2-485E-AB91-3960591AE0E5}" dt="2024-02-24T23:38:13.964" v="751" actId="14100"/>
          <ac:spMkLst>
            <pc:docMk/>
            <pc:sldMk cId="0" sldId="256"/>
            <ac:spMk id="11" creationId="{F9F86DF6-ED95-DBD1-51C2-AE6F4CCB1B5D}"/>
          </ac:spMkLst>
        </pc:spChg>
        <pc:spChg chg="add mod">
          <ac:chgData name="Maria Andrea Jaimes Castaño" userId="8eb000ea75f9ea57" providerId="LiveId" clId="{1A15E398-29E2-485E-AB91-3960591AE0E5}" dt="2024-02-24T23:36:51.372" v="745" actId="14100"/>
          <ac:spMkLst>
            <pc:docMk/>
            <pc:sldMk cId="0" sldId="256"/>
            <ac:spMk id="15" creationId="{B462F18A-4D4B-543F-5972-B391FCE6D54C}"/>
          </ac:spMkLst>
        </pc:spChg>
        <pc:spChg chg="add mod">
          <ac:chgData name="Maria Andrea Jaimes Castaño" userId="8eb000ea75f9ea57" providerId="LiveId" clId="{1A15E398-29E2-485E-AB91-3960591AE0E5}" dt="2024-02-24T23:38:01.847" v="749" actId="14100"/>
          <ac:spMkLst>
            <pc:docMk/>
            <pc:sldMk cId="0" sldId="256"/>
            <ac:spMk id="16" creationId="{C12E0408-9A33-67CC-3529-D60521F9E8BC}"/>
          </ac:spMkLst>
        </pc:spChg>
        <pc:spChg chg="add mod">
          <ac:chgData name="Maria Andrea Jaimes Castaño" userId="8eb000ea75f9ea57" providerId="LiveId" clId="{1A15E398-29E2-485E-AB91-3960591AE0E5}" dt="2024-02-27T14:15:26.005" v="818" actId="14100"/>
          <ac:spMkLst>
            <pc:docMk/>
            <pc:sldMk cId="0" sldId="256"/>
            <ac:spMk id="17" creationId="{2A040A22-75A5-9091-7AE6-F9831F8290D8}"/>
          </ac:spMkLst>
        </pc:spChg>
        <pc:spChg chg="add mod">
          <ac:chgData name="Maria Andrea Jaimes Castaño" userId="8eb000ea75f9ea57" providerId="LiveId" clId="{1A15E398-29E2-485E-AB91-3960591AE0E5}" dt="2024-02-24T23:41:53.297" v="816" actId="1076"/>
          <ac:spMkLst>
            <pc:docMk/>
            <pc:sldMk cId="0" sldId="256"/>
            <ac:spMk id="18" creationId="{5C38A505-2905-E55A-8F23-9A1793D917EC}"/>
          </ac:spMkLst>
        </pc:spChg>
        <pc:spChg chg="mod">
          <ac:chgData name="Maria Andrea Jaimes Castaño" userId="8eb000ea75f9ea57" providerId="LiveId" clId="{1A15E398-29E2-485E-AB91-3960591AE0E5}" dt="2024-02-24T23:35:57.908" v="740" actId="1036"/>
          <ac:spMkLst>
            <pc:docMk/>
            <pc:sldMk cId="0" sldId="256"/>
            <ac:spMk id="33" creationId="{2A6F47DA-6DBF-7CB4-FB53-3238348C5F73}"/>
          </ac:spMkLst>
        </pc:spChg>
        <pc:spChg chg="mod">
          <ac:chgData name="Maria Andrea Jaimes Castaño" userId="8eb000ea75f9ea57" providerId="LiveId" clId="{1A15E398-29E2-485E-AB91-3960591AE0E5}" dt="2024-02-24T23:33:34.841" v="726" actId="1036"/>
          <ac:spMkLst>
            <pc:docMk/>
            <pc:sldMk cId="0" sldId="256"/>
            <ac:spMk id="34" creationId="{A4EE58D4-04A8-354E-3927-BCFAE18922F5}"/>
          </ac:spMkLst>
        </pc:spChg>
        <pc:graphicFrameChg chg="add mod">
          <ac:chgData name="Maria Andrea Jaimes Castaño" userId="8eb000ea75f9ea57" providerId="LiveId" clId="{1A15E398-29E2-485E-AB91-3960591AE0E5}" dt="2024-02-24T23:38:07.629" v="750" actId="1036"/>
          <ac:graphicFrameMkLst>
            <pc:docMk/>
            <pc:sldMk cId="0" sldId="256"/>
            <ac:graphicFrameMk id="7" creationId="{BF48EB39-F99B-210D-E8D0-10A29BDFF92A}"/>
          </ac:graphicFrameMkLst>
        </pc:graphicFrameChg>
        <pc:graphicFrameChg chg="add del mod modGraphic">
          <ac:chgData name="Maria Andrea Jaimes Castaño" userId="8eb000ea75f9ea57" providerId="LiveId" clId="{1A15E398-29E2-485E-AB91-3960591AE0E5}" dt="2024-02-24T23:14:42.198" v="463" actId="478"/>
          <ac:graphicFrameMkLst>
            <pc:docMk/>
            <pc:sldMk cId="0" sldId="256"/>
            <ac:graphicFrameMk id="12" creationId="{224A26EA-3339-87B5-85C4-33B9A5510B8A}"/>
          </ac:graphicFrameMkLst>
        </pc:graphicFrameChg>
        <pc:graphicFrameChg chg="add mod modGraphic">
          <ac:chgData name="Maria Andrea Jaimes Castaño" userId="8eb000ea75f9ea57" providerId="LiveId" clId="{1A15E398-29E2-485E-AB91-3960591AE0E5}" dt="2024-02-24T23:33:29.999" v="725" actId="1036"/>
          <ac:graphicFrameMkLst>
            <pc:docMk/>
            <pc:sldMk cId="0" sldId="256"/>
            <ac:graphicFrameMk id="20" creationId="{E8971217-3EB1-DC4B-18E2-8E4F0CCCB30C}"/>
          </ac:graphicFrameMkLst>
        </pc:graphicFrameChg>
        <pc:graphicFrameChg chg="mod">
          <ac:chgData name="Maria Andrea Jaimes Castaño" userId="8eb000ea75f9ea57" providerId="LiveId" clId="{1A15E398-29E2-485E-AB91-3960591AE0E5}" dt="2024-02-24T23:37:05.772" v="746" actId="14100"/>
          <ac:graphicFrameMkLst>
            <pc:docMk/>
            <pc:sldMk cId="0" sldId="256"/>
            <ac:graphicFrameMk id="2317" creationId="{647BC90D-DADA-2229-CFE3-416E872E2079}"/>
          </ac:graphicFrameMkLst>
        </pc:graphicFrameChg>
        <pc:picChg chg="mod">
          <ac:chgData name="Maria Andrea Jaimes Castaño" userId="8eb000ea75f9ea57" providerId="LiveId" clId="{1A15E398-29E2-485E-AB91-3960591AE0E5}" dt="2024-02-24T23:29:20.497" v="658" actId="14100"/>
          <ac:picMkLst>
            <pc:docMk/>
            <pc:sldMk cId="0" sldId="256"/>
            <ac:picMk id="1026" creationId="{DF29973E-B6D2-B5A6-20F8-B778F369760F}"/>
          </ac:picMkLst>
        </pc:picChg>
        <pc:cxnChg chg="mod">
          <ac:chgData name="Maria Andrea Jaimes Castaño" userId="8eb000ea75f9ea57" providerId="LiveId" clId="{1A15E398-29E2-485E-AB91-3960591AE0E5}" dt="2024-02-24T23:33:42.792" v="727" actId="14100"/>
          <ac:cxnSpMkLst>
            <pc:docMk/>
            <pc:sldMk cId="0" sldId="256"/>
            <ac:cxnSpMk id="10" creationId="{AB130FF6-DA01-5FE1-3DDB-24C54D8C5903}"/>
          </ac:cxnSpMkLst>
        </pc:cxnChg>
      </pc:sldChg>
      <pc:sldChg chg="delSp del mod">
        <pc:chgData name="Maria Andrea Jaimes Castaño" userId="8eb000ea75f9ea57" providerId="LiveId" clId="{1A15E398-29E2-485E-AB91-3960591AE0E5}" dt="2024-02-24T23:00:10.584" v="164" actId="47"/>
        <pc:sldMkLst>
          <pc:docMk/>
          <pc:sldMk cId="1306955124" sldId="258"/>
        </pc:sldMkLst>
        <pc:spChg chg="del">
          <ac:chgData name="Maria Andrea Jaimes Castaño" userId="8eb000ea75f9ea57" providerId="LiveId" clId="{1A15E398-29E2-485E-AB91-3960591AE0E5}" dt="2024-02-24T22:46:32.054" v="12" actId="21"/>
          <ac:spMkLst>
            <pc:docMk/>
            <pc:sldMk cId="1306955124" sldId="258"/>
            <ac:spMk id="8" creationId="{60B30CCD-990A-38CD-E273-9422AD93D5FD}"/>
          </ac:spMkLst>
        </pc:spChg>
        <pc:spChg chg="del">
          <ac:chgData name="Maria Andrea Jaimes Castaño" userId="8eb000ea75f9ea57" providerId="LiveId" clId="{1A15E398-29E2-485E-AB91-3960591AE0E5}" dt="2024-02-24T22:46:32.054" v="12" actId="21"/>
          <ac:spMkLst>
            <pc:docMk/>
            <pc:sldMk cId="1306955124" sldId="258"/>
            <ac:spMk id="11" creationId="{F9F86DF6-ED95-DBD1-51C2-AE6F4CCB1B5D}"/>
          </ac:spMkLst>
        </pc:spChg>
        <pc:graphicFrameChg chg="del">
          <ac:chgData name="Maria Andrea Jaimes Castaño" userId="8eb000ea75f9ea57" providerId="LiveId" clId="{1A15E398-29E2-485E-AB91-3960591AE0E5}" dt="2024-02-24T22:46:32.054" v="12" actId="21"/>
          <ac:graphicFrameMkLst>
            <pc:docMk/>
            <pc:sldMk cId="1306955124" sldId="258"/>
            <ac:graphicFrameMk id="7" creationId="{BF48EB39-F99B-210D-E8D0-10A29BDFF92A}"/>
          </ac:graphicFrameMkLst>
        </pc:graphicFrameChg>
        <pc:graphicFrameChg chg="del">
          <ac:chgData name="Maria Andrea Jaimes Castaño" userId="8eb000ea75f9ea57" providerId="LiveId" clId="{1A15E398-29E2-485E-AB91-3960591AE0E5}" dt="2024-02-24T23:00:07.150" v="163" actId="21"/>
          <ac:graphicFrameMkLst>
            <pc:docMk/>
            <pc:sldMk cId="1306955124" sldId="258"/>
            <ac:graphicFrameMk id="20" creationId="{E8971217-3EB1-DC4B-18E2-8E4F0CCCB30C}"/>
          </ac:graphicFrameMkLst>
        </pc:graphicFrame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805FA5-7D46-47BF-A0D4-4ED2602E3195}" type="doc">
      <dgm:prSet loTypeId="urn:microsoft.com/office/officeart/2005/8/layout/vList6" loCatId="process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s-ES"/>
        </a:p>
      </dgm:t>
    </dgm:pt>
    <dgm:pt modelId="{FDB61713-909B-429C-B5EB-E39C3D35B35F}">
      <dgm:prSet phldrT="[Texto]" phldr="0"/>
      <dgm:spPr/>
      <dgm:t>
        <a:bodyPr/>
        <a:lstStyle/>
        <a:p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Muestra</a:t>
          </a:r>
        </a:p>
      </dgm:t>
    </dgm:pt>
    <dgm:pt modelId="{2C7D3943-B992-4DC7-8D54-63623357A00E}" type="parTrans" cxnId="{B6BC575B-1857-4FC6-8099-E667044E0996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7467FE21-B65F-442C-BFB3-72CE696F8B45}" type="sibTrans" cxnId="{B6BC575B-1857-4FC6-8099-E667044E0996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45EB845-F464-4C82-9683-E2C618EC76E4}">
      <dgm:prSet phldrT="[Texto]" phldr="0"/>
      <dgm:spPr/>
      <dgm:t>
        <a:bodyPr/>
        <a:lstStyle/>
        <a:p>
          <a:pPr rtl="0"/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Pacientes ingresados de </a:t>
          </a:r>
          <a:r>
            <a:rPr lang="es-ES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noviembre 2022 a noviembre 2023 </a:t>
          </a:r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UCRI con uso de </a:t>
          </a:r>
          <a:r>
            <a:rPr lang="es-E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hemicánula</a:t>
          </a:r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en proceso de decanulación. </a:t>
          </a:r>
        </a:p>
      </dgm:t>
    </dgm:pt>
    <dgm:pt modelId="{2EA57BC4-09E8-48D0-915C-D8DDF06DEB8F}" type="parTrans" cxnId="{E745AC56-3CB1-4903-8C7D-AF638237CEB0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61E3B57-EFED-432D-9AEC-94B68B705469}" type="sibTrans" cxnId="{E745AC56-3CB1-4903-8C7D-AF638237CEB0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01F70437-6143-4906-81D7-FF7D6EF490FF}">
      <dgm:prSet phldrT="[Texto]" phldr="0"/>
      <dgm:spPr/>
      <dgm:t>
        <a:bodyPr/>
        <a:lstStyle/>
        <a:p>
          <a:pPr rtl="0"/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Proporción de pacientes con necesidad de </a:t>
          </a:r>
          <a:r>
            <a:rPr lang="es-E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recanulación</a:t>
          </a:r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tras colocación de </a:t>
          </a:r>
          <a:r>
            <a:rPr lang="es-ES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hemicánula</a:t>
          </a:r>
          <a:endParaRPr lang="es-ES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CA3CEDD-D058-4E7D-BF13-50FA338E3F31}" type="parTrans" cxnId="{84EC5211-895B-4CBD-A7B9-F4BB31F7F0C6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5BDE3FCE-C6E4-47A8-B1F9-BEC63D568881}" type="sibTrans" cxnId="{84EC5211-895B-4CBD-A7B9-F4BB31F7F0C6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482F6EEE-5962-40DD-AC5D-BE8287A9F815}">
      <dgm:prSet phldrT="[Texto]" phldr="0"/>
      <dgm:spPr/>
      <dgm:t>
        <a:bodyPr/>
        <a:lstStyle/>
        <a:p>
          <a:pPr rtl="0"/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Otros</a:t>
          </a:r>
        </a:p>
      </dgm:t>
    </dgm:pt>
    <dgm:pt modelId="{C80A30D7-7B2C-49C4-B0B8-9D241549EA16}" type="parTrans" cxnId="{48E760E2-1F71-47DE-A189-57D415A51F59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A900B0A0-9AD8-45A9-ADCA-F13DFA46899D}" type="sibTrans" cxnId="{48E760E2-1F71-47DE-A189-57D415A51F59}">
      <dgm:prSet/>
      <dgm:spPr/>
      <dgm:t>
        <a:bodyPr/>
        <a:lstStyle/>
        <a:p>
          <a:endParaRPr lang="es-ES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89ABE09-6B4D-4A2D-9B82-311285EC1C2C}">
      <dgm:prSet phldr="0"/>
      <dgm:spPr/>
      <dgm:t>
        <a:bodyPr/>
        <a:lstStyle/>
        <a:p>
          <a:pPr rtl="0"/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Variable principal </a:t>
          </a:r>
        </a:p>
      </dgm:t>
    </dgm:pt>
    <dgm:pt modelId="{DE5B9D13-3B1C-45A5-B3AD-795950BCA4CF}" type="parTrans" cxnId="{F50DB746-9FF2-4C4D-A203-5E1281CB8495}">
      <dgm:prSet/>
      <dgm:spPr/>
      <dgm:t>
        <a:bodyPr/>
        <a:lstStyle/>
        <a:p>
          <a:endParaRPr lang="es-CO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29E8A673-3218-4B73-A9C6-F10C6FE9ACC9}" type="sibTrans" cxnId="{F50DB746-9FF2-4C4D-A203-5E1281CB8495}">
      <dgm:prSet/>
      <dgm:spPr/>
      <dgm:t>
        <a:bodyPr/>
        <a:lstStyle/>
        <a:p>
          <a:endParaRPr lang="es-CO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F10A5961-CAAD-44A7-8806-320B0AA3DB9A}">
      <dgm:prSet phldr="0"/>
      <dgm:spPr/>
      <dgm:t>
        <a:bodyPr/>
        <a:lstStyle/>
        <a:p>
          <a:pPr rtl="0"/>
          <a:r>
            <a:rPr lang="es-E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Análisis de variables clínicas y sociodemográficas</a:t>
          </a:r>
        </a:p>
      </dgm:t>
    </dgm:pt>
    <dgm:pt modelId="{3FC43D04-9B52-4760-8609-FC81490B0BEE}" type="parTrans" cxnId="{CFBEA06E-A404-4B8A-AEE2-BC63B3D90700}">
      <dgm:prSet/>
      <dgm:spPr/>
      <dgm:t>
        <a:bodyPr/>
        <a:lstStyle/>
        <a:p>
          <a:endParaRPr lang="es-CO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38DC39E1-FFC4-4CD3-BF76-1FDD0A19CB7B}" type="sibTrans" cxnId="{CFBEA06E-A404-4B8A-AEE2-BC63B3D90700}">
      <dgm:prSet/>
      <dgm:spPr/>
      <dgm:t>
        <a:bodyPr/>
        <a:lstStyle/>
        <a:p>
          <a:endParaRPr lang="es-CO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gm:t>
    </dgm:pt>
    <dgm:pt modelId="{E4238852-B294-4648-A072-D9E91ACF9ABD}" type="pres">
      <dgm:prSet presAssocID="{CF805FA5-7D46-47BF-A0D4-4ED2602E3195}" presName="Name0" presStyleCnt="0">
        <dgm:presLayoutVars>
          <dgm:dir/>
          <dgm:animLvl val="lvl"/>
          <dgm:resizeHandles/>
        </dgm:presLayoutVars>
      </dgm:prSet>
      <dgm:spPr/>
    </dgm:pt>
    <dgm:pt modelId="{DDEC558C-D978-4481-B06E-E69EE4CBC120}" type="pres">
      <dgm:prSet presAssocID="{FDB61713-909B-429C-B5EB-E39C3D35B35F}" presName="linNode" presStyleCnt="0"/>
      <dgm:spPr/>
    </dgm:pt>
    <dgm:pt modelId="{AC372108-EA83-4F4E-9EDA-C996074D2528}" type="pres">
      <dgm:prSet presAssocID="{FDB61713-909B-429C-B5EB-E39C3D35B35F}" presName="parentShp" presStyleLbl="node1" presStyleIdx="0" presStyleCnt="3" custScaleX="74431" custScaleY="66418">
        <dgm:presLayoutVars>
          <dgm:bulletEnabled val="1"/>
        </dgm:presLayoutVars>
      </dgm:prSet>
      <dgm:spPr/>
    </dgm:pt>
    <dgm:pt modelId="{55FE01D9-5CB4-40E5-8F5A-69E3FE7CFCFE}" type="pres">
      <dgm:prSet presAssocID="{FDB61713-909B-429C-B5EB-E39C3D35B35F}" presName="childShp" presStyleLbl="bgAccFollowNode1" presStyleIdx="0" presStyleCnt="3">
        <dgm:presLayoutVars>
          <dgm:bulletEnabled val="1"/>
        </dgm:presLayoutVars>
      </dgm:prSet>
      <dgm:spPr/>
    </dgm:pt>
    <dgm:pt modelId="{7D4643BE-CF07-4C3C-88CD-E15FDEC2053F}" type="pres">
      <dgm:prSet presAssocID="{7467FE21-B65F-442C-BFB3-72CE696F8B45}" presName="spacing" presStyleCnt="0"/>
      <dgm:spPr/>
    </dgm:pt>
    <dgm:pt modelId="{1D29999A-F2E5-4E19-BA64-886AD964E221}" type="pres">
      <dgm:prSet presAssocID="{289ABE09-6B4D-4A2D-9B82-311285EC1C2C}" presName="linNode" presStyleCnt="0"/>
      <dgm:spPr/>
    </dgm:pt>
    <dgm:pt modelId="{9050990F-FC9C-4596-A931-01A77FAA57F3}" type="pres">
      <dgm:prSet presAssocID="{289ABE09-6B4D-4A2D-9B82-311285EC1C2C}" presName="parentShp" presStyleLbl="node1" presStyleIdx="1" presStyleCnt="3" custScaleX="74431" custScaleY="66418">
        <dgm:presLayoutVars>
          <dgm:bulletEnabled val="1"/>
        </dgm:presLayoutVars>
      </dgm:prSet>
      <dgm:spPr/>
    </dgm:pt>
    <dgm:pt modelId="{69F5E9E4-8572-40DB-8475-507917BD1973}" type="pres">
      <dgm:prSet presAssocID="{289ABE09-6B4D-4A2D-9B82-311285EC1C2C}" presName="childShp" presStyleLbl="bgAccFollowNode1" presStyleIdx="1" presStyleCnt="3">
        <dgm:presLayoutVars>
          <dgm:bulletEnabled val="1"/>
        </dgm:presLayoutVars>
      </dgm:prSet>
      <dgm:spPr/>
    </dgm:pt>
    <dgm:pt modelId="{80339368-A888-47B6-8097-A0F28845CC10}" type="pres">
      <dgm:prSet presAssocID="{29E8A673-3218-4B73-A9C6-F10C6FE9ACC9}" presName="spacing" presStyleCnt="0"/>
      <dgm:spPr/>
    </dgm:pt>
    <dgm:pt modelId="{34A3E321-BBB1-4496-AEDB-0D988C079824}" type="pres">
      <dgm:prSet presAssocID="{482F6EEE-5962-40DD-AC5D-BE8287A9F815}" presName="linNode" presStyleCnt="0"/>
      <dgm:spPr/>
    </dgm:pt>
    <dgm:pt modelId="{8A831019-03B1-49E1-ACAF-CEE2299BE531}" type="pres">
      <dgm:prSet presAssocID="{482F6EEE-5962-40DD-AC5D-BE8287A9F815}" presName="parentShp" presStyleLbl="node1" presStyleIdx="2" presStyleCnt="3" custScaleX="74431" custScaleY="66418">
        <dgm:presLayoutVars>
          <dgm:bulletEnabled val="1"/>
        </dgm:presLayoutVars>
      </dgm:prSet>
      <dgm:spPr/>
    </dgm:pt>
    <dgm:pt modelId="{B2CED691-9883-4141-858D-A13F68945341}" type="pres">
      <dgm:prSet presAssocID="{482F6EEE-5962-40DD-AC5D-BE8287A9F815}" presName="childShp" presStyleLbl="bgAccFollowNode1" presStyleIdx="2" presStyleCnt="3">
        <dgm:presLayoutVars>
          <dgm:bulletEnabled val="1"/>
        </dgm:presLayoutVars>
      </dgm:prSet>
      <dgm:spPr/>
    </dgm:pt>
  </dgm:ptLst>
  <dgm:cxnLst>
    <dgm:cxn modelId="{84EC5211-895B-4CBD-A7B9-F4BB31F7F0C6}" srcId="{289ABE09-6B4D-4A2D-9B82-311285EC1C2C}" destId="{01F70437-6143-4906-81D7-FF7D6EF490FF}" srcOrd="0" destOrd="0" parTransId="{5CA3CEDD-D058-4E7D-BF13-50FA338E3F31}" sibTransId="{5BDE3FCE-C6E4-47A8-B1F9-BEC63D568881}"/>
    <dgm:cxn modelId="{B6BC575B-1857-4FC6-8099-E667044E0996}" srcId="{CF805FA5-7D46-47BF-A0D4-4ED2602E3195}" destId="{FDB61713-909B-429C-B5EB-E39C3D35B35F}" srcOrd="0" destOrd="0" parTransId="{2C7D3943-B992-4DC7-8D54-63623357A00E}" sibTransId="{7467FE21-B65F-442C-BFB3-72CE696F8B45}"/>
    <dgm:cxn modelId="{F50DB746-9FF2-4C4D-A203-5E1281CB8495}" srcId="{CF805FA5-7D46-47BF-A0D4-4ED2602E3195}" destId="{289ABE09-6B4D-4A2D-9B82-311285EC1C2C}" srcOrd="1" destOrd="0" parTransId="{DE5B9D13-3B1C-45A5-B3AD-795950BCA4CF}" sibTransId="{29E8A673-3218-4B73-A9C6-F10C6FE9ACC9}"/>
    <dgm:cxn modelId="{CFBEA06E-A404-4B8A-AEE2-BC63B3D90700}" srcId="{482F6EEE-5962-40DD-AC5D-BE8287A9F815}" destId="{F10A5961-CAAD-44A7-8806-320B0AA3DB9A}" srcOrd="0" destOrd="0" parTransId="{3FC43D04-9B52-4760-8609-FC81490B0BEE}" sibTransId="{38DC39E1-FFC4-4CD3-BF76-1FDD0A19CB7B}"/>
    <dgm:cxn modelId="{B72CBE55-2190-4A1B-816B-F7D6F8AF788E}" type="presOf" srcId="{F45EB845-F464-4C82-9683-E2C618EC76E4}" destId="{55FE01D9-5CB4-40E5-8F5A-69E3FE7CFCFE}" srcOrd="0" destOrd="0" presId="urn:microsoft.com/office/officeart/2005/8/layout/vList6"/>
    <dgm:cxn modelId="{E745AC56-3CB1-4903-8C7D-AF638237CEB0}" srcId="{FDB61713-909B-429C-B5EB-E39C3D35B35F}" destId="{F45EB845-F464-4C82-9683-E2C618EC76E4}" srcOrd="0" destOrd="0" parTransId="{2EA57BC4-09E8-48D0-915C-D8DDF06DEB8F}" sibTransId="{361E3B57-EFED-432D-9AEC-94B68B705469}"/>
    <dgm:cxn modelId="{E9965E5A-F4FC-4120-B935-76BBB8FAF498}" type="presOf" srcId="{01F70437-6143-4906-81D7-FF7D6EF490FF}" destId="{69F5E9E4-8572-40DB-8475-507917BD1973}" srcOrd="0" destOrd="0" presId="urn:microsoft.com/office/officeart/2005/8/layout/vList6"/>
    <dgm:cxn modelId="{CD46D4C0-5B51-484F-9903-08FDCCAD0238}" type="presOf" srcId="{CF805FA5-7D46-47BF-A0D4-4ED2602E3195}" destId="{E4238852-B294-4648-A072-D9E91ACF9ABD}" srcOrd="0" destOrd="0" presId="urn:microsoft.com/office/officeart/2005/8/layout/vList6"/>
    <dgm:cxn modelId="{B274D9C0-0074-4235-827C-151D0AAAF897}" type="presOf" srcId="{FDB61713-909B-429C-B5EB-E39C3D35B35F}" destId="{AC372108-EA83-4F4E-9EDA-C996074D2528}" srcOrd="0" destOrd="0" presId="urn:microsoft.com/office/officeart/2005/8/layout/vList6"/>
    <dgm:cxn modelId="{CB7949D4-EEA5-4209-B0D2-78D3A44F1638}" type="presOf" srcId="{482F6EEE-5962-40DD-AC5D-BE8287A9F815}" destId="{8A831019-03B1-49E1-ACAF-CEE2299BE531}" srcOrd="0" destOrd="0" presId="urn:microsoft.com/office/officeart/2005/8/layout/vList6"/>
    <dgm:cxn modelId="{48E760E2-1F71-47DE-A189-57D415A51F59}" srcId="{CF805FA5-7D46-47BF-A0D4-4ED2602E3195}" destId="{482F6EEE-5962-40DD-AC5D-BE8287A9F815}" srcOrd="2" destOrd="0" parTransId="{C80A30D7-7B2C-49C4-B0B8-9D241549EA16}" sibTransId="{A900B0A0-9AD8-45A9-ADCA-F13DFA46899D}"/>
    <dgm:cxn modelId="{C3CE80E2-5625-4119-A919-D03B3FBA188D}" type="presOf" srcId="{289ABE09-6B4D-4A2D-9B82-311285EC1C2C}" destId="{9050990F-FC9C-4596-A931-01A77FAA57F3}" srcOrd="0" destOrd="0" presId="urn:microsoft.com/office/officeart/2005/8/layout/vList6"/>
    <dgm:cxn modelId="{9023FEEC-EBD0-4843-AD93-93F49A39B554}" type="presOf" srcId="{F10A5961-CAAD-44A7-8806-320B0AA3DB9A}" destId="{B2CED691-9883-4141-858D-A13F68945341}" srcOrd="0" destOrd="0" presId="urn:microsoft.com/office/officeart/2005/8/layout/vList6"/>
    <dgm:cxn modelId="{86164A5C-E0EA-4798-847F-472465D0D025}" type="presParOf" srcId="{E4238852-B294-4648-A072-D9E91ACF9ABD}" destId="{DDEC558C-D978-4481-B06E-E69EE4CBC120}" srcOrd="0" destOrd="0" presId="urn:microsoft.com/office/officeart/2005/8/layout/vList6"/>
    <dgm:cxn modelId="{0A567113-AB09-4332-8526-2DCDB081799F}" type="presParOf" srcId="{DDEC558C-D978-4481-B06E-E69EE4CBC120}" destId="{AC372108-EA83-4F4E-9EDA-C996074D2528}" srcOrd="0" destOrd="0" presId="urn:microsoft.com/office/officeart/2005/8/layout/vList6"/>
    <dgm:cxn modelId="{E5341B68-2431-4838-90B0-AA2024FC6291}" type="presParOf" srcId="{DDEC558C-D978-4481-B06E-E69EE4CBC120}" destId="{55FE01D9-5CB4-40E5-8F5A-69E3FE7CFCFE}" srcOrd="1" destOrd="0" presId="urn:microsoft.com/office/officeart/2005/8/layout/vList6"/>
    <dgm:cxn modelId="{CB7CD6CD-743F-4B2E-82CF-E5D39A8FC986}" type="presParOf" srcId="{E4238852-B294-4648-A072-D9E91ACF9ABD}" destId="{7D4643BE-CF07-4C3C-88CD-E15FDEC2053F}" srcOrd="1" destOrd="0" presId="urn:microsoft.com/office/officeart/2005/8/layout/vList6"/>
    <dgm:cxn modelId="{46D03E2F-0411-4E1E-AFEA-7E8D564C4993}" type="presParOf" srcId="{E4238852-B294-4648-A072-D9E91ACF9ABD}" destId="{1D29999A-F2E5-4E19-BA64-886AD964E221}" srcOrd="2" destOrd="0" presId="urn:microsoft.com/office/officeart/2005/8/layout/vList6"/>
    <dgm:cxn modelId="{138B2403-F75D-4EFC-BE23-BF62E34E6A8D}" type="presParOf" srcId="{1D29999A-F2E5-4E19-BA64-886AD964E221}" destId="{9050990F-FC9C-4596-A931-01A77FAA57F3}" srcOrd="0" destOrd="0" presId="urn:microsoft.com/office/officeart/2005/8/layout/vList6"/>
    <dgm:cxn modelId="{A27127C0-F52E-4B9F-8593-E15DE8190CB2}" type="presParOf" srcId="{1D29999A-F2E5-4E19-BA64-886AD964E221}" destId="{69F5E9E4-8572-40DB-8475-507917BD1973}" srcOrd="1" destOrd="0" presId="urn:microsoft.com/office/officeart/2005/8/layout/vList6"/>
    <dgm:cxn modelId="{E3C966F0-838C-4FF3-97ED-C22F61ED5488}" type="presParOf" srcId="{E4238852-B294-4648-A072-D9E91ACF9ABD}" destId="{80339368-A888-47B6-8097-A0F28845CC10}" srcOrd="3" destOrd="0" presId="urn:microsoft.com/office/officeart/2005/8/layout/vList6"/>
    <dgm:cxn modelId="{873A592D-3B7E-40FE-BCCB-735BBFF2C7AA}" type="presParOf" srcId="{E4238852-B294-4648-A072-D9E91ACF9ABD}" destId="{34A3E321-BBB1-4496-AEDB-0D988C079824}" srcOrd="4" destOrd="0" presId="urn:microsoft.com/office/officeart/2005/8/layout/vList6"/>
    <dgm:cxn modelId="{8243F818-3B81-43FF-9144-F4CD894180FD}" type="presParOf" srcId="{34A3E321-BBB1-4496-AEDB-0D988C079824}" destId="{8A831019-03B1-49E1-ACAF-CEE2299BE531}" srcOrd="0" destOrd="0" presId="urn:microsoft.com/office/officeart/2005/8/layout/vList6"/>
    <dgm:cxn modelId="{3F731361-E440-44D4-9888-FF1EC77D7EEC}" type="presParOf" srcId="{34A3E321-BBB1-4496-AEDB-0D988C079824}" destId="{B2CED691-9883-4141-858D-A13F68945341}" srcOrd="1" destOrd="0" presId="urn:microsoft.com/office/officeart/2005/8/layout/vList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5FE01D9-5CB4-40E5-8F5A-69E3FE7CFCFE}">
      <dsp:nvSpPr>
        <dsp:cNvPr id="0" name=""/>
        <dsp:cNvSpPr/>
      </dsp:nvSpPr>
      <dsp:spPr>
        <a:xfrm>
          <a:off x="1183855" y="0"/>
          <a:ext cx="2036086" cy="6177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t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Pacientes ingresados de </a:t>
          </a:r>
          <a:r>
            <a:rPr lang="es-ES" sz="800" b="1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noviembre 2022 a noviembre 2023 </a:t>
          </a: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en UCRI con uso de </a:t>
          </a:r>
          <a:r>
            <a:rPr lang="es-ES" sz="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hemicánula</a:t>
          </a: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en proceso de decanulación. </a:t>
          </a:r>
        </a:p>
      </dsp:txBody>
      <dsp:txXfrm>
        <a:off x="1183855" y="77214"/>
        <a:ext cx="1804443" cy="463286"/>
      </dsp:txXfrm>
    </dsp:sp>
    <dsp:sp modelId="{AC372108-EA83-4F4E-9EDA-C996074D2528}">
      <dsp:nvSpPr>
        <dsp:cNvPr id="0" name=""/>
        <dsp:cNvSpPr/>
      </dsp:nvSpPr>
      <dsp:spPr>
        <a:xfrm>
          <a:off x="173535" y="103720"/>
          <a:ext cx="1010319" cy="410273"/>
        </a:xfrm>
        <a:prstGeom prst="round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Muestra</a:t>
          </a:r>
        </a:p>
      </dsp:txBody>
      <dsp:txXfrm>
        <a:off x="193563" y="123748"/>
        <a:ext cx="970263" cy="370217"/>
      </dsp:txXfrm>
    </dsp:sp>
    <dsp:sp modelId="{69F5E9E4-8572-40DB-8475-507917BD1973}">
      <dsp:nvSpPr>
        <dsp:cNvPr id="0" name=""/>
        <dsp:cNvSpPr/>
      </dsp:nvSpPr>
      <dsp:spPr>
        <a:xfrm>
          <a:off x="1183855" y="679485"/>
          <a:ext cx="2036086" cy="6177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1972855"/>
            <a:satOff val="11079"/>
            <a:lumOff val="704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1972855"/>
              <a:satOff val="11079"/>
              <a:lumOff val="704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t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Proporción de pacientes con necesidad de </a:t>
          </a:r>
          <a:r>
            <a:rPr lang="es-ES" sz="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recanulación</a:t>
          </a: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 tras colocación de </a:t>
          </a:r>
          <a:r>
            <a:rPr lang="es-ES" sz="800" kern="1200" dirty="0" err="1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hemicánula</a:t>
          </a:r>
          <a:endParaRPr lang="es-ES" sz="800" kern="1200" dirty="0">
            <a:latin typeface="Tahoma" panose="020B0604030504040204" pitchFamily="34" charset="0"/>
            <a:ea typeface="Tahoma" panose="020B0604030504040204" pitchFamily="34" charset="0"/>
            <a:cs typeface="Tahoma" panose="020B0604030504040204" pitchFamily="34" charset="0"/>
          </a:endParaRPr>
        </a:p>
      </dsp:txBody>
      <dsp:txXfrm>
        <a:off x="1183855" y="756699"/>
        <a:ext cx="1804443" cy="463286"/>
      </dsp:txXfrm>
    </dsp:sp>
    <dsp:sp modelId="{9050990F-FC9C-4596-A931-01A77FAA57F3}">
      <dsp:nvSpPr>
        <dsp:cNvPr id="0" name=""/>
        <dsp:cNvSpPr/>
      </dsp:nvSpPr>
      <dsp:spPr>
        <a:xfrm>
          <a:off x="173535" y="783205"/>
          <a:ext cx="1010319" cy="410273"/>
        </a:xfrm>
        <a:prstGeom prst="roundRect">
          <a:avLst/>
        </a:prstGeom>
        <a:gradFill rotWithShape="0">
          <a:gsLst>
            <a:gs pos="0">
              <a:schemeClr val="accent4">
                <a:hueOff val="-2232385"/>
                <a:satOff val="13449"/>
                <a:lumOff val="1078"/>
                <a:alphaOff val="0"/>
                <a:shade val="51000"/>
                <a:satMod val="130000"/>
              </a:schemeClr>
            </a:gs>
            <a:gs pos="80000">
              <a:schemeClr val="accent4">
                <a:hueOff val="-2232385"/>
                <a:satOff val="13449"/>
                <a:lumOff val="1078"/>
                <a:alphaOff val="0"/>
                <a:shade val="93000"/>
                <a:satMod val="130000"/>
              </a:schemeClr>
            </a:gs>
            <a:gs pos="100000">
              <a:schemeClr val="accent4">
                <a:hueOff val="-2232385"/>
                <a:satOff val="13449"/>
                <a:lumOff val="107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Variable principal </a:t>
          </a:r>
        </a:p>
      </dsp:txBody>
      <dsp:txXfrm>
        <a:off x="193563" y="803233"/>
        <a:ext cx="970263" cy="370217"/>
      </dsp:txXfrm>
    </dsp:sp>
    <dsp:sp modelId="{B2CED691-9883-4141-858D-A13F68945341}">
      <dsp:nvSpPr>
        <dsp:cNvPr id="0" name=""/>
        <dsp:cNvSpPr/>
      </dsp:nvSpPr>
      <dsp:spPr>
        <a:xfrm>
          <a:off x="1183855" y="1358970"/>
          <a:ext cx="2036086" cy="617714"/>
        </a:xfrm>
        <a:prstGeom prst="rightArrow">
          <a:avLst>
            <a:gd name="adj1" fmla="val 75000"/>
            <a:gd name="adj2" fmla="val 50000"/>
          </a:avLst>
        </a:prstGeom>
        <a:solidFill>
          <a:schemeClr val="accent4">
            <a:tint val="40000"/>
            <a:alpha val="90000"/>
            <a:hueOff val="-3945710"/>
            <a:satOff val="22157"/>
            <a:lumOff val="1408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-3945710"/>
              <a:satOff val="22157"/>
              <a:lumOff val="1408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080" tIns="5080" rIns="5080" bIns="5080" numCol="1" spcCol="1270" anchor="t" anchorCtr="0">
          <a:noAutofit/>
        </a:bodyPr>
        <a:lstStyle/>
        <a:p>
          <a:pPr marL="57150" lvl="1" indent="-57150" algn="l" defTabSz="355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s-ES" sz="8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Análisis de variables clínicas y sociodemográficas</a:t>
          </a:r>
        </a:p>
      </dsp:txBody>
      <dsp:txXfrm>
        <a:off x="1183855" y="1436184"/>
        <a:ext cx="1804443" cy="463286"/>
      </dsp:txXfrm>
    </dsp:sp>
    <dsp:sp modelId="{8A831019-03B1-49E1-ACAF-CEE2299BE531}">
      <dsp:nvSpPr>
        <dsp:cNvPr id="0" name=""/>
        <dsp:cNvSpPr/>
      </dsp:nvSpPr>
      <dsp:spPr>
        <a:xfrm>
          <a:off x="173535" y="1462691"/>
          <a:ext cx="1010319" cy="410273"/>
        </a:xfrm>
        <a:prstGeom prst="roundRect">
          <a:avLst/>
        </a:prstGeom>
        <a:gradFill rotWithShape="0">
          <a:gsLst>
            <a:gs pos="0">
              <a:schemeClr val="accent4">
                <a:hueOff val="-4464770"/>
                <a:satOff val="26899"/>
                <a:lumOff val="2156"/>
                <a:alphaOff val="0"/>
                <a:shade val="51000"/>
                <a:satMod val="130000"/>
              </a:schemeClr>
            </a:gs>
            <a:gs pos="80000">
              <a:schemeClr val="accent4">
                <a:hueOff val="-4464770"/>
                <a:satOff val="26899"/>
                <a:lumOff val="2156"/>
                <a:alphaOff val="0"/>
                <a:shade val="93000"/>
                <a:satMod val="130000"/>
              </a:schemeClr>
            </a:gs>
            <a:gs pos="100000">
              <a:schemeClr val="accent4">
                <a:hueOff val="-4464770"/>
                <a:satOff val="26899"/>
                <a:lumOff val="215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1910" tIns="20955" rIns="41910" bIns="20955" numCol="1" spcCol="1270" anchor="ctr" anchorCtr="0">
          <a:noAutofit/>
        </a:bodyPr>
        <a:lstStyle/>
        <a:p>
          <a:pPr marL="0" lvl="0" indent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100" kern="1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rPr>
            <a:t>Otros</a:t>
          </a:r>
        </a:p>
      </dsp:txBody>
      <dsp:txXfrm>
        <a:off x="193563" y="1482719"/>
        <a:ext cx="970263" cy="37021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AC2DA3-7FB9-440C-9CE5-37E6F0A35DC0}" type="datetimeFigureOut">
              <a:rPr lang="es-CO" smtClean="0"/>
              <a:t>27/02/2024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BFE779-994A-4BA7-907E-CFD7351FAD54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97407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BFE779-994A-4BA7-907E-CFD7351FAD54}" type="slidenum">
              <a:rPr lang="es-CO" smtClean="0"/>
              <a:t>1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999481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797998-9048-4197-8B94-06E5B01BB0B8}" type="datetimeFigureOut">
              <a:rPr lang="es-ES" smtClean="0"/>
              <a:t>27/02/2024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B0F5F-5024-49B7-9CAD-3470FD1D7550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2137072" y="123478"/>
            <a:ext cx="4608512" cy="733441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 w="190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>
            <a:normAutofit fontScale="90000"/>
          </a:bodyPr>
          <a:lstStyle/>
          <a:p>
            <a:r>
              <a:rPr lang="es-ES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USO DE LA HEMICÁNULA EN PACIENTES CON ELEVADO RIESGO DE RECANULACIÓN EN UNIDAD DE CUIDADOS RESPIRATORIOS INTERMEDIOS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9546D80-4DD0-77BF-ED88-E124F0B81F27}"/>
              </a:ext>
            </a:extLst>
          </p:cNvPr>
          <p:cNvSpPr txBox="1"/>
          <p:nvPr/>
        </p:nvSpPr>
        <p:spPr>
          <a:xfrm>
            <a:off x="169202" y="2721057"/>
            <a:ext cx="3189984" cy="24218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/>
                <a:ea typeface="Tahoma"/>
                <a:cs typeface="Tahoma"/>
              </a:rPr>
              <a:t>MATERIAL </a:t>
            </a: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Y </a:t>
            </a: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/>
                <a:ea typeface="Tahoma"/>
                <a:cs typeface="Tahoma"/>
              </a:rPr>
              <a:t>MÉTODOS:</a:t>
            </a: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 </a:t>
            </a:r>
            <a:endParaRPr lang="es-CO" sz="1000" kern="100" dirty="0">
              <a:solidFill>
                <a:schemeClr val="accent5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AB130FF6-DA01-5FE1-3DDB-24C54D8C5903}"/>
              </a:ext>
            </a:extLst>
          </p:cNvPr>
          <p:cNvCxnSpPr>
            <a:cxnSpLocks/>
          </p:cNvCxnSpPr>
          <p:nvPr/>
        </p:nvCxnSpPr>
        <p:spPr>
          <a:xfrm>
            <a:off x="3499623" y="1382430"/>
            <a:ext cx="0" cy="3671573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2A6F47DA-6DBF-7CB4-FB53-3238348C5F73}"/>
              </a:ext>
            </a:extLst>
          </p:cNvPr>
          <p:cNvSpPr txBox="1"/>
          <p:nvPr/>
        </p:nvSpPr>
        <p:spPr>
          <a:xfrm>
            <a:off x="136698" y="1714912"/>
            <a:ext cx="3211165" cy="784830"/>
          </a:xfrm>
          <a:prstGeom prst="rect">
            <a:avLst/>
          </a:prstGeom>
          <a:noFill/>
          <a:ln w="6350">
            <a:solidFill>
              <a:schemeClr val="tx1"/>
            </a:solidFill>
            <a:prstDash val="dash"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s-ES" sz="900" dirty="0">
                <a:latin typeface="Tahoma"/>
                <a:ea typeface="Tahoma"/>
                <a:cs typeface="Tahoma"/>
              </a:rPr>
              <a:t>En los pacientes con destete prolongado de la ventilación mecánica y con </a:t>
            </a:r>
            <a:r>
              <a:rPr lang="es-ES" sz="900" b="1" dirty="0">
                <a:latin typeface="Tahoma"/>
                <a:ea typeface="Tahoma"/>
                <a:cs typeface="Tahoma"/>
              </a:rPr>
              <a:t>alto riesgo al fallo de la decanulación </a:t>
            </a:r>
            <a:r>
              <a:rPr lang="es-ES" sz="900" dirty="0">
                <a:latin typeface="Tahoma"/>
                <a:ea typeface="Tahoma"/>
                <a:cs typeface="Tahoma"/>
              </a:rPr>
              <a:t>el uso de las </a:t>
            </a:r>
            <a:r>
              <a:rPr lang="es-ES" sz="900" dirty="0" err="1">
                <a:latin typeface="Tahoma"/>
                <a:ea typeface="Tahoma"/>
                <a:cs typeface="Tahoma"/>
              </a:rPr>
              <a:t>hemicánulas</a:t>
            </a:r>
            <a:r>
              <a:rPr lang="es-ES" sz="900" dirty="0">
                <a:latin typeface="Tahoma"/>
                <a:ea typeface="Tahoma"/>
                <a:cs typeface="Tahoma"/>
              </a:rPr>
              <a:t> puede ser un buen método en términos de seguridad de cara a </a:t>
            </a:r>
            <a:r>
              <a:rPr lang="es-ES" sz="900" b="1" dirty="0">
                <a:latin typeface="Tahoma"/>
                <a:ea typeface="Tahoma"/>
                <a:cs typeface="Tahoma"/>
              </a:rPr>
              <a:t>evitar una posible </a:t>
            </a:r>
            <a:r>
              <a:rPr lang="es-ES" sz="900" b="1" dirty="0" err="1">
                <a:latin typeface="Tahoma"/>
                <a:ea typeface="Tahoma"/>
                <a:cs typeface="Tahoma"/>
              </a:rPr>
              <a:t>recanulación</a:t>
            </a:r>
            <a:r>
              <a:rPr lang="es-ES" sz="900" b="1" dirty="0">
                <a:latin typeface="Tahoma"/>
                <a:ea typeface="Tahoma"/>
                <a:cs typeface="Tahoma"/>
              </a:rPr>
              <a:t>, reingreso en UCI o </a:t>
            </a:r>
            <a:r>
              <a:rPr lang="es-ES" sz="900" b="1" dirty="0" err="1">
                <a:latin typeface="Tahoma"/>
                <a:ea typeface="Tahoma"/>
                <a:cs typeface="Tahoma"/>
              </a:rPr>
              <a:t>reintubación</a:t>
            </a:r>
            <a:r>
              <a:rPr lang="es-ES" sz="900" dirty="0">
                <a:latin typeface="Tahoma"/>
                <a:ea typeface="Tahoma"/>
                <a:cs typeface="Tahoma"/>
              </a:rPr>
              <a:t>.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A4EE58D4-04A8-354E-3927-BCFAE18922F5}"/>
              </a:ext>
            </a:extLst>
          </p:cNvPr>
          <p:cNvSpPr txBox="1"/>
          <p:nvPr/>
        </p:nvSpPr>
        <p:spPr>
          <a:xfrm>
            <a:off x="138721" y="1393464"/>
            <a:ext cx="3209143" cy="24218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txBody>
          <a:bodyPr wrap="square" lIns="91440" tIns="45720" rIns="91440" bIns="45720" anchor="t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INTRODUCCION</a:t>
            </a: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effectLst/>
                <a:latin typeface="Tahoma"/>
                <a:ea typeface="Tahoma"/>
                <a:cs typeface="Tahoma"/>
              </a:rPr>
              <a:t>:</a:t>
            </a: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latin typeface="Tahoma"/>
                <a:ea typeface="Tahoma"/>
                <a:cs typeface="Tahoma"/>
              </a:rPr>
              <a:t> </a:t>
            </a:r>
            <a:endParaRPr lang="es-CO" sz="1000" kern="100" dirty="0">
              <a:solidFill>
                <a:schemeClr val="accent5">
                  <a:lumMod val="50000"/>
                </a:schemeClr>
              </a:solidFill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317" name="Diagrama 2316">
            <a:extLst>
              <a:ext uri="{FF2B5EF4-FFF2-40B4-BE49-F238E27FC236}">
                <a16:creationId xmlns:a16="http://schemas.microsoft.com/office/drawing/2014/main" id="{647BC90D-DADA-2229-CFE3-416E872E207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23766642"/>
              </p:ext>
            </p:extLst>
          </p:nvPr>
        </p:nvGraphicFramePr>
        <p:xfrm>
          <a:off x="13799" y="3053276"/>
          <a:ext cx="3393478" cy="19766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CuadroTexto 7">
            <a:extLst>
              <a:ext uri="{FF2B5EF4-FFF2-40B4-BE49-F238E27FC236}">
                <a16:creationId xmlns:a16="http://schemas.microsoft.com/office/drawing/2014/main" id="{60B30CCD-990A-38CD-E273-9422AD93D5FD}"/>
              </a:ext>
            </a:extLst>
          </p:cNvPr>
          <p:cNvSpPr txBox="1"/>
          <p:nvPr/>
        </p:nvSpPr>
        <p:spPr>
          <a:xfrm>
            <a:off x="6353445" y="4056837"/>
            <a:ext cx="2650185" cy="6717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9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El uso de la </a:t>
            </a:r>
            <a:r>
              <a:rPr lang="es-ES" sz="9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hemicánula</a:t>
            </a:r>
            <a:r>
              <a:rPr lang="es-ES" sz="9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en el progreso de la decanulación es un método seguro con tasas de </a:t>
            </a:r>
            <a:r>
              <a:rPr lang="es-ES" sz="900" kern="100" dirty="0" err="1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recanulación</a:t>
            </a:r>
            <a:r>
              <a:rPr lang="es-ES" sz="9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comparables a otras series publicadas. </a:t>
            </a:r>
            <a:endParaRPr lang="es-CO" sz="9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9F86DF6-ED95-DBD1-51C2-AE6F4CCB1B5D}"/>
              </a:ext>
            </a:extLst>
          </p:cNvPr>
          <p:cNvSpPr txBox="1"/>
          <p:nvPr/>
        </p:nvSpPr>
        <p:spPr>
          <a:xfrm>
            <a:off x="6372200" y="3786413"/>
            <a:ext cx="2612295" cy="24875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CONCLUSIÓN</a:t>
            </a:r>
            <a:r>
              <a:rPr lang="es-ES" sz="1000" b="1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1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CO" sz="10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C47E7C9A-2724-E4BB-2146-733A269BAA10}"/>
              </a:ext>
            </a:extLst>
          </p:cNvPr>
          <p:cNvSpPr txBox="1"/>
          <p:nvPr/>
        </p:nvSpPr>
        <p:spPr>
          <a:xfrm>
            <a:off x="3635896" y="1382430"/>
            <a:ext cx="2604551" cy="242182"/>
          </a:xfrm>
          <a:prstGeom prst="rect">
            <a:avLst/>
          </a:prstGeom>
          <a:noFill/>
          <a:ln w="9525">
            <a:solidFill>
              <a:schemeClr val="accent3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s-ES" sz="1000" b="1" kern="100" dirty="0">
                <a:solidFill>
                  <a:schemeClr val="accent5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r>
              <a:rPr lang="es-ES" sz="1000" kern="1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RESULTADOS</a:t>
            </a:r>
            <a:endParaRPr lang="es-CO" sz="1000" kern="100" dirty="0">
              <a:effectLst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0" name="Tabla 20">
            <a:extLst>
              <a:ext uri="{FF2B5EF4-FFF2-40B4-BE49-F238E27FC236}">
                <a16:creationId xmlns:a16="http://schemas.microsoft.com/office/drawing/2014/main" id="{E8971217-3EB1-DC4B-18E2-8E4F0CCCB3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657910"/>
              </p:ext>
            </p:extLst>
          </p:nvPr>
        </p:nvGraphicFramePr>
        <p:xfrm>
          <a:off x="3635892" y="1678884"/>
          <a:ext cx="2612294" cy="343601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1504599">
                  <a:extLst>
                    <a:ext uri="{9D8B030D-6E8A-4147-A177-3AD203B41FA5}">
                      <a16:colId xmlns:a16="http://schemas.microsoft.com/office/drawing/2014/main" val="3725850881"/>
                    </a:ext>
                  </a:extLst>
                </a:gridCol>
                <a:gridCol w="1107695">
                  <a:extLst>
                    <a:ext uri="{9D8B030D-6E8A-4147-A177-3AD203B41FA5}">
                      <a16:colId xmlns:a16="http://schemas.microsoft.com/office/drawing/2014/main" val="4253243485"/>
                    </a:ext>
                  </a:extLst>
                </a:gridCol>
              </a:tblGrid>
              <a:tr h="137492">
                <a:tc>
                  <a:txBody>
                    <a:bodyPr/>
                    <a:lstStyle/>
                    <a:p>
                      <a:pPr algn="l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Variable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n: 9 pacientes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42070944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Sexo hombre, n (%)</a:t>
                      </a:r>
                      <a:endParaRPr lang="es-CO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(56%)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92653410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Edad, años</a:t>
                      </a:r>
                      <a:endParaRPr lang="es-CO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65 (55,5-74,5)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46753632"/>
                  </a:ext>
                </a:extLst>
              </a:tr>
              <a:tr h="433627">
                <a:tc>
                  <a:txBody>
                    <a:bodyPr/>
                    <a:lstStyle/>
                    <a:p>
                      <a:pPr lvl="0" algn="l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Diagnostico principal</a:t>
                      </a:r>
                      <a:endParaRPr lang="es-CO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ES" sz="8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Infeccioso 44% </a:t>
                      </a:r>
                    </a:p>
                    <a:p>
                      <a:pPr algn="ctr" rtl="0" fontAlgn="base"/>
                      <a:r>
                        <a:rPr lang="es-ES" sz="8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Neurocirugía 22% </a:t>
                      </a:r>
                    </a:p>
                    <a:p>
                      <a:pPr algn="ctr" rtl="0" fontAlgn="base"/>
                      <a:r>
                        <a:rPr lang="es-ES" sz="8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Otra cirugía 11% </a:t>
                      </a:r>
                    </a:p>
                    <a:p>
                      <a:pPr algn="ctr" rtl="0" fontAlgn="base"/>
                      <a:r>
                        <a:rPr lang="es-ES" sz="8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Respiratorio 11% </a:t>
                      </a:r>
                    </a:p>
                    <a:p>
                      <a:pPr algn="ctr" rtl="0" fontAlgn="base"/>
                      <a:r>
                        <a:rPr lang="es-ES" sz="800" b="1" i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Otra causa 11%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91698130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Polineuropatía al ingreso</a:t>
                      </a:r>
                      <a:endParaRPr lang="es-CO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 (100%)</a:t>
                      </a:r>
                      <a:endParaRPr lang="es-CO" sz="800" b="1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10316533"/>
                  </a:ext>
                </a:extLst>
              </a:tr>
              <a:tr h="173082">
                <a:tc>
                  <a:txBody>
                    <a:bodyPr/>
                    <a:lstStyle/>
                    <a:p>
                      <a:pPr lvl="0" algn="l" rtl="0" fontAlgn="base"/>
                      <a:r>
                        <a:rPr lang="es-ES" sz="8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Reintubación</a:t>
                      </a:r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es-ES" sz="800" b="1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recanulación</a:t>
                      </a:r>
                      <a:r>
                        <a:rPr lang="es-ES" sz="800" b="1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previa , n (%) </a:t>
                      </a:r>
                    </a:p>
                  </a:txBody>
                  <a:tcPr marL="36043" marR="36043" marT="18022" marB="18022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s-CO" sz="800" b="1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base"/>
                      <a:r>
                        <a:rPr lang="es-CO" sz="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(56%) </a:t>
                      </a:r>
                      <a:endParaRPr lang="es-CO" sz="800" b="1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43" marR="36043" marT="18022" marB="18022" anchor="ctr"/>
                </a:tc>
                <a:extLst>
                  <a:ext uri="{0D108BD9-81ED-4DB2-BD59-A6C34878D82A}">
                    <a16:rowId xmlns:a16="http://schemas.microsoft.com/office/drawing/2014/main" val="775568010"/>
                  </a:ext>
                </a:extLst>
              </a:tr>
              <a:tr h="173082">
                <a:tc>
                  <a:txBody>
                    <a:bodyPr/>
                    <a:lstStyle/>
                    <a:p>
                      <a:pPr lvl="0" algn="l" rtl="0" fontAlgn="base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# </a:t>
                      </a:r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recanulaciones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/ </a:t>
                      </a:r>
                      <a:r>
                        <a:rPr lang="es-ES" sz="800" dirty="0" err="1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reintubaciones</a:t>
                      </a:r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previas, media</a:t>
                      </a:r>
                    </a:p>
                  </a:txBody>
                  <a:tcPr marL="36043" marR="36043" marT="18022" marB="18022" anchor="ctr"/>
                </a:tc>
                <a:tc>
                  <a:txBody>
                    <a:bodyPr/>
                    <a:lstStyle/>
                    <a:p>
                      <a:pPr algn="ctr" fontAlgn="t"/>
                      <a:endParaRPr lang="es-CO" sz="80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 rtl="0" fontAlgn="base"/>
                      <a:r>
                        <a:rPr lang="es-CO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1,2 (0-2,5) </a:t>
                      </a:r>
                      <a:endParaRPr lang="es-CO" sz="800" b="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43" marR="36043" marT="18022" marB="18022" anchor="ctr"/>
                </a:tc>
                <a:extLst>
                  <a:ext uri="{0D108BD9-81ED-4DB2-BD59-A6C34878D82A}">
                    <a16:rowId xmlns:a16="http://schemas.microsoft.com/office/drawing/2014/main" val="963028487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Tiempo UCRI, días</a:t>
                      </a:r>
                      <a:endParaRPr lang="es-CO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52 (29-138)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25123346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Tiempo traqueostomía, días</a:t>
                      </a:r>
                      <a:endParaRPr lang="es-CO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105 (53-136)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66644312"/>
                  </a:ext>
                </a:extLst>
              </a:tr>
              <a:tr h="137492">
                <a:tc>
                  <a:txBody>
                    <a:bodyPr/>
                    <a:lstStyle/>
                    <a:p>
                      <a:pPr lvl="0" algn="l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Tiempo VM, días</a:t>
                      </a:r>
                      <a:endParaRPr lang="es-CO" sz="80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800" b="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81 (32-118)</a:t>
                      </a:r>
                      <a:endParaRPr lang="es-CO" sz="800" b="0" dirty="0"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1773837"/>
                  </a:ext>
                </a:extLst>
              </a:tr>
              <a:tr h="99048">
                <a:tc>
                  <a:txBody>
                    <a:bodyPr/>
                    <a:lstStyle/>
                    <a:p>
                      <a:pPr lvl="0" algn="l" rtl="0" fontAlgn="base"/>
                      <a:r>
                        <a:rPr lang="es-ES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Necesidad de VMNI posterior, n (%) </a:t>
                      </a:r>
                    </a:p>
                  </a:txBody>
                  <a:tcPr marL="36043" marR="36043" marT="18022" marB="18022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 (56%) </a:t>
                      </a:r>
                      <a:endParaRPr lang="es-CO" sz="800" b="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43" marR="36043" marT="18022" marB="18022" anchor="ctr"/>
                </a:tc>
                <a:extLst>
                  <a:ext uri="{0D108BD9-81ED-4DB2-BD59-A6C34878D82A}">
                    <a16:rowId xmlns:a16="http://schemas.microsoft.com/office/drawing/2014/main" val="2237374137"/>
                  </a:ext>
                </a:extLst>
              </a:tr>
              <a:tr h="99048">
                <a:tc>
                  <a:txBody>
                    <a:bodyPr/>
                    <a:lstStyle/>
                    <a:p>
                      <a:pPr lvl="0" algn="l" rtl="0" fontAlgn="base"/>
                      <a:r>
                        <a:rPr lang="es-CO" sz="800" dirty="0"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Mortalidad a 30 días, n (%) </a:t>
                      </a:r>
                    </a:p>
                  </a:txBody>
                  <a:tcPr marL="36043" marR="36043" marT="18022" marB="18022" anchor="ctr"/>
                </a:tc>
                <a:tc>
                  <a:txBody>
                    <a:bodyPr/>
                    <a:lstStyle/>
                    <a:p>
                      <a:pPr algn="ctr" rtl="0" fontAlgn="base"/>
                      <a:r>
                        <a:rPr lang="es-CO" sz="800" b="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 (0%) </a:t>
                      </a:r>
                      <a:endParaRPr lang="es-CO" sz="800" b="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43" marR="36043" marT="18022" marB="18022" anchor="ctr"/>
                </a:tc>
                <a:extLst>
                  <a:ext uri="{0D108BD9-81ED-4DB2-BD59-A6C34878D82A}">
                    <a16:rowId xmlns:a16="http://schemas.microsoft.com/office/drawing/2014/main" val="2743705610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6617C3BE-7968-9558-DF9F-424CAF97A070}"/>
              </a:ext>
            </a:extLst>
          </p:cNvPr>
          <p:cNvSpPr txBox="1"/>
          <p:nvPr/>
        </p:nvSpPr>
        <p:spPr>
          <a:xfrm>
            <a:off x="6340533" y="2789515"/>
            <a:ext cx="2663097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9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Un </a:t>
            </a:r>
            <a:r>
              <a:rPr lang="es-ES" sz="9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11% del total precisó de </a:t>
            </a:r>
            <a:r>
              <a:rPr lang="es-ES" sz="900" b="1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recanulación</a:t>
            </a:r>
            <a:r>
              <a:rPr lang="es-ES" sz="900" b="1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posterior a la colocación de </a:t>
            </a:r>
            <a:r>
              <a:rPr lang="es-ES" sz="900" b="0" i="0" dirty="0" err="1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hemicánula</a:t>
            </a:r>
            <a:r>
              <a:rPr lang="es-ES" sz="9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 </a:t>
            </a:r>
          </a:p>
          <a:p>
            <a:pPr algn="just"/>
            <a:r>
              <a:rPr lang="es-ES" sz="900" b="0" i="0" dirty="0">
                <a:solidFill>
                  <a:srgbClr val="000000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No se objetivó mortalidad a los 30 días durante todo el seguimiento.   </a:t>
            </a:r>
          </a:p>
          <a:p>
            <a:pPr algn="just"/>
            <a:r>
              <a:rPr lang="es-ES" sz="900" dirty="0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ningún paciente reingresó en UCI ni precisó </a:t>
            </a:r>
            <a:r>
              <a:rPr lang="es-ES" sz="900" dirty="0" err="1">
                <a:solidFill>
                  <a:srgbClr val="00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reintubación</a:t>
            </a:r>
            <a:endParaRPr lang="es-CO" sz="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B462F18A-4D4B-543F-5972-B391FCE6D54C}"/>
              </a:ext>
            </a:extLst>
          </p:cNvPr>
          <p:cNvSpPr/>
          <p:nvPr/>
        </p:nvSpPr>
        <p:spPr>
          <a:xfrm>
            <a:off x="136695" y="3053276"/>
            <a:ext cx="3211165" cy="2007123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C12E0408-9A33-67CC-3529-D60521F9E8BC}"/>
              </a:ext>
            </a:extLst>
          </p:cNvPr>
          <p:cNvSpPr/>
          <p:nvPr/>
        </p:nvSpPr>
        <p:spPr>
          <a:xfrm>
            <a:off x="6384461" y="1327615"/>
            <a:ext cx="2590337" cy="2385229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7" name="Rectángulo 16">
            <a:extLst>
              <a:ext uri="{FF2B5EF4-FFF2-40B4-BE49-F238E27FC236}">
                <a16:creationId xmlns:a16="http://schemas.microsoft.com/office/drawing/2014/main" id="{2A040A22-75A5-9091-7AE6-F9831F8290D8}"/>
              </a:ext>
            </a:extLst>
          </p:cNvPr>
          <p:cNvSpPr/>
          <p:nvPr/>
        </p:nvSpPr>
        <p:spPr>
          <a:xfrm>
            <a:off x="6372201" y="4056837"/>
            <a:ext cx="2602597" cy="699716"/>
          </a:xfrm>
          <a:prstGeom prst="rect">
            <a:avLst/>
          </a:prstGeom>
          <a:noFill/>
          <a:ln w="6350"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EA8667D-5389-3D18-5333-23C63693BEBB}"/>
              </a:ext>
            </a:extLst>
          </p:cNvPr>
          <p:cNvSpPr txBox="1"/>
          <p:nvPr/>
        </p:nvSpPr>
        <p:spPr>
          <a:xfrm>
            <a:off x="169202" y="932077"/>
            <a:ext cx="8834428" cy="38472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M.A </a:t>
            </a:r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Jaimes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Castaño</a:t>
            </a:r>
            <a:r>
              <a:rPr lang="es-ES" sz="1000" kern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 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E. García-Diaz</a:t>
            </a:r>
            <a:r>
              <a:rPr lang="es-ES" sz="1000" kern="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es-CO" sz="1000" b="0" i="0" dirty="0">
                <a:solidFill>
                  <a:srgbClr val="2424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M. Espinoza Solano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es-CO" sz="1000" b="0" i="0" dirty="0">
                <a:solidFill>
                  <a:srgbClr val="2424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G. García Alonso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es-CO" sz="1000" b="0" i="0" dirty="0">
                <a:solidFill>
                  <a:srgbClr val="2424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S. Morcillo Diaz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es-CO" sz="1000" b="0" i="0" dirty="0">
                <a:solidFill>
                  <a:srgbClr val="2424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 J.I. Toral Marín</a:t>
            </a:r>
            <a:r>
              <a:rPr lang="es-ES" sz="1000" kern="0" baseline="30000" dirty="0"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1</a:t>
            </a:r>
            <a:r>
              <a:rPr lang="es-CO" sz="1000" b="0" i="0" dirty="0">
                <a:solidFill>
                  <a:srgbClr val="242424"/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1. Unidad Medico-quirúrgica de Enfermedades Respiratorias, Hospital Virgen del Rocío, Sevilla. </a:t>
            </a: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631B79C4-4C86-8FA3-633D-08E2785FE9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45584" y="1443451"/>
            <a:ext cx="1993775" cy="1327751"/>
          </a:xfrm>
          <a:prstGeom prst="rect">
            <a:avLst/>
          </a:prstGeom>
        </p:spPr>
      </p:pic>
      <p:pic>
        <p:nvPicPr>
          <p:cNvPr id="14" name="Picture 2" descr="Hospital Universitario Virgen del Rocio">
            <a:extLst>
              <a:ext uri="{FF2B5EF4-FFF2-40B4-BE49-F238E27FC236}">
                <a16:creationId xmlns:a16="http://schemas.microsoft.com/office/drawing/2014/main" id="{9DB1C281-0AAA-E63A-9922-FACC618B59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7839" y="-50859"/>
            <a:ext cx="1515791" cy="1059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267</TotalTime>
  <Words>346</Words>
  <Application>Microsoft Office PowerPoint</Application>
  <PresentationFormat>Presentación en pantalla (16:9)</PresentationFormat>
  <Paragraphs>49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Tema de Office</vt:lpstr>
      <vt:lpstr>USO DE LA HEMICÁNULA EN PACIENTES CON ELEVADO RIESGO DE RECANULACIÓN EN UNIDAD DE CUIDADOS RESPIRATORIOS INTERMEDIOS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Maria Andrea Jaimes Castaño</cp:lastModifiedBy>
  <cp:revision>133</cp:revision>
  <dcterms:created xsi:type="dcterms:W3CDTF">2024-02-05T13:08:18Z</dcterms:created>
  <dcterms:modified xsi:type="dcterms:W3CDTF">2024-02-27T14:21:56Z</dcterms:modified>
</cp:coreProperties>
</file>