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846" y="6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5CAF934D-43C4-8FBE-05A5-9B86B1087977}"/>
              </a:ext>
            </a:extLst>
          </p:cNvPr>
          <p:cNvSpPr/>
          <p:nvPr/>
        </p:nvSpPr>
        <p:spPr>
          <a:xfrm>
            <a:off x="4688888" y="2243506"/>
            <a:ext cx="3915560" cy="241647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0E7126C5-799C-4CCF-3F46-87221B58F9F4}"/>
              </a:ext>
            </a:extLst>
          </p:cNvPr>
          <p:cNvSpPr/>
          <p:nvPr/>
        </p:nvSpPr>
        <p:spPr>
          <a:xfrm>
            <a:off x="494674" y="2243506"/>
            <a:ext cx="3960439" cy="270843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Rectángulo: esquinas redondeadas 5">
            <a:extLst>
              <a:ext uri="{FF2B5EF4-FFF2-40B4-BE49-F238E27FC236}">
                <a16:creationId xmlns:a16="http://schemas.microsoft.com/office/drawing/2014/main" id="{F1BF9BEA-E0F7-C3C7-EE98-06E6631C8713}"/>
              </a:ext>
            </a:extLst>
          </p:cNvPr>
          <p:cNvSpPr/>
          <p:nvPr/>
        </p:nvSpPr>
        <p:spPr>
          <a:xfrm>
            <a:off x="494674" y="627534"/>
            <a:ext cx="8109774" cy="151216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50658" y="832358"/>
            <a:ext cx="8442684" cy="1102519"/>
          </a:xfrm>
        </p:spPr>
        <p:txBody>
          <a:bodyPr>
            <a:noAutofit/>
          </a:bodyPr>
          <a:lstStyle/>
          <a:p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ANÁLISIS DE CORRELACIÓN ENTRE SOSPECHA DE AFECTACIÓN GANGLIONAR MEDIASTÍNICA NEOPLÁSICA POR PRUEBA DE IMAGEN Y CONFIRMACIÓN POR EBUS-TBNA</a:t>
            </a:r>
            <a:b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Alejandro López León, Miguel Martos Maldonado, Judith del Mar Sánchez Álvarez, Juan José Cruz Rueda, Andrés López Pardo</a:t>
            </a:r>
            <a:b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Hospital Universitario Torrecárdenas (Almería)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FB079C-A4D9-0BC7-282D-F97FF282FA1A}"/>
              </a:ext>
            </a:extLst>
          </p:cNvPr>
          <p:cNvSpPr txBox="1"/>
          <p:nvPr/>
        </p:nvSpPr>
        <p:spPr>
          <a:xfrm>
            <a:off x="494674" y="2243506"/>
            <a:ext cx="396044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s-ES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la hora de establecer una aproximación diagnóstica en patología neoplásica, así como para estadificación y seguimiento, son de elección la tomografía computarizada (TC) y la tomografía por emisión de positrones (PET). Si se detecta una sospecha de afectación en estaciones ganglionares mediastínicas, el siguiente paso podría ser la indicación de ecobroncoscopia lineal (EBUS-TBNA) para confirmar o descartarla. El objetivo de este estudio fue manifestar la correlación entre sospecha por estas pruebas de imagen y el resultado de Anatomía patológica. </a:t>
            </a:r>
          </a:p>
          <a:p>
            <a:endParaRPr lang="es-ES" sz="12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358528A-4A72-D959-9C9C-A954AC938BFE}"/>
              </a:ext>
            </a:extLst>
          </p:cNvPr>
          <p:cNvSpPr txBox="1"/>
          <p:nvPr/>
        </p:nvSpPr>
        <p:spPr>
          <a:xfrm>
            <a:off x="4688888" y="2243506"/>
            <a:ext cx="3816424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</a:p>
          <a:p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elaboró un estudio retrospectivo y descriptivo, utilizando el registro de EBUS realizados en el HU Torrecárdenas de Almería, desde enero hasta septiembre de 2023. Se atendió a factores como datos demográficos, la prueba de imagen realizada (TC y/o PET, esta última iniciada en nuestro centro en el mismo año), la presencia de sospecha de malignidad en cada una de ellas y los factores determinantes de la misma (tamaño y captación) y el resultado anatomopatológico. 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25E7F06A-392E-F539-D341-AA129EF24CFB}"/>
              </a:ext>
            </a:extLst>
          </p:cNvPr>
          <p:cNvSpPr/>
          <p:nvPr/>
        </p:nvSpPr>
        <p:spPr>
          <a:xfrm>
            <a:off x="510386" y="2561665"/>
            <a:ext cx="7848872" cy="244827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E63A445-7640-6D43-135A-68C939C2BE03}"/>
              </a:ext>
            </a:extLst>
          </p:cNvPr>
          <p:cNvSpPr/>
          <p:nvPr/>
        </p:nvSpPr>
        <p:spPr>
          <a:xfrm>
            <a:off x="2195736" y="226844"/>
            <a:ext cx="1296144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0FDDF5-7DE4-3AFF-43D5-BD6FAAFDDCEF}"/>
              </a:ext>
            </a:extLst>
          </p:cNvPr>
          <p:cNvSpPr txBox="1"/>
          <p:nvPr/>
        </p:nvSpPr>
        <p:spPr>
          <a:xfrm>
            <a:off x="539552" y="2571750"/>
            <a:ext cx="7344816" cy="2758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  <a:p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1. </a:t>
            </a:r>
            <a:r>
              <a:rPr lang="es-ES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evidenció un 69% de concordancia entre TC y PET.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 </a:t>
            </a:r>
            <a:r>
              <a:rPr lang="es-ES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Comparado con la TC, la PET resultó en mayor porcentaje de sospecha de malignidad, que se confirmó en un 48%.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3. </a:t>
            </a:r>
            <a:r>
              <a:rPr lang="es-ES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PET presenta una mayor sensibilidad, de acuerdo con la literatura.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4. </a:t>
            </a:r>
            <a:r>
              <a:rPr lang="es-ES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pudimos establecer un claro valor de SULmáx para diferenciar etiologías maligna e inflamatoria.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5. </a:t>
            </a:r>
            <a:r>
              <a:rPr lang="es-ES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Cuando la experiencia con PET es limitada, la especificidad puede verse reducida, indicándose en un alto porcentaje la realización de técnicas invasivas. </a:t>
            </a:r>
          </a:p>
          <a:p>
            <a:endParaRPr lang="es-ES" dirty="0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7D76F4E-8B0B-16F1-6CB1-9FF6966A18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381" y="344384"/>
            <a:ext cx="3499497" cy="204531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8BE42A3-0AD4-6321-F7CF-3B1BA714ED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897" y="957853"/>
            <a:ext cx="3910103" cy="108614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FE2E07F1-6F1E-5E07-C7D6-66C65C96F8BF}"/>
              </a:ext>
            </a:extLst>
          </p:cNvPr>
          <p:cNvSpPr txBox="1"/>
          <p:nvPr/>
        </p:nvSpPr>
        <p:spPr>
          <a:xfrm>
            <a:off x="2195736" y="226844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  <a:r>
              <a:rPr lang="es-ES" dirty="0"/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331</Words>
  <Application>Microsoft Office PowerPoint</Application>
  <PresentationFormat>Presentación en pantalla (16:9)</PresentationFormat>
  <Paragraphs>15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ANÁLISIS DE CORRELACIÓN ENTRE SOSPECHA DE AFECTACIÓN GANGLIONAR MEDIASTÍNICA NEOPLÁSICA POR PRUEBA DE IMAGEN Y CONFIRMACIÓN POR EBUS-TBNA Alejandro López León, Miguel Martos Maldonado, Judith del Mar Sánchez Álvarez, Juan José Cruz Rueda, Andrés López Pardo Hospital Universitario Torrecárdenas (Almería)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Alejandro LL</cp:lastModifiedBy>
  <cp:revision>13</cp:revision>
  <dcterms:created xsi:type="dcterms:W3CDTF">2024-02-05T13:08:18Z</dcterms:created>
  <dcterms:modified xsi:type="dcterms:W3CDTF">2024-02-27T17:36:21Z</dcterms:modified>
</cp:coreProperties>
</file>