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iTIxocqeFtzhZQWrFGJNA9vSJ+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977000" y="31425"/>
            <a:ext cx="7167000" cy="6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b="1" lang="es-ES" sz="3759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Utilidad LBA en C</a:t>
            </a:r>
            <a:r>
              <a:rPr b="1" lang="es-ES" sz="3759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ríticos</a:t>
            </a:r>
            <a:r>
              <a:rPr b="1" lang="es-ES" sz="3759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1" sz="3759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2376900" y="612375"/>
            <a:ext cx="63672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M.M. Segura Romero, S. </a:t>
            </a:r>
            <a:r>
              <a:rPr b="1" i="1" lang="es-E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Sánchez</a:t>
            </a:r>
            <a:r>
              <a:rPr b="1" i="1" lang="es-E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Martín, M.C. Vera Sanchez, M. C. Fernandez Aguirre, J.L. Velasco Garrido. </a:t>
            </a:r>
            <a:endParaRPr sz="3000"/>
          </a:p>
        </p:txBody>
      </p:sp>
      <p:sp>
        <p:nvSpPr>
          <p:cNvPr id="86" name="Google Shape;86;p1"/>
          <p:cNvSpPr txBox="1"/>
          <p:nvPr/>
        </p:nvSpPr>
        <p:spPr>
          <a:xfrm>
            <a:off x="175725" y="1154350"/>
            <a:ext cx="3510000" cy="12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El lavado broncoalveolar (LBA) es una técnica que nos permite la obtención de muestras para estudio citológico, microbiológico y anatomopatológico. Se emplea en enfermedades intersticiales, síndrome de hemorragia alveolar difusa y en el aislamiento microbiológico en pacientes inmunocomprometidos. 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200">
                <a:solidFill>
                  <a:srgbClr val="222222"/>
                </a:solidFill>
                <a:highlight>
                  <a:srgbClr val="FFFFFF"/>
                </a:highlight>
              </a:rPr>
              <a:t>Objetivo: Evaluar la utilidad del LBA en pacientes ingresados </a:t>
            </a:r>
            <a:r>
              <a:rPr b="1" lang="es-ES" sz="1200">
                <a:solidFill>
                  <a:schemeClr val="dk1"/>
                </a:solidFill>
              </a:rPr>
              <a:t>UCI de nuestro centro. 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41425" y="3863950"/>
            <a:ext cx="3378600" cy="14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 u="sng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Se ha realizado incluyendo todos los pacientes ingresados en la UCI de nuestro centro en los que se ha realizado un LBA durante el año 2023. Se han recogido diversas variables.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2800" y="2497200"/>
            <a:ext cx="4079125" cy="25206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4051975" y="1083675"/>
            <a:ext cx="1460700" cy="11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4122800" y="942325"/>
            <a:ext cx="4954200" cy="21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u="sng">
                <a:solidFill>
                  <a:srgbClr val="222222"/>
                </a:solidFill>
                <a:highlight>
                  <a:srgbClr val="FFFFFF"/>
                </a:highlight>
              </a:rPr>
              <a:t>RESULTADOS</a:t>
            </a:r>
            <a:endParaRPr sz="1200" u="sng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Realizamos </a:t>
            </a: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15 LBA en pacientes ingresados en la UCI. 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El 66% de los pacientes estaban inmunodeprimidos, destacando como enfermedades causantes de esta inmunosupresión: lupus eritematoso sistémico (5 pacientes), artritis reumatoide (2 pacientes) y enfermedad inflamatoria intestinal (2 pacientes). 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4875" y="942322"/>
            <a:ext cx="365875" cy="5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53550" y="1040325"/>
            <a:ext cx="365875" cy="38062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241425" y="895225"/>
            <a:ext cx="1580400" cy="314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solidFill>
                  <a:schemeClr val="dk1"/>
                </a:solidFill>
              </a:rPr>
              <a:t>INTRODUCCIÓN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4148150" y="895225"/>
            <a:ext cx="3830100" cy="314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</a:rPr>
              <a:t>RESULTADOS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307125" y="3761875"/>
            <a:ext cx="2970300" cy="314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</a:rPr>
              <a:t>MATERIALES Y </a:t>
            </a:r>
            <a:r>
              <a:rPr lang="es-ES" sz="1200">
                <a:solidFill>
                  <a:schemeClr val="dk1"/>
                </a:solidFill>
              </a:rPr>
              <a:t>MÉTODOS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47613" y="2336475"/>
            <a:ext cx="1580400" cy="1316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4662" y="165900"/>
            <a:ext cx="3689024" cy="227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 title="Gráfic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875" y="2445500"/>
            <a:ext cx="3857825" cy="238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300875" y="643875"/>
            <a:ext cx="3986700" cy="16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222222"/>
                </a:solidFill>
                <a:highlight>
                  <a:srgbClr val="FFFFFF"/>
                </a:highlight>
              </a:rPr>
              <a:t>La media del volumen de suero instilado fue 145 cc (120-170 cc) y la recuperación media fue de 56 cc (40-90 cc). No hubo ninguna complicación.  </a:t>
            </a:r>
            <a:endParaRPr sz="13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222222"/>
                </a:solidFill>
                <a:highlight>
                  <a:srgbClr val="FFFFFF"/>
                </a:highlight>
              </a:rPr>
              <a:t>La mayoría de las muestras enviadas a microbiología fueron positivas (53.3%), el germen aislado con mayor frecuencia fue el citomegalovirus (33%), seguido de S. Aureus (8.3%).</a:t>
            </a:r>
            <a:endParaRPr sz="13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4820325" y="2445500"/>
            <a:ext cx="3857700" cy="21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</a:rPr>
              <a:t>- El lavado broncoalveolar en pacientes críticos es un procedimiento útil y seguro. </a:t>
            </a:r>
            <a:endParaRPr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</a:rPr>
              <a:t>- En nuestro centro se ha empleado fundamentalmente en pacientes inmunodeprimidos con infección respiratoria. </a:t>
            </a:r>
            <a:endParaRPr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</a:rPr>
              <a:t>- Los microorganismos aislados con mayor frecuencia fueron el citomegalovirus y S. Aureus.</a:t>
            </a:r>
            <a:endParaRPr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4904650" y="2571750"/>
            <a:ext cx="3654900" cy="314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</a:rPr>
              <a:t>CONCLUSIONES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