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embeddedFontLst>
    <p:embeddedFont>
      <p:font typeface="Comfortaa"/>
      <p:regular r:id="rId5"/>
      <p:bold r:id="rId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" roundtripDataSignature="AMtx7mgcgFpETEK2KvdJ4TLU7kMJAZ4P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customschemas.google.com/relationships/presentationmetadata" Target="metadata"/><Relationship Id="rId4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a51e0f137d8bd2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7a51e0f137d8bd2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425800" y="602836"/>
            <a:ext cx="8431800" cy="5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ES" sz="1550" b="1">
                <a:highlight>
                  <a:srgbClr val="FFE599"/>
                </a:highlight>
                <a:latin typeface="Comfortaa"/>
                <a:ea typeface="Comfortaa"/>
                <a:cs typeface="Comfortaa"/>
                <a:sym typeface="Comfortaa"/>
              </a:rPr>
              <a:t>ANÁLISIS DEL CONTROL DEL ASMA Y EFECTOS SECUNDARIOS DE LA TERAPIA BIOLÓGICA EN PACIENTES CON ASMA GRAVE MAL CONTROLADA.</a:t>
            </a:r>
            <a:endParaRPr sz="1550" b="1">
              <a:highlight>
                <a:srgbClr val="FFE599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56000" y="1881212"/>
            <a:ext cx="86622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s-ES" sz="7200" dirty="0">
                <a:solidFill>
                  <a:srgbClr val="274E13"/>
                </a:solidFill>
                <a:latin typeface="Comfortaa"/>
                <a:ea typeface="Comfortaa"/>
                <a:cs typeface="Comfortaa"/>
                <a:sym typeface="Comfortaa"/>
              </a:rPr>
              <a:t>Introducción</a:t>
            </a:r>
            <a:r>
              <a:rPr lang="es-ES" dirty="0">
                <a:solidFill>
                  <a:srgbClr val="000000"/>
                </a:solidFill>
              </a:rPr>
              <a:t> </a:t>
            </a:r>
            <a:endParaRPr dirty="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endParaRPr dirty="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s-ES" sz="6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omfortaa"/>
              </a:rPr>
              <a:t>En los últimos años, ha habido un gran desarrollo de los fármacos biológicos en el tratamiento del asma grave y su uso se ha incrementado de forma exponencial. El objetivo de este estudio es determinar la mejoría en el control a través del Test de Control del ASMA (ACT) y los efectos secundarios  del tratamiento biológico en una consulta de asma grave no controlada.</a:t>
            </a:r>
            <a:endParaRPr sz="6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omfortaa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25800" y="1265866"/>
            <a:ext cx="86622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M.C Mata López ,P. García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Lovera,Y.Y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Portillo Gutiérrez ,D. Martinez Cámara,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C.Lacarcel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Bautista , Complejo Hospitalario de Jaén</a:t>
            </a:r>
            <a:endParaRPr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304895" y="3173760"/>
            <a:ext cx="8164409" cy="1969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             </a:t>
            </a:r>
            <a:r>
              <a:rPr lang="es-ES" sz="1800" dirty="0">
                <a:solidFill>
                  <a:srgbClr val="274E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omfortaa"/>
              </a:rPr>
              <a:t>Metodología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omfortaa"/>
              </a:rPr>
              <a:t>Se trata de un estudio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omfortaa"/>
              </a:rPr>
              <a:t>observacional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omfortaa"/>
              </a:rPr>
              <a:t> descriptivo donde se han evaluado un total de </a:t>
            </a:r>
            <a:r>
              <a:rPr lang="es-ES" dirty="0">
                <a:highlight>
                  <a:srgbClr val="FFF2CC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omfortaa"/>
              </a:rPr>
              <a:t>80 pacientes en seguimiento por la consulta de asma de difícil control entre los años 2020 y 2023 del Hospital Universitario de Jaén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omfortaa"/>
              </a:rPr>
              <a:t>. En una primera consulta, se analizó si tomaban o no tratamiento biológico y el tipo, el grado de control de asma a través del ACT y el número de efectos secundarios y abandonos del tratamiento biológico. Tras 4 meses de iniciar o cambiar el fármaco biológico, se volvieron a estudiar dichas variables.</a:t>
            </a:r>
            <a:endParaRPr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omforta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a51e0f137d8bd21_4"/>
          <p:cNvSpPr txBox="1"/>
          <p:nvPr/>
        </p:nvSpPr>
        <p:spPr>
          <a:xfrm>
            <a:off x="1065051" y="3339233"/>
            <a:ext cx="8237700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/>
              <a:t>                                                                </a:t>
            </a:r>
            <a:r>
              <a:rPr lang="es-ES" sz="1600" i="1" dirty="0">
                <a:solidFill>
                  <a:srgbClr val="274E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omfortaa"/>
              </a:rPr>
              <a:t>Conclusiones</a:t>
            </a:r>
            <a:endParaRPr sz="1600" i="1" dirty="0">
              <a:solidFill>
                <a:srgbClr val="274E1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highlight>
                  <a:srgbClr val="B6D7A8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omfortaa"/>
              </a:rPr>
              <a:t>El tratamiento con fármacos biológicos en asma grave en nuestro medio resultó tener un alto perfil de seguridad con muy escasos efectos secundarios, la mayoría leves y no se registró ninguna reacción secundaria de gravedad junto con escaso abandono del tratamiento. Además, se observó una clara mejoría en el control del asma tras 4 meses del inicio o cambio del fármaco biológico</a:t>
            </a:r>
            <a:endParaRPr sz="1600" dirty="0">
              <a:highlight>
                <a:srgbClr val="B6D7A8"/>
              </a:highligh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omfortaa"/>
            </a:endParaRPr>
          </a:p>
        </p:txBody>
      </p:sp>
      <p:pic>
        <p:nvPicPr>
          <p:cNvPr id="93" name="Google Shape;93;g7a51e0f137d8bd21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0076" y="547899"/>
            <a:ext cx="2506651" cy="1225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7a51e0f137d8bd21_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0076" y="2055648"/>
            <a:ext cx="2573524" cy="1032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7a51e0f137d8bd21_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03925" y="381000"/>
            <a:ext cx="3008641" cy="1392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7a51e0f137d8bd21_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03925" y="1988880"/>
            <a:ext cx="3090991" cy="1112037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g7a51e0f137d8bd21_4"/>
          <p:cNvSpPr txBox="1"/>
          <p:nvPr/>
        </p:nvSpPr>
        <p:spPr>
          <a:xfrm>
            <a:off x="137585" y="670546"/>
            <a:ext cx="2193600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rgbClr val="274E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omfortaa"/>
              </a:rPr>
              <a:t>Resultados</a:t>
            </a:r>
            <a:endParaRPr sz="1200" dirty="0">
              <a:solidFill>
                <a:srgbClr val="274E1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omfortaa"/>
              </a:rPr>
              <a:t>La muestra total fue de 80 pacientes. Del total de nuestros pacientes</a:t>
            </a:r>
            <a:r>
              <a:rPr lang="es-ES" sz="1200" dirty="0">
                <a:solidFill>
                  <a:schemeClr val="dk1"/>
                </a:solidFill>
                <a:highlight>
                  <a:srgbClr val="FFFFFF"/>
                </a:highligh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omfortaa"/>
              </a:rPr>
              <a:t>, el 27,5% (22 pacientes) tenían tratamiento biológico previo y</a:t>
            </a:r>
            <a:r>
              <a:rPr lang="es-ES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omfortaa"/>
              </a:rPr>
              <a:t> el 72,5% no.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omfortaa"/>
              </a:rPr>
              <a:t>De los pacientes que tenían ya fármacos biológicos previamente, en 6 casos (7.5%) se produjo el abandono del tratamiento.</a:t>
            </a:r>
            <a:endParaRPr sz="12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Presentación en pantalla (16:9)</PresentationFormat>
  <Slides>2</Slides>
  <Notes>2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ANÁLISIS DEL CONTROL DEL ASMA Y EFECTOS SECUNDARIOS DE LA TERAPIA BIOLÓGICA EN PACIENTES CON ASMA GRAVE MAL CONTROLADA.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DEL CONTROL DEL ASMA Y EFECTOS SECUNDARIOS DE LA TERAPIA BIOLÓGICA EN PACIENTES CON ASMA GRAVE MAL CONTROLADA.</dc:title>
  <dc:creator>LUNA</dc:creator>
  <cp:lastModifiedBy>mamen mata lopez</cp:lastModifiedBy>
  <cp:revision>2</cp:revision>
  <dcterms:created xsi:type="dcterms:W3CDTF">2024-02-05T13:08:18Z</dcterms:created>
  <dcterms:modified xsi:type="dcterms:W3CDTF">2024-02-29T22:04:39Z</dcterms:modified>
</cp:coreProperties>
</file>