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E578D5-5A99-46F8-957F-CFF2186FC275}" v="389" dt="2024-02-27T16:24:45.030"/>
  </p1510:revLst>
</p1510:revInfo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Andrés" userId="b5293f8884a0dbf1" providerId="LiveId" clId="{5EE578D5-5A99-46F8-957F-CFF2186FC275}"/>
    <pc:docChg chg="undo custSel addSld delSld modSld">
      <pc:chgData name="Raquel Andrés" userId="b5293f8884a0dbf1" providerId="LiveId" clId="{5EE578D5-5A99-46F8-957F-CFF2186FC275}" dt="2024-02-27T16:25:09.018" v="1330" actId="207"/>
      <pc:docMkLst>
        <pc:docMk/>
      </pc:docMkLst>
      <pc:sldChg chg="addSp delSp modSp mod">
        <pc:chgData name="Raquel Andrés" userId="b5293f8884a0dbf1" providerId="LiveId" clId="{5EE578D5-5A99-46F8-957F-CFF2186FC275}" dt="2024-02-27T16:25:09.018" v="1330" actId="207"/>
        <pc:sldMkLst>
          <pc:docMk/>
          <pc:sldMk cId="0" sldId="256"/>
        </pc:sldMkLst>
        <pc:spChg chg="mod">
          <ac:chgData name="Raquel Andrés" userId="b5293f8884a0dbf1" providerId="LiveId" clId="{5EE578D5-5A99-46F8-957F-CFF2186FC275}" dt="2024-02-15T19:53:32.078" v="245" actId="207"/>
          <ac:spMkLst>
            <pc:docMk/>
            <pc:sldMk cId="0" sldId="256"/>
            <ac:spMk id="2" creationId="{00000000-0000-0000-0000-000000000000}"/>
          </ac:spMkLst>
        </pc:spChg>
        <pc:spChg chg="mod">
          <ac:chgData name="Raquel Andrés" userId="b5293f8884a0dbf1" providerId="LiveId" clId="{5EE578D5-5A99-46F8-957F-CFF2186FC275}" dt="2024-02-21T19:16:25.019" v="1256" actId="1076"/>
          <ac:spMkLst>
            <pc:docMk/>
            <pc:sldMk cId="0" sldId="256"/>
            <ac:spMk id="3" creationId="{00000000-0000-0000-0000-000000000000}"/>
          </ac:spMkLst>
        </pc:spChg>
        <pc:spChg chg="add del mod">
          <ac:chgData name="Raquel Andrés" userId="b5293f8884a0dbf1" providerId="LiveId" clId="{5EE578D5-5A99-46F8-957F-CFF2186FC275}" dt="2024-02-15T19:54:03.638" v="251" actId="478"/>
          <ac:spMkLst>
            <pc:docMk/>
            <pc:sldMk cId="0" sldId="256"/>
            <ac:spMk id="4" creationId="{A5BC3AF1-2A95-4DC9-4434-4161B79BE2D4}"/>
          </ac:spMkLst>
        </pc:spChg>
        <pc:spChg chg="add del mod">
          <ac:chgData name="Raquel Andrés" userId="b5293f8884a0dbf1" providerId="LiveId" clId="{5EE578D5-5A99-46F8-957F-CFF2186FC275}" dt="2024-02-15T19:56:00.173" v="274" actId="478"/>
          <ac:spMkLst>
            <pc:docMk/>
            <pc:sldMk cId="0" sldId="256"/>
            <ac:spMk id="5" creationId="{3756653C-5276-13B5-1599-A46A7CEBBC26}"/>
          </ac:spMkLst>
        </pc:spChg>
        <pc:spChg chg="add del mod">
          <ac:chgData name="Raquel Andrés" userId="b5293f8884a0dbf1" providerId="LiveId" clId="{5EE578D5-5A99-46F8-957F-CFF2186FC275}" dt="2024-02-20T16:16:00.578" v="302" actId="478"/>
          <ac:spMkLst>
            <pc:docMk/>
            <pc:sldMk cId="0" sldId="256"/>
            <ac:spMk id="6" creationId="{6F0CA233-10BD-171F-6F28-06BA2571A607}"/>
          </ac:spMkLst>
        </pc:spChg>
        <pc:spChg chg="add mod">
          <ac:chgData name="Raquel Andrés" userId="b5293f8884a0dbf1" providerId="LiveId" clId="{5EE578D5-5A99-46F8-957F-CFF2186FC275}" dt="2024-02-20T16:22:42.776" v="397" actId="14100"/>
          <ac:spMkLst>
            <pc:docMk/>
            <pc:sldMk cId="0" sldId="256"/>
            <ac:spMk id="7" creationId="{2E95F77C-4FB9-9244-FE5E-B881ABC25C2B}"/>
          </ac:spMkLst>
        </pc:spChg>
        <pc:spChg chg="add mod">
          <ac:chgData name="Raquel Andrés" userId="b5293f8884a0dbf1" providerId="LiveId" clId="{5EE578D5-5A99-46F8-957F-CFF2186FC275}" dt="2024-02-20T16:17:35.644" v="340" actId="1076"/>
          <ac:spMkLst>
            <pc:docMk/>
            <pc:sldMk cId="0" sldId="256"/>
            <ac:spMk id="8" creationId="{565FA5C7-02AF-3A27-F41C-95F0688DA341}"/>
          </ac:spMkLst>
        </pc:spChg>
        <pc:spChg chg="add mod">
          <ac:chgData name="Raquel Andrés" userId="b5293f8884a0dbf1" providerId="LiveId" clId="{5EE578D5-5A99-46F8-957F-CFF2186FC275}" dt="2024-02-20T16:18:16.136" v="353" actId="1076"/>
          <ac:spMkLst>
            <pc:docMk/>
            <pc:sldMk cId="0" sldId="256"/>
            <ac:spMk id="9" creationId="{2457B800-2DC6-D27E-27CA-F770A0516472}"/>
          </ac:spMkLst>
        </pc:spChg>
        <pc:spChg chg="add mod">
          <ac:chgData name="Raquel Andrés" userId="b5293f8884a0dbf1" providerId="LiveId" clId="{5EE578D5-5A99-46F8-957F-CFF2186FC275}" dt="2024-02-20T16:18:32.998" v="355" actId="207"/>
          <ac:spMkLst>
            <pc:docMk/>
            <pc:sldMk cId="0" sldId="256"/>
            <ac:spMk id="10" creationId="{F1EA1C7A-6CE1-D12B-471C-980E11D9254F}"/>
          </ac:spMkLst>
        </pc:spChg>
        <pc:spChg chg="add mod">
          <ac:chgData name="Raquel Andrés" userId="b5293f8884a0dbf1" providerId="LiveId" clId="{5EE578D5-5A99-46F8-957F-CFF2186FC275}" dt="2024-02-20T16:18:10.727" v="352" actId="14100"/>
          <ac:spMkLst>
            <pc:docMk/>
            <pc:sldMk cId="0" sldId="256"/>
            <ac:spMk id="11" creationId="{F714B14B-B4B7-B41E-13CF-0899ACB0FCF5}"/>
          </ac:spMkLst>
        </pc:spChg>
        <pc:spChg chg="add mod">
          <ac:chgData name="Raquel Andrés" userId="b5293f8884a0dbf1" providerId="LiveId" clId="{5EE578D5-5A99-46F8-957F-CFF2186FC275}" dt="2024-02-20T16:18:53.580" v="359" actId="208"/>
          <ac:spMkLst>
            <pc:docMk/>
            <pc:sldMk cId="0" sldId="256"/>
            <ac:spMk id="12" creationId="{60C94D7D-3094-9DBA-43A9-83A2DE5CA625}"/>
          </ac:spMkLst>
        </pc:spChg>
        <pc:spChg chg="add mod">
          <ac:chgData name="Raquel Andrés" userId="b5293f8884a0dbf1" providerId="LiveId" clId="{5EE578D5-5A99-46F8-957F-CFF2186FC275}" dt="2024-02-20T16:21:55.783" v="380" actId="207"/>
          <ac:spMkLst>
            <pc:docMk/>
            <pc:sldMk cId="0" sldId="256"/>
            <ac:spMk id="13" creationId="{1435F9C1-2036-7F74-A445-C43C5F5E6C25}"/>
          </ac:spMkLst>
        </pc:spChg>
        <pc:graphicFrameChg chg="add mod modGraphic">
          <ac:chgData name="Raquel Andrés" userId="b5293f8884a0dbf1" providerId="LiveId" clId="{5EE578D5-5A99-46F8-957F-CFF2186FC275}" dt="2024-02-27T16:25:09.018" v="1330" actId="207"/>
          <ac:graphicFrameMkLst>
            <pc:docMk/>
            <pc:sldMk cId="0" sldId="256"/>
            <ac:graphicFrameMk id="4" creationId="{73A3DFBD-3F57-DBBC-4FA7-32C1227FFDF0}"/>
          </ac:graphicFrameMkLst>
        </pc:graphicFrameChg>
        <pc:graphicFrameChg chg="add mod">
          <ac:chgData name="Raquel Andrés" userId="b5293f8884a0dbf1" providerId="LiveId" clId="{5EE578D5-5A99-46F8-957F-CFF2186FC275}" dt="2024-02-20T16:29:21.752" v="448"/>
          <ac:graphicFrameMkLst>
            <pc:docMk/>
            <pc:sldMk cId="0" sldId="256"/>
            <ac:graphicFrameMk id="16" creationId="{9F763B20-0D75-492B-E685-2744D923FB49}"/>
          </ac:graphicFrameMkLst>
        </pc:graphicFrameChg>
        <pc:graphicFrameChg chg="add del mod modGraphic">
          <ac:chgData name="Raquel Andrés" userId="b5293f8884a0dbf1" providerId="LiveId" clId="{5EE578D5-5A99-46F8-957F-CFF2186FC275}" dt="2024-02-27T16:20:12.743" v="1286" actId="478"/>
          <ac:graphicFrameMkLst>
            <pc:docMk/>
            <pc:sldMk cId="0" sldId="256"/>
            <ac:graphicFrameMk id="17" creationId="{A0D138CB-81BF-3FDE-0EF8-085A5E1E7988}"/>
          </ac:graphicFrameMkLst>
        </pc:graphicFrameChg>
      </pc:sldChg>
      <pc:sldChg chg="addSp delSp modSp mod">
        <pc:chgData name="Raquel Andrés" userId="b5293f8884a0dbf1" providerId="LiveId" clId="{5EE578D5-5A99-46F8-957F-CFF2186FC275}" dt="2024-02-26T17:41:45.784" v="1285" actId="20577"/>
        <pc:sldMkLst>
          <pc:docMk/>
          <pc:sldMk cId="0" sldId="257"/>
        </pc:sldMkLst>
        <pc:spChg chg="del">
          <ac:chgData name="Raquel Andrés" userId="b5293f8884a0dbf1" providerId="LiveId" clId="{5EE578D5-5A99-46F8-957F-CFF2186FC275}" dt="2024-02-15T19:37:41.779" v="42" actId="478"/>
          <ac:spMkLst>
            <pc:docMk/>
            <pc:sldMk cId="0" sldId="257"/>
            <ac:spMk id="2" creationId="{00000000-0000-0000-0000-000000000000}"/>
          </ac:spMkLst>
        </pc:spChg>
        <pc:spChg chg="del">
          <ac:chgData name="Raquel Andrés" userId="b5293f8884a0dbf1" providerId="LiveId" clId="{5EE578D5-5A99-46F8-957F-CFF2186FC275}" dt="2024-02-15T19:37:43.340" v="43" actId="478"/>
          <ac:spMkLst>
            <pc:docMk/>
            <pc:sldMk cId="0" sldId="257"/>
            <ac:spMk id="3" creationId="{00000000-0000-0000-0000-000000000000}"/>
          </ac:spMkLst>
        </pc:spChg>
        <pc:spChg chg="add mod">
          <ac:chgData name="Raquel Andrés" userId="b5293f8884a0dbf1" providerId="LiveId" clId="{5EE578D5-5A99-46F8-957F-CFF2186FC275}" dt="2024-02-26T17:41:45.784" v="1285" actId="20577"/>
          <ac:spMkLst>
            <pc:docMk/>
            <pc:sldMk cId="0" sldId="257"/>
            <ac:spMk id="4" creationId="{D359E866-4260-216B-43EE-1EAC80DAE459}"/>
          </ac:spMkLst>
        </pc:spChg>
        <pc:spChg chg="add del mod">
          <ac:chgData name="Raquel Andrés" userId="b5293f8884a0dbf1" providerId="LiveId" clId="{5EE578D5-5A99-46F8-957F-CFF2186FC275}" dt="2024-02-21T18:11:42.130" v="818" actId="478"/>
          <ac:spMkLst>
            <pc:docMk/>
            <pc:sldMk cId="0" sldId="257"/>
            <ac:spMk id="5" creationId="{073AC74E-1774-2932-FCE9-4987E700D0CC}"/>
          </ac:spMkLst>
        </pc:spChg>
        <pc:spChg chg="add mod">
          <ac:chgData name="Raquel Andrés" userId="b5293f8884a0dbf1" providerId="LiveId" clId="{5EE578D5-5A99-46F8-957F-CFF2186FC275}" dt="2024-02-21T18:12:04.330" v="821" actId="1076"/>
          <ac:spMkLst>
            <pc:docMk/>
            <pc:sldMk cId="0" sldId="257"/>
            <ac:spMk id="6" creationId="{D25FF6ED-33D6-65DE-B62A-B2D588CC88DE}"/>
          </ac:spMkLst>
        </pc:spChg>
        <pc:spChg chg="add mod">
          <ac:chgData name="Raquel Andrés" userId="b5293f8884a0dbf1" providerId="LiveId" clId="{5EE578D5-5A99-46F8-957F-CFF2186FC275}" dt="2024-02-21T18:15:38.042" v="843" actId="207"/>
          <ac:spMkLst>
            <pc:docMk/>
            <pc:sldMk cId="0" sldId="257"/>
            <ac:spMk id="7" creationId="{A9866E77-4F45-6D07-D349-9329D8E9FD3A}"/>
          </ac:spMkLst>
        </pc:spChg>
        <pc:spChg chg="add mod">
          <ac:chgData name="Raquel Andrés" userId="b5293f8884a0dbf1" providerId="LiveId" clId="{5EE578D5-5A99-46F8-957F-CFF2186FC275}" dt="2024-02-21T18:25:33.979" v="892" actId="14100"/>
          <ac:spMkLst>
            <pc:docMk/>
            <pc:sldMk cId="0" sldId="257"/>
            <ac:spMk id="17" creationId="{D215989C-EDD7-A9E1-1614-094ED37CF556}"/>
          </ac:spMkLst>
        </pc:spChg>
        <pc:spChg chg="add mod">
          <ac:chgData name="Raquel Andrés" userId="b5293f8884a0dbf1" providerId="LiveId" clId="{5EE578D5-5A99-46F8-957F-CFF2186FC275}" dt="2024-02-21T18:25:37.862" v="893" actId="14100"/>
          <ac:spMkLst>
            <pc:docMk/>
            <pc:sldMk cId="0" sldId="257"/>
            <ac:spMk id="18" creationId="{B7AE0D21-BF7E-9FFE-5762-951067A902A2}"/>
          </ac:spMkLst>
        </pc:spChg>
        <pc:spChg chg="add mod">
          <ac:chgData name="Raquel Andrés" userId="b5293f8884a0dbf1" providerId="LiveId" clId="{5EE578D5-5A99-46F8-957F-CFF2186FC275}" dt="2024-02-21T18:42:44.462" v="920" actId="1076"/>
          <ac:spMkLst>
            <pc:docMk/>
            <pc:sldMk cId="0" sldId="257"/>
            <ac:spMk id="19" creationId="{368874CC-0161-B584-8AF8-2B2825BAB0C5}"/>
          </ac:spMkLst>
        </pc:spChg>
        <pc:spChg chg="add del mod">
          <ac:chgData name="Raquel Andrés" userId="b5293f8884a0dbf1" providerId="LiveId" clId="{5EE578D5-5A99-46F8-957F-CFF2186FC275}" dt="2024-02-21T18:55:16.771" v="999" actId="478"/>
          <ac:spMkLst>
            <pc:docMk/>
            <pc:sldMk cId="0" sldId="257"/>
            <ac:spMk id="23" creationId="{535F7BE2-2A30-2BA8-38AB-8961A94289EA}"/>
          </ac:spMkLst>
        </pc:spChg>
        <pc:spChg chg="add del mod">
          <ac:chgData name="Raquel Andrés" userId="b5293f8884a0dbf1" providerId="LiveId" clId="{5EE578D5-5A99-46F8-957F-CFF2186FC275}" dt="2024-02-21T18:55:18.386" v="1000" actId="478"/>
          <ac:spMkLst>
            <pc:docMk/>
            <pc:sldMk cId="0" sldId="257"/>
            <ac:spMk id="24" creationId="{878EEF03-2FD4-1362-19B2-A2C43B550B5A}"/>
          </ac:spMkLst>
        </pc:spChg>
        <pc:spChg chg="add del mod">
          <ac:chgData name="Raquel Andrés" userId="b5293f8884a0dbf1" providerId="LiveId" clId="{5EE578D5-5A99-46F8-957F-CFF2186FC275}" dt="2024-02-21T18:55:14.595" v="998" actId="478"/>
          <ac:spMkLst>
            <pc:docMk/>
            <pc:sldMk cId="0" sldId="257"/>
            <ac:spMk id="25" creationId="{F000FECA-93FB-DD52-2BEC-FAAB877CF158}"/>
          </ac:spMkLst>
        </pc:spChg>
        <pc:spChg chg="add mod">
          <ac:chgData name="Raquel Andrés" userId="b5293f8884a0dbf1" providerId="LiveId" clId="{5EE578D5-5A99-46F8-957F-CFF2186FC275}" dt="2024-02-21T19:01:05.823" v="1124" actId="1076"/>
          <ac:spMkLst>
            <pc:docMk/>
            <pc:sldMk cId="0" sldId="257"/>
            <ac:spMk id="29" creationId="{2A41C3C9-0328-0BBF-E7F1-95352481391E}"/>
          </ac:spMkLst>
        </pc:spChg>
        <pc:spChg chg="add mod">
          <ac:chgData name="Raquel Andrés" userId="b5293f8884a0dbf1" providerId="LiveId" clId="{5EE578D5-5A99-46F8-957F-CFF2186FC275}" dt="2024-02-21T19:00:34.670" v="1118" actId="14100"/>
          <ac:spMkLst>
            <pc:docMk/>
            <pc:sldMk cId="0" sldId="257"/>
            <ac:spMk id="30" creationId="{422A8745-5413-9F6D-64AA-F28EC9988EF6}"/>
          </ac:spMkLst>
        </pc:spChg>
        <pc:spChg chg="add mod">
          <ac:chgData name="Raquel Andrés" userId="b5293f8884a0dbf1" providerId="LiveId" clId="{5EE578D5-5A99-46F8-957F-CFF2186FC275}" dt="2024-02-21T19:05:49.848" v="1200" actId="14100"/>
          <ac:spMkLst>
            <pc:docMk/>
            <pc:sldMk cId="0" sldId="257"/>
            <ac:spMk id="31" creationId="{D965A15F-130D-D3FC-EFC7-15DF209F441C}"/>
          </ac:spMkLst>
        </pc:spChg>
        <pc:spChg chg="add mod">
          <ac:chgData name="Raquel Andrés" userId="b5293f8884a0dbf1" providerId="LiveId" clId="{5EE578D5-5A99-46F8-957F-CFF2186FC275}" dt="2024-02-21T19:08:09.820" v="1253" actId="14100"/>
          <ac:spMkLst>
            <pc:docMk/>
            <pc:sldMk cId="0" sldId="257"/>
            <ac:spMk id="32" creationId="{36D163B5-5D61-0047-9E01-788B7582DE8C}"/>
          </ac:spMkLst>
        </pc:spChg>
        <pc:graphicFrameChg chg="add del">
          <ac:chgData name="Raquel Andrés" userId="b5293f8884a0dbf1" providerId="LiveId" clId="{5EE578D5-5A99-46F8-957F-CFF2186FC275}" dt="2024-02-20T16:46:43.523" v="673" actId="478"/>
          <ac:graphicFrameMkLst>
            <pc:docMk/>
            <pc:sldMk cId="0" sldId="257"/>
            <ac:graphicFrameMk id="5" creationId="{A6733942-2CBE-FA23-1C15-A04CF46A2F8D}"/>
          </ac:graphicFrameMkLst>
        </pc:graphicFrameChg>
        <pc:graphicFrameChg chg="add del modGraphic">
          <ac:chgData name="Raquel Andrés" userId="b5293f8884a0dbf1" providerId="LiveId" clId="{5EE578D5-5A99-46F8-957F-CFF2186FC275}" dt="2024-02-20T16:49:19.641" v="675" actId="478"/>
          <ac:graphicFrameMkLst>
            <pc:docMk/>
            <pc:sldMk cId="0" sldId="257"/>
            <ac:graphicFrameMk id="6" creationId="{53F0CCF7-C32E-A4FA-A587-F53B4FBC52B8}"/>
          </ac:graphicFrameMkLst>
        </pc:graphicFrameChg>
        <pc:graphicFrameChg chg="add del mod">
          <ac:chgData name="Raquel Andrés" userId="b5293f8884a0dbf1" providerId="LiveId" clId="{5EE578D5-5A99-46F8-957F-CFF2186FC275}" dt="2024-02-20T16:45:38.858" v="669" actId="478"/>
          <ac:graphicFrameMkLst>
            <pc:docMk/>
            <pc:sldMk cId="0" sldId="257"/>
            <ac:graphicFrameMk id="7" creationId="{DE22A7C7-BA29-670D-3A43-BF3EA2CF32D7}"/>
          </ac:graphicFrameMkLst>
        </pc:graphicFrameChg>
        <pc:graphicFrameChg chg="add mod modGraphic">
          <ac:chgData name="Raquel Andrés" userId="b5293f8884a0dbf1" providerId="LiveId" clId="{5EE578D5-5A99-46F8-957F-CFF2186FC275}" dt="2024-02-21T18:41:42.574" v="904" actId="13207"/>
          <ac:graphicFrameMkLst>
            <pc:docMk/>
            <pc:sldMk cId="0" sldId="257"/>
            <ac:graphicFrameMk id="8" creationId="{E1A18B04-4B91-2FB0-D09D-09D7677F9AE5}"/>
          </ac:graphicFrameMkLst>
        </pc:graphicFrameChg>
        <pc:graphicFrameChg chg="add del mod">
          <ac:chgData name="Raquel Andrés" userId="b5293f8884a0dbf1" providerId="LiveId" clId="{5EE578D5-5A99-46F8-957F-CFF2186FC275}" dt="2024-02-15T19:46:20.696" v="94" actId="478"/>
          <ac:graphicFrameMkLst>
            <pc:docMk/>
            <pc:sldMk cId="0" sldId="257"/>
            <ac:graphicFrameMk id="10" creationId="{7D144D99-CDA0-691F-28EE-10DBE052D2A7}"/>
          </ac:graphicFrameMkLst>
        </pc:graphicFrameChg>
        <pc:graphicFrameChg chg="add del mod">
          <ac:chgData name="Raquel Andrés" userId="b5293f8884a0dbf1" providerId="LiveId" clId="{5EE578D5-5A99-46F8-957F-CFF2186FC275}" dt="2024-02-20T16:23:50.153" v="401" actId="478"/>
          <ac:graphicFrameMkLst>
            <pc:docMk/>
            <pc:sldMk cId="0" sldId="257"/>
            <ac:graphicFrameMk id="13" creationId="{1C3F1D1F-7FC8-6E26-F566-57A25A9B5597}"/>
          </ac:graphicFrameMkLst>
        </pc:graphicFrameChg>
        <pc:graphicFrameChg chg="add del mod">
          <ac:chgData name="Raquel Andrés" userId="b5293f8884a0dbf1" providerId="LiveId" clId="{5EE578D5-5A99-46F8-957F-CFF2186FC275}" dt="2024-02-21T18:55:08.510" v="997" actId="478"/>
          <ac:graphicFrameMkLst>
            <pc:docMk/>
            <pc:sldMk cId="0" sldId="257"/>
            <ac:graphicFrameMk id="22" creationId="{38553AF6-17C9-5F15-274D-8FDA5C738005}"/>
          </ac:graphicFrameMkLst>
        </pc:graphicFrameChg>
        <pc:graphicFrameChg chg="add mod modGraphic">
          <ac:chgData name="Raquel Andrés" userId="b5293f8884a0dbf1" providerId="LiveId" clId="{5EE578D5-5A99-46F8-957F-CFF2186FC275}" dt="2024-02-21T19:06:19.078" v="1201" actId="20577"/>
          <ac:graphicFrameMkLst>
            <pc:docMk/>
            <pc:sldMk cId="0" sldId="257"/>
            <ac:graphicFrameMk id="26" creationId="{AA1BCBF1-1F60-C099-6EFA-3A9112F0987A}"/>
          </ac:graphicFrameMkLst>
        </pc:graphicFrameChg>
        <pc:picChg chg="add mod">
          <ac:chgData name="Raquel Andrés" userId="b5293f8884a0dbf1" providerId="LiveId" clId="{5EE578D5-5A99-46F8-957F-CFF2186FC275}" dt="2024-02-21T19:01:10.104" v="1125" actId="1076"/>
          <ac:picMkLst>
            <pc:docMk/>
            <pc:sldMk cId="0" sldId="257"/>
            <ac:picMk id="28" creationId="{966B0D1E-B0BD-3005-4E3C-2AB7623DDAAD}"/>
          </ac:picMkLst>
        </pc:picChg>
        <pc:cxnChg chg="add mod">
          <ac:chgData name="Raquel Andrés" userId="b5293f8884a0dbf1" providerId="LiveId" clId="{5EE578D5-5A99-46F8-957F-CFF2186FC275}" dt="2024-02-21T18:25:44.877" v="895" actId="1076"/>
          <ac:cxnSpMkLst>
            <pc:docMk/>
            <pc:sldMk cId="0" sldId="257"/>
            <ac:cxnSpMk id="10" creationId="{0DD7B607-B310-F975-7BA7-A9DBB55F6BC4}"/>
          </ac:cxnSpMkLst>
        </pc:cxnChg>
        <pc:cxnChg chg="add mod">
          <ac:chgData name="Raquel Andrés" userId="b5293f8884a0dbf1" providerId="LiveId" clId="{5EE578D5-5A99-46F8-957F-CFF2186FC275}" dt="2024-02-21T18:25:41.813" v="894" actId="1076"/>
          <ac:cxnSpMkLst>
            <pc:docMk/>
            <pc:sldMk cId="0" sldId="257"/>
            <ac:cxnSpMk id="11" creationId="{BC5F336E-2218-C38B-C98D-82D93968449C}"/>
          </ac:cxnSpMkLst>
        </pc:cxnChg>
      </pc:sldChg>
      <pc:sldChg chg="modSp new del mod">
        <pc:chgData name="Raquel Andrés" userId="b5293f8884a0dbf1" providerId="LiveId" clId="{5EE578D5-5A99-46F8-957F-CFF2186FC275}" dt="2024-02-21T19:05:22.024" v="1183" actId="47"/>
        <pc:sldMkLst>
          <pc:docMk/>
          <pc:sldMk cId="2038090412" sldId="258"/>
        </pc:sldMkLst>
        <pc:spChg chg="mod">
          <ac:chgData name="Raquel Andrés" userId="b5293f8884a0dbf1" providerId="LiveId" clId="{5EE578D5-5A99-46F8-957F-CFF2186FC275}" dt="2024-02-21T19:05:06.605" v="1181"/>
          <ac:spMkLst>
            <pc:docMk/>
            <pc:sldMk cId="2038090412" sldId="258"/>
            <ac:spMk id="3" creationId="{913A629D-A8D1-B270-54D3-F0FD12574CFF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Columna1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tint val="77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C14-4770-9F07-78C339E23F92}"/>
              </c:ext>
            </c:extLst>
          </c:dPt>
          <c:dPt>
            <c:idx val="1"/>
            <c:bubble3D val="0"/>
            <c:spPr>
              <a:solidFill>
                <a:schemeClr val="accent5">
                  <a:shade val="76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0C14-4770-9F07-78C339E23F92}"/>
              </c:ext>
            </c:extLst>
          </c:dPt>
          <c:dLbls>
            <c:dLbl>
              <c:idx val="0"/>
              <c:layout>
                <c:manualLayout>
                  <c:x val="-0.25567075107726323"/>
                  <c:y val="-0.31240372904087133"/>
                </c:manualLayout>
              </c:layout>
              <c:tx>
                <c:rich>
                  <a:bodyPr/>
                  <a:lstStyle/>
                  <a:p>
                    <a:fld id="{C775567E-1856-4F0B-9D19-C857B013CC08}" type="PERCENTAGE">
                      <a:rPr lang="en-US" sz="1100" baseline="0" smtClean="0"/>
                      <a:pPr/>
                      <a:t>[PORCENTAJE]</a:t>
                    </a:fld>
                    <a:endParaRPr lang="es-E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0312232113536869"/>
                      <c:h val="0.3014480368707319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C14-4770-9F07-78C339E23F92}"/>
                </c:ext>
              </c:extLst>
            </c:dLbl>
            <c:dLbl>
              <c:idx val="1"/>
              <c:layout>
                <c:manualLayout>
                  <c:x val="0.20587991468368896"/>
                  <c:y val="0.1011831539316565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D31D1E4-4964-48AF-BD5E-486442B58377}" type="PERCENTAGE">
                      <a:rPr lang="en-US" baseline="0" smtClean="0"/>
                      <a:pPr>
                        <a:defRPr/>
                      </a:pPr>
                      <a:t>[PORCENTAJE]</a:t>
                    </a:fld>
                    <a:endParaRPr lang="es-E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813670548828003"/>
                      <c:h val="0.179143687083332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C14-4770-9F07-78C339E23F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2"/>
                <c:pt idx="0">
                  <c:v>Hombres</c:v>
                </c:pt>
                <c:pt idx="1">
                  <c:v>Mujeres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2"/>
                <c:pt idx="0">
                  <c:v>59</c:v>
                </c:pt>
                <c:pt idx="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14-4770-9F07-78C339E23F92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A19EA4-68D5-4EF2-ACDD-4461D3E7AF50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6DCD97C1-7BB8-43B8-A062-7C4546C56C62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1400" dirty="0"/>
            <a:t>80 pacientes</a:t>
          </a:r>
        </a:p>
      </dgm:t>
    </dgm:pt>
    <dgm:pt modelId="{170C28B3-76EA-4B88-9D96-4B908C0CC4C0}" type="parTrans" cxnId="{B961B61E-72EE-4E2D-9620-03D701C7E3E9}">
      <dgm:prSet/>
      <dgm:spPr/>
      <dgm:t>
        <a:bodyPr/>
        <a:lstStyle/>
        <a:p>
          <a:endParaRPr lang="es-ES"/>
        </a:p>
      </dgm:t>
    </dgm:pt>
    <dgm:pt modelId="{926A9E9E-7D44-423C-B76D-430A18D56018}" type="sibTrans" cxnId="{B961B61E-72EE-4E2D-9620-03D701C7E3E9}">
      <dgm:prSet/>
      <dgm:spPr/>
      <dgm:t>
        <a:bodyPr/>
        <a:lstStyle/>
        <a:p>
          <a:endParaRPr lang="es-ES"/>
        </a:p>
      </dgm:t>
    </dgm:pt>
    <dgm:pt modelId="{26F78A39-5B70-4701-B379-738D255DDDB1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1400" b="0" i="0" dirty="0"/>
            <a:t>Insomnio moderado-grave</a:t>
          </a:r>
        </a:p>
        <a:p>
          <a:r>
            <a:rPr lang="es-ES" sz="1400" b="0" i="0" dirty="0"/>
            <a:t>26,3% </a:t>
          </a:r>
          <a:endParaRPr lang="es-ES" sz="1400" dirty="0"/>
        </a:p>
      </dgm:t>
    </dgm:pt>
    <dgm:pt modelId="{8EAB032C-B37D-4369-9DFD-4A7B221FD016}" type="parTrans" cxnId="{13A0007E-8B57-42A5-AEF1-26EE50C15CAA}">
      <dgm:prSet/>
      <dgm:spPr/>
      <dgm:t>
        <a:bodyPr/>
        <a:lstStyle/>
        <a:p>
          <a:endParaRPr lang="es-ES"/>
        </a:p>
      </dgm:t>
    </dgm:pt>
    <dgm:pt modelId="{B4C7C552-BA8E-4A5F-ACBD-2C49F61AED28}" type="sibTrans" cxnId="{13A0007E-8B57-42A5-AEF1-26EE50C15CAA}">
      <dgm:prSet/>
      <dgm:spPr/>
      <dgm:t>
        <a:bodyPr/>
        <a:lstStyle/>
        <a:p>
          <a:endParaRPr lang="es-ES"/>
        </a:p>
      </dgm:t>
    </dgm:pt>
    <dgm:pt modelId="{773815D4-6C66-4CD8-909B-1FD5B308E8AE}">
      <dgm:prSet phldrT="[Texto]"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1400" b="0" i="0" dirty="0"/>
            <a:t>Insomnio subclínico</a:t>
          </a:r>
        </a:p>
        <a:p>
          <a:r>
            <a:rPr lang="es-ES" sz="1400" b="0" i="0" dirty="0"/>
            <a:t>23,8% </a:t>
          </a:r>
          <a:endParaRPr lang="es-ES" sz="1400" dirty="0"/>
        </a:p>
      </dgm:t>
    </dgm:pt>
    <dgm:pt modelId="{0D3EC57F-0B64-425F-BEA2-EFF00D8378C2}" type="parTrans" cxnId="{664B6A61-44EC-4B83-B07B-14F1A22EDEE2}">
      <dgm:prSet/>
      <dgm:spPr/>
      <dgm:t>
        <a:bodyPr/>
        <a:lstStyle/>
        <a:p>
          <a:endParaRPr lang="es-ES"/>
        </a:p>
      </dgm:t>
    </dgm:pt>
    <dgm:pt modelId="{FE95C6AB-5006-4093-88F3-F3306750A6F1}" type="sibTrans" cxnId="{664B6A61-44EC-4B83-B07B-14F1A22EDEE2}">
      <dgm:prSet/>
      <dgm:spPr/>
      <dgm:t>
        <a:bodyPr/>
        <a:lstStyle/>
        <a:p>
          <a:endParaRPr lang="es-ES"/>
        </a:p>
      </dgm:t>
    </dgm:pt>
    <dgm:pt modelId="{995847E6-34F7-423F-A0CD-15DA35A862BB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1400" dirty="0"/>
            <a:t>Depresión </a:t>
          </a:r>
        </a:p>
        <a:p>
          <a:r>
            <a:rPr lang="es-ES" sz="1400" dirty="0"/>
            <a:t>23,8%</a:t>
          </a:r>
        </a:p>
      </dgm:t>
    </dgm:pt>
    <dgm:pt modelId="{7FD12DE2-5579-43CD-BFEE-2EA1E4A44A61}" type="parTrans" cxnId="{122B02BB-D9F0-4C3C-802B-54B0F6578178}">
      <dgm:prSet/>
      <dgm:spPr/>
      <dgm:t>
        <a:bodyPr/>
        <a:lstStyle/>
        <a:p>
          <a:endParaRPr lang="es-ES"/>
        </a:p>
      </dgm:t>
    </dgm:pt>
    <dgm:pt modelId="{46A644DA-A466-4045-A403-2A66A4003C62}" type="sibTrans" cxnId="{122B02BB-D9F0-4C3C-802B-54B0F6578178}">
      <dgm:prSet/>
      <dgm:spPr/>
      <dgm:t>
        <a:bodyPr/>
        <a:lstStyle/>
        <a:p>
          <a:endParaRPr lang="es-ES"/>
        </a:p>
      </dgm:t>
    </dgm:pt>
    <dgm:pt modelId="{54560124-5E0E-4471-A1EF-A366A4D7798D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1400" b="0" i="0" dirty="0"/>
            <a:t>Moderada-grave 18,8%</a:t>
          </a:r>
          <a:endParaRPr lang="es-ES" sz="1400" dirty="0"/>
        </a:p>
      </dgm:t>
    </dgm:pt>
    <dgm:pt modelId="{C5C78E7E-7C21-4894-A2E9-78D29E424678}" type="parTrans" cxnId="{C48F80F7-6F74-410C-A40D-36C3F9EF34C7}">
      <dgm:prSet/>
      <dgm:spPr/>
      <dgm:t>
        <a:bodyPr/>
        <a:lstStyle/>
        <a:p>
          <a:endParaRPr lang="es-ES"/>
        </a:p>
      </dgm:t>
    </dgm:pt>
    <dgm:pt modelId="{C491BE87-5347-465D-AE03-14F5C3E06812}" type="sibTrans" cxnId="{C48F80F7-6F74-410C-A40D-36C3F9EF34C7}">
      <dgm:prSet/>
      <dgm:spPr/>
      <dgm:t>
        <a:bodyPr/>
        <a:lstStyle/>
        <a:p>
          <a:endParaRPr lang="es-ES"/>
        </a:p>
      </dgm:t>
    </dgm:pt>
    <dgm:pt modelId="{B08AFC98-2A88-4261-B61D-03D8489EFB00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1400" b="0" i="0" dirty="0"/>
            <a:t>Ansiedad </a:t>
          </a:r>
        </a:p>
        <a:p>
          <a:r>
            <a:rPr lang="es-ES" sz="1400" b="0" i="0" dirty="0"/>
            <a:t>17,5%</a:t>
          </a:r>
          <a:endParaRPr lang="es-ES" sz="1400" dirty="0"/>
        </a:p>
      </dgm:t>
    </dgm:pt>
    <dgm:pt modelId="{990D6595-D084-4C1A-B521-9CF579A2891C}" type="parTrans" cxnId="{6ABD405D-0850-4D93-9B13-2A1C2D25A7DC}">
      <dgm:prSet/>
      <dgm:spPr/>
      <dgm:t>
        <a:bodyPr/>
        <a:lstStyle/>
        <a:p>
          <a:endParaRPr lang="es-ES"/>
        </a:p>
      </dgm:t>
    </dgm:pt>
    <dgm:pt modelId="{92AE116A-C651-4BF5-A706-2697C2353240}" type="sibTrans" cxnId="{6ABD405D-0850-4D93-9B13-2A1C2D25A7DC}">
      <dgm:prSet/>
      <dgm:spPr/>
      <dgm:t>
        <a:bodyPr/>
        <a:lstStyle/>
        <a:p>
          <a:endParaRPr lang="es-ES"/>
        </a:p>
      </dgm:t>
    </dgm:pt>
    <dgm:pt modelId="{8535D8FE-7F7A-4A60-A397-EDDF0DCEFD77}">
      <dgm:prSet custT="1"/>
      <dgm:spPr>
        <a:ln>
          <a:solidFill>
            <a:schemeClr val="tx1"/>
          </a:solidFill>
        </a:ln>
      </dgm:spPr>
      <dgm:t>
        <a:bodyPr/>
        <a:lstStyle/>
        <a:p>
          <a:r>
            <a:rPr lang="es-ES" sz="1400" b="0" i="0" dirty="0"/>
            <a:t>Moderada-grave 12,5%</a:t>
          </a:r>
          <a:endParaRPr lang="es-ES" sz="1400" dirty="0"/>
        </a:p>
      </dgm:t>
    </dgm:pt>
    <dgm:pt modelId="{7983350E-290D-4AA3-AA64-6814DF2327E6}" type="parTrans" cxnId="{3FB07890-F7AF-4B57-8058-613C0428FE3B}">
      <dgm:prSet/>
      <dgm:spPr/>
      <dgm:t>
        <a:bodyPr/>
        <a:lstStyle/>
        <a:p>
          <a:endParaRPr lang="es-ES"/>
        </a:p>
      </dgm:t>
    </dgm:pt>
    <dgm:pt modelId="{DFAC4678-9232-4EF1-8F58-9783D42765B5}" type="sibTrans" cxnId="{3FB07890-F7AF-4B57-8058-613C0428FE3B}">
      <dgm:prSet/>
      <dgm:spPr/>
      <dgm:t>
        <a:bodyPr/>
        <a:lstStyle/>
        <a:p>
          <a:endParaRPr lang="es-ES"/>
        </a:p>
      </dgm:t>
    </dgm:pt>
    <dgm:pt modelId="{D74B4DB8-3BA2-40F8-B391-BCBB75ADF477}" type="pres">
      <dgm:prSet presAssocID="{46A19EA4-68D5-4EF2-ACDD-4461D3E7AF50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E470FB3-3C78-4FFA-840D-0C5B2EA44B89}" type="pres">
      <dgm:prSet presAssocID="{6DCD97C1-7BB8-43B8-A062-7C4546C56C62}" presName="root1" presStyleCnt="0"/>
      <dgm:spPr/>
    </dgm:pt>
    <dgm:pt modelId="{CB44D3DA-E231-4156-A282-8A2FD808A2BB}" type="pres">
      <dgm:prSet presAssocID="{6DCD97C1-7BB8-43B8-A062-7C4546C56C62}" presName="LevelOneTextNode" presStyleLbl="node0" presStyleIdx="0" presStyleCnt="1" custScaleX="80223" custScaleY="79911">
        <dgm:presLayoutVars>
          <dgm:chPref val="3"/>
        </dgm:presLayoutVars>
      </dgm:prSet>
      <dgm:spPr/>
    </dgm:pt>
    <dgm:pt modelId="{8643B14B-13E4-49B7-9C1F-1C943E8141E0}" type="pres">
      <dgm:prSet presAssocID="{6DCD97C1-7BB8-43B8-A062-7C4546C56C62}" presName="level2hierChild" presStyleCnt="0"/>
      <dgm:spPr/>
    </dgm:pt>
    <dgm:pt modelId="{058C8069-869E-4495-BEE6-0AA7EA9D5A46}" type="pres">
      <dgm:prSet presAssocID="{8EAB032C-B37D-4369-9DFD-4A7B221FD016}" presName="conn2-1" presStyleLbl="parChTrans1D2" presStyleIdx="0" presStyleCnt="4"/>
      <dgm:spPr/>
    </dgm:pt>
    <dgm:pt modelId="{9F4D4CDF-9895-4E75-A195-D1D8EEBA5662}" type="pres">
      <dgm:prSet presAssocID="{8EAB032C-B37D-4369-9DFD-4A7B221FD016}" presName="connTx" presStyleLbl="parChTrans1D2" presStyleIdx="0" presStyleCnt="4"/>
      <dgm:spPr/>
    </dgm:pt>
    <dgm:pt modelId="{1342B376-543D-4CF2-A8A6-32EEF76BF3EB}" type="pres">
      <dgm:prSet presAssocID="{26F78A39-5B70-4701-B379-738D255DDDB1}" presName="root2" presStyleCnt="0"/>
      <dgm:spPr/>
    </dgm:pt>
    <dgm:pt modelId="{482AAEC9-0959-4FF1-8723-887897197860}" type="pres">
      <dgm:prSet presAssocID="{26F78A39-5B70-4701-B379-738D255DDDB1}" presName="LevelTwoTextNode" presStyleLbl="node2" presStyleIdx="0" presStyleCnt="4" custScaleX="118582" custScaleY="106539">
        <dgm:presLayoutVars>
          <dgm:chPref val="3"/>
        </dgm:presLayoutVars>
      </dgm:prSet>
      <dgm:spPr/>
    </dgm:pt>
    <dgm:pt modelId="{FD22F18B-B75B-437B-831B-EB57B7DEB98C}" type="pres">
      <dgm:prSet presAssocID="{26F78A39-5B70-4701-B379-738D255DDDB1}" presName="level3hierChild" presStyleCnt="0"/>
      <dgm:spPr/>
    </dgm:pt>
    <dgm:pt modelId="{4D6EE6E5-CE1F-457B-99B4-C71D40EBE1B6}" type="pres">
      <dgm:prSet presAssocID="{0D3EC57F-0B64-425F-BEA2-EFF00D8378C2}" presName="conn2-1" presStyleLbl="parChTrans1D2" presStyleIdx="1" presStyleCnt="4"/>
      <dgm:spPr/>
    </dgm:pt>
    <dgm:pt modelId="{0E877142-7AEE-4EFE-B6A2-21362D92CA27}" type="pres">
      <dgm:prSet presAssocID="{0D3EC57F-0B64-425F-BEA2-EFF00D8378C2}" presName="connTx" presStyleLbl="parChTrans1D2" presStyleIdx="1" presStyleCnt="4"/>
      <dgm:spPr/>
    </dgm:pt>
    <dgm:pt modelId="{A09C2540-C01F-424C-9A6B-94A5CF977653}" type="pres">
      <dgm:prSet presAssocID="{773815D4-6C66-4CD8-909B-1FD5B308E8AE}" presName="root2" presStyleCnt="0"/>
      <dgm:spPr/>
    </dgm:pt>
    <dgm:pt modelId="{65A7FF1A-A13A-4A50-9655-9AA81885578C}" type="pres">
      <dgm:prSet presAssocID="{773815D4-6C66-4CD8-909B-1FD5B308E8AE}" presName="LevelTwoTextNode" presStyleLbl="node2" presStyleIdx="1" presStyleCnt="4" custScaleX="137789" custScaleY="88315">
        <dgm:presLayoutVars>
          <dgm:chPref val="3"/>
        </dgm:presLayoutVars>
      </dgm:prSet>
      <dgm:spPr/>
    </dgm:pt>
    <dgm:pt modelId="{B160D354-841A-4036-B2AC-661658D3E0F8}" type="pres">
      <dgm:prSet presAssocID="{773815D4-6C66-4CD8-909B-1FD5B308E8AE}" presName="level3hierChild" presStyleCnt="0"/>
      <dgm:spPr/>
    </dgm:pt>
    <dgm:pt modelId="{52893499-C1B6-4336-B601-AE1B7DD94EC9}" type="pres">
      <dgm:prSet presAssocID="{7FD12DE2-5579-43CD-BFEE-2EA1E4A44A61}" presName="conn2-1" presStyleLbl="parChTrans1D2" presStyleIdx="2" presStyleCnt="4"/>
      <dgm:spPr/>
    </dgm:pt>
    <dgm:pt modelId="{038E6FA8-E1E4-40B8-BE7F-21846CE694AF}" type="pres">
      <dgm:prSet presAssocID="{7FD12DE2-5579-43CD-BFEE-2EA1E4A44A61}" presName="connTx" presStyleLbl="parChTrans1D2" presStyleIdx="2" presStyleCnt="4"/>
      <dgm:spPr/>
    </dgm:pt>
    <dgm:pt modelId="{62030EF0-8E1D-4720-A412-33211C7492DB}" type="pres">
      <dgm:prSet presAssocID="{995847E6-34F7-423F-A0CD-15DA35A862BB}" presName="root2" presStyleCnt="0"/>
      <dgm:spPr/>
    </dgm:pt>
    <dgm:pt modelId="{57407937-AAFC-4E91-94ED-04BC90828BEE}" type="pres">
      <dgm:prSet presAssocID="{995847E6-34F7-423F-A0CD-15DA35A862BB}" presName="LevelTwoTextNode" presStyleLbl="node2" presStyleIdx="2" presStyleCnt="4">
        <dgm:presLayoutVars>
          <dgm:chPref val="3"/>
        </dgm:presLayoutVars>
      </dgm:prSet>
      <dgm:spPr/>
    </dgm:pt>
    <dgm:pt modelId="{349B770F-9FF8-47A6-8012-FDDECA6C0132}" type="pres">
      <dgm:prSet presAssocID="{995847E6-34F7-423F-A0CD-15DA35A862BB}" presName="level3hierChild" presStyleCnt="0"/>
      <dgm:spPr/>
    </dgm:pt>
    <dgm:pt modelId="{95399265-41CE-47E3-A427-8309A5F18D71}" type="pres">
      <dgm:prSet presAssocID="{C5C78E7E-7C21-4894-A2E9-78D29E424678}" presName="conn2-1" presStyleLbl="parChTrans1D3" presStyleIdx="0" presStyleCnt="2"/>
      <dgm:spPr/>
    </dgm:pt>
    <dgm:pt modelId="{F99B5336-4CA6-4725-9FCA-9EB08CCB1AEA}" type="pres">
      <dgm:prSet presAssocID="{C5C78E7E-7C21-4894-A2E9-78D29E424678}" presName="connTx" presStyleLbl="parChTrans1D3" presStyleIdx="0" presStyleCnt="2"/>
      <dgm:spPr/>
    </dgm:pt>
    <dgm:pt modelId="{30002BFF-D304-4F2B-BAB7-03C54B1F9951}" type="pres">
      <dgm:prSet presAssocID="{54560124-5E0E-4471-A1EF-A366A4D7798D}" presName="root2" presStyleCnt="0"/>
      <dgm:spPr/>
    </dgm:pt>
    <dgm:pt modelId="{A5B4E087-A565-47A7-ABA4-46FA5F440815}" type="pres">
      <dgm:prSet presAssocID="{54560124-5E0E-4471-A1EF-A366A4D7798D}" presName="LevelTwoTextNode" presStyleLbl="node3" presStyleIdx="0" presStyleCnt="2">
        <dgm:presLayoutVars>
          <dgm:chPref val="3"/>
        </dgm:presLayoutVars>
      </dgm:prSet>
      <dgm:spPr/>
    </dgm:pt>
    <dgm:pt modelId="{BE87040C-B082-4351-ACAB-E685894196B3}" type="pres">
      <dgm:prSet presAssocID="{54560124-5E0E-4471-A1EF-A366A4D7798D}" presName="level3hierChild" presStyleCnt="0"/>
      <dgm:spPr/>
    </dgm:pt>
    <dgm:pt modelId="{534C4BBA-90AC-435F-BF11-572773BE0799}" type="pres">
      <dgm:prSet presAssocID="{990D6595-D084-4C1A-B521-9CF579A2891C}" presName="conn2-1" presStyleLbl="parChTrans1D2" presStyleIdx="3" presStyleCnt="4"/>
      <dgm:spPr/>
    </dgm:pt>
    <dgm:pt modelId="{772B9A7A-B6C9-46CF-8F84-46AC8E1857E9}" type="pres">
      <dgm:prSet presAssocID="{990D6595-D084-4C1A-B521-9CF579A2891C}" presName="connTx" presStyleLbl="parChTrans1D2" presStyleIdx="3" presStyleCnt="4"/>
      <dgm:spPr/>
    </dgm:pt>
    <dgm:pt modelId="{4B9E5E15-7964-4A96-85EF-2B424F87C150}" type="pres">
      <dgm:prSet presAssocID="{B08AFC98-2A88-4261-B61D-03D8489EFB00}" presName="root2" presStyleCnt="0"/>
      <dgm:spPr/>
    </dgm:pt>
    <dgm:pt modelId="{B3905F7F-3E66-41EE-B859-425C086A2679}" type="pres">
      <dgm:prSet presAssocID="{B08AFC98-2A88-4261-B61D-03D8489EFB00}" presName="LevelTwoTextNode" presStyleLbl="node2" presStyleIdx="3" presStyleCnt="4">
        <dgm:presLayoutVars>
          <dgm:chPref val="3"/>
        </dgm:presLayoutVars>
      </dgm:prSet>
      <dgm:spPr/>
    </dgm:pt>
    <dgm:pt modelId="{49A38951-7193-4B8E-AFF0-FEFCA6C0DEE0}" type="pres">
      <dgm:prSet presAssocID="{B08AFC98-2A88-4261-B61D-03D8489EFB00}" presName="level3hierChild" presStyleCnt="0"/>
      <dgm:spPr/>
    </dgm:pt>
    <dgm:pt modelId="{8EF0912A-27BF-4D3F-AF2E-2B8EC6CBA6F0}" type="pres">
      <dgm:prSet presAssocID="{7983350E-290D-4AA3-AA64-6814DF2327E6}" presName="conn2-1" presStyleLbl="parChTrans1D3" presStyleIdx="1" presStyleCnt="2"/>
      <dgm:spPr/>
    </dgm:pt>
    <dgm:pt modelId="{75A7EDD2-FF77-4C35-A9D2-1AFA00C69F78}" type="pres">
      <dgm:prSet presAssocID="{7983350E-290D-4AA3-AA64-6814DF2327E6}" presName="connTx" presStyleLbl="parChTrans1D3" presStyleIdx="1" presStyleCnt="2"/>
      <dgm:spPr/>
    </dgm:pt>
    <dgm:pt modelId="{BA811270-3CE5-4100-91E0-EE717EECDCFF}" type="pres">
      <dgm:prSet presAssocID="{8535D8FE-7F7A-4A60-A397-EDDF0DCEFD77}" presName="root2" presStyleCnt="0"/>
      <dgm:spPr/>
    </dgm:pt>
    <dgm:pt modelId="{0D9C342F-2915-4A8D-820B-50DA652460E0}" type="pres">
      <dgm:prSet presAssocID="{8535D8FE-7F7A-4A60-A397-EDDF0DCEFD77}" presName="LevelTwoTextNode" presStyleLbl="node3" presStyleIdx="1" presStyleCnt="2">
        <dgm:presLayoutVars>
          <dgm:chPref val="3"/>
        </dgm:presLayoutVars>
      </dgm:prSet>
      <dgm:spPr/>
    </dgm:pt>
    <dgm:pt modelId="{27E22E20-A9A7-47C9-B793-3657CE357F64}" type="pres">
      <dgm:prSet presAssocID="{8535D8FE-7F7A-4A60-A397-EDDF0DCEFD77}" presName="level3hierChild" presStyleCnt="0"/>
      <dgm:spPr/>
    </dgm:pt>
  </dgm:ptLst>
  <dgm:cxnLst>
    <dgm:cxn modelId="{B961B61E-72EE-4E2D-9620-03D701C7E3E9}" srcId="{46A19EA4-68D5-4EF2-ACDD-4461D3E7AF50}" destId="{6DCD97C1-7BB8-43B8-A062-7C4546C56C62}" srcOrd="0" destOrd="0" parTransId="{170C28B3-76EA-4B88-9D96-4B908C0CC4C0}" sibTransId="{926A9E9E-7D44-423C-B76D-430A18D56018}"/>
    <dgm:cxn modelId="{B999AB24-91A2-409E-9664-5398B1A19CF5}" type="presOf" srcId="{8EAB032C-B37D-4369-9DFD-4A7B221FD016}" destId="{058C8069-869E-4495-BEE6-0AA7EA9D5A46}" srcOrd="0" destOrd="0" presId="urn:microsoft.com/office/officeart/2005/8/layout/hierarchy2"/>
    <dgm:cxn modelId="{01AF553E-BE1F-4148-BB98-97ECC0A14669}" type="presOf" srcId="{26F78A39-5B70-4701-B379-738D255DDDB1}" destId="{482AAEC9-0959-4FF1-8723-887897197860}" srcOrd="0" destOrd="0" presId="urn:microsoft.com/office/officeart/2005/8/layout/hierarchy2"/>
    <dgm:cxn modelId="{51403540-0FC8-4FBE-B5FA-C20A10CD202E}" type="presOf" srcId="{990D6595-D084-4C1A-B521-9CF579A2891C}" destId="{534C4BBA-90AC-435F-BF11-572773BE0799}" srcOrd="0" destOrd="0" presId="urn:microsoft.com/office/officeart/2005/8/layout/hierarchy2"/>
    <dgm:cxn modelId="{6ABD405D-0850-4D93-9B13-2A1C2D25A7DC}" srcId="{6DCD97C1-7BB8-43B8-A062-7C4546C56C62}" destId="{B08AFC98-2A88-4261-B61D-03D8489EFB00}" srcOrd="3" destOrd="0" parTransId="{990D6595-D084-4C1A-B521-9CF579A2891C}" sibTransId="{92AE116A-C651-4BF5-A706-2697C2353240}"/>
    <dgm:cxn modelId="{9085EB5D-F4D7-4F1A-B2E5-6CF841CD3803}" type="presOf" srcId="{C5C78E7E-7C21-4894-A2E9-78D29E424678}" destId="{95399265-41CE-47E3-A427-8309A5F18D71}" srcOrd="0" destOrd="0" presId="urn:microsoft.com/office/officeart/2005/8/layout/hierarchy2"/>
    <dgm:cxn modelId="{664B6A61-44EC-4B83-B07B-14F1A22EDEE2}" srcId="{6DCD97C1-7BB8-43B8-A062-7C4546C56C62}" destId="{773815D4-6C66-4CD8-909B-1FD5B308E8AE}" srcOrd="1" destOrd="0" parTransId="{0D3EC57F-0B64-425F-BEA2-EFF00D8378C2}" sibTransId="{FE95C6AB-5006-4093-88F3-F3306750A6F1}"/>
    <dgm:cxn modelId="{183D786C-2768-4526-BE0C-B09AB83AB95D}" type="presOf" srcId="{990D6595-D084-4C1A-B521-9CF579A2891C}" destId="{772B9A7A-B6C9-46CF-8F84-46AC8E1857E9}" srcOrd="1" destOrd="0" presId="urn:microsoft.com/office/officeart/2005/8/layout/hierarchy2"/>
    <dgm:cxn modelId="{732A5457-B1E8-4AC6-9A41-38516EB741A2}" type="presOf" srcId="{6DCD97C1-7BB8-43B8-A062-7C4546C56C62}" destId="{CB44D3DA-E231-4156-A282-8A2FD808A2BB}" srcOrd="0" destOrd="0" presId="urn:microsoft.com/office/officeart/2005/8/layout/hierarchy2"/>
    <dgm:cxn modelId="{13A0007E-8B57-42A5-AEF1-26EE50C15CAA}" srcId="{6DCD97C1-7BB8-43B8-A062-7C4546C56C62}" destId="{26F78A39-5B70-4701-B379-738D255DDDB1}" srcOrd="0" destOrd="0" parTransId="{8EAB032C-B37D-4369-9DFD-4A7B221FD016}" sibTransId="{B4C7C552-BA8E-4A5F-ACBD-2C49F61AED28}"/>
    <dgm:cxn modelId="{89CD1C82-1730-4EB3-9D6A-45AE2A305612}" type="presOf" srcId="{995847E6-34F7-423F-A0CD-15DA35A862BB}" destId="{57407937-AAFC-4E91-94ED-04BC90828BEE}" srcOrd="0" destOrd="0" presId="urn:microsoft.com/office/officeart/2005/8/layout/hierarchy2"/>
    <dgm:cxn modelId="{C7921A88-AF66-4E76-BEAA-378EC8463E1C}" type="presOf" srcId="{7983350E-290D-4AA3-AA64-6814DF2327E6}" destId="{8EF0912A-27BF-4D3F-AF2E-2B8EC6CBA6F0}" srcOrd="0" destOrd="0" presId="urn:microsoft.com/office/officeart/2005/8/layout/hierarchy2"/>
    <dgm:cxn modelId="{3FB07890-F7AF-4B57-8058-613C0428FE3B}" srcId="{B08AFC98-2A88-4261-B61D-03D8489EFB00}" destId="{8535D8FE-7F7A-4A60-A397-EDDF0DCEFD77}" srcOrd="0" destOrd="0" parTransId="{7983350E-290D-4AA3-AA64-6814DF2327E6}" sibTransId="{DFAC4678-9232-4EF1-8F58-9783D42765B5}"/>
    <dgm:cxn modelId="{91BED095-D167-493F-B9D4-AFC0CE4D5BDC}" type="presOf" srcId="{8535D8FE-7F7A-4A60-A397-EDDF0DCEFD77}" destId="{0D9C342F-2915-4A8D-820B-50DA652460E0}" srcOrd="0" destOrd="0" presId="urn:microsoft.com/office/officeart/2005/8/layout/hierarchy2"/>
    <dgm:cxn modelId="{EF198299-88A8-4DF0-8385-3EEA20743948}" type="presOf" srcId="{8EAB032C-B37D-4369-9DFD-4A7B221FD016}" destId="{9F4D4CDF-9895-4E75-A195-D1D8EEBA5662}" srcOrd="1" destOrd="0" presId="urn:microsoft.com/office/officeart/2005/8/layout/hierarchy2"/>
    <dgm:cxn modelId="{3ABAC4B0-396D-44DC-9FB0-9ACC8E55BCB1}" type="presOf" srcId="{7FD12DE2-5579-43CD-BFEE-2EA1E4A44A61}" destId="{038E6FA8-E1E4-40B8-BE7F-21846CE694AF}" srcOrd="1" destOrd="0" presId="urn:microsoft.com/office/officeart/2005/8/layout/hierarchy2"/>
    <dgm:cxn modelId="{122B02BB-D9F0-4C3C-802B-54B0F6578178}" srcId="{6DCD97C1-7BB8-43B8-A062-7C4546C56C62}" destId="{995847E6-34F7-423F-A0CD-15DA35A862BB}" srcOrd="2" destOrd="0" parTransId="{7FD12DE2-5579-43CD-BFEE-2EA1E4A44A61}" sibTransId="{46A644DA-A466-4045-A403-2A66A4003C62}"/>
    <dgm:cxn modelId="{E15B0BBC-E174-49D3-8797-0DCFB5918B0B}" type="presOf" srcId="{C5C78E7E-7C21-4894-A2E9-78D29E424678}" destId="{F99B5336-4CA6-4725-9FCA-9EB08CCB1AEA}" srcOrd="1" destOrd="0" presId="urn:microsoft.com/office/officeart/2005/8/layout/hierarchy2"/>
    <dgm:cxn modelId="{C7E022C3-8D56-4441-AADB-FAC425A9BE00}" type="presOf" srcId="{7FD12DE2-5579-43CD-BFEE-2EA1E4A44A61}" destId="{52893499-C1B6-4336-B601-AE1B7DD94EC9}" srcOrd="0" destOrd="0" presId="urn:microsoft.com/office/officeart/2005/8/layout/hierarchy2"/>
    <dgm:cxn modelId="{750789D4-9B69-4D72-A4EF-A510BB3C7A01}" type="presOf" srcId="{7983350E-290D-4AA3-AA64-6814DF2327E6}" destId="{75A7EDD2-FF77-4C35-A9D2-1AFA00C69F78}" srcOrd="1" destOrd="0" presId="urn:microsoft.com/office/officeart/2005/8/layout/hierarchy2"/>
    <dgm:cxn modelId="{6A8954D7-5511-4FD0-A433-0E08C83656E4}" type="presOf" srcId="{773815D4-6C66-4CD8-909B-1FD5B308E8AE}" destId="{65A7FF1A-A13A-4A50-9655-9AA81885578C}" srcOrd="0" destOrd="0" presId="urn:microsoft.com/office/officeart/2005/8/layout/hierarchy2"/>
    <dgm:cxn modelId="{E455DED8-F624-49D8-871A-B86CD239E31B}" type="presOf" srcId="{0D3EC57F-0B64-425F-BEA2-EFF00D8378C2}" destId="{0E877142-7AEE-4EFE-B6A2-21362D92CA27}" srcOrd="1" destOrd="0" presId="urn:microsoft.com/office/officeart/2005/8/layout/hierarchy2"/>
    <dgm:cxn modelId="{598E02DF-37ED-41B7-9F26-DFA72C418EF8}" type="presOf" srcId="{B08AFC98-2A88-4261-B61D-03D8489EFB00}" destId="{B3905F7F-3E66-41EE-B859-425C086A2679}" srcOrd="0" destOrd="0" presId="urn:microsoft.com/office/officeart/2005/8/layout/hierarchy2"/>
    <dgm:cxn modelId="{79A21CE3-D06B-48B9-89ED-101A9784F216}" type="presOf" srcId="{46A19EA4-68D5-4EF2-ACDD-4461D3E7AF50}" destId="{D74B4DB8-3BA2-40F8-B391-BCBB75ADF477}" srcOrd="0" destOrd="0" presId="urn:microsoft.com/office/officeart/2005/8/layout/hierarchy2"/>
    <dgm:cxn modelId="{23B4D9E5-A48F-422B-9D95-0395642C5037}" type="presOf" srcId="{0D3EC57F-0B64-425F-BEA2-EFF00D8378C2}" destId="{4D6EE6E5-CE1F-457B-99B4-C71D40EBE1B6}" srcOrd="0" destOrd="0" presId="urn:microsoft.com/office/officeart/2005/8/layout/hierarchy2"/>
    <dgm:cxn modelId="{C48F80F7-6F74-410C-A40D-36C3F9EF34C7}" srcId="{995847E6-34F7-423F-A0CD-15DA35A862BB}" destId="{54560124-5E0E-4471-A1EF-A366A4D7798D}" srcOrd="0" destOrd="0" parTransId="{C5C78E7E-7C21-4894-A2E9-78D29E424678}" sibTransId="{C491BE87-5347-465D-AE03-14F5C3E06812}"/>
    <dgm:cxn modelId="{90995CFB-9166-4B9A-BD03-E5AB5C61B6EF}" type="presOf" srcId="{54560124-5E0E-4471-A1EF-A366A4D7798D}" destId="{A5B4E087-A565-47A7-ABA4-46FA5F440815}" srcOrd="0" destOrd="0" presId="urn:microsoft.com/office/officeart/2005/8/layout/hierarchy2"/>
    <dgm:cxn modelId="{6083754F-9174-4D7C-8C4C-471BCB5263D9}" type="presParOf" srcId="{D74B4DB8-3BA2-40F8-B391-BCBB75ADF477}" destId="{4E470FB3-3C78-4FFA-840D-0C5B2EA44B89}" srcOrd="0" destOrd="0" presId="urn:microsoft.com/office/officeart/2005/8/layout/hierarchy2"/>
    <dgm:cxn modelId="{3C559269-E112-4C92-A523-5A58A018687A}" type="presParOf" srcId="{4E470FB3-3C78-4FFA-840D-0C5B2EA44B89}" destId="{CB44D3DA-E231-4156-A282-8A2FD808A2BB}" srcOrd="0" destOrd="0" presId="urn:microsoft.com/office/officeart/2005/8/layout/hierarchy2"/>
    <dgm:cxn modelId="{D91750B2-E923-4A87-B0FC-0838A6752A76}" type="presParOf" srcId="{4E470FB3-3C78-4FFA-840D-0C5B2EA44B89}" destId="{8643B14B-13E4-49B7-9C1F-1C943E8141E0}" srcOrd="1" destOrd="0" presId="urn:microsoft.com/office/officeart/2005/8/layout/hierarchy2"/>
    <dgm:cxn modelId="{1EDDAB31-BFA5-495F-842B-BC7970C1633B}" type="presParOf" srcId="{8643B14B-13E4-49B7-9C1F-1C943E8141E0}" destId="{058C8069-869E-4495-BEE6-0AA7EA9D5A46}" srcOrd="0" destOrd="0" presId="urn:microsoft.com/office/officeart/2005/8/layout/hierarchy2"/>
    <dgm:cxn modelId="{8952DC71-62BF-4378-ACDF-59C1599D6DF9}" type="presParOf" srcId="{058C8069-869E-4495-BEE6-0AA7EA9D5A46}" destId="{9F4D4CDF-9895-4E75-A195-D1D8EEBA5662}" srcOrd="0" destOrd="0" presId="urn:microsoft.com/office/officeart/2005/8/layout/hierarchy2"/>
    <dgm:cxn modelId="{1659A697-0A73-467C-A29C-3A8D978B473A}" type="presParOf" srcId="{8643B14B-13E4-49B7-9C1F-1C943E8141E0}" destId="{1342B376-543D-4CF2-A8A6-32EEF76BF3EB}" srcOrd="1" destOrd="0" presId="urn:microsoft.com/office/officeart/2005/8/layout/hierarchy2"/>
    <dgm:cxn modelId="{2AAA33EE-4B3F-427D-A2B4-E4CC1E6793A7}" type="presParOf" srcId="{1342B376-543D-4CF2-A8A6-32EEF76BF3EB}" destId="{482AAEC9-0959-4FF1-8723-887897197860}" srcOrd="0" destOrd="0" presId="urn:microsoft.com/office/officeart/2005/8/layout/hierarchy2"/>
    <dgm:cxn modelId="{3F5D2036-F80B-4D16-B51D-1F4F38C2FA19}" type="presParOf" srcId="{1342B376-543D-4CF2-A8A6-32EEF76BF3EB}" destId="{FD22F18B-B75B-437B-831B-EB57B7DEB98C}" srcOrd="1" destOrd="0" presId="urn:microsoft.com/office/officeart/2005/8/layout/hierarchy2"/>
    <dgm:cxn modelId="{3AABB42A-C19B-416A-B24B-C608967E845A}" type="presParOf" srcId="{8643B14B-13E4-49B7-9C1F-1C943E8141E0}" destId="{4D6EE6E5-CE1F-457B-99B4-C71D40EBE1B6}" srcOrd="2" destOrd="0" presId="urn:microsoft.com/office/officeart/2005/8/layout/hierarchy2"/>
    <dgm:cxn modelId="{93968E95-758F-493B-A2E6-3621264A41B7}" type="presParOf" srcId="{4D6EE6E5-CE1F-457B-99B4-C71D40EBE1B6}" destId="{0E877142-7AEE-4EFE-B6A2-21362D92CA27}" srcOrd="0" destOrd="0" presId="urn:microsoft.com/office/officeart/2005/8/layout/hierarchy2"/>
    <dgm:cxn modelId="{E4437FFE-B6C5-4432-B589-59E0307C9219}" type="presParOf" srcId="{8643B14B-13E4-49B7-9C1F-1C943E8141E0}" destId="{A09C2540-C01F-424C-9A6B-94A5CF977653}" srcOrd="3" destOrd="0" presId="urn:microsoft.com/office/officeart/2005/8/layout/hierarchy2"/>
    <dgm:cxn modelId="{BD00B6F4-1A79-43B1-B136-B80DF5362F8A}" type="presParOf" srcId="{A09C2540-C01F-424C-9A6B-94A5CF977653}" destId="{65A7FF1A-A13A-4A50-9655-9AA81885578C}" srcOrd="0" destOrd="0" presId="urn:microsoft.com/office/officeart/2005/8/layout/hierarchy2"/>
    <dgm:cxn modelId="{F839264E-C001-46AE-ADE8-97E0F35E93F5}" type="presParOf" srcId="{A09C2540-C01F-424C-9A6B-94A5CF977653}" destId="{B160D354-841A-4036-B2AC-661658D3E0F8}" srcOrd="1" destOrd="0" presId="urn:microsoft.com/office/officeart/2005/8/layout/hierarchy2"/>
    <dgm:cxn modelId="{CA8365B1-7596-4121-8593-F7DCE53485F6}" type="presParOf" srcId="{8643B14B-13E4-49B7-9C1F-1C943E8141E0}" destId="{52893499-C1B6-4336-B601-AE1B7DD94EC9}" srcOrd="4" destOrd="0" presId="urn:microsoft.com/office/officeart/2005/8/layout/hierarchy2"/>
    <dgm:cxn modelId="{4F40886A-49DA-45E3-8E66-156AA33B220F}" type="presParOf" srcId="{52893499-C1B6-4336-B601-AE1B7DD94EC9}" destId="{038E6FA8-E1E4-40B8-BE7F-21846CE694AF}" srcOrd="0" destOrd="0" presId="urn:microsoft.com/office/officeart/2005/8/layout/hierarchy2"/>
    <dgm:cxn modelId="{F056732B-693D-40FE-AAF5-E719B3305397}" type="presParOf" srcId="{8643B14B-13E4-49B7-9C1F-1C943E8141E0}" destId="{62030EF0-8E1D-4720-A412-33211C7492DB}" srcOrd="5" destOrd="0" presId="urn:microsoft.com/office/officeart/2005/8/layout/hierarchy2"/>
    <dgm:cxn modelId="{FBC64853-0948-44C1-B7AC-AE2D468FBB98}" type="presParOf" srcId="{62030EF0-8E1D-4720-A412-33211C7492DB}" destId="{57407937-AAFC-4E91-94ED-04BC90828BEE}" srcOrd="0" destOrd="0" presId="urn:microsoft.com/office/officeart/2005/8/layout/hierarchy2"/>
    <dgm:cxn modelId="{85BD6ABF-C5B1-4AEC-BBFA-6911128EBB88}" type="presParOf" srcId="{62030EF0-8E1D-4720-A412-33211C7492DB}" destId="{349B770F-9FF8-47A6-8012-FDDECA6C0132}" srcOrd="1" destOrd="0" presId="urn:microsoft.com/office/officeart/2005/8/layout/hierarchy2"/>
    <dgm:cxn modelId="{6566BB2C-6C9B-4838-AB52-2995C624511E}" type="presParOf" srcId="{349B770F-9FF8-47A6-8012-FDDECA6C0132}" destId="{95399265-41CE-47E3-A427-8309A5F18D71}" srcOrd="0" destOrd="0" presId="urn:microsoft.com/office/officeart/2005/8/layout/hierarchy2"/>
    <dgm:cxn modelId="{FAD7A1BB-62CC-4FEF-B0F2-B2B4A93C12FD}" type="presParOf" srcId="{95399265-41CE-47E3-A427-8309A5F18D71}" destId="{F99B5336-4CA6-4725-9FCA-9EB08CCB1AEA}" srcOrd="0" destOrd="0" presId="urn:microsoft.com/office/officeart/2005/8/layout/hierarchy2"/>
    <dgm:cxn modelId="{D095455A-AE52-4C99-A395-886B4137CC0F}" type="presParOf" srcId="{349B770F-9FF8-47A6-8012-FDDECA6C0132}" destId="{30002BFF-D304-4F2B-BAB7-03C54B1F9951}" srcOrd="1" destOrd="0" presId="urn:microsoft.com/office/officeart/2005/8/layout/hierarchy2"/>
    <dgm:cxn modelId="{96B94798-7FDA-48B8-BBE5-2C9EBFF3F5A7}" type="presParOf" srcId="{30002BFF-D304-4F2B-BAB7-03C54B1F9951}" destId="{A5B4E087-A565-47A7-ABA4-46FA5F440815}" srcOrd="0" destOrd="0" presId="urn:microsoft.com/office/officeart/2005/8/layout/hierarchy2"/>
    <dgm:cxn modelId="{C8C90759-EE23-4158-8761-CCF0FF0BF25A}" type="presParOf" srcId="{30002BFF-D304-4F2B-BAB7-03C54B1F9951}" destId="{BE87040C-B082-4351-ACAB-E685894196B3}" srcOrd="1" destOrd="0" presId="urn:microsoft.com/office/officeart/2005/8/layout/hierarchy2"/>
    <dgm:cxn modelId="{00A738BA-36D2-4B22-8AC1-629E8818AEF5}" type="presParOf" srcId="{8643B14B-13E4-49B7-9C1F-1C943E8141E0}" destId="{534C4BBA-90AC-435F-BF11-572773BE0799}" srcOrd="6" destOrd="0" presId="urn:microsoft.com/office/officeart/2005/8/layout/hierarchy2"/>
    <dgm:cxn modelId="{E6E4D2E9-21F8-4E1E-B19B-CDA70BC6C55A}" type="presParOf" srcId="{534C4BBA-90AC-435F-BF11-572773BE0799}" destId="{772B9A7A-B6C9-46CF-8F84-46AC8E1857E9}" srcOrd="0" destOrd="0" presId="urn:microsoft.com/office/officeart/2005/8/layout/hierarchy2"/>
    <dgm:cxn modelId="{278FC1D6-FE8D-4438-84E9-2EB5DA8E1E0A}" type="presParOf" srcId="{8643B14B-13E4-49B7-9C1F-1C943E8141E0}" destId="{4B9E5E15-7964-4A96-85EF-2B424F87C150}" srcOrd="7" destOrd="0" presId="urn:microsoft.com/office/officeart/2005/8/layout/hierarchy2"/>
    <dgm:cxn modelId="{D983843B-A49A-4626-95CF-EB239EF72840}" type="presParOf" srcId="{4B9E5E15-7964-4A96-85EF-2B424F87C150}" destId="{B3905F7F-3E66-41EE-B859-425C086A2679}" srcOrd="0" destOrd="0" presId="urn:microsoft.com/office/officeart/2005/8/layout/hierarchy2"/>
    <dgm:cxn modelId="{39E960B9-7CD7-4802-BBCA-F8E81644500F}" type="presParOf" srcId="{4B9E5E15-7964-4A96-85EF-2B424F87C150}" destId="{49A38951-7193-4B8E-AFF0-FEFCA6C0DEE0}" srcOrd="1" destOrd="0" presId="urn:microsoft.com/office/officeart/2005/8/layout/hierarchy2"/>
    <dgm:cxn modelId="{9347B4A1-B2C5-464B-9AF4-90F6473F379F}" type="presParOf" srcId="{49A38951-7193-4B8E-AFF0-FEFCA6C0DEE0}" destId="{8EF0912A-27BF-4D3F-AF2E-2B8EC6CBA6F0}" srcOrd="0" destOrd="0" presId="urn:microsoft.com/office/officeart/2005/8/layout/hierarchy2"/>
    <dgm:cxn modelId="{2512CEB7-7561-4679-8800-F216965FD058}" type="presParOf" srcId="{8EF0912A-27BF-4D3F-AF2E-2B8EC6CBA6F0}" destId="{75A7EDD2-FF77-4C35-A9D2-1AFA00C69F78}" srcOrd="0" destOrd="0" presId="urn:microsoft.com/office/officeart/2005/8/layout/hierarchy2"/>
    <dgm:cxn modelId="{C6E7878A-DC25-421C-B823-44B20B0D6F39}" type="presParOf" srcId="{49A38951-7193-4B8E-AFF0-FEFCA6C0DEE0}" destId="{BA811270-3CE5-4100-91E0-EE717EECDCFF}" srcOrd="1" destOrd="0" presId="urn:microsoft.com/office/officeart/2005/8/layout/hierarchy2"/>
    <dgm:cxn modelId="{E3F82B55-CF2E-4841-B8EE-65A8DE044345}" type="presParOf" srcId="{BA811270-3CE5-4100-91E0-EE717EECDCFF}" destId="{0D9C342F-2915-4A8D-820B-50DA652460E0}" srcOrd="0" destOrd="0" presId="urn:microsoft.com/office/officeart/2005/8/layout/hierarchy2"/>
    <dgm:cxn modelId="{4F1DBA04-E1DF-4EC5-B8D4-ABD190FCC3ED}" type="presParOf" srcId="{BA811270-3CE5-4100-91E0-EE717EECDCFF}" destId="{27E22E20-A9A7-47C9-B793-3657CE357F64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BD7254-EE24-47B6-9685-25587250F0FA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32403D5-BF1A-4C2F-BB07-9C930A6ED811}">
      <dgm:prSet phldrT="[Texto]" custT="1"/>
      <dgm:spPr/>
      <dgm:t>
        <a:bodyPr/>
        <a:lstStyle/>
        <a:p>
          <a:r>
            <a:rPr lang="es-ES" sz="1100" b="1" dirty="0">
              <a:solidFill>
                <a:schemeClr val="tx1"/>
              </a:solidFill>
            </a:rPr>
            <a:t>++ Depresión</a:t>
          </a:r>
        </a:p>
        <a:p>
          <a:r>
            <a:rPr lang="es-ES" sz="1100" b="1" dirty="0">
              <a:solidFill>
                <a:schemeClr val="tx1"/>
              </a:solidFill>
            </a:rPr>
            <a:t>P=0,001</a:t>
          </a:r>
        </a:p>
      </dgm:t>
    </dgm:pt>
    <dgm:pt modelId="{51835478-58CF-422D-92DC-4F4BD4A50DFC}" type="parTrans" cxnId="{099B57D2-D7A9-4413-A0C2-B2DA2FBDE5A2}">
      <dgm:prSet/>
      <dgm:spPr/>
      <dgm:t>
        <a:bodyPr/>
        <a:lstStyle/>
        <a:p>
          <a:endParaRPr lang="es-ES"/>
        </a:p>
      </dgm:t>
    </dgm:pt>
    <dgm:pt modelId="{EEC91A97-161D-41A1-B3E5-BCE5F09CDBBC}" type="sibTrans" cxnId="{099B57D2-D7A9-4413-A0C2-B2DA2FBDE5A2}">
      <dgm:prSet/>
      <dgm:spPr/>
      <dgm:t>
        <a:bodyPr/>
        <a:lstStyle/>
        <a:p>
          <a:endParaRPr lang="es-ES"/>
        </a:p>
      </dgm:t>
    </dgm:pt>
    <dgm:pt modelId="{EBC9D5EE-22BE-4927-8811-C41FF40FF8A0}">
      <dgm:prSet phldrT="[Texto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dgm:style>
      </dgm:prSet>
      <dgm:spPr>
        <a:noFill/>
        <a:ln>
          <a:noFill/>
        </a:ln>
      </dgm:spPr>
      <dgm:t>
        <a:bodyPr/>
        <a:lstStyle/>
        <a:p>
          <a:r>
            <a:rPr lang="es-ES" sz="1100" b="1" dirty="0"/>
            <a:t>Insomnio</a:t>
          </a:r>
        </a:p>
      </dgm:t>
    </dgm:pt>
    <dgm:pt modelId="{7540F6FE-A8D8-44DC-8D92-86807A2645D2}" type="parTrans" cxnId="{FFF75CC8-34E9-48FA-83A0-938DCC9252D6}">
      <dgm:prSet/>
      <dgm:spPr/>
      <dgm:t>
        <a:bodyPr/>
        <a:lstStyle/>
        <a:p>
          <a:endParaRPr lang="es-ES"/>
        </a:p>
      </dgm:t>
    </dgm:pt>
    <dgm:pt modelId="{53F4FBC9-9F4A-4A1C-84D9-E6CD824B62F6}" type="sibTrans" cxnId="{FFF75CC8-34E9-48FA-83A0-938DCC9252D6}">
      <dgm:prSet/>
      <dgm:spPr/>
      <dgm:t>
        <a:bodyPr/>
        <a:lstStyle/>
        <a:p>
          <a:endParaRPr lang="es-ES"/>
        </a:p>
      </dgm:t>
    </dgm:pt>
    <dgm:pt modelId="{AE490BA8-B273-40EC-AB6F-22BBC70F429F}">
      <dgm:prSet phldrT="[Texto]" custT="1"/>
      <dgm:spPr/>
      <dgm:t>
        <a:bodyPr/>
        <a:lstStyle/>
        <a:p>
          <a:r>
            <a:rPr lang="es-ES" sz="1100" b="1" dirty="0"/>
            <a:t>-- </a:t>
          </a:r>
        </a:p>
        <a:p>
          <a:r>
            <a:rPr lang="es-ES" sz="1100" b="1" dirty="0"/>
            <a:t>Ansiedad</a:t>
          </a:r>
        </a:p>
        <a:p>
          <a:r>
            <a:rPr lang="es-ES" sz="1100" b="1" dirty="0"/>
            <a:t>P=0,68</a:t>
          </a:r>
        </a:p>
      </dgm:t>
    </dgm:pt>
    <dgm:pt modelId="{1071F78E-2FAB-4BBF-8A46-EEB4132B0C74}" type="parTrans" cxnId="{611E28DA-7350-48F6-8289-DF040F0F75A8}">
      <dgm:prSet/>
      <dgm:spPr/>
      <dgm:t>
        <a:bodyPr/>
        <a:lstStyle/>
        <a:p>
          <a:endParaRPr lang="es-ES"/>
        </a:p>
      </dgm:t>
    </dgm:pt>
    <dgm:pt modelId="{F129F41A-EAF3-4C7E-ADE4-CF487991D486}" type="sibTrans" cxnId="{611E28DA-7350-48F6-8289-DF040F0F75A8}">
      <dgm:prSet/>
      <dgm:spPr/>
      <dgm:t>
        <a:bodyPr/>
        <a:lstStyle/>
        <a:p>
          <a:endParaRPr lang="es-ES"/>
        </a:p>
      </dgm:t>
    </dgm:pt>
    <dgm:pt modelId="{15158F82-246D-49C3-ADE5-3C46787A30D4}" type="pres">
      <dgm:prSet presAssocID="{F9BD7254-EE24-47B6-9685-25587250F0FA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AC664658-B45C-4B8C-AD06-D3BA45FA8081}" type="pres">
      <dgm:prSet presAssocID="{B32403D5-BF1A-4C2F-BB07-9C930A6ED811}" presName="Accent1" presStyleCnt="0"/>
      <dgm:spPr/>
    </dgm:pt>
    <dgm:pt modelId="{73810AEC-640F-4D0D-A1E9-26891005A3E7}" type="pres">
      <dgm:prSet presAssocID="{B32403D5-BF1A-4C2F-BB07-9C930A6ED811}" presName="Accent" presStyleLbl="node1" presStyleIdx="0" presStyleCnt="3" custAng="11475937" custScaleX="95833" custScaleY="96889" custLinFactNeighborX="-62462" custLinFactNeighborY="45380"/>
      <dgm:spPr/>
    </dgm:pt>
    <dgm:pt modelId="{72255719-66BE-435A-903C-66C6FF7F98BB}" type="pres">
      <dgm:prSet presAssocID="{B32403D5-BF1A-4C2F-BB07-9C930A6ED811}" presName="Parent1" presStyleLbl="revTx" presStyleIdx="0" presStyleCnt="3" custScaleX="149206" custScaleY="287018" custLinFactNeighborX="26017" custLinFactNeighborY="34293">
        <dgm:presLayoutVars>
          <dgm:chMax val="1"/>
          <dgm:chPref val="1"/>
          <dgm:bulletEnabled val="1"/>
        </dgm:presLayoutVars>
      </dgm:prSet>
      <dgm:spPr/>
    </dgm:pt>
    <dgm:pt modelId="{292D9117-0ECC-4FA8-97DC-D170850A2636}" type="pres">
      <dgm:prSet presAssocID="{EBC9D5EE-22BE-4927-8811-C41FF40FF8A0}" presName="Accent2" presStyleCnt="0"/>
      <dgm:spPr/>
    </dgm:pt>
    <dgm:pt modelId="{E4E51488-B77D-4C08-8AB7-418C2CE1B3E6}" type="pres">
      <dgm:prSet presAssocID="{EBC9D5EE-22BE-4927-8811-C41FF40FF8A0}" presName="Accent" presStyleLbl="node1" presStyleIdx="1" presStyleCnt="3" custAng="18968921" custScaleX="91110" custScaleY="94823" custLinFactNeighborX="-37111" custLinFactNeighborY="43292"/>
      <dgm:spPr/>
    </dgm:pt>
    <dgm:pt modelId="{E96B96CE-CCDD-47B1-8176-09D6046E257A}" type="pres">
      <dgm:prSet presAssocID="{EBC9D5EE-22BE-4927-8811-C41FF40FF8A0}" presName="Parent2" presStyleLbl="revTx" presStyleIdx="1" presStyleCnt="3" custScaleX="113036" custScaleY="118305" custLinFactNeighborX="-57823" custLinFactNeighborY="-28635">
        <dgm:presLayoutVars>
          <dgm:chMax val="1"/>
          <dgm:chPref val="1"/>
          <dgm:bulletEnabled val="1"/>
        </dgm:presLayoutVars>
      </dgm:prSet>
      <dgm:spPr/>
    </dgm:pt>
    <dgm:pt modelId="{C57396CA-D1C0-4573-A5C9-683B3ED93627}" type="pres">
      <dgm:prSet presAssocID="{AE490BA8-B273-40EC-AB6F-22BBC70F429F}" presName="Accent3" presStyleCnt="0"/>
      <dgm:spPr/>
    </dgm:pt>
    <dgm:pt modelId="{65643484-7B6F-4057-8E99-3C741885B3A1}" type="pres">
      <dgm:prSet presAssocID="{AE490BA8-B273-40EC-AB6F-22BBC70F429F}" presName="Accent" presStyleLbl="node1" presStyleIdx="2" presStyleCnt="3" custAng="19397502" custScaleX="124206" custScaleY="136193" custLinFactY="-22875" custLinFactNeighborX="19194" custLinFactNeighborY="-100000"/>
      <dgm:spPr/>
    </dgm:pt>
    <dgm:pt modelId="{D47CA27C-7C99-4E08-91BE-3D03C3F70397}" type="pres">
      <dgm:prSet presAssocID="{AE490BA8-B273-40EC-AB6F-22BBC70F429F}" presName="Parent3" presStyleLbl="revTx" presStyleIdx="2" presStyleCnt="3" custScaleX="171274" custScaleY="329008" custLinFactNeighborX="44369" custLinFactNeighborY="64823">
        <dgm:presLayoutVars>
          <dgm:chMax val="1"/>
          <dgm:chPref val="1"/>
          <dgm:bulletEnabled val="1"/>
        </dgm:presLayoutVars>
      </dgm:prSet>
      <dgm:spPr/>
    </dgm:pt>
  </dgm:ptLst>
  <dgm:cxnLst>
    <dgm:cxn modelId="{964D0E22-51C9-4B06-A020-F63B6DE83B43}" type="presOf" srcId="{B32403D5-BF1A-4C2F-BB07-9C930A6ED811}" destId="{72255719-66BE-435A-903C-66C6FF7F98BB}" srcOrd="0" destOrd="0" presId="urn:microsoft.com/office/officeart/2009/layout/CircleArrowProcess"/>
    <dgm:cxn modelId="{A6642570-C5CC-44E1-9446-144ABCA11DC3}" type="presOf" srcId="{AE490BA8-B273-40EC-AB6F-22BBC70F429F}" destId="{D47CA27C-7C99-4E08-91BE-3D03C3F70397}" srcOrd="0" destOrd="0" presId="urn:microsoft.com/office/officeart/2009/layout/CircleArrowProcess"/>
    <dgm:cxn modelId="{7005509D-B11C-4CF8-94AF-C06D051D7C25}" type="presOf" srcId="{EBC9D5EE-22BE-4927-8811-C41FF40FF8A0}" destId="{E96B96CE-CCDD-47B1-8176-09D6046E257A}" srcOrd="0" destOrd="0" presId="urn:microsoft.com/office/officeart/2009/layout/CircleArrowProcess"/>
    <dgm:cxn modelId="{3BD7A6BF-E2E7-44C3-AB3B-E1B54A5BCAA0}" type="presOf" srcId="{F9BD7254-EE24-47B6-9685-25587250F0FA}" destId="{15158F82-246D-49C3-ADE5-3C46787A30D4}" srcOrd="0" destOrd="0" presId="urn:microsoft.com/office/officeart/2009/layout/CircleArrowProcess"/>
    <dgm:cxn modelId="{FFF75CC8-34E9-48FA-83A0-938DCC9252D6}" srcId="{F9BD7254-EE24-47B6-9685-25587250F0FA}" destId="{EBC9D5EE-22BE-4927-8811-C41FF40FF8A0}" srcOrd="1" destOrd="0" parTransId="{7540F6FE-A8D8-44DC-8D92-86807A2645D2}" sibTransId="{53F4FBC9-9F4A-4A1C-84D9-E6CD824B62F6}"/>
    <dgm:cxn modelId="{099B57D2-D7A9-4413-A0C2-B2DA2FBDE5A2}" srcId="{F9BD7254-EE24-47B6-9685-25587250F0FA}" destId="{B32403D5-BF1A-4C2F-BB07-9C930A6ED811}" srcOrd="0" destOrd="0" parTransId="{51835478-58CF-422D-92DC-4F4BD4A50DFC}" sibTransId="{EEC91A97-161D-41A1-B3E5-BCE5F09CDBBC}"/>
    <dgm:cxn modelId="{611E28DA-7350-48F6-8289-DF040F0F75A8}" srcId="{F9BD7254-EE24-47B6-9685-25587250F0FA}" destId="{AE490BA8-B273-40EC-AB6F-22BBC70F429F}" srcOrd="2" destOrd="0" parTransId="{1071F78E-2FAB-4BBF-8A46-EEB4132B0C74}" sibTransId="{F129F41A-EAF3-4C7E-ADE4-CF487991D486}"/>
    <dgm:cxn modelId="{D7225FBC-DD58-4236-8164-27C6EEF298D7}" type="presParOf" srcId="{15158F82-246D-49C3-ADE5-3C46787A30D4}" destId="{AC664658-B45C-4B8C-AD06-D3BA45FA8081}" srcOrd="0" destOrd="0" presId="urn:microsoft.com/office/officeart/2009/layout/CircleArrowProcess"/>
    <dgm:cxn modelId="{01DD394A-1CB9-43D4-8E6E-196F604463BD}" type="presParOf" srcId="{AC664658-B45C-4B8C-AD06-D3BA45FA8081}" destId="{73810AEC-640F-4D0D-A1E9-26891005A3E7}" srcOrd="0" destOrd="0" presId="urn:microsoft.com/office/officeart/2009/layout/CircleArrowProcess"/>
    <dgm:cxn modelId="{893F3F81-5147-4440-8E8C-821ECDCDA073}" type="presParOf" srcId="{15158F82-246D-49C3-ADE5-3C46787A30D4}" destId="{72255719-66BE-435A-903C-66C6FF7F98BB}" srcOrd="1" destOrd="0" presId="urn:microsoft.com/office/officeart/2009/layout/CircleArrowProcess"/>
    <dgm:cxn modelId="{8BCB26D0-DC8B-4216-8985-3F4D6AAEFA29}" type="presParOf" srcId="{15158F82-246D-49C3-ADE5-3C46787A30D4}" destId="{292D9117-0ECC-4FA8-97DC-D170850A2636}" srcOrd="2" destOrd="0" presId="urn:microsoft.com/office/officeart/2009/layout/CircleArrowProcess"/>
    <dgm:cxn modelId="{8F3FBC33-84C2-4AB6-AE11-C79811A7B7F7}" type="presParOf" srcId="{292D9117-0ECC-4FA8-97DC-D170850A2636}" destId="{E4E51488-B77D-4C08-8AB7-418C2CE1B3E6}" srcOrd="0" destOrd="0" presId="urn:microsoft.com/office/officeart/2009/layout/CircleArrowProcess"/>
    <dgm:cxn modelId="{1E6349BA-2B4D-4239-A0D4-46ECF2AAA8FA}" type="presParOf" srcId="{15158F82-246D-49C3-ADE5-3C46787A30D4}" destId="{E96B96CE-CCDD-47B1-8176-09D6046E257A}" srcOrd="3" destOrd="0" presId="urn:microsoft.com/office/officeart/2009/layout/CircleArrowProcess"/>
    <dgm:cxn modelId="{636D7CCB-DC0F-4371-8C2B-CAABEE04E011}" type="presParOf" srcId="{15158F82-246D-49C3-ADE5-3C46787A30D4}" destId="{C57396CA-D1C0-4573-A5C9-683B3ED93627}" srcOrd="4" destOrd="0" presId="urn:microsoft.com/office/officeart/2009/layout/CircleArrowProcess"/>
    <dgm:cxn modelId="{5A680178-E39C-478D-93AD-9AD592C0660C}" type="presParOf" srcId="{C57396CA-D1C0-4573-A5C9-683B3ED93627}" destId="{65643484-7B6F-4057-8E99-3C741885B3A1}" srcOrd="0" destOrd="0" presId="urn:microsoft.com/office/officeart/2009/layout/CircleArrowProcess"/>
    <dgm:cxn modelId="{4775E993-26AF-4D89-93FD-D1654EE4A23F}" type="presParOf" srcId="{15158F82-246D-49C3-ADE5-3C46787A30D4}" destId="{D47CA27C-7C99-4E08-91BE-3D03C3F70397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44D3DA-E231-4156-A282-8A2FD808A2BB}">
      <dsp:nvSpPr>
        <dsp:cNvPr id="0" name=""/>
        <dsp:cNvSpPr/>
      </dsp:nvSpPr>
      <dsp:spPr>
        <a:xfrm>
          <a:off x="259171" y="1149363"/>
          <a:ext cx="1023150" cy="5095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80 pacientes</a:t>
          </a:r>
        </a:p>
      </dsp:txBody>
      <dsp:txXfrm>
        <a:off x="274096" y="1164288"/>
        <a:ext cx="993300" cy="479735"/>
      </dsp:txXfrm>
    </dsp:sp>
    <dsp:sp modelId="{058C8069-869E-4495-BEE6-0AA7EA9D5A46}">
      <dsp:nvSpPr>
        <dsp:cNvPr id="0" name=""/>
        <dsp:cNvSpPr/>
      </dsp:nvSpPr>
      <dsp:spPr>
        <a:xfrm rot="17738534">
          <a:off x="947967" y="852338"/>
          <a:ext cx="1178862" cy="40873"/>
        </a:xfrm>
        <a:custGeom>
          <a:avLst/>
          <a:gdLst/>
          <a:ahLst/>
          <a:cxnLst/>
          <a:rect l="0" t="0" r="0" b="0"/>
          <a:pathLst>
            <a:path>
              <a:moveTo>
                <a:pt x="0" y="20436"/>
              </a:moveTo>
              <a:lnTo>
                <a:pt x="1178862" y="204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507927" y="843303"/>
        <a:ext cx="58943" cy="58943"/>
      </dsp:txXfrm>
    </dsp:sp>
    <dsp:sp modelId="{482AAEC9-0959-4FF1-8723-887897197860}">
      <dsp:nvSpPr>
        <dsp:cNvPr id="0" name=""/>
        <dsp:cNvSpPr/>
      </dsp:nvSpPr>
      <dsp:spPr>
        <a:xfrm>
          <a:off x="1792476" y="1699"/>
          <a:ext cx="1512375" cy="67939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/>
            <a:t>Insomnio moderado-grave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/>
            <a:t>26,3% </a:t>
          </a:r>
          <a:endParaRPr lang="es-ES" sz="1400" kern="1200" dirty="0"/>
        </a:p>
      </dsp:txBody>
      <dsp:txXfrm>
        <a:off x="1812375" y="21598"/>
        <a:ext cx="1472577" cy="639592"/>
      </dsp:txXfrm>
    </dsp:sp>
    <dsp:sp modelId="{4D6EE6E5-CE1F-457B-99B4-C71D40EBE1B6}">
      <dsp:nvSpPr>
        <dsp:cNvPr id="0" name=""/>
        <dsp:cNvSpPr/>
      </dsp:nvSpPr>
      <dsp:spPr>
        <a:xfrm rot="19552043">
          <a:off x="1229239" y="1210807"/>
          <a:ext cx="616319" cy="40873"/>
        </a:xfrm>
        <a:custGeom>
          <a:avLst/>
          <a:gdLst/>
          <a:ahLst/>
          <a:cxnLst/>
          <a:rect l="0" t="0" r="0" b="0"/>
          <a:pathLst>
            <a:path>
              <a:moveTo>
                <a:pt x="0" y="20436"/>
              </a:moveTo>
              <a:lnTo>
                <a:pt x="616319" y="204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521991" y="1215836"/>
        <a:ext cx="30815" cy="30815"/>
      </dsp:txXfrm>
    </dsp:sp>
    <dsp:sp modelId="{65A7FF1A-A13A-4A50-9655-9AA81885578C}">
      <dsp:nvSpPr>
        <dsp:cNvPr id="0" name=""/>
        <dsp:cNvSpPr/>
      </dsp:nvSpPr>
      <dsp:spPr>
        <a:xfrm>
          <a:off x="1792476" y="776743"/>
          <a:ext cx="1757338" cy="56317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/>
            <a:t>Insomnio subclínico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/>
            <a:t>23,8% </a:t>
          </a:r>
          <a:endParaRPr lang="es-ES" sz="1400" kern="1200" dirty="0"/>
        </a:p>
      </dsp:txBody>
      <dsp:txXfrm>
        <a:off x="1808971" y="793238"/>
        <a:ext cx="1724348" cy="530187"/>
      </dsp:txXfrm>
    </dsp:sp>
    <dsp:sp modelId="{52893499-C1B6-4336-B601-AE1B7DD94EC9}">
      <dsp:nvSpPr>
        <dsp:cNvPr id="0" name=""/>
        <dsp:cNvSpPr/>
      </dsp:nvSpPr>
      <dsp:spPr>
        <a:xfrm rot="2068380">
          <a:off x="1227987" y="1558851"/>
          <a:ext cx="618823" cy="40873"/>
        </a:xfrm>
        <a:custGeom>
          <a:avLst/>
          <a:gdLst/>
          <a:ahLst/>
          <a:cxnLst/>
          <a:rect l="0" t="0" r="0" b="0"/>
          <a:pathLst>
            <a:path>
              <a:moveTo>
                <a:pt x="0" y="20436"/>
              </a:moveTo>
              <a:lnTo>
                <a:pt x="618823" y="204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521928" y="1563817"/>
        <a:ext cx="30941" cy="30941"/>
      </dsp:txXfrm>
    </dsp:sp>
    <dsp:sp modelId="{57407937-AAFC-4E91-94ED-04BC90828BEE}">
      <dsp:nvSpPr>
        <dsp:cNvPr id="0" name=""/>
        <dsp:cNvSpPr/>
      </dsp:nvSpPr>
      <dsp:spPr>
        <a:xfrm>
          <a:off x="1792476" y="1435575"/>
          <a:ext cx="1275383" cy="6376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Depresión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kern="1200" dirty="0"/>
            <a:t>23,8%</a:t>
          </a:r>
        </a:p>
      </dsp:txBody>
      <dsp:txXfrm>
        <a:off x="1811153" y="1454252"/>
        <a:ext cx="1238029" cy="600337"/>
      </dsp:txXfrm>
    </dsp:sp>
    <dsp:sp modelId="{95399265-41CE-47E3-A427-8309A5F18D71}">
      <dsp:nvSpPr>
        <dsp:cNvPr id="0" name=""/>
        <dsp:cNvSpPr/>
      </dsp:nvSpPr>
      <dsp:spPr>
        <a:xfrm>
          <a:off x="3067859" y="1733984"/>
          <a:ext cx="510153" cy="40873"/>
        </a:xfrm>
        <a:custGeom>
          <a:avLst/>
          <a:gdLst/>
          <a:ahLst/>
          <a:cxnLst/>
          <a:rect l="0" t="0" r="0" b="0"/>
          <a:pathLst>
            <a:path>
              <a:moveTo>
                <a:pt x="0" y="20436"/>
              </a:moveTo>
              <a:lnTo>
                <a:pt x="510153" y="204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310182" y="1741667"/>
        <a:ext cx="25507" cy="25507"/>
      </dsp:txXfrm>
    </dsp:sp>
    <dsp:sp modelId="{A5B4E087-A565-47A7-ABA4-46FA5F440815}">
      <dsp:nvSpPr>
        <dsp:cNvPr id="0" name=""/>
        <dsp:cNvSpPr/>
      </dsp:nvSpPr>
      <dsp:spPr>
        <a:xfrm>
          <a:off x="3578012" y="1435575"/>
          <a:ext cx="1275383" cy="6376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/>
            <a:t>Moderada-grave 18,8%</a:t>
          </a:r>
          <a:endParaRPr lang="es-ES" sz="1400" kern="1200" dirty="0"/>
        </a:p>
      </dsp:txBody>
      <dsp:txXfrm>
        <a:off x="3596689" y="1454252"/>
        <a:ext cx="1238029" cy="600337"/>
      </dsp:txXfrm>
    </dsp:sp>
    <dsp:sp modelId="{534C4BBA-90AC-435F-BF11-572773BE0799}">
      <dsp:nvSpPr>
        <dsp:cNvPr id="0" name=""/>
        <dsp:cNvSpPr/>
      </dsp:nvSpPr>
      <dsp:spPr>
        <a:xfrm rot="3887364">
          <a:off x="938552" y="1925524"/>
          <a:ext cx="1197692" cy="40873"/>
        </a:xfrm>
        <a:custGeom>
          <a:avLst/>
          <a:gdLst/>
          <a:ahLst/>
          <a:cxnLst/>
          <a:rect l="0" t="0" r="0" b="0"/>
          <a:pathLst>
            <a:path>
              <a:moveTo>
                <a:pt x="0" y="20436"/>
              </a:moveTo>
              <a:lnTo>
                <a:pt x="1197692" y="2043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1507457" y="1916018"/>
        <a:ext cx="59884" cy="59884"/>
      </dsp:txXfrm>
    </dsp:sp>
    <dsp:sp modelId="{B3905F7F-3E66-41EE-B859-425C086A2679}">
      <dsp:nvSpPr>
        <dsp:cNvPr id="0" name=""/>
        <dsp:cNvSpPr/>
      </dsp:nvSpPr>
      <dsp:spPr>
        <a:xfrm>
          <a:off x="1792476" y="2168920"/>
          <a:ext cx="1275383" cy="6376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/>
            <a:t>Ansiedad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/>
            <a:t>17,5%</a:t>
          </a:r>
          <a:endParaRPr lang="es-ES" sz="1400" kern="1200" dirty="0"/>
        </a:p>
      </dsp:txBody>
      <dsp:txXfrm>
        <a:off x="1811153" y="2187597"/>
        <a:ext cx="1238029" cy="600337"/>
      </dsp:txXfrm>
    </dsp:sp>
    <dsp:sp modelId="{8EF0912A-27BF-4D3F-AF2E-2B8EC6CBA6F0}">
      <dsp:nvSpPr>
        <dsp:cNvPr id="0" name=""/>
        <dsp:cNvSpPr/>
      </dsp:nvSpPr>
      <dsp:spPr>
        <a:xfrm>
          <a:off x="3067859" y="2467329"/>
          <a:ext cx="510153" cy="40873"/>
        </a:xfrm>
        <a:custGeom>
          <a:avLst/>
          <a:gdLst/>
          <a:ahLst/>
          <a:cxnLst/>
          <a:rect l="0" t="0" r="0" b="0"/>
          <a:pathLst>
            <a:path>
              <a:moveTo>
                <a:pt x="0" y="20436"/>
              </a:moveTo>
              <a:lnTo>
                <a:pt x="510153" y="20436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310182" y="2475012"/>
        <a:ext cx="25507" cy="25507"/>
      </dsp:txXfrm>
    </dsp:sp>
    <dsp:sp modelId="{0D9C342F-2915-4A8D-820B-50DA652460E0}">
      <dsp:nvSpPr>
        <dsp:cNvPr id="0" name=""/>
        <dsp:cNvSpPr/>
      </dsp:nvSpPr>
      <dsp:spPr>
        <a:xfrm>
          <a:off x="3578012" y="2168920"/>
          <a:ext cx="1275383" cy="63769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0" i="0" kern="1200" dirty="0"/>
            <a:t>Moderada-grave 12,5%</a:t>
          </a:r>
          <a:endParaRPr lang="es-ES" sz="1400" kern="1200" dirty="0"/>
        </a:p>
      </dsp:txBody>
      <dsp:txXfrm>
        <a:off x="3596689" y="2187597"/>
        <a:ext cx="1238029" cy="6003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810AEC-640F-4D0D-A1E9-26891005A3E7}">
      <dsp:nvSpPr>
        <dsp:cNvPr id="0" name=""/>
        <dsp:cNvSpPr/>
      </dsp:nvSpPr>
      <dsp:spPr>
        <a:xfrm rot="11475937">
          <a:off x="-8025" y="345929"/>
          <a:ext cx="863593" cy="873242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255719-66BE-435A-903C-66C6FF7F98BB}">
      <dsp:nvSpPr>
        <dsp:cNvPr id="0" name=""/>
        <dsp:cNvSpPr/>
      </dsp:nvSpPr>
      <dsp:spPr>
        <a:xfrm>
          <a:off x="742334" y="100072"/>
          <a:ext cx="747146" cy="7184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++ Depresión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>
              <a:solidFill>
                <a:schemeClr val="tx1"/>
              </a:solidFill>
            </a:rPr>
            <a:t>P=0,001</a:t>
          </a:r>
        </a:p>
      </dsp:txBody>
      <dsp:txXfrm>
        <a:off x="742334" y="100072"/>
        <a:ext cx="747146" cy="718446"/>
      </dsp:txXfrm>
    </dsp:sp>
    <dsp:sp modelId="{E4E51488-B77D-4C08-8AB7-418C2CE1B3E6}">
      <dsp:nvSpPr>
        <dsp:cNvPr id="0" name=""/>
        <dsp:cNvSpPr/>
      </dsp:nvSpPr>
      <dsp:spPr>
        <a:xfrm rot="18968921">
          <a:off x="-8585" y="854273"/>
          <a:ext cx="821032" cy="854621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6B96CE-CCDD-47B1-8176-09D6046E257A}">
      <dsp:nvSpPr>
        <dsp:cNvPr id="0" name=""/>
        <dsp:cNvSpPr/>
      </dsp:nvSpPr>
      <dsp:spPr>
        <a:xfrm>
          <a:off x="163793" y="674559"/>
          <a:ext cx="566025" cy="2961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5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Insomnio</a:t>
          </a:r>
        </a:p>
      </dsp:txBody>
      <dsp:txXfrm>
        <a:off x="163793" y="674559"/>
        <a:ext cx="566025" cy="296134"/>
      </dsp:txXfrm>
    </dsp:sp>
    <dsp:sp modelId="{65643484-7B6F-4057-8E99-3C741885B3A1}">
      <dsp:nvSpPr>
        <dsp:cNvPr id="0" name=""/>
        <dsp:cNvSpPr/>
      </dsp:nvSpPr>
      <dsp:spPr>
        <a:xfrm rot="19397502">
          <a:off x="655109" y="-71285"/>
          <a:ext cx="961630" cy="1054858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7CA27C-7C99-4E08-91BE-3D03C3F70397}">
      <dsp:nvSpPr>
        <dsp:cNvPr id="0" name=""/>
        <dsp:cNvSpPr/>
      </dsp:nvSpPr>
      <dsp:spPr>
        <a:xfrm>
          <a:off x="780164" y="1048654"/>
          <a:ext cx="857651" cy="8235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--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Ansiedad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b="1" kern="1200" dirty="0"/>
            <a:t>P=0,68</a:t>
          </a:r>
        </a:p>
      </dsp:txBody>
      <dsp:txXfrm>
        <a:off x="780164" y="1048654"/>
        <a:ext cx="857651" cy="8235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79712" y="123478"/>
            <a:ext cx="5974432" cy="792088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r>
              <a:rPr lang="es-ES" sz="20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Prevalencia de insomnio en pacientes con Enfermedad pulmonar obstructiva crónica (EPOC)</a:t>
            </a:r>
            <a:endParaRPr lang="es-ES" sz="20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93265" y="926330"/>
            <a:ext cx="5974432" cy="359806"/>
          </a:xfrm>
        </p:spPr>
        <p:txBody>
          <a:bodyPr>
            <a:normAutofit fontScale="32500" lnSpcReduction="20000"/>
          </a:bodyPr>
          <a:lstStyle/>
          <a:p>
            <a:pPr algn="l"/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R. De Andrés David; A.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Aís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Daza; S. Gutiérrez Hernández; S. Gutiérrez Hernández; A.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Arnedillo</a:t>
            </a:r>
            <a:r>
              <a:rPr lang="es-E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Muñoz. Hospital Universitario Puerta del Mar, Cádiz</a:t>
            </a:r>
            <a:r>
              <a:rPr lang="es-ES" dirty="0">
                <a:solidFill>
                  <a:srgbClr val="222222"/>
                </a:solidFill>
                <a:latin typeface="Arial" panose="020B0604020202020204" pitchFamily="34" charset="0"/>
              </a:rPr>
              <a:t>, España</a:t>
            </a:r>
            <a:endParaRPr lang="es-ES" dirty="0"/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2E95F77C-4FB9-9244-FE5E-B881ABC25C2B}"/>
              </a:ext>
            </a:extLst>
          </p:cNvPr>
          <p:cNvSpPr/>
          <p:nvPr/>
        </p:nvSpPr>
        <p:spPr>
          <a:xfrm>
            <a:off x="3243816" y="1851670"/>
            <a:ext cx="2294095" cy="1368152"/>
          </a:xfrm>
          <a:prstGeom prst="roundRect">
            <a:avLst/>
          </a:prstGeom>
          <a:gradFill flip="none" rotWithShape="1">
            <a:gsLst>
              <a:gs pos="71326">
                <a:srgbClr val="6B5587"/>
              </a:gs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dirty="0"/>
              <a:t>Prevalencia en EPOC:</a:t>
            </a:r>
          </a:p>
          <a:p>
            <a:pPr algn="ctr"/>
            <a:r>
              <a:rPr lang="es-ES" dirty="0"/>
              <a:t>- Insomnio</a:t>
            </a:r>
          </a:p>
          <a:p>
            <a:r>
              <a:rPr lang="es-ES" dirty="0"/>
              <a:t>Relación con:</a:t>
            </a:r>
          </a:p>
          <a:p>
            <a:pPr algn="ctr"/>
            <a:r>
              <a:rPr lang="es-ES" dirty="0"/>
              <a:t>- Ansiedad</a:t>
            </a:r>
          </a:p>
          <a:p>
            <a:pPr algn="ctr"/>
            <a:r>
              <a:rPr lang="es-ES" dirty="0"/>
              <a:t> - Depresión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565FA5C7-02AF-3A27-F41C-95F0688DA341}"/>
              </a:ext>
            </a:extLst>
          </p:cNvPr>
          <p:cNvSpPr/>
          <p:nvPr/>
        </p:nvSpPr>
        <p:spPr>
          <a:xfrm>
            <a:off x="1211785" y="2094984"/>
            <a:ext cx="864096" cy="4436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Sueño</a:t>
            </a:r>
          </a:p>
        </p:txBody>
      </p:sp>
      <p:sp>
        <p:nvSpPr>
          <p:cNvPr id="9" name="Flecha: curvada hacia la izquierda 8">
            <a:extLst>
              <a:ext uri="{FF2B5EF4-FFF2-40B4-BE49-F238E27FC236}">
                <a16:creationId xmlns:a16="http://schemas.microsoft.com/office/drawing/2014/main" id="{2457B800-2DC6-D27E-27CA-F770A0516472}"/>
              </a:ext>
            </a:extLst>
          </p:cNvPr>
          <p:cNvSpPr/>
          <p:nvPr/>
        </p:nvSpPr>
        <p:spPr>
          <a:xfrm rot="21444600">
            <a:off x="2335973" y="1747317"/>
            <a:ext cx="573988" cy="1128742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F1EA1C7A-6CE1-D12B-471C-980E11D9254F}"/>
              </a:ext>
            </a:extLst>
          </p:cNvPr>
          <p:cNvSpPr/>
          <p:nvPr/>
        </p:nvSpPr>
        <p:spPr>
          <a:xfrm>
            <a:off x="1092220" y="1531268"/>
            <a:ext cx="1103226" cy="4436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Ansiedad</a:t>
            </a:r>
          </a:p>
        </p:txBody>
      </p:sp>
      <p:sp>
        <p:nvSpPr>
          <p:cNvPr id="11" name="Flecha: curvada hacia la izquierda 10">
            <a:extLst>
              <a:ext uri="{FF2B5EF4-FFF2-40B4-BE49-F238E27FC236}">
                <a16:creationId xmlns:a16="http://schemas.microsoft.com/office/drawing/2014/main" id="{F714B14B-B4B7-B41E-13CF-0899ACB0FCF5}"/>
              </a:ext>
            </a:extLst>
          </p:cNvPr>
          <p:cNvSpPr/>
          <p:nvPr/>
        </p:nvSpPr>
        <p:spPr>
          <a:xfrm rot="10963394">
            <a:off x="302530" y="1634108"/>
            <a:ext cx="668156" cy="1228828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60C94D7D-3094-9DBA-43A9-83A2DE5CA625}"/>
              </a:ext>
            </a:extLst>
          </p:cNvPr>
          <p:cNvSpPr/>
          <p:nvPr/>
        </p:nvSpPr>
        <p:spPr>
          <a:xfrm>
            <a:off x="1045860" y="2666620"/>
            <a:ext cx="1218543" cy="44366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Depresión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1435F9C1-2036-7F74-A445-C43C5F5E6C25}"/>
              </a:ext>
            </a:extLst>
          </p:cNvPr>
          <p:cNvSpPr/>
          <p:nvPr/>
        </p:nvSpPr>
        <p:spPr>
          <a:xfrm>
            <a:off x="3814800" y="1309436"/>
            <a:ext cx="1152128" cy="44366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/>
              <a:t>Objetivos</a:t>
            </a: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9F763B20-0D75-492B-E685-2744D923FB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1770558"/>
              </p:ext>
            </p:extLst>
          </p:nvPr>
        </p:nvGraphicFramePr>
        <p:xfrm>
          <a:off x="6084167" y="1137337"/>
          <a:ext cx="2798527" cy="19729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73A3DFBD-3F57-DBBC-4FA7-32C1227FFD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579866"/>
              </p:ext>
            </p:extLst>
          </p:nvPr>
        </p:nvGraphicFramePr>
        <p:xfrm>
          <a:off x="1696015" y="3328814"/>
          <a:ext cx="5760640" cy="167640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588837">
                  <a:extLst>
                    <a:ext uri="{9D8B030D-6E8A-4147-A177-3AD203B41FA5}">
                      <a16:colId xmlns:a16="http://schemas.microsoft.com/office/drawing/2014/main" val="2367382661"/>
                    </a:ext>
                  </a:extLst>
                </a:gridCol>
                <a:gridCol w="1801569">
                  <a:extLst>
                    <a:ext uri="{9D8B030D-6E8A-4147-A177-3AD203B41FA5}">
                      <a16:colId xmlns:a16="http://schemas.microsoft.com/office/drawing/2014/main" val="1021073973"/>
                    </a:ext>
                  </a:extLst>
                </a:gridCol>
                <a:gridCol w="1702617">
                  <a:extLst>
                    <a:ext uri="{9D8B030D-6E8A-4147-A177-3AD203B41FA5}">
                      <a16:colId xmlns:a16="http://schemas.microsoft.com/office/drawing/2014/main" val="2729011447"/>
                    </a:ext>
                  </a:extLst>
                </a:gridCol>
                <a:gridCol w="667617">
                  <a:extLst>
                    <a:ext uri="{9D8B030D-6E8A-4147-A177-3AD203B41FA5}">
                      <a16:colId xmlns:a16="http://schemas.microsoft.com/office/drawing/2014/main" val="1653209704"/>
                    </a:ext>
                  </a:extLst>
                </a:gridCol>
              </a:tblGrid>
              <a:tr h="20866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Edad media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b="0" kern="1200" dirty="0">
                          <a:solidFill>
                            <a:schemeClr val="tx1"/>
                          </a:solidFill>
                          <a:effectLst/>
                        </a:rPr>
                        <a:t>70,31±7,62 años</a:t>
                      </a:r>
                      <a:endParaRPr lang="es-E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8853499"/>
                  </a:ext>
                </a:extLst>
              </a:tr>
              <a:tr h="2086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Obstrucción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Leve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Moderada-grave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Grave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258284"/>
                  </a:ext>
                </a:extLst>
              </a:tr>
              <a:tr h="208660">
                <a:tc>
                  <a:txBody>
                    <a:bodyPr/>
                    <a:lstStyle/>
                    <a:p>
                      <a:endParaRPr lang="es-ES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5%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65%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30%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955702647"/>
                  </a:ext>
                </a:extLst>
              </a:tr>
              <a:tr h="2086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600" dirty="0"/>
                        <a:t>GOLD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948252"/>
                  </a:ext>
                </a:extLst>
              </a:tr>
              <a:tr h="2086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600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37,5%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32,5%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72035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D359E866-4260-216B-43EE-1EAC80DAE459}"/>
              </a:ext>
            </a:extLst>
          </p:cNvPr>
          <p:cNvSpPr/>
          <p:nvPr/>
        </p:nvSpPr>
        <p:spPr>
          <a:xfrm>
            <a:off x="395536" y="3575811"/>
            <a:ext cx="7920880" cy="136937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s-ES" sz="14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Conclusiones</a:t>
            </a:r>
            <a:endParaRPr lang="es-ES" sz="1400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- P</a:t>
            </a: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revalencia de insomnio en pacientes EPOC fue muy elevada, presentando un elevado infratratamiento</a:t>
            </a:r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algn="l"/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- EPOC GOLD A tenían significativamente menos insomnio respecto a los B y E. </a:t>
            </a:r>
          </a:p>
          <a:p>
            <a:pPr algn="l"/>
            <a:r>
              <a:rPr lang="es-ES" sz="1400" dirty="0">
                <a:solidFill>
                  <a:srgbClr val="222222"/>
                </a:solidFill>
                <a:latin typeface="Arial" panose="020B0604020202020204" pitchFamily="34" charset="0"/>
              </a:rPr>
              <a:t>- </a:t>
            </a:r>
            <a:r>
              <a:rPr lang="es-ES" sz="14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Existe relación entre el insomnio y la depresión, pero no con la ansiedad.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E1A18B04-4B91-2FB0-D09D-09D7677F9A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9900909"/>
              </p:ext>
            </p:extLst>
          </p:nvPr>
        </p:nvGraphicFramePr>
        <p:xfrm>
          <a:off x="251520" y="267495"/>
          <a:ext cx="5112568" cy="2808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Flecha: a la derecha 5">
            <a:extLst>
              <a:ext uri="{FF2B5EF4-FFF2-40B4-BE49-F238E27FC236}">
                <a16:creationId xmlns:a16="http://schemas.microsoft.com/office/drawing/2014/main" id="{D25FF6ED-33D6-65DE-B62A-B2D588CC88DE}"/>
              </a:ext>
            </a:extLst>
          </p:cNvPr>
          <p:cNvSpPr/>
          <p:nvPr/>
        </p:nvSpPr>
        <p:spPr>
          <a:xfrm>
            <a:off x="3635896" y="411510"/>
            <a:ext cx="1152128" cy="288032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A9866E77-4F45-6D07-D349-9329D8E9FD3A}"/>
              </a:ext>
            </a:extLst>
          </p:cNvPr>
          <p:cNvSpPr/>
          <p:nvPr/>
        </p:nvSpPr>
        <p:spPr>
          <a:xfrm>
            <a:off x="4956945" y="195486"/>
            <a:ext cx="1152128" cy="72007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>
                <a:solidFill>
                  <a:schemeClr val="tx1"/>
                </a:solidFill>
              </a:rPr>
              <a:t>Menor en GOLD A</a:t>
            </a:r>
          </a:p>
        </p:txBody>
      </p:sp>
      <p:cxnSp>
        <p:nvCxnSpPr>
          <p:cNvPr id="10" name="Conector: angular 9">
            <a:extLst>
              <a:ext uri="{FF2B5EF4-FFF2-40B4-BE49-F238E27FC236}">
                <a16:creationId xmlns:a16="http://schemas.microsoft.com/office/drawing/2014/main" id="{0DD7B607-B310-F975-7BA7-A9DBB55F6BC4}"/>
              </a:ext>
            </a:extLst>
          </p:cNvPr>
          <p:cNvCxnSpPr>
            <a:cxnSpLocks/>
          </p:cNvCxnSpPr>
          <p:nvPr/>
        </p:nvCxnSpPr>
        <p:spPr>
          <a:xfrm>
            <a:off x="6248280" y="689338"/>
            <a:ext cx="434486" cy="216023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: angular 10">
            <a:extLst>
              <a:ext uri="{FF2B5EF4-FFF2-40B4-BE49-F238E27FC236}">
                <a16:creationId xmlns:a16="http://schemas.microsoft.com/office/drawing/2014/main" id="{BC5F336E-2218-C38B-C98D-82D93968449C}"/>
              </a:ext>
            </a:extLst>
          </p:cNvPr>
          <p:cNvCxnSpPr>
            <a:cxnSpLocks/>
          </p:cNvCxnSpPr>
          <p:nvPr/>
        </p:nvCxnSpPr>
        <p:spPr>
          <a:xfrm flipV="1">
            <a:off x="6240636" y="209786"/>
            <a:ext cx="432048" cy="28379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D215989C-EDD7-A9E1-1614-094ED37CF556}"/>
              </a:ext>
            </a:extLst>
          </p:cNvPr>
          <p:cNvSpPr/>
          <p:nvPr/>
        </p:nvSpPr>
        <p:spPr>
          <a:xfrm>
            <a:off x="6804248" y="51470"/>
            <a:ext cx="1728192" cy="43204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GOLD B (p=0,011)</a:t>
            </a: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B7AE0D21-BF7E-9FFE-5762-951067A902A2}"/>
              </a:ext>
            </a:extLst>
          </p:cNvPr>
          <p:cNvSpPr/>
          <p:nvPr/>
        </p:nvSpPr>
        <p:spPr>
          <a:xfrm>
            <a:off x="6804248" y="699541"/>
            <a:ext cx="1728192" cy="43204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/>
              <a:t>GOLD E (p=0,035)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368874CC-0161-B584-8AF8-2B2825BAB0C5}"/>
              </a:ext>
            </a:extLst>
          </p:cNvPr>
          <p:cNvSpPr/>
          <p:nvPr/>
        </p:nvSpPr>
        <p:spPr>
          <a:xfrm>
            <a:off x="611560" y="2139702"/>
            <a:ext cx="864096" cy="7200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/>
              <a:t>35% AOS</a:t>
            </a:r>
          </a:p>
        </p:txBody>
      </p:sp>
      <p:graphicFrame>
        <p:nvGraphicFramePr>
          <p:cNvPr id="26" name="Diagrama 25">
            <a:extLst>
              <a:ext uri="{FF2B5EF4-FFF2-40B4-BE49-F238E27FC236}">
                <a16:creationId xmlns:a16="http://schemas.microsoft.com/office/drawing/2014/main" id="{AA1BCBF1-1F60-C099-6EFA-3A9112F0987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09861189"/>
              </p:ext>
            </p:extLst>
          </p:nvPr>
        </p:nvGraphicFramePr>
        <p:xfrm>
          <a:off x="5277324" y="1419622"/>
          <a:ext cx="1793974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8" name="Imagen 27">
            <a:extLst>
              <a:ext uri="{FF2B5EF4-FFF2-40B4-BE49-F238E27FC236}">
                <a16:creationId xmlns:a16="http://schemas.microsoft.com/office/drawing/2014/main" id="{966B0D1E-B0BD-3005-4E3C-2AB7623DDA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0004" y="1789749"/>
            <a:ext cx="1972002" cy="1564001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2A41C3C9-0328-0BBF-E7F1-95352481391E}"/>
              </a:ext>
            </a:extLst>
          </p:cNvPr>
          <p:cNvSpPr txBox="1"/>
          <p:nvPr/>
        </p:nvSpPr>
        <p:spPr>
          <a:xfrm>
            <a:off x="7477296" y="1704825"/>
            <a:ext cx="115212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>
                    <a:lumMod val="50000"/>
                  </a:schemeClr>
                </a:solidFill>
              </a:rPr>
              <a:t>Medicación</a:t>
            </a:r>
          </a:p>
        </p:txBody>
      </p:sp>
      <p:sp>
        <p:nvSpPr>
          <p:cNvPr id="30" name="Arco de bloque 29">
            <a:extLst>
              <a:ext uri="{FF2B5EF4-FFF2-40B4-BE49-F238E27FC236}">
                <a16:creationId xmlns:a16="http://schemas.microsoft.com/office/drawing/2014/main" id="{422A8745-5413-9F6D-64AA-F28EC9988EF6}"/>
              </a:ext>
            </a:extLst>
          </p:cNvPr>
          <p:cNvSpPr/>
          <p:nvPr/>
        </p:nvSpPr>
        <p:spPr>
          <a:xfrm rot="20800900">
            <a:off x="6025144" y="2457537"/>
            <a:ext cx="968360" cy="1024568"/>
          </a:xfrm>
          <a:prstGeom prst="blockArc">
            <a:avLst>
              <a:gd name="adj1" fmla="val 13500000"/>
              <a:gd name="adj2" fmla="val 10800000"/>
              <a:gd name="adj3" fmla="val 1274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D965A15F-130D-D3FC-EFC7-15DF209F441C}"/>
              </a:ext>
            </a:extLst>
          </p:cNvPr>
          <p:cNvSpPr txBox="1"/>
          <p:nvPr/>
        </p:nvSpPr>
        <p:spPr>
          <a:xfrm>
            <a:off x="5364088" y="2643758"/>
            <a:ext cx="7449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b="1" dirty="0"/>
              <a:t>Insomnio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36D163B5-5D61-0047-9E01-788B7582DE8C}"/>
              </a:ext>
            </a:extLst>
          </p:cNvPr>
          <p:cNvSpPr/>
          <p:nvPr/>
        </p:nvSpPr>
        <p:spPr>
          <a:xfrm>
            <a:off x="3971034" y="775148"/>
            <a:ext cx="1393054" cy="720080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/>
              <a:t>8,8% </a:t>
            </a:r>
          </a:p>
          <a:p>
            <a:pPr algn="ctr"/>
            <a:r>
              <a:rPr lang="es-ES" sz="1200" dirty="0"/>
              <a:t>Tratamiento dirigido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200</Words>
  <Application>Microsoft Office PowerPoint</Application>
  <PresentationFormat>Presentación en pantalla (16:9)</PresentationFormat>
  <Paragraphs>58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Prevalencia de insomnio en pacientes con Enfermedad pulmonar obstructiva crónica (EPOC)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Raquel Andrés</cp:lastModifiedBy>
  <cp:revision>2</cp:revision>
  <dcterms:created xsi:type="dcterms:W3CDTF">2024-02-05T13:08:18Z</dcterms:created>
  <dcterms:modified xsi:type="dcterms:W3CDTF">2024-02-27T16:25:12Z</dcterms:modified>
</cp:coreProperties>
</file>