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9144000" cy="5143500" type="screen16x9"/>
  <p:notesSz cx="9144000" cy="51435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978AEE-952B-44C9-8056-2B475017F660}" v="94" dt="2024-02-28T20:08:13.38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178" y="9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-71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Carrera Cueva" userId="7683203c40027634" providerId="LiveId" clId="{37978AEE-952B-44C9-8056-2B475017F660}"/>
    <pc:docChg chg="undo custSel modSld">
      <pc:chgData name="Carlos Carrera Cueva" userId="7683203c40027634" providerId="LiveId" clId="{37978AEE-952B-44C9-8056-2B475017F660}" dt="2024-02-28T20:10:06.826" v="1446" actId="1076"/>
      <pc:docMkLst>
        <pc:docMk/>
      </pc:docMkLst>
      <pc:sldChg chg="addSp delSp modSp mod modNotesTx">
        <pc:chgData name="Carlos Carrera Cueva" userId="7683203c40027634" providerId="LiveId" clId="{37978AEE-952B-44C9-8056-2B475017F660}" dt="2024-02-28T20:10:06.826" v="1446" actId="1076"/>
        <pc:sldMkLst>
          <pc:docMk/>
          <pc:sldMk cId="0" sldId="257"/>
        </pc:sldMkLst>
        <pc:spChg chg="add del mod">
          <ac:chgData name="Carlos Carrera Cueva" userId="7683203c40027634" providerId="LiveId" clId="{37978AEE-952B-44C9-8056-2B475017F660}" dt="2024-02-28T19:14:47.525" v="537" actId="478"/>
          <ac:spMkLst>
            <pc:docMk/>
            <pc:sldMk cId="0" sldId="257"/>
            <ac:spMk id="3" creationId="{2EA20E99-BACE-5CBB-3FB3-8841467C9AE2}"/>
          </ac:spMkLst>
        </pc:spChg>
        <pc:spChg chg="add del mod">
          <ac:chgData name="Carlos Carrera Cueva" userId="7683203c40027634" providerId="LiveId" clId="{37978AEE-952B-44C9-8056-2B475017F660}" dt="2024-02-28T19:14:47.525" v="537" actId="478"/>
          <ac:spMkLst>
            <pc:docMk/>
            <pc:sldMk cId="0" sldId="257"/>
            <ac:spMk id="4" creationId="{D7216B7C-B128-155E-F26F-F24B5AAEAED6}"/>
          </ac:spMkLst>
        </pc:spChg>
        <pc:spChg chg="mod">
          <ac:chgData name="Carlos Carrera Cueva" userId="7683203c40027634" providerId="LiveId" clId="{37978AEE-952B-44C9-8056-2B475017F660}" dt="2024-02-28T19:27:19.267" v="835" actId="1076"/>
          <ac:spMkLst>
            <pc:docMk/>
            <pc:sldMk cId="0" sldId="257"/>
            <ac:spMk id="9" creationId="{00000000-0000-0000-0000-000000000000}"/>
          </ac:spMkLst>
        </pc:spChg>
        <pc:spChg chg="add mod">
          <ac:chgData name="Carlos Carrera Cueva" userId="7683203c40027634" providerId="LiveId" clId="{37978AEE-952B-44C9-8056-2B475017F660}" dt="2024-02-28T19:14:02.180" v="526"/>
          <ac:spMkLst>
            <pc:docMk/>
            <pc:sldMk cId="0" sldId="257"/>
            <ac:spMk id="12" creationId="{8A382ABA-1D3C-B22E-8ACC-EEE24DD71B88}"/>
          </ac:spMkLst>
        </pc:spChg>
        <pc:spChg chg="add mod">
          <ac:chgData name="Carlos Carrera Cueva" userId="7683203c40027634" providerId="LiveId" clId="{37978AEE-952B-44C9-8056-2B475017F660}" dt="2024-02-28T19:14:02.180" v="526"/>
          <ac:spMkLst>
            <pc:docMk/>
            <pc:sldMk cId="0" sldId="257"/>
            <ac:spMk id="13" creationId="{8DB561FA-2CCF-F776-C37B-D3F398619AD4}"/>
          </ac:spMkLst>
        </pc:spChg>
        <pc:spChg chg="add mod">
          <ac:chgData name="Carlos Carrera Cueva" userId="7683203c40027634" providerId="LiveId" clId="{37978AEE-952B-44C9-8056-2B475017F660}" dt="2024-02-28T19:14:02.180" v="526"/>
          <ac:spMkLst>
            <pc:docMk/>
            <pc:sldMk cId="0" sldId="257"/>
            <ac:spMk id="14" creationId="{2A2D3A63-37A7-346A-DDE4-0EC58D0E30DE}"/>
          </ac:spMkLst>
        </pc:spChg>
        <pc:spChg chg="add mod">
          <ac:chgData name="Carlos Carrera Cueva" userId="7683203c40027634" providerId="LiveId" clId="{37978AEE-952B-44C9-8056-2B475017F660}" dt="2024-02-28T19:14:02.180" v="526"/>
          <ac:spMkLst>
            <pc:docMk/>
            <pc:sldMk cId="0" sldId="257"/>
            <ac:spMk id="16" creationId="{34E5ADE5-D858-03A9-D16F-9EFE0B6D34CF}"/>
          </ac:spMkLst>
        </pc:spChg>
        <pc:spChg chg="add mod">
          <ac:chgData name="Carlos Carrera Cueva" userId="7683203c40027634" providerId="LiveId" clId="{37978AEE-952B-44C9-8056-2B475017F660}" dt="2024-02-28T19:14:31.981" v="533" actId="20577"/>
          <ac:spMkLst>
            <pc:docMk/>
            <pc:sldMk cId="0" sldId="257"/>
            <ac:spMk id="19" creationId="{DD164AF6-E886-B837-06D4-1DF662F3AE0F}"/>
          </ac:spMkLst>
        </pc:spChg>
        <pc:spChg chg="add del mod">
          <ac:chgData name="Carlos Carrera Cueva" userId="7683203c40027634" providerId="LiveId" clId="{37978AEE-952B-44C9-8056-2B475017F660}" dt="2024-02-28T19:14:47.007" v="534" actId="478"/>
          <ac:spMkLst>
            <pc:docMk/>
            <pc:sldMk cId="0" sldId="257"/>
            <ac:spMk id="20" creationId="{40DFAADD-260C-2BEA-960B-E599E26EB172}"/>
          </ac:spMkLst>
        </pc:spChg>
        <pc:spChg chg="add del mod">
          <ac:chgData name="Carlos Carrera Cueva" userId="7683203c40027634" providerId="LiveId" clId="{37978AEE-952B-44C9-8056-2B475017F660}" dt="2024-02-28T19:14:47.363" v="536" actId="1076"/>
          <ac:spMkLst>
            <pc:docMk/>
            <pc:sldMk cId="0" sldId="257"/>
            <ac:spMk id="21" creationId="{E5E212F4-CA16-3A80-FED4-902A19E11DF1}"/>
          </ac:spMkLst>
        </pc:spChg>
        <pc:spChg chg="del">
          <ac:chgData name="Carlos Carrera Cueva" userId="7683203c40027634" providerId="LiveId" clId="{37978AEE-952B-44C9-8056-2B475017F660}" dt="2024-02-28T19:28:30.340" v="870" actId="478"/>
          <ac:spMkLst>
            <pc:docMk/>
            <pc:sldMk cId="0" sldId="257"/>
            <ac:spMk id="22" creationId="{00000000-0000-0000-0000-000000000000}"/>
          </ac:spMkLst>
        </pc:spChg>
        <pc:spChg chg="add mod">
          <ac:chgData name="Carlos Carrera Cueva" userId="7683203c40027634" providerId="LiveId" clId="{37978AEE-952B-44C9-8056-2B475017F660}" dt="2024-02-28T19:43:07.258" v="1108" actId="1076"/>
          <ac:spMkLst>
            <pc:docMk/>
            <pc:sldMk cId="0" sldId="257"/>
            <ac:spMk id="26" creationId="{B46C506B-74FA-0FA6-9E7B-347A1769A21D}"/>
          </ac:spMkLst>
        </pc:spChg>
        <pc:spChg chg="add mod">
          <ac:chgData name="Carlos Carrera Cueva" userId="7683203c40027634" providerId="LiveId" clId="{37978AEE-952B-44C9-8056-2B475017F660}" dt="2024-02-28T19:48:24.098" v="1137" actId="1076"/>
          <ac:spMkLst>
            <pc:docMk/>
            <pc:sldMk cId="0" sldId="257"/>
            <ac:spMk id="36" creationId="{57D2C05B-4785-C666-984B-403C222F98FA}"/>
          </ac:spMkLst>
        </pc:spChg>
        <pc:spChg chg="add mod">
          <ac:chgData name="Carlos Carrera Cueva" userId="7683203c40027634" providerId="LiveId" clId="{37978AEE-952B-44C9-8056-2B475017F660}" dt="2024-02-28T20:10:06.826" v="1446" actId="1076"/>
          <ac:spMkLst>
            <pc:docMk/>
            <pc:sldMk cId="0" sldId="257"/>
            <ac:spMk id="38" creationId="{78333367-1352-1B49-C5B5-46BB35676BF0}"/>
          </ac:spMkLst>
        </pc:spChg>
        <pc:spChg chg="add mod">
          <ac:chgData name="Carlos Carrera Cueva" userId="7683203c40027634" providerId="LiveId" clId="{37978AEE-952B-44C9-8056-2B475017F660}" dt="2024-02-28T20:10:04.386" v="1445" actId="1076"/>
          <ac:spMkLst>
            <pc:docMk/>
            <pc:sldMk cId="0" sldId="257"/>
            <ac:spMk id="39" creationId="{2DC6F563-B21B-5FAF-D302-6E5128D6934F}"/>
          </ac:spMkLst>
        </pc:spChg>
        <pc:spChg chg="add del mod">
          <ac:chgData name="Carlos Carrera Cueva" userId="7683203c40027634" providerId="LiveId" clId="{37978AEE-952B-44C9-8056-2B475017F660}" dt="2024-02-28T20:08:38.279" v="1421" actId="478"/>
          <ac:spMkLst>
            <pc:docMk/>
            <pc:sldMk cId="0" sldId="257"/>
            <ac:spMk id="42" creationId="{51AA0F3A-C5E0-7470-DBA3-B5716919E26E}"/>
          </ac:spMkLst>
        </pc:spChg>
        <pc:spChg chg="add mod">
          <ac:chgData name="Carlos Carrera Cueva" userId="7683203c40027634" providerId="LiveId" clId="{37978AEE-952B-44C9-8056-2B475017F660}" dt="2024-02-28T20:09:44.829" v="1442" actId="1076"/>
          <ac:spMkLst>
            <pc:docMk/>
            <pc:sldMk cId="0" sldId="257"/>
            <ac:spMk id="43" creationId="{D87CA30E-DACE-F1FE-EA44-948DFB4F9A5F}"/>
          </ac:spMkLst>
        </pc:spChg>
        <pc:spChg chg="add del mod">
          <ac:chgData name="Carlos Carrera Cueva" userId="7683203c40027634" providerId="LiveId" clId="{37978AEE-952B-44C9-8056-2B475017F660}" dt="2024-02-28T20:08:37.123" v="1420" actId="478"/>
          <ac:spMkLst>
            <pc:docMk/>
            <pc:sldMk cId="0" sldId="257"/>
            <ac:spMk id="44" creationId="{9F422A55-BE6D-2141-B50A-ADE79CD38322}"/>
          </ac:spMkLst>
        </pc:spChg>
        <pc:spChg chg="mod">
          <ac:chgData name="Carlos Carrera Cueva" userId="7683203c40027634" providerId="LiveId" clId="{37978AEE-952B-44C9-8056-2B475017F660}" dt="2024-02-25T19:56:17.727" v="388" actId="1076"/>
          <ac:spMkLst>
            <pc:docMk/>
            <pc:sldMk cId="0" sldId="257"/>
            <ac:spMk id="46" creationId="{1571B80C-3485-D8F0-6739-DCD35B70CE2F}"/>
          </ac:spMkLst>
        </pc:spChg>
        <pc:spChg chg="add mod">
          <ac:chgData name="Carlos Carrera Cueva" userId="7683203c40027634" providerId="LiveId" clId="{37978AEE-952B-44C9-8056-2B475017F660}" dt="2024-02-28T20:08:01.318" v="1408"/>
          <ac:spMkLst>
            <pc:docMk/>
            <pc:sldMk cId="0" sldId="257"/>
            <ac:spMk id="47" creationId="{19E2161F-1E8A-75C3-4627-5B3B99A403AF}"/>
          </ac:spMkLst>
        </pc:spChg>
        <pc:spChg chg="mod">
          <ac:chgData name="Carlos Carrera Cueva" userId="7683203c40027634" providerId="LiveId" clId="{37978AEE-952B-44C9-8056-2B475017F660}" dt="2024-02-28T19:54:40.798" v="1178" actId="1076"/>
          <ac:spMkLst>
            <pc:docMk/>
            <pc:sldMk cId="0" sldId="257"/>
            <ac:spMk id="48" creationId="{BA8597A6-3C81-799E-9A54-407528728EDF}"/>
          </ac:spMkLst>
        </pc:spChg>
        <pc:spChg chg="add del mod">
          <ac:chgData name="Carlos Carrera Cueva" userId="7683203c40027634" providerId="LiveId" clId="{37978AEE-952B-44C9-8056-2B475017F660}" dt="2024-02-28T19:19:02.052" v="767" actId="478"/>
          <ac:spMkLst>
            <pc:docMk/>
            <pc:sldMk cId="0" sldId="257"/>
            <ac:spMk id="51" creationId="{98A030E0-2ED7-92E5-C31B-5C3B5BC12B04}"/>
          </ac:spMkLst>
        </pc:spChg>
        <pc:spChg chg="del">
          <ac:chgData name="Carlos Carrera Cueva" userId="7683203c40027634" providerId="LiveId" clId="{37978AEE-952B-44C9-8056-2B475017F660}" dt="2024-02-25T19:56:47.731" v="389" actId="478"/>
          <ac:spMkLst>
            <pc:docMk/>
            <pc:sldMk cId="0" sldId="257"/>
            <ac:spMk id="52" creationId="{938609F0-C4CB-A12B-CF97-89481DDC1835}"/>
          </ac:spMkLst>
        </pc:spChg>
        <pc:grpChg chg="add mod">
          <ac:chgData name="Carlos Carrera Cueva" userId="7683203c40027634" providerId="LiveId" clId="{37978AEE-952B-44C9-8056-2B475017F660}" dt="2024-02-28T19:14:02.180" v="526"/>
          <ac:grpSpMkLst>
            <pc:docMk/>
            <pc:sldMk cId="0" sldId="257"/>
            <ac:grpSpMk id="7" creationId="{93390972-29EF-C1C6-C5B9-0240115ABEBC}"/>
          </ac:grpSpMkLst>
        </pc:grpChg>
        <pc:grpChg chg="del">
          <ac:chgData name="Carlos Carrera Cueva" userId="7683203c40027634" providerId="LiveId" clId="{37978AEE-952B-44C9-8056-2B475017F660}" dt="2024-02-25T19:51:51.900" v="344" actId="478"/>
          <ac:grpSpMkLst>
            <pc:docMk/>
            <pc:sldMk cId="0" sldId="257"/>
            <ac:grpSpMk id="56" creationId="{C41DCE8D-8E3A-C710-8631-BE60A99287C6}"/>
          </ac:grpSpMkLst>
        </pc:grpChg>
        <pc:graphicFrameChg chg="add del mod modGraphic">
          <ac:chgData name="Carlos Carrera Cueva" userId="7683203c40027634" providerId="LiveId" clId="{37978AEE-952B-44C9-8056-2B475017F660}" dt="2024-02-28T20:02:37.238" v="1314"/>
          <ac:graphicFrameMkLst>
            <pc:docMk/>
            <pc:sldMk cId="0" sldId="257"/>
            <ac:graphicFrameMk id="2" creationId="{620829F6-44B3-7F19-6C31-2944C6F972DA}"/>
          </ac:graphicFrameMkLst>
        </pc:graphicFrameChg>
        <pc:graphicFrameChg chg="add mod">
          <ac:chgData name="Carlos Carrera Cueva" userId="7683203c40027634" providerId="LiveId" clId="{37978AEE-952B-44C9-8056-2B475017F660}" dt="2024-02-28T20:00:50.210" v="1232"/>
          <ac:graphicFrameMkLst>
            <pc:docMk/>
            <pc:sldMk cId="0" sldId="257"/>
            <ac:graphicFrameMk id="25" creationId="{C21D09B9-0306-4D7F-2B13-F15D0374B3A8}"/>
          </ac:graphicFrameMkLst>
        </pc:graphicFrameChg>
        <pc:graphicFrameChg chg="add del mod modGraphic">
          <ac:chgData name="Carlos Carrera Cueva" userId="7683203c40027634" providerId="LiveId" clId="{37978AEE-952B-44C9-8056-2B475017F660}" dt="2024-02-28T19:40:02.413" v="1032" actId="478"/>
          <ac:graphicFrameMkLst>
            <pc:docMk/>
            <pc:sldMk cId="0" sldId="257"/>
            <ac:graphicFrameMk id="27" creationId="{13501A81-6FD5-8782-232F-0706CED3ADEB}"/>
          </ac:graphicFrameMkLst>
        </pc:graphicFrameChg>
        <pc:graphicFrameChg chg="add mod">
          <ac:chgData name="Carlos Carrera Cueva" userId="7683203c40027634" providerId="LiveId" clId="{37978AEE-952B-44C9-8056-2B475017F660}" dt="2024-02-28T19:44:43.221" v="1136"/>
          <ac:graphicFrameMkLst>
            <pc:docMk/>
            <pc:sldMk cId="0" sldId="257"/>
            <ac:graphicFrameMk id="30" creationId="{AA2D66A1-4D5A-6E81-9627-47410BE0330F}"/>
          </ac:graphicFrameMkLst>
        </pc:graphicFrameChg>
        <pc:graphicFrameChg chg="add mod">
          <ac:chgData name="Carlos Carrera Cueva" userId="7683203c40027634" providerId="LiveId" clId="{37978AEE-952B-44C9-8056-2B475017F660}" dt="2024-02-28T19:42:09.932" v="1062"/>
          <ac:graphicFrameMkLst>
            <pc:docMk/>
            <pc:sldMk cId="0" sldId="257"/>
            <ac:graphicFrameMk id="34" creationId="{8AC1409E-9084-26A4-4D90-2A32C9455250}"/>
          </ac:graphicFrameMkLst>
        </pc:graphicFrameChg>
        <pc:graphicFrameChg chg="add mod">
          <ac:chgData name="Carlos Carrera Cueva" userId="7683203c40027634" providerId="LiveId" clId="{37978AEE-952B-44C9-8056-2B475017F660}" dt="2024-02-28T19:42:13.715" v="1063"/>
          <ac:graphicFrameMkLst>
            <pc:docMk/>
            <pc:sldMk cId="0" sldId="257"/>
            <ac:graphicFrameMk id="35" creationId="{FFCD661B-9E59-868C-ADF7-32CDA686BCF7}"/>
          </ac:graphicFrameMkLst>
        </pc:graphicFrameChg>
        <pc:graphicFrameChg chg="add mod modGraphic">
          <ac:chgData name="Carlos Carrera Cueva" userId="7683203c40027634" providerId="LiveId" clId="{37978AEE-952B-44C9-8056-2B475017F660}" dt="2024-02-28T20:09:15.411" v="1433" actId="1076"/>
          <ac:graphicFrameMkLst>
            <pc:docMk/>
            <pc:sldMk cId="0" sldId="257"/>
            <ac:graphicFrameMk id="37" creationId="{158582A9-A7B3-44A3-BD82-358FEF98A849}"/>
          </ac:graphicFrameMkLst>
        </pc:graphicFrameChg>
        <pc:graphicFrameChg chg="add mod modGraphic">
          <ac:chgData name="Carlos Carrera Cueva" userId="7683203c40027634" providerId="LiveId" clId="{37978AEE-952B-44C9-8056-2B475017F660}" dt="2024-02-28T20:09:24.653" v="1436" actId="14100"/>
          <ac:graphicFrameMkLst>
            <pc:docMk/>
            <pc:sldMk cId="0" sldId="257"/>
            <ac:graphicFrameMk id="45" creationId="{1BCEB190-DCBA-D52A-1EE9-953C01F1F2BD}"/>
          </ac:graphicFrameMkLst>
        </pc:graphicFrameChg>
        <pc:picChg chg="add del mod">
          <ac:chgData name="Carlos Carrera Cueva" userId="7683203c40027634" providerId="LiveId" clId="{37978AEE-952B-44C9-8056-2B475017F660}" dt="2024-02-28T19:14:47.525" v="537" actId="478"/>
          <ac:picMkLst>
            <pc:docMk/>
            <pc:sldMk cId="0" sldId="257"/>
            <ac:picMk id="5" creationId="{007D383D-F517-CFD8-5C5C-87EC3858E8B5}"/>
          </ac:picMkLst>
        </pc:picChg>
        <pc:picChg chg="add del mod">
          <ac:chgData name="Carlos Carrera Cueva" userId="7683203c40027634" providerId="LiveId" clId="{37978AEE-952B-44C9-8056-2B475017F660}" dt="2024-02-28T19:14:47.525" v="537" actId="478"/>
          <ac:picMkLst>
            <pc:docMk/>
            <pc:sldMk cId="0" sldId="257"/>
            <ac:picMk id="6" creationId="{5312615E-E45B-8035-A78F-ED473C65FC13}"/>
          </ac:picMkLst>
        </pc:picChg>
        <pc:picChg chg="mod">
          <ac:chgData name="Carlos Carrera Cueva" userId="7683203c40027634" providerId="LiveId" clId="{37978AEE-952B-44C9-8056-2B475017F660}" dt="2024-02-28T19:14:02.180" v="526"/>
          <ac:picMkLst>
            <pc:docMk/>
            <pc:sldMk cId="0" sldId="257"/>
            <ac:picMk id="8" creationId="{39ADC296-8BB8-0E08-A69E-E3A8EA5FA6AE}"/>
          </ac:picMkLst>
        </pc:picChg>
        <pc:picChg chg="mod">
          <ac:chgData name="Carlos Carrera Cueva" userId="7683203c40027634" providerId="LiveId" clId="{37978AEE-952B-44C9-8056-2B475017F660}" dt="2024-02-28T19:14:02.180" v="526"/>
          <ac:picMkLst>
            <pc:docMk/>
            <pc:sldMk cId="0" sldId="257"/>
            <ac:picMk id="10" creationId="{4382B4C7-9571-C75D-BB4B-83E1CE0D0FD0}"/>
          </ac:picMkLst>
        </pc:picChg>
        <pc:picChg chg="mod">
          <ac:chgData name="Carlos Carrera Cueva" userId="7683203c40027634" providerId="LiveId" clId="{37978AEE-952B-44C9-8056-2B475017F660}" dt="2024-02-28T19:14:02.180" v="526"/>
          <ac:picMkLst>
            <pc:docMk/>
            <pc:sldMk cId="0" sldId="257"/>
            <ac:picMk id="11" creationId="{BD8A70DD-448B-C9A5-7C26-CE2E3133E33E}"/>
          </ac:picMkLst>
        </pc:picChg>
        <pc:picChg chg="add mod">
          <ac:chgData name="Carlos Carrera Cueva" userId="7683203c40027634" providerId="LiveId" clId="{37978AEE-952B-44C9-8056-2B475017F660}" dt="2024-02-28T19:14:02.180" v="526"/>
          <ac:picMkLst>
            <pc:docMk/>
            <pc:sldMk cId="0" sldId="257"/>
            <ac:picMk id="15" creationId="{CFB18A3B-EAFB-15BF-8311-AEF4F7091E5D}"/>
          </ac:picMkLst>
        </pc:picChg>
        <pc:picChg chg="add mod">
          <ac:chgData name="Carlos Carrera Cueva" userId="7683203c40027634" providerId="LiveId" clId="{37978AEE-952B-44C9-8056-2B475017F660}" dt="2024-02-28T19:14:02.180" v="526"/>
          <ac:picMkLst>
            <pc:docMk/>
            <pc:sldMk cId="0" sldId="257"/>
            <ac:picMk id="17" creationId="{34226984-BFBC-5017-9BBF-9E21EA6B7C1C}"/>
          </ac:picMkLst>
        </pc:picChg>
        <pc:picChg chg="add mod">
          <ac:chgData name="Carlos Carrera Cueva" userId="7683203c40027634" providerId="LiveId" clId="{37978AEE-952B-44C9-8056-2B475017F660}" dt="2024-02-28T19:14:02.180" v="526"/>
          <ac:picMkLst>
            <pc:docMk/>
            <pc:sldMk cId="0" sldId="257"/>
            <ac:picMk id="18" creationId="{398B39A0-133F-91E0-C589-E98A1B2DE83E}"/>
          </ac:picMkLst>
        </pc:picChg>
        <pc:picChg chg="del">
          <ac:chgData name="Carlos Carrera Cueva" userId="7683203c40027634" providerId="LiveId" clId="{37978AEE-952B-44C9-8056-2B475017F660}" dt="2024-02-25T19:51:55.233" v="345" actId="478"/>
          <ac:picMkLst>
            <pc:docMk/>
            <pc:sldMk cId="0" sldId="257"/>
            <ac:picMk id="53" creationId="{32290F4F-7B19-9736-4BF2-1041488C4278}"/>
          </ac:picMkLst>
        </pc:picChg>
        <pc:picChg chg="del">
          <ac:chgData name="Carlos Carrera Cueva" userId="7683203c40027634" providerId="LiveId" clId="{37978AEE-952B-44C9-8056-2B475017F660}" dt="2024-02-25T19:51:55.615" v="346" actId="478"/>
          <ac:picMkLst>
            <pc:docMk/>
            <pc:sldMk cId="0" sldId="257"/>
            <ac:picMk id="54" creationId="{6AAD0CE4-01D2-708E-C933-68546F3209A7}"/>
          </ac:picMkLst>
        </pc:picChg>
        <pc:picChg chg="del">
          <ac:chgData name="Carlos Carrera Cueva" userId="7683203c40027634" providerId="LiveId" clId="{37978AEE-952B-44C9-8056-2B475017F660}" dt="2024-02-25T19:51:51.320" v="343" actId="478"/>
          <ac:picMkLst>
            <pc:docMk/>
            <pc:sldMk cId="0" sldId="257"/>
            <ac:picMk id="79" creationId="{4EDEA0B9-20A1-E8D8-163E-09C20D3C9E21}"/>
          </ac:picMkLst>
        </pc:picChg>
        <pc:picChg chg="del">
          <ac:chgData name="Carlos Carrera Cueva" userId="7683203c40027634" providerId="LiveId" clId="{37978AEE-952B-44C9-8056-2B475017F660}" dt="2024-02-25T19:56:53.530" v="391" actId="478"/>
          <ac:picMkLst>
            <pc:docMk/>
            <pc:sldMk cId="0" sldId="257"/>
            <ac:picMk id="85" creationId="{372FB2D4-CC9A-8F2F-02ED-95EC4944D33E}"/>
          </ac:picMkLst>
        </pc:picChg>
        <pc:picChg chg="del">
          <ac:chgData name="Carlos Carrera Cueva" userId="7683203c40027634" providerId="LiveId" clId="{37978AEE-952B-44C9-8056-2B475017F660}" dt="2024-02-25T19:56:54.970" v="392" actId="478"/>
          <ac:picMkLst>
            <pc:docMk/>
            <pc:sldMk cId="0" sldId="257"/>
            <ac:picMk id="86" creationId="{25E7A261-7AC5-67F1-726A-3AA077B069F5}"/>
          </ac:picMkLst>
        </pc:picChg>
        <pc:picChg chg="del">
          <ac:chgData name="Carlos Carrera Cueva" userId="7683203c40027634" providerId="LiveId" clId="{37978AEE-952B-44C9-8056-2B475017F660}" dt="2024-02-25T19:56:50.955" v="390" actId="478"/>
          <ac:picMkLst>
            <pc:docMk/>
            <pc:sldMk cId="0" sldId="257"/>
            <ac:picMk id="88" creationId="{C644DC7E-7674-55B7-7B77-41541D246D38}"/>
          </ac:picMkLst>
        </pc:picChg>
        <pc:cxnChg chg="add mod">
          <ac:chgData name="Carlos Carrera Cueva" userId="7683203c40027634" providerId="LiveId" clId="{37978AEE-952B-44C9-8056-2B475017F660}" dt="2024-02-28T20:09:39.229" v="1440" actId="14100"/>
          <ac:cxnSpMkLst>
            <pc:docMk/>
            <pc:sldMk cId="0" sldId="257"/>
            <ac:cxnSpMk id="41" creationId="{74C26ECF-0885-3D6F-4635-1D158A4FC1A3}"/>
          </ac:cxnSpMkLst>
        </pc:cxnChg>
      </pc:sldChg>
      <pc:sldChg chg="addSp delSp modSp mod modNotesTx">
        <pc:chgData name="Carlos Carrera Cueva" userId="7683203c40027634" providerId="LiveId" clId="{37978AEE-952B-44C9-8056-2B475017F660}" dt="2024-02-28T18:52:31.003" v="484" actId="20577"/>
        <pc:sldMkLst>
          <pc:docMk/>
          <pc:sldMk cId="1244818758" sldId="258"/>
        </pc:sldMkLst>
        <pc:spChg chg="mod">
          <ac:chgData name="Carlos Carrera Cueva" userId="7683203c40027634" providerId="LiveId" clId="{37978AEE-952B-44C9-8056-2B475017F660}" dt="2024-02-25T19:34:38.504" v="13" actId="1076"/>
          <ac:spMkLst>
            <pc:docMk/>
            <pc:sldMk cId="1244818758" sldId="258"/>
            <ac:spMk id="2" creationId="{022B5507-99EC-F6A2-491B-251521D68C8A}"/>
          </ac:spMkLst>
        </pc:spChg>
        <pc:spChg chg="mod">
          <ac:chgData name="Carlos Carrera Cueva" userId="7683203c40027634" providerId="LiveId" clId="{37978AEE-952B-44C9-8056-2B475017F660}" dt="2024-02-25T19:35:47.605" v="88" actId="20577"/>
          <ac:spMkLst>
            <pc:docMk/>
            <pc:sldMk cId="1244818758" sldId="258"/>
            <ac:spMk id="3" creationId="{56310F01-6304-7384-3987-898034E780D3}"/>
          </ac:spMkLst>
        </pc:spChg>
        <pc:spChg chg="mod">
          <ac:chgData name="Carlos Carrera Cueva" userId="7683203c40027634" providerId="LiveId" clId="{37978AEE-952B-44C9-8056-2B475017F660}" dt="2024-02-25T19:44:59.233" v="173" actId="1076"/>
          <ac:spMkLst>
            <pc:docMk/>
            <pc:sldMk cId="1244818758" sldId="258"/>
            <ac:spMk id="8" creationId="{F0E578E9-3AC5-FE3B-A7E5-4108D7B1306B}"/>
          </ac:spMkLst>
        </pc:spChg>
        <pc:spChg chg="mod">
          <ac:chgData name="Carlos Carrera Cueva" userId="7683203c40027634" providerId="LiveId" clId="{37978AEE-952B-44C9-8056-2B475017F660}" dt="2024-02-25T19:45:29.806" v="239" actId="1076"/>
          <ac:spMkLst>
            <pc:docMk/>
            <pc:sldMk cId="1244818758" sldId="258"/>
            <ac:spMk id="12" creationId="{88409D8E-C3FF-DA8C-D407-C02EEF1F4D84}"/>
          </ac:spMkLst>
        </pc:spChg>
        <pc:spChg chg="mod">
          <ac:chgData name="Carlos Carrera Cueva" userId="7683203c40027634" providerId="LiveId" clId="{37978AEE-952B-44C9-8056-2B475017F660}" dt="2024-02-25T19:45:24.909" v="237" actId="20577"/>
          <ac:spMkLst>
            <pc:docMk/>
            <pc:sldMk cId="1244818758" sldId="258"/>
            <ac:spMk id="16" creationId="{E01BB3D8-B994-DF3C-0318-E5BE09987607}"/>
          </ac:spMkLst>
        </pc:spChg>
        <pc:spChg chg="mod">
          <ac:chgData name="Carlos Carrera Cueva" userId="7683203c40027634" providerId="LiveId" clId="{37978AEE-952B-44C9-8056-2B475017F660}" dt="2024-02-25T19:45:39.591" v="240" actId="1076"/>
          <ac:spMkLst>
            <pc:docMk/>
            <pc:sldMk cId="1244818758" sldId="258"/>
            <ac:spMk id="18" creationId="{8EBF9C2D-5E43-5C0C-AB32-4222DBCD010C}"/>
          </ac:spMkLst>
        </pc:spChg>
        <pc:spChg chg="mod">
          <ac:chgData name="Carlos Carrera Cueva" userId="7683203c40027634" providerId="LiveId" clId="{37978AEE-952B-44C9-8056-2B475017F660}" dt="2024-02-28T18:52:05.879" v="473" actId="20577"/>
          <ac:spMkLst>
            <pc:docMk/>
            <pc:sldMk cId="1244818758" sldId="258"/>
            <ac:spMk id="22" creationId="{88402D7C-6DD2-C1EC-9730-D18491150E94}"/>
          </ac:spMkLst>
        </pc:spChg>
        <pc:spChg chg="mod">
          <ac:chgData name="Carlos Carrera Cueva" userId="7683203c40027634" providerId="LiveId" clId="{37978AEE-952B-44C9-8056-2B475017F660}" dt="2024-02-25T19:53:31.650" v="359" actId="1076"/>
          <ac:spMkLst>
            <pc:docMk/>
            <pc:sldMk cId="1244818758" sldId="258"/>
            <ac:spMk id="23" creationId="{DA814E0A-886C-B1EF-E4B8-4F52DAD4DE2E}"/>
          </ac:spMkLst>
        </pc:spChg>
        <pc:spChg chg="mod">
          <ac:chgData name="Carlos Carrera Cueva" userId="7683203c40027634" providerId="LiveId" clId="{37978AEE-952B-44C9-8056-2B475017F660}" dt="2024-02-25T19:53:40.825" v="362" actId="1076"/>
          <ac:spMkLst>
            <pc:docMk/>
            <pc:sldMk cId="1244818758" sldId="258"/>
            <ac:spMk id="24" creationId="{7E0AE0D6-EFA5-47C3-F0C2-0F5B5347676E}"/>
          </ac:spMkLst>
        </pc:spChg>
        <pc:spChg chg="mod">
          <ac:chgData name="Carlos Carrera Cueva" userId="7683203c40027634" providerId="LiveId" clId="{37978AEE-952B-44C9-8056-2B475017F660}" dt="2024-02-25T19:54:20.086" v="367" actId="1076"/>
          <ac:spMkLst>
            <pc:docMk/>
            <pc:sldMk cId="1244818758" sldId="258"/>
            <ac:spMk id="25" creationId="{44FD3F70-8D2C-D776-AF7C-BACCC45482F4}"/>
          </ac:spMkLst>
        </pc:spChg>
        <pc:spChg chg="mod">
          <ac:chgData name="Carlos Carrera Cueva" userId="7683203c40027634" providerId="LiveId" clId="{37978AEE-952B-44C9-8056-2B475017F660}" dt="2024-02-25T19:54:30.755" v="371" actId="1076"/>
          <ac:spMkLst>
            <pc:docMk/>
            <pc:sldMk cId="1244818758" sldId="258"/>
            <ac:spMk id="26" creationId="{52DCF4E6-A199-8057-9F4E-4369422E1941}"/>
          </ac:spMkLst>
        </pc:spChg>
        <pc:spChg chg="mod">
          <ac:chgData name="Carlos Carrera Cueva" userId="7683203c40027634" providerId="LiveId" clId="{37978AEE-952B-44C9-8056-2B475017F660}" dt="2024-02-25T19:54:56.339" v="377" actId="1076"/>
          <ac:spMkLst>
            <pc:docMk/>
            <pc:sldMk cId="1244818758" sldId="258"/>
            <ac:spMk id="27" creationId="{0EA93742-FFA3-BBDC-2900-3061DD57484D}"/>
          </ac:spMkLst>
        </pc:spChg>
        <pc:spChg chg="del mod">
          <ac:chgData name="Carlos Carrera Cueva" userId="7683203c40027634" providerId="LiveId" clId="{37978AEE-952B-44C9-8056-2B475017F660}" dt="2024-02-25T19:57:03.922" v="393" actId="478"/>
          <ac:spMkLst>
            <pc:docMk/>
            <pc:sldMk cId="1244818758" sldId="258"/>
            <ac:spMk id="28" creationId="{534A05CF-6541-9AD4-EBF6-9D7147F0A4C6}"/>
          </ac:spMkLst>
        </pc:spChg>
        <pc:spChg chg="mod">
          <ac:chgData name="Carlos Carrera Cueva" userId="7683203c40027634" providerId="LiveId" clId="{37978AEE-952B-44C9-8056-2B475017F660}" dt="2024-02-28T18:52:27.079" v="483" actId="14100"/>
          <ac:spMkLst>
            <pc:docMk/>
            <pc:sldMk cId="1244818758" sldId="258"/>
            <ac:spMk id="29" creationId="{9B869009-23C0-9E59-5BB5-05943067A3AB}"/>
          </ac:spMkLst>
        </pc:spChg>
        <pc:spChg chg="mod">
          <ac:chgData name="Carlos Carrera Cueva" userId="7683203c40027634" providerId="LiveId" clId="{37978AEE-952B-44C9-8056-2B475017F660}" dt="2024-02-28T18:52:31.003" v="484" actId="20577"/>
          <ac:spMkLst>
            <pc:docMk/>
            <pc:sldMk cId="1244818758" sldId="258"/>
            <ac:spMk id="30" creationId="{E1B87110-0A9A-B87B-0B34-76AE3ED5766B}"/>
          </ac:spMkLst>
        </pc:spChg>
        <pc:spChg chg="mod">
          <ac:chgData name="Carlos Carrera Cueva" userId="7683203c40027634" providerId="LiveId" clId="{37978AEE-952B-44C9-8056-2B475017F660}" dt="2024-02-25T19:49:47.098" v="332" actId="1076"/>
          <ac:spMkLst>
            <pc:docMk/>
            <pc:sldMk cId="1244818758" sldId="258"/>
            <ac:spMk id="32" creationId="{8B384E6E-4521-98F3-41FB-050120C53710}"/>
          </ac:spMkLst>
        </pc:spChg>
        <pc:spChg chg="add mod">
          <ac:chgData name="Carlos Carrera Cueva" userId="7683203c40027634" providerId="LiveId" clId="{37978AEE-952B-44C9-8056-2B475017F660}" dt="2024-02-25T19:49:30.805" v="330" actId="1076"/>
          <ac:spMkLst>
            <pc:docMk/>
            <pc:sldMk cId="1244818758" sldId="258"/>
            <ac:spMk id="33" creationId="{952C96D3-704D-8D53-9F6D-BB4C227C234E}"/>
          </ac:spMkLst>
        </pc:spChg>
        <pc:picChg chg="mod">
          <ac:chgData name="Carlos Carrera Cueva" userId="7683203c40027634" providerId="LiveId" clId="{37978AEE-952B-44C9-8056-2B475017F660}" dt="2024-02-25T19:51:09.878" v="340" actId="1076"/>
          <ac:picMkLst>
            <pc:docMk/>
            <pc:sldMk cId="1244818758" sldId="258"/>
            <ac:picMk id="17" creationId="{91E7C9A1-C58B-B42A-EF7B-88B3458FB3F2}"/>
          </ac:picMkLst>
        </pc:picChg>
      </pc:sldChg>
    </pc:docChg>
  </pc:docChgLst>
  <pc:docChgLst>
    <pc:chgData name="Carlos Carrera Cueva" userId="7683203c40027634" providerId="LiveId" clId="{D74D98B4-1323-468F-8EB5-D4A12FAE5BD7}"/>
    <pc:docChg chg="undo custSel addSld delSld modSld">
      <pc:chgData name="Carlos Carrera Cueva" userId="7683203c40027634" providerId="LiveId" clId="{D74D98B4-1323-468F-8EB5-D4A12FAE5BD7}" dt="2024-02-25T19:28:56.468" v="1714" actId="14100"/>
      <pc:docMkLst>
        <pc:docMk/>
      </pc:docMkLst>
      <pc:sldChg chg="addSp delSp modSp del mod">
        <pc:chgData name="Carlos Carrera Cueva" userId="7683203c40027634" providerId="LiveId" clId="{D74D98B4-1323-468F-8EB5-D4A12FAE5BD7}" dt="2024-02-25T18:56:04.143" v="688" actId="47"/>
        <pc:sldMkLst>
          <pc:docMk/>
          <pc:sldMk cId="0" sldId="256"/>
        </pc:sldMkLst>
        <pc:spChg chg="mod">
          <ac:chgData name="Carlos Carrera Cueva" userId="7683203c40027634" providerId="LiveId" clId="{D74D98B4-1323-468F-8EB5-D4A12FAE5BD7}" dt="2024-02-25T18:39:46.052" v="136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Carlos Carrera Cueva" userId="7683203c40027634" providerId="LiveId" clId="{D74D98B4-1323-468F-8EB5-D4A12FAE5BD7}" dt="2024-02-25T18:39:12.230" v="135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Carlos Carrera Cueva" userId="7683203c40027634" providerId="LiveId" clId="{D74D98B4-1323-468F-8EB5-D4A12FAE5BD7}" dt="2024-02-25T18:40:14.270" v="167" actId="1076"/>
          <ac:spMkLst>
            <pc:docMk/>
            <pc:sldMk cId="0" sldId="256"/>
            <ac:spMk id="8" creationId="{00000000-0000-0000-0000-000000000000}"/>
          </ac:spMkLst>
        </pc:spChg>
        <pc:spChg chg="mod">
          <ac:chgData name="Carlos Carrera Cueva" userId="7683203c40027634" providerId="LiveId" clId="{D74D98B4-1323-468F-8EB5-D4A12FAE5BD7}" dt="2024-02-25T18:40:38.035" v="209" actId="1076"/>
          <ac:spMkLst>
            <pc:docMk/>
            <pc:sldMk cId="0" sldId="256"/>
            <ac:spMk id="12" creationId="{00000000-0000-0000-0000-000000000000}"/>
          </ac:spMkLst>
        </pc:spChg>
        <pc:spChg chg="mod">
          <ac:chgData name="Carlos Carrera Cueva" userId="7683203c40027634" providerId="LiveId" clId="{D74D98B4-1323-468F-8EB5-D4A12FAE5BD7}" dt="2024-02-25T18:40:58.084" v="261" actId="1076"/>
          <ac:spMkLst>
            <pc:docMk/>
            <pc:sldMk cId="0" sldId="256"/>
            <ac:spMk id="16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8:54:45.931" v="680" actId="478"/>
          <ac:spMkLst>
            <pc:docMk/>
            <pc:sldMk cId="0" sldId="256"/>
            <ac:spMk id="23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8:54:47.179" v="681" actId="478"/>
          <ac:spMkLst>
            <pc:docMk/>
            <pc:sldMk cId="0" sldId="256"/>
            <ac:spMk id="24" creationId="{00000000-0000-0000-0000-000000000000}"/>
          </ac:spMkLst>
        </pc:spChg>
        <pc:spChg chg="del mod">
          <ac:chgData name="Carlos Carrera Cueva" userId="7683203c40027634" providerId="LiveId" clId="{D74D98B4-1323-468F-8EB5-D4A12FAE5BD7}" dt="2024-02-25T18:54:50.768" v="683" actId="478"/>
          <ac:spMkLst>
            <pc:docMk/>
            <pc:sldMk cId="0" sldId="256"/>
            <ac:spMk id="25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8:54:52.239" v="684" actId="478"/>
          <ac:spMkLst>
            <pc:docMk/>
            <pc:sldMk cId="0" sldId="256"/>
            <ac:spMk id="26" creationId="{00000000-0000-0000-0000-000000000000}"/>
          </ac:spMkLst>
        </pc:spChg>
        <pc:spChg chg="mod">
          <ac:chgData name="Carlos Carrera Cueva" userId="7683203c40027634" providerId="LiveId" clId="{D74D98B4-1323-468F-8EB5-D4A12FAE5BD7}" dt="2024-02-25T18:49:52.184" v="649" actId="122"/>
          <ac:spMkLst>
            <pc:docMk/>
            <pc:sldMk cId="0" sldId="256"/>
            <ac:spMk id="28" creationId="{00000000-0000-0000-0000-000000000000}"/>
          </ac:spMkLst>
        </pc:spChg>
        <pc:spChg chg="add del mod">
          <ac:chgData name="Carlos Carrera Cueva" userId="7683203c40027634" providerId="LiveId" clId="{D74D98B4-1323-468F-8EB5-D4A12FAE5BD7}" dt="2024-02-25T18:48:29.534" v="625" actId="20577"/>
          <ac:spMkLst>
            <pc:docMk/>
            <pc:sldMk cId="0" sldId="256"/>
            <ac:spMk id="29" creationId="{00000000-0000-0000-0000-000000000000}"/>
          </ac:spMkLst>
        </pc:spChg>
        <pc:spChg chg="mod">
          <ac:chgData name="Carlos Carrera Cueva" userId="7683203c40027634" providerId="LiveId" clId="{D74D98B4-1323-468F-8EB5-D4A12FAE5BD7}" dt="2024-02-25T18:49:01.060" v="637" actId="20577"/>
          <ac:spMkLst>
            <pc:docMk/>
            <pc:sldMk cId="0" sldId="256"/>
            <ac:spMk id="30" creationId="{00000000-0000-0000-0000-000000000000}"/>
          </ac:spMkLst>
        </pc:spChg>
        <pc:spChg chg="mod">
          <ac:chgData name="Carlos Carrera Cueva" userId="7683203c40027634" providerId="LiveId" clId="{D74D98B4-1323-468F-8EB5-D4A12FAE5BD7}" dt="2024-02-25T18:55:46.112" v="687" actId="14100"/>
          <ac:spMkLst>
            <pc:docMk/>
            <pc:sldMk cId="0" sldId="256"/>
            <ac:spMk id="32" creationId="{415269F1-494C-78D8-6F94-5B94F0651042}"/>
          </ac:spMkLst>
        </pc:spChg>
        <pc:spChg chg="mod">
          <ac:chgData name="Carlos Carrera Cueva" userId="7683203c40027634" providerId="LiveId" clId="{D74D98B4-1323-468F-8EB5-D4A12FAE5BD7}" dt="2024-02-25T18:55:46.112" v="687" actId="14100"/>
          <ac:spMkLst>
            <pc:docMk/>
            <pc:sldMk cId="0" sldId="256"/>
            <ac:spMk id="33" creationId="{D81BFCC8-6CF4-44AA-FE73-F210011A6A45}"/>
          </ac:spMkLst>
        </pc:spChg>
        <pc:grpChg chg="mod">
          <ac:chgData name="Carlos Carrera Cueva" userId="7683203c40027634" providerId="LiveId" clId="{D74D98B4-1323-468F-8EB5-D4A12FAE5BD7}" dt="2024-02-25T18:40:14.647" v="168" actId="1076"/>
          <ac:grpSpMkLst>
            <pc:docMk/>
            <pc:sldMk cId="0" sldId="256"/>
            <ac:grpSpMk id="9" creationId="{00000000-0000-0000-0000-000000000000}"/>
          </ac:grpSpMkLst>
        </pc:grpChg>
        <pc:grpChg chg="add mod">
          <ac:chgData name="Carlos Carrera Cueva" userId="7683203c40027634" providerId="LiveId" clId="{D74D98B4-1323-468F-8EB5-D4A12FAE5BD7}" dt="2024-02-25T18:55:46.112" v="687" actId="14100"/>
          <ac:grpSpMkLst>
            <pc:docMk/>
            <pc:sldMk cId="0" sldId="256"/>
            <ac:grpSpMk id="31" creationId="{9DFEEBC5-67DB-7C7A-8010-13311357E954}"/>
          </ac:grpSpMkLst>
        </pc:grpChg>
        <pc:picChg chg="mod">
          <ac:chgData name="Carlos Carrera Cueva" userId="7683203c40027634" providerId="LiveId" clId="{D74D98B4-1323-468F-8EB5-D4A12FAE5BD7}" dt="2024-02-25T18:54:30.815" v="679"/>
          <ac:picMkLst>
            <pc:docMk/>
            <pc:sldMk cId="0" sldId="256"/>
            <ac:picMk id="17" creationId="{00000000-0000-0000-0000-000000000000}"/>
          </ac:picMkLst>
        </pc:picChg>
        <pc:picChg chg="mod">
          <ac:chgData name="Carlos Carrera Cueva" userId="7683203c40027634" providerId="LiveId" clId="{D74D98B4-1323-468F-8EB5-D4A12FAE5BD7}" dt="2024-02-25T18:55:46.112" v="687" actId="14100"/>
          <ac:picMkLst>
            <pc:docMk/>
            <pc:sldMk cId="0" sldId="256"/>
            <ac:picMk id="34" creationId="{E5BAA633-4114-A206-4F6E-59C990D0195E}"/>
          </ac:picMkLst>
        </pc:picChg>
      </pc:sldChg>
      <pc:sldChg chg="addSp delSp modSp mod">
        <pc:chgData name="Carlos Carrera Cueva" userId="7683203c40027634" providerId="LiveId" clId="{D74D98B4-1323-468F-8EB5-D4A12FAE5BD7}" dt="2024-02-25T19:27:19.385" v="1705" actId="1076"/>
        <pc:sldMkLst>
          <pc:docMk/>
          <pc:sldMk cId="0" sldId="257"/>
        </pc:sldMkLst>
        <pc:spChg chg="add del">
          <ac:chgData name="Carlos Carrera Cueva" userId="7683203c40027634" providerId="LiveId" clId="{D74D98B4-1323-468F-8EB5-D4A12FAE5BD7}" dt="2024-02-25T19:11:36.427" v="1361" actId="478"/>
          <ac:spMkLst>
            <pc:docMk/>
            <pc:sldMk cId="0" sldId="257"/>
            <ac:spMk id="2" creationId="{00000000-0000-0000-0000-000000000000}"/>
          </ac:spMkLst>
        </pc:spChg>
        <pc:spChg chg="add del">
          <ac:chgData name="Carlos Carrera Cueva" userId="7683203c40027634" providerId="LiveId" clId="{D74D98B4-1323-468F-8EB5-D4A12FAE5BD7}" dt="2024-02-25T19:11:36.427" v="1361" actId="478"/>
          <ac:spMkLst>
            <pc:docMk/>
            <pc:sldMk cId="0" sldId="257"/>
            <ac:spMk id="3" creationId="{00000000-0000-0000-0000-000000000000}"/>
          </ac:spMkLst>
        </pc:spChg>
        <pc:spChg chg="add del mod">
          <ac:chgData name="Carlos Carrera Cueva" userId="7683203c40027634" providerId="LiveId" clId="{D74D98B4-1323-468F-8EB5-D4A12FAE5BD7}" dt="2024-02-25T19:11:36.427" v="1361" actId="478"/>
          <ac:spMkLst>
            <pc:docMk/>
            <pc:sldMk cId="0" sldId="257"/>
            <ac:spMk id="4" creationId="{00000000-0000-0000-0000-000000000000}"/>
          </ac:spMkLst>
        </pc:spChg>
        <pc:spChg chg="add del">
          <ac:chgData name="Carlos Carrera Cueva" userId="7683203c40027634" providerId="LiveId" clId="{D74D98B4-1323-468F-8EB5-D4A12FAE5BD7}" dt="2024-02-25T19:11:36.427" v="1361" actId="478"/>
          <ac:spMkLst>
            <pc:docMk/>
            <pc:sldMk cId="0" sldId="257"/>
            <ac:spMk id="8" creationId="{00000000-0000-0000-0000-000000000000}"/>
          </ac:spMkLst>
        </pc:spChg>
        <pc:spChg chg="add del mod">
          <ac:chgData name="Carlos Carrera Cueva" userId="7683203c40027634" providerId="LiveId" clId="{D74D98B4-1323-468F-8EB5-D4A12FAE5BD7}" dt="2024-02-25T19:16:04.789" v="1580" actId="6549"/>
          <ac:spMkLst>
            <pc:docMk/>
            <pc:sldMk cId="0" sldId="257"/>
            <ac:spMk id="9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21.673" v="1374" actId="478"/>
          <ac:spMkLst>
            <pc:docMk/>
            <pc:sldMk cId="0" sldId="257"/>
            <ac:spMk id="14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1:44.620" v="1362" actId="478"/>
          <ac:spMkLst>
            <pc:docMk/>
            <pc:sldMk cId="0" sldId="257"/>
            <ac:spMk id="15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21.673" v="1374" actId="478"/>
          <ac:spMkLst>
            <pc:docMk/>
            <pc:sldMk cId="0" sldId="257"/>
            <ac:spMk id="16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0:58.856" v="1339" actId="478"/>
          <ac:spMkLst>
            <pc:docMk/>
            <pc:sldMk cId="0" sldId="257"/>
            <ac:spMk id="18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0:56.867" v="1338" actId="478"/>
          <ac:spMkLst>
            <pc:docMk/>
            <pc:sldMk cId="0" sldId="257"/>
            <ac:spMk id="21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0:51.779" v="1336" actId="478"/>
          <ac:spMkLst>
            <pc:docMk/>
            <pc:sldMk cId="0" sldId="257"/>
            <ac:spMk id="23" creationId="{00000000-0000-0000-0000-000000000000}"/>
          </ac:spMkLst>
        </pc:spChg>
        <pc:spChg chg="del mod">
          <ac:chgData name="Carlos Carrera Cueva" userId="7683203c40027634" providerId="LiveId" clId="{D74D98B4-1323-468F-8EB5-D4A12FAE5BD7}" dt="2024-02-25T19:11:50.436" v="1365" actId="478"/>
          <ac:spMkLst>
            <pc:docMk/>
            <pc:sldMk cId="0" sldId="257"/>
            <ac:spMk id="25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1:47.349" v="1363" actId="478"/>
          <ac:spMkLst>
            <pc:docMk/>
            <pc:sldMk cId="0" sldId="257"/>
            <ac:spMk id="26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1:55.036" v="1368" actId="478"/>
          <ac:spMkLst>
            <pc:docMk/>
            <pc:sldMk cId="0" sldId="257"/>
            <ac:spMk id="27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1:56.335" v="1369" actId="478"/>
          <ac:spMkLst>
            <pc:docMk/>
            <pc:sldMk cId="0" sldId="257"/>
            <ac:spMk id="28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1:52.779" v="1366" actId="478"/>
          <ac:spMkLst>
            <pc:docMk/>
            <pc:sldMk cId="0" sldId="257"/>
            <ac:spMk id="29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1:54.029" v="1367" actId="478"/>
          <ac:spMkLst>
            <pc:docMk/>
            <pc:sldMk cId="0" sldId="257"/>
            <ac:spMk id="30" creationId="{00000000-0000-0000-0000-000000000000}"/>
          </ac:spMkLst>
        </pc:spChg>
        <pc:spChg chg="mod">
          <ac:chgData name="Carlos Carrera Cueva" userId="7683203c40027634" providerId="LiveId" clId="{D74D98B4-1323-468F-8EB5-D4A12FAE5BD7}" dt="2024-02-25T19:09:23.108" v="1323" actId="1076"/>
          <ac:spMkLst>
            <pc:docMk/>
            <pc:sldMk cId="0" sldId="257"/>
            <ac:spMk id="33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08:06.104" v="1296" actId="478"/>
          <ac:spMkLst>
            <pc:docMk/>
            <pc:sldMk cId="0" sldId="257"/>
            <ac:spMk id="34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07:16.714" v="1288" actId="478"/>
          <ac:spMkLst>
            <pc:docMk/>
            <pc:sldMk cId="0" sldId="257"/>
            <ac:spMk id="35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02.206" v="1371" actId="478"/>
          <ac:spMkLst>
            <pc:docMk/>
            <pc:sldMk cId="0" sldId="257"/>
            <ac:spMk id="36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02.206" v="1371" actId="478"/>
          <ac:spMkLst>
            <pc:docMk/>
            <pc:sldMk cId="0" sldId="257"/>
            <ac:spMk id="37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02.206" v="1371" actId="478"/>
          <ac:spMkLst>
            <pc:docMk/>
            <pc:sldMk cId="0" sldId="257"/>
            <ac:spMk id="38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02.206" v="1371" actId="478"/>
          <ac:spMkLst>
            <pc:docMk/>
            <pc:sldMk cId="0" sldId="257"/>
            <ac:spMk id="39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02.206" v="1371" actId="478"/>
          <ac:spMkLst>
            <pc:docMk/>
            <pc:sldMk cId="0" sldId="257"/>
            <ac:spMk id="40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02.206" v="1371" actId="478"/>
          <ac:spMkLst>
            <pc:docMk/>
            <pc:sldMk cId="0" sldId="257"/>
            <ac:spMk id="41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02.206" v="1371" actId="478"/>
          <ac:spMkLst>
            <pc:docMk/>
            <pc:sldMk cId="0" sldId="257"/>
            <ac:spMk id="42" creationId="{00000000-0000-0000-0000-000000000000}"/>
          </ac:spMkLst>
        </pc:spChg>
        <pc:spChg chg="del mod">
          <ac:chgData name="Carlos Carrera Cueva" userId="7683203c40027634" providerId="LiveId" clId="{D74D98B4-1323-468F-8EB5-D4A12FAE5BD7}" dt="2024-02-25T19:12:02.206" v="1371" actId="478"/>
          <ac:spMkLst>
            <pc:docMk/>
            <pc:sldMk cId="0" sldId="257"/>
            <ac:spMk id="43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02.206" v="1371" actId="478"/>
          <ac:spMkLst>
            <pc:docMk/>
            <pc:sldMk cId="0" sldId="257"/>
            <ac:spMk id="44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1:57.862" v="1370" actId="478"/>
          <ac:spMkLst>
            <pc:docMk/>
            <pc:sldMk cId="0" sldId="257"/>
            <ac:spMk id="45" creationId="{00000000-0000-0000-0000-000000000000}"/>
          </ac:spMkLst>
        </pc:spChg>
        <pc:spChg chg="add mod">
          <ac:chgData name="Carlos Carrera Cueva" userId="7683203c40027634" providerId="LiveId" clId="{D74D98B4-1323-468F-8EB5-D4A12FAE5BD7}" dt="2024-02-25T19:09:39.752" v="1326" actId="207"/>
          <ac:spMkLst>
            <pc:docMk/>
            <pc:sldMk cId="0" sldId="257"/>
            <ac:spMk id="46" creationId="{1571B80C-3485-D8F0-6739-DCD35B70CE2F}"/>
          </ac:spMkLst>
        </pc:spChg>
        <pc:spChg chg="add mod">
          <ac:chgData name="Carlos Carrera Cueva" userId="7683203c40027634" providerId="LiveId" clId="{D74D98B4-1323-468F-8EB5-D4A12FAE5BD7}" dt="2024-02-25T19:09:26.559" v="1324" actId="1076"/>
          <ac:spMkLst>
            <pc:docMk/>
            <pc:sldMk cId="0" sldId="257"/>
            <ac:spMk id="48" creationId="{BA8597A6-3C81-799E-9A54-407528728EDF}"/>
          </ac:spMkLst>
        </pc:spChg>
        <pc:spChg chg="add del">
          <ac:chgData name="Carlos Carrera Cueva" userId="7683203c40027634" providerId="LiveId" clId="{D74D98B4-1323-468F-8EB5-D4A12FAE5BD7}" dt="2024-02-25T19:12:14.280" v="1373" actId="11529"/>
          <ac:spMkLst>
            <pc:docMk/>
            <pc:sldMk cId="0" sldId="257"/>
            <ac:spMk id="50" creationId="{52499B3E-02FB-6C47-2935-337B091F2FF0}"/>
          </ac:spMkLst>
        </pc:spChg>
        <pc:spChg chg="add mod">
          <ac:chgData name="Carlos Carrera Cueva" userId="7683203c40027634" providerId="LiveId" clId="{D74D98B4-1323-468F-8EB5-D4A12FAE5BD7}" dt="2024-02-25T19:12:40.840" v="1377" actId="2085"/>
          <ac:spMkLst>
            <pc:docMk/>
            <pc:sldMk cId="0" sldId="257"/>
            <ac:spMk id="51" creationId="{98A030E0-2ED7-92E5-C31B-5C3B5BC12B04}"/>
          </ac:spMkLst>
        </pc:spChg>
        <pc:spChg chg="add mod">
          <ac:chgData name="Carlos Carrera Cueva" userId="7683203c40027634" providerId="LiveId" clId="{D74D98B4-1323-468F-8EB5-D4A12FAE5BD7}" dt="2024-02-25T19:26:56.775" v="1697" actId="313"/>
          <ac:spMkLst>
            <pc:docMk/>
            <pc:sldMk cId="0" sldId="257"/>
            <ac:spMk id="52" creationId="{938609F0-C4CB-A12B-CF97-89481DDC1835}"/>
          </ac:spMkLst>
        </pc:spChg>
        <pc:spChg chg="mod">
          <ac:chgData name="Carlos Carrera Cueva" userId="7683203c40027634" providerId="LiveId" clId="{D74D98B4-1323-468F-8EB5-D4A12FAE5BD7}" dt="2024-02-25T19:20:12.595" v="1637" actId="1076"/>
          <ac:spMkLst>
            <pc:docMk/>
            <pc:sldMk cId="0" sldId="257"/>
            <ac:spMk id="58" creationId="{509A4C96-8795-7548-A3A5-24FC5037E30B}"/>
          </ac:spMkLst>
        </pc:spChg>
        <pc:spChg chg="mod">
          <ac:chgData name="Carlos Carrera Cueva" userId="7683203c40027634" providerId="LiveId" clId="{D74D98B4-1323-468F-8EB5-D4A12FAE5BD7}" dt="2024-02-25T19:20:12.595" v="1637" actId="1076"/>
          <ac:spMkLst>
            <pc:docMk/>
            <pc:sldMk cId="0" sldId="257"/>
            <ac:spMk id="59" creationId="{E7FFA92B-EBB0-A11C-617D-DCC64B21154D}"/>
          </ac:spMkLst>
        </pc:spChg>
        <pc:spChg chg="mod">
          <ac:chgData name="Carlos Carrera Cueva" userId="7683203c40027634" providerId="LiveId" clId="{D74D98B4-1323-468F-8EB5-D4A12FAE5BD7}" dt="2024-02-25T19:20:12.595" v="1637" actId="1076"/>
          <ac:spMkLst>
            <pc:docMk/>
            <pc:sldMk cId="0" sldId="257"/>
            <ac:spMk id="60" creationId="{A6A8F001-D065-33E1-9B5B-5EA78578DA61}"/>
          </ac:spMkLst>
        </pc:spChg>
        <pc:spChg chg="mod">
          <ac:chgData name="Carlos Carrera Cueva" userId="7683203c40027634" providerId="LiveId" clId="{D74D98B4-1323-468F-8EB5-D4A12FAE5BD7}" dt="2024-02-25T19:20:12.595" v="1637" actId="1076"/>
          <ac:spMkLst>
            <pc:docMk/>
            <pc:sldMk cId="0" sldId="257"/>
            <ac:spMk id="61" creationId="{645784F4-A5DB-659C-1838-ADE767025AEB}"/>
          </ac:spMkLst>
        </pc:spChg>
        <pc:spChg chg="mod">
          <ac:chgData name="Carlos Carrera Cueva" userId="7683203c40027634" providerId="LiveId" clId="{D74D98B4-1323-468F-8EB5-D4A12FAE5BD7}" dt="2024-02-25T19:20:12.595" v="1637" actId="1076"/>
          <ac:spMkLst>
            <pc:docMk/>
            <pc:sldMk cId="0" sldId="257"/>
            <ac:spMk id="62" creationId="{2D040FA8-7201-3E55-DA39-257F85FAF46F}"/>
          </ac:spMkLst>
        </pc:spChg>
        <pc:spChg chg="mod">
          <ac:chgData name="Carlos Carrera Cueva" userId="7683203c40027634" providerId="LiveId" clId="{D74D98B4-1323-468F-8EB5-D4A12FAE5BD7}" dt="2024-02-25T19:20:12.595" v="1637" actId="1076"/>
          <ac:spMkLst>
            <pc:docMk/>
            <pc:sldMk cId="0" sldId="257"/>
            <ac:spMk id="63" creationId="{9F8DA996-F020-01C8-9FA7-91277A9B2F89}"/>
          </ac:spMkLst>
        </pc:spChg>
        <pc:spChg chg="mod">
          <ac:chgData name="Carlos Carrera Cueva" userId="7683203c40027634" providerId="LiveId" clId="{D74D98B4-1323-468F-8EB5-D4A12FAE5BD7}" dt="2024-02-25T19:20:12.595" v="1637" actId="1076"/>
          <ac:spMkLst>
            <pc:docMk/>
            <pc:sldMk cId="0" sldId="257"/>
            <ac:spMk id="64" creationId="{12225F8F-43BD-D6DE-E3BA-02D305908BB7}"/>
          </ac:spMkLst>
        </pc:spChg>
        <pc:spChg chg="mod">
          <ac:chgData name="Carlos Carrera Cueva" userId="7683203c40027634" providerId="LiveId" clId="{D74D98B4-1323-468F-8EB5-D4A12FAE5BD7}" dt="2024-02-25T19:20:12.595" v="1637" actId="1076"/>
          <ac:spMkLst>
            <pc:docMk/>
            <pc:sldMk cId="0" sldId="257"/>
            <ac:spMk id="65" creationId="{EEBF0591-1E98-42CC-FD75-25599D6AC469}"/>
          </ac:spMkLst>
        </pc:spChg>
        <pc:spChg chg="mod">
          <ac:chgData name="Carlos Carrera Cueva" userId="7683203c40027634" providerId="LiveId" clId="{D74D98B4-1323-468F-8EB5-D4A12FAE5BD7}" dt="2024-02-25T19:20:12.595" v="1637" actId="1076"/>
          <ac:spMkLst>
            <pc:docMk/>
            <pc:sldMk cId="0" sldId="257"/>
            <ac:spMk id="66" creationId="{47103752-7BFE-0029-9674-EE304ACA9961}"/>
          </ac:spMkLst>
        </pc:spChg>
        <pc:spChg chg="mod">
          <ac:chgData name="Carlos Carrera Cueva" userId="7683203c40027634" providerId="LiveId" clId="{D74D98B4-1323-468F-8EB5-D4A12FAE5BD7}" dt="2024-02-25T19:20:12.595" v="1637" actId="1076"/>
          <ac:spMkLst>
            <pc:docMk/>
            <pc:sldMk cId="0" sldId="257"/>
            <ac:spMk id="67" creationId="{E16E6F18-5B62-319B-55A8-EFE3865CCE28}"/>
          </ac:spMkLst>
        </pc:spChg>
        <pc:spChg chg="mod">
          <ac:chgData name="Carlos Carrera Cueva" userId="7683203c40027634" providerId="LiveId" clId="{D74D98B4-1323-468F-8EB5-D4A12FAE5BD7}" dt="2024-02-25T19:20:12.595" v="1637" actId="1076"/>
          <ac:spMkLst>
            <pc:docMk/>
            <pc:sldMk cId="0" sldId="257"/>
            <ac:spMk id="68" creationId="{66215179-A4BB-2342-4391-4AF2599999F5}"/>
          </ac:spMkLst>
        </pc:spChg>
        <pc:spChg chg="mod">
          <ac:chgData name="Carlos Carrera Cueva" userId="7683203c40027634" providerId="LiveId" clId="{D74D98B4-1323-468F-8EB5-D4A12FAE5BD7}" dt="2024-02-25T19:20:12.595" v="1637" actId="1076"/>
          <ac:spMkLst>
            <pc:docMk/>
            <pc:sldMk cId="0" sldId="257"/>
            <ac:spMk id="69" creationId="{505F5BA8-1689-B99F-081D-021EFAB145F2}"/>
          </ac:spMkLst>
        </pc:spChg>
        <pc:spChg chg="mod">
          <ac:chgData name="Carlos Carrera Cueva" userId="7683203c40027634" providerId="LiveId" clId="{D74D98B4-1323-468F-8EB5-D4A12FAE5BD7}" dt="2024-02-25T19:20:12.595" v="1637" actId="1076"/>
          <ac:spMkLst>
            <pc:docMk/>
            <pc:sldMk cId="0" sldId="257"/>
            <ac:spMk id="70" creationId="{8979A851-39FF-A2AE-1471-7156B7130F87}"/>
          </ac:spMkLst>
        </pc:spChg>
        <pc:spChg chg="mod">
          <ac:chgData name="Carlos Carrera Cueva" userId="7683203c40027634" providerId="LiveId" clId="{D74D98B4-1323-468F-8EB5-D4A12FAE5BD7}" dt="2024-02-25T19:20:12.595" v="1637" actId="1076"/>
          <ac:spMkLst>
            <pc:docMk/>
            <pc:sldMk cId="0" sldId="257"/>
            <ac:spMk id="71" creationId="{644276B0-7629-0B07-1819-9236880A8A20}"/>
          </ac:spMkLst>
        </pc:spChg>
        <pc:spChg chg="add mod">
          <ac:chgData name="Carlos Carrera Cueva" userId="7683203c40027634" providerId="LiveId" clId="{D74D98B4-1323-468F-8EB5-D4A12FAE5BD7}" dt="2024-02-25T19:23:12.104" v="1656"/>
          <ac:spMkLst>
            <pc:docMk/>
            <pc:sldMk cId="0" sldId="257"/>
            <ac:spMk id="81" creationId="{D42184CC-6987-56E4-7891-6E8E0A930116}"/>
          </ac:spMkLst>
        </pc:spChg>
        <pc:spChg chg="add del mod">
          <ac:chgData name="Carlos Carrera Cueva" userId="7683203c40027634" providerId="LiveId" clId="{D74D98B4-1323-468F-8EB5-D4A12FAE5BD7}" dt="2024-02-25T19:26:21.632" v="1686" actId="478"/>
          <ac:spMkLst>
            <pc:docMk/>
            <pc:sldMk cId="0" sldId="257"/>
            <ac:spMk id="89" creationId="{3EA2EB91-5C8E-64A4-6896-7662A21F931E}"/>
          </ac:spMkLst>
        </pc:spChg>
        <pc:grpChg chg="del">
          <ac:chgData name="Carlos Carrera Cueva" userId="7683203c40027634" providerId="LiveId" clId="{D74D98B4-1323-468F-8EB5-D4A12FAE5BD7}" dt="2024-02-25T19:10:54.174" v="1337" actId="478"/>
          <ac:grpSpMkLst>
            <pc:docMk/>
            <pc:sldMk cId="0" sldId="257"/>
            <ac:grpSpMk id="10" creationId="{00000000-0000-0000-0000-000000000000}"/>
          </ac:grpSpMkLst>
        </pc:grpChg>
        <pc:grpChg chg="mod">
          <ac:chgData name="Carlos Carrera Cueva" userId="7683203c40027634" providerId="LiveId" clId="{D74D98B4-1323-468F-8EB5-D4A12FAE5BD7}" dt="2024-02-25T19:08:35.906" v="1298" actId="1076"/>
          <ac:grpSpMkLst>
            <pc:docMk/>
            <pc:sldMk cId="0" sldId="257"/>
            <ac:grpSpMk id="31" creationId="{00000000-0000-0000-0000-000000000000}"/>
          </ac:grpSpMkLst>
        </pc:grpChg>
        <pc:grpChg chg="add mod">
          <ac:chgData name="Carlos Carrera Cueva" userId="7683203c40027634" providerId="LiveId" clId="{D74D98B4-1323-468F-8EB5-D4A12FAE5BD7}" dt="2024-02-25T19:20:12.595" v="1637" actId="1076"/>
          <ac:grpSpMkLst>
            <pc:docMk/>
            <pc:sldMk cId="0" sldId="257"/>
            <ac:grpSpMk id="56" creationId="{C41DCE8D-8E3A-C710-8631-BE60A99287C6}"/>
          </ac:grpSpMkLst>
        </pc:grpChg>
        <pc:graphicFrameChg chg="del">
          <ac:chgData name="Carlos Carrera Cueva" userId="7683203c40027634" providerId="LiveId" clId="{D74D98B4-1323-468F-8EB5-D4A12FAE5BD7}" dt="2024-02-25T19:11:48.752" v="1364" actId="478"/>
          <ac:graphicFrameMkLst>
            <pc:docMk/>
            <pc:sldMk cId="0" sldId="257"/>
            <ac:graphicFrameMk id="24" creationId="{00000000-0000-0000-0000-000000000000}"/>
          </ac:graphicFrameMkLst>
        </pc:graphicFrameChg>
        <pc:graphicFrameChg chg="add del mod">
          <ac:chgData name="Carlos Carrera Cueva" userId="7683203c40027634" providerId="LiveId" clId="{D74D98B4-1323-468F-8EB5-D4A12FAE5BD7}" dt="2024-02-25T19:10:34.016" v="1335" actId="478"/>
          <ac:graphicFrameMkLst>
            <pc:docMk/>
            <pc:sldMk cId="0" sldId="257"/>
            <ac:graphicFrameMk id="49" creationId="{2D9A09E8-F562-3F0C-E602-51AE0A6A09EC}"/>
          </ac:graphicFrameMkLst>
        </pc:graphicFrameChg>
        <pc:picChg chg="add del">
          <ac:chgData name="Carlos Carrera Cueva" userId="7683203c40027634" providerId="LiveId" clId="{D74D98B4-1323-468F-8EB5-D4A12FAE5BD7}" dt="2024-02-25T19:11:36.427" v="1361" actId="478"/>
          <ac:picMkLst>
            <pc:docMk/>
            <pc:sldMk cId="0" sldId="257"/>
            <ac:picMk id="5" creationId="{00000000-0000-0000-0000-000000000000}"/>
          </ac:picMkLst>
        </pc:picChg>
        <pc:picChg chg="add del">
          <ac:chgData name="Carlos Carrera Cueva" userId="7683203c40027634" providerId="LiveId" clId="{D74D98B4-1323-468F-8EB5-D4A12FAE5BD7}" dt="2024-02-25T19:11:36.427" v="1361" actId="478"/>
          <ac:picMkLst>
            <pc:docMk/>
            <pc:sldMk cId="0" sldId="257"/>
            <ac:picMk id="6" creationId="{00000000-0000-0000-0000-000000000000}"/>
          </ac:picMkLst>
        </pc:picChg>
        <pc:picChg chg="add del">
          <ac:chgData name="Carlos Carrera Cueva" userId="7683203c40027634" providerId="LiveId" clId="{D74D98B4-1323-468F-8EB5-D4A12FAE5BD7}" dt="2024-02-25T19:11:36.427" v="1361" actId="478"/>
          <ac:picMkLst>
            <pc:docMk/>
            <pc:sldMk cId="0" sldId="257"/>
            <ac:picMk id="7" creationId="{00000000-0000-0000-0000-000000000000}"/>
          </ac:picMkLst>
        </pc:picChg>
        <pc:picChg chg="add del">
          <ac:chgData name="Carlos Carrera Cueva" userId="7683203c40027634" providerId="LiveId" clId="{D74D98B4-1323-468F-8EB5-D4A12FAE5BD7}" dt="2024-02-25T19:11:32.571" v="1360" actId="478"/>
          <ac:picMkLst>
            <pc:docMk/>
            <pc:sldMk cId="0" sldId="257"/>
            <ac:picMk id="17" creationId="{00000000-0000-0000-0000-000000000000}"/>
          </ac:picMkLst>
        </pc:picChg>
        <pc:picChg chg="del">
          <ac:chgData name="Carlos Carrera Cueva" userId="7683203c40027634" providerId="LiveId" clId="{D74D98B4-1323-468F-8EB5-D4A12FAE5BD7}" dt="2024-02-25T19:11:01.119" v="1340" actId="478"/>
          <ac:picMkLst>
            <pc:docMk/>
            <pc:sldMk cId="0" sldId="257"/>
            <ac:picMk id="19" creationId="{00000000-0000-0000-0000-000000000000}"/>
          </ac:picMkLst>
        </pc:picChg>
        <pc:picChg chg="add del">
          <ac:chgData name="Carlos Carrera Cueva" userId="7683203c40027634" providerId="LiveId" clId="{D74D98B4-1323-468F-8EB5-D4A12FAE5BD7}" dt="2024-02-25T19:11:31.528" v="1359" actId="478"/>
          <ac:picMkLst>
            <pc:docMk/>
            <pc:sldMk cId="0" sldId="257"/>
            <ac:picMk id="20" creationId="{00000000-0000-0000-0000-000000000000}"/>
          </ac:picMkLst>
        </pc:picChg>
        <pc:picChg chg="add mod">
          <ac:chgData name="Carlos Carrera Cueva" userId="7683203c40027634" providerId="LiveId" clId="{D74D98B4-1323-468F-8EB5-D4A12FAE5BD7}" dt="2024-02-25T19:27:19.385" v="1705" actId="1076"/>
          <ac:picMkLst>
            <pc:docMk/>
            <pc:sldMk cId="0" sldId="257"/>
            <ac:picMk id="53" creationId="{32290F4F-7B19-9736-4BF2-1041488C4278}"/>
          </ac:picMkLst>
        </pc:picChg>
        <pc:picChg chg="add mod">
          <ac:chgData name="Carlos Carrera Cueva" userId="7683203c40027634" providerId="LiveId" clId="{D74D98B4-1323-468F-8EB5-D4A12FAE5BD7}" dt="2024-02-25T19:27:12.964" v="1701" actId="1076"/>
          <ac:picMkLst>
            <pc:docMk/>
            <pc:sldMk cId="0" sldId="257"/>
            <ac:picMk id="54" creationId="{6AAD0CE4-01D2-708E-C933-68546F3209A7}"/>
          </ac:picMkLst>
        </pc:picChg>
        <pc:picChg chg="add mod">
          <ac:chgData name="Carlos Carrera Cueva" userId="7683203c40027634" providerId="LiveId" clId="{D74D98B4-1323-468F-8EB5-D4A12FAE5BD7}" dt="2024-02-25T19:17:28.896" v="1603"/>
          <ac:picMkLst>
            <pc:docMk/>
            <pc:sldMk cId="0" sldId="257"/>
            <ac:picMk id="55" creationId="{BDEF57B2-D5AC-2F90-08DA-DE1322F85A4A}"/>
          </ac:picMkLst>
        </pc:picChg>
        <pc:picChg chg="mod">
          <ac:chgData name="Carlos Carrera Cueva" userId="7683203c40027634" providerId="LiveId" clId="{D74D98B4-1323-468F-8EB5-D4A12FAE5BD7}" dt="2024-02-25T19:20:12.595" v="1637" actId="1076"/>
          <ac:picMkLst>
            <pc:docMk/>
            <pc:sldMk cId="0" sldId="257"/>
            <ac:picMk id="57" creationId="{36F704F1-DDF6-2F6D-2847-7E8F58E2227C}"/>
          </ac:picMkLst>
        </pc:picChg>
        <pc:picChg chg="mod">
          <ac:chgData name="Carlos Carrera Cueva" userId="7683203c40027634" providerId="LiveId" clId="{D74D98B4-1323-468F-8EB5-D4A12FAE5BD7}" dt="2024-02-25T19:20:12.595" v="1637" actId="1076"/>
          <ac:picMkLst>
            <pc:docMk/>
            <pc:sldMk cId="0" sldId="257"/>
            <ac:picMk id="72" creationId="{ABECD1AD-1DF8-C4B4-1D37-4EB400F1A0B3}"/>
          </ac:picMkLst>
        </pc:picChg>
        <pc:picChg chg="mod">
          <ac:chgData name="Carlos Carrera Cueva" userId="7683203c40027634" providerId="LiveId" clId="{D74D98B4-1323-468F-8EB5-D4A12FAE5BD7}" dt="2024-02-25T19:20:12.595" v="1637" actId="1076"/>
          <ac:picMkLst>
            <pc:docMk/>
            <pc:sldMk cId="0" sldId="257"/>
            <ac:picMk id="73" creationId="{2304A9EB-6218-1BC0-3109-471E003D4FFB}"/>
          </ac:picMkLst>
        </pc:picChg>
        <pc:picChg chg="mod">
          <ac:chgData name="Carlos Carrera Cueva" userId="7683203c40027634" providerId="LiveId" clId="{D74D98B4-1323-468F-8EB5-D4A12FAE5BD7}" dt="2024-02-25T19:20:12.595" v="1637" actId="1076"/>
          <ac:picMkLst>
            <pc:docMk/>
            <pc:sldMk cId="0" sldId="257"/>
            <ac:picMk id="74" creationId="{9F739BF9-DC3C-F97F-A414-B43A574E4EF9}"/>
          </ac:picMkLst>
        </pc:picChg>
        <pc:picChg chg="mod">
          <ac:chgData name="Carlos Carrera Cueva" userId="7683203c40027634" providerId="LiveId" clId="{D74D98B4-1323-468F-8EB5-D4A12FAE5BD7}" dt="2024-02-25T19:20:12.595" v="1637" actId="1076"/>
          <ac:picMkLst>
            <pc:docMk/>
            <pc:sldMk cId="0" sldId="257"/>
            <ac:picMk id="75" creationId="{BEDD7592-9E82-C726-7F86-79C751448CCE}"/>
          </ac:picMkLst>
        </pc:picChg>
        <pc:picChg chg="mod">
          <ac:chgData name="Carlos Carrera Cueva" userId="7683203c40027634" providerId="LiveId" clId="{D74D98B4-1323-468F-8EB5-D4A12FAE5BD7}" dt="2024-02-25T19:20:12.595" v="1637" actId="1076"/>
          <ac:picMkLst>
            <pc:docMk/>
            <pc:sldMk cId="0" sldId="257"/>
            <ac:picMk id="76" creationId="{77B989E7-40B4-EC71-4DB0-8C8D51E0D9D7}"/>
          </ac:picMkLst>
        </pc:picChg>
        <pc:picChg chg="mod">
          <ac:chgData name="Carlos Carrera Cueva" userId="7683203c40027634" providerId="LiveId" clId="{D74D98B4-1323-468F-8EB5-D4A12FAE5BD7}" dt="2024-02-25T19:20:12.595" v="1637" actId="1076"/>
          <ac:picMkLst>
            <pc:docMk/>
            <pc:sldMk cId="0" sldId="257"/>
            <ac:picMk id="77" creationId="{A7260DD3-9554-E3E7-8800-DE4FA64A8AC1}"/>
          </ac:picMkLst>
        </pc:picChg>
        <pc:picChg chg="mod">
          <ac:chgData name="Carlos Carrera Cueva" userId="7683203c40027634" providerId="LiveId" clId="{D74D98B4-1323-468F-8EB5-D4A12FAE5BD7}" dt="2024-02-25T19:20:12.595" v="1637" actId="1076"/>
          <ac:picMkLst>
            <pc:docMk/>
            <pc:sldMk cId="0" sldId="257"/>
            <ac:picMk id="78" creationId="{DE79CF4C-A543-97EB-EA4E-8C6E96297A79}"/>
          </ac:picMkLst>
        </pc:picChg>
        <pc:picChg chg="add mod">
          <ac:chgData name="Carlos Carrera Cueva" userId="7683203c40027634" providerId="LiveId" clId="{D74D98B4-1323-468F-8EB5-D4A12FAE5BD7}" dt="2024-02-25T19:27:06.051" v="1699" actId="1076"/>
          <ac:picMkLst>
            <pc:docMk/>
            <pc:sldMk cId="0" sldId="257"/>
            <ac:picMk id="79" creationId="{4EDEA0B9-20A1-E8D8-163E-09C20D3C9E21}"/>
          </ac:picMkLst>
        </pc:picChg>
        <pc:picChg chg="add mod">
          <ac:chgData name="Carlos Carrera Cueva" userId="7683203c40027634" providerId="LiveId" clId="{D74D98B4-1323-468F-8EB5-D4A12FAE5BD7}" dt="2024-02-25T19:23:29.363" v="1664" actId="14100"/>
          <ac:picMkLst>
            <pc:docMk/>
            <pc:sldMk cId="0" sldId="257"/>
            <ac:picMk id="80" creationId="{F93F283B-5998-055A-B641-588636175151}"/>
          </ac:picMkLst>
        </pc:picChg>
        <pc:picChg chg="add mod">
          <ac:chgData name="Carlos Carrera Cueva" userId="7683203c40027634" providerId="LiveId" clId="{D74D98B4-1323-468F-8EB5-D4A12FAE5BD7}" dt="2024-02-25T19:23:12.104" v="1656"/>
          <ac:picMkLst>
            <pc:docMk/>
            <pc:sldMk cId="0" sldId="257"/>
            <ac:picMk id="82" creationId="{8CB6E5D3-4E65-0CF8-488F-03F5E1424945}"/>
          </ac:picMkLst>
        </pc:picChg>
        <pc:picChg chg="add mod">
          <ac:chgData name="Carlos Carrera Cueva" userId="7683203c40027634" providerId="LiveId" clId="{D74D98B4-1323-468F-8EB5-D4A12FAE5BD7}" dt="2024-02-25T19:23:12.104" v="1656"/>
          <ac:picMkLst>
            <pc:docMk/>
            <pc:sldMk cId="0" sldId="257"/>
            <ac:picMk id="83" creationId="{ADDDC68A-B567-5E75-5384-2201451FC30B}"/>
          </ac:picMkLst>
        </pc:picChg>
        <pc:picChg chg="add mod">
          <ac:chgData name="Carlos Carrera Cueva" userId="7683203c40027634" providerId="LiveId" clId="{D74D98B4-1323-468F-8EB5-D4A12FAE5BD7}" dt="2024-02-25T19:23:12.104" v="1656"/>
          <ac:picMkLst>
            <pc:docMk/>
            <pc:sldMk cId="0" sldId="257"/>
            <ac:picMk id="84" creationId="{8AAF2D6E-B667-655A-ABF9-9C7C12F1B285}"/>
          </ac:picMkLst>
        </pc:picChg>
        <pc:picChg chg="add mod">
          <ac:chgData name="Carlos Carrera Cueva" userId="7683203c40027634" providerId="LiveId" clId="{D74D98B4-1323-468F-8EB5-D4A12FAE5BD7}" dt="2024-02-25T19:26:51.838" v="1696" actId="1076"/>
          <ac:picMkLst>
            <pc:docMk/>
            <pc:sldMk cId="0" sldId="257"/>
            <ac:picMk id="85" creationId="{372FB2D4-CC9A-8F2F-02ED-95EC4944D33E}"/>
          </ac:picMkLst>
        </pc:picChg>
        <pc:picChg chg="add mod">
          <ac:chgData name="Carlos Carrera Cueva" userId="7683203c40027634" providerId="LiveId" clId="{D74D98B4-1323-468F-8EB5-D4A12FAE5BD7}" dt="2024-02-25T19:26:48.461" v="1695" actId="688"/>
          <ac:picMkLst>
            <pc:docMk/>
            <pc:sldMk cId="0" sldId="257"/>
            <ac:picMk id="86" creationId="{25E7A261-7AC5-67F1-726A-3AA077B069F5}"/>
          </ac:picMkLst>
        </pc:picChg>
        <pc:picChg chg="add mod">
          <ac:chgData name="Carlos Carrera Cueva" userId="7683203c40027634" providerId="LiveId" clId="{D74D98B4-1323-468F-8EB5-D4A12FAE5BD7}" dt="2024-02-25T19:26:30.327" v="1690" actId="1076"/>
          <ac:picMkLst>
            <pc:docMk/>
            <pc:sldMk cId="0" sldId="257"/>
            <ac:picMk id="88" creationId="{C644DC7E-7674-55B7-7B77-41541D246D38}"/>
          </ac:picMkLst>
        </pc:picChg>
      </pc:sldChg>
      <pc:sldChg chg="addSp modSp add mod">
        <pc:chgData name="Carlos Carrera Cueva" userId="7683203c40027634" providerId="LiveId" clId="{D74D98B4-1323-468F-8EB5-D4A12FAE5BD7}" dt="2024-02-25T19:28:56.468" v="1714" actId="14100"/>
        <pc:sldMkLst>
          <pc:docMk/>
          <pc:sldMk cId="1244818758" sldId="258"/>
        </pc:sldMkLst>
        <pc:spChg chg="mod">
          <ac:chgData name="Carlos Carrera Cueva" userId="7683203c40027634" providerId="LiveId" clId="{D74D98B4-1323-468F-8EB5-D4A12FAE5BD7}" dt="2024-02-25T19:28:27.042" v="1712" actId="14100"/>
          <ac:spMkLst>
            <pc:docMk/>
            <pc:sldMk cId="1244818758" sldId="258"/>
            <ac:spMk id="22" creationId="{88402D7C-6DD2-C1EC-9730-D18491150E94}"/>
          </ac:spMkLst>
        </pc:spChg>
        <pc:spChg chg="mod">
          <ac:chgData name="Carlos Carrera Cueva" userId="7683203c40027634" providerId="LiveId" clId="{D74D98B4-1323-468F-8EB5-D4A12FAE5BD7}" dt="2024-02-25T18:56:32.528" v="748" actId="1076"/>
          <ac:spMkLst>
            <pc:docMk/>
            <pc:sldMk cId="1244818758" sldId="258"/>
            <ac:spMk id="23" creationId="{DA814E0A-886C-B1EF-E4B8-4F52DAD4DE2E}"/>
          </ac:spMkLst>
        </pc:spChg>
        <pc:spChg chg="mod">
          <ac:chgData name="Carlos Carrera Cueva" userId="7683203c40027634" providerId="LiveId" clId="{D74D98B4-1323-468F-8EB5-D4A12FAE5BD7}" dt="2024-02-25T19:06:20.301" v="1284" actId="1076"/>
          <ac:spMkLst>
            <pc:docMk/>
            <pc:sldMk cId="1244818758" sldId="258"/>
            <ac:spMk id="24" creationId="{7E0AE0D6-EFA5-47C3-F0C2-0F5B5347676E}"/>
          </ac:spMkLst>
        </pc:spChg>
        <pc:spChg chg="mod">
          <ac:chgData name="Carlos Carrera Cueva" userId="7683203c40027634" providerId="LiveId" clId="{D74D98B4-1323-468F-8EB5-D4A12FAE5BD7}" dt="2024-02-25T19:06:16.887" v="1283" actId="1076"/>
          <ac:spMkLst>
            <pc:docMk/>
            <pc:sldMk cId="1244818758" sldId="258"/>
            <ac:spMk id="25" creationId="{44FD3F70-8D2C-D776-AF7C-BACCC45482F4}"/>
          </ac:spMkLst>
        </pc:spChg>
        <pc:spChg chg="mod">
          <ac:chgData name="Carlos Carrera Cueva" userId="7683203c40027634" providerId="LiveId" clId="{D74D98B4-1323-468F-8EB5-D4A12FAE5BD7}" dt="2024-02-25T19:06:28.178" v="1286" actId="1076"/>
          <ac:spMkLst>
            <pc:docMk/>
            <pc:sldMk cId="1244818758" sldId="258"/>
            <ac:spMk id="26" creationId="{52DCF4E6-A199-8057-9F4E-4369422E1941}"/>
          </ac:spMkLst>
        </pc:spChg>
        <pc:spChg chg="mod">
          <ac:chgData name="Carlos Carrera Cueva" userId="7683203c40027634" providerId="LiveId" clId="{D74D98B4-1323-468F-8EB5-D4A12FAE5BD7}" dt="2024-02-25T19:28:56.468" v="1714" actId="14100"/>
          <ac:spMkLst>
            <pc:docMk/>
            <pc:sldMk cId="1244818758" sldId="258"/>
            <ac:spMk id="27" creationId="{0EA93742-FFA3-BBDC-2900-3061DD57484D}"/>
          </ac:spMkLst>
        </pc:spChg>
        <pc:spChg chg="mod">
          <ac:chgData name="Carlos Carrera Cueva" userId="7683203c40027634" providerId="LiveId" clId="{D74D98B4-1323-468F-8EB5-D4A12FAE5BD7}" dt="2024-02-25T18:59:23.371" v="875" actId="1076"/>
          <ac:spMkLst>
            <pc:docMk/>
            <pc:sldMk cId="1244818758" sldId="258"/>
            <ac:spMk id="28" creationId="{534A05CF-6541-9AD4-EBF6-9D7147F0A4C6}"/>
          </ac:spMkLst>
        </pc:spChg>
        <pc:spChg chg="add mod">
          <ac:chgData name="Carlos Carrera Cueva" userId="7683203c40027634" providerId="LiveId" clId="{D74D98B4-1323-468F-8EB5-D4A12FAE5BD7}" dt="2024-02-25T19:28:35.254" v="1713" actId="1076"/>
          <ac:spMkLst>
            <pc:docMk/>
            <pc:sldMk cId="1244818758" sldId="258"/>
            <ac:spMk id="32" creationId="{8B384E6E-4521-98F3-41FB-050120C53710}"/>
          </ac:spMkLst>
        </pc:spChg>
        <pc:picChg chg="mod">
          <ac:chgData name="Carlos Carrera Cueva" userId="7683203c40027634" providerId="LiveId" clId="{D74D98B4-1323-468F-8EB5-D4A12FAE5BD7}" dt="2024-02-25T19:06:25.331" v="1285" actId="1076"/>
          <ac:picMkLst>
            <pc:docMk/>
            <pc:sldMk cId="1244818758" sldId="258"/>
            <ac:picMk id="17" creationId="{91E7C9A1-C58B-B42A-EF7B-88B3458FB3F2}"/>
          </ac:picMkLst>
        </pc:picChg>
      </pc:sldChg>
      <pc:sldChg chg="del">
        <pc:chgData name="Carlos Carrera Cueva" userId="7683203c40027634" providerId="LiveId" clId="{D74D98B4-1323-468F-8EB5-D4A12FAE5BD7}" dt="2024-02-25T19:05:44.161" v="1278" actId="47"/>
        <pc:sldMkLst>
          <pc:docMk/>
          <pc:sldMk cId="118773574" sldId="25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627387338248691"/>
          <c:y val="5.406910457305417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cap="all" spc="50" baseline="0" dirty="0">
              <a:solidFill>
                <a:schemeClr val="tx1"/>
              </a:solidFill>
              <a:latin typeface="Arial MT"/>
              <a:ea typeface="+mn-ea"/>
              <a:cs typeface="Arial MT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1.4988703896115538E-2"/>
          <c:y val="0.2274516932996033"/>
          <c:w val="0.53099434522609179"/>
          <c:h val="0.70624979245127195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Tipo de ELA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CLÁSICA</c:v>
                </c:pt>
                <c:pt idx="1">
                  <c:v>AGREGACIÓN FAMILIAR</c:v>
                </c:pt>
                <c:pt idx="2">
                  <c:v>FLAIL ARMS</c:v>
                </c:pt>
                <c:pt idx="3">
                  <c:v>PRIMARIA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</c:v>
                </c:pt>
                <c:pt idx="1">
                  <c:v>2</c:v>
                </c:pt>
                <c:pt idx="2">
                  <c:v>3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A5-4488-824E-11C72FBE05B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2845024112652472"/>
          <c:y val="0.1893555388475873"/>
          <c:w val="0.47154975887347533"/>
          <c:h val="0.741435581557922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200" b="0" i="0" u="none" strike="noStrike" kern="1200" cap="all" spc="50" baseline="0">
              <a:solidFill>
                <a:schemeClr val="tx1"/>
              </a:solidFill>
              <a:latin typeface="Arial MT"/>
              <a:ea typeface="+mn-ea"/>
              <a:cs typeface="Arial MT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710960009687179E-2"/>
          <c:y val="0.1591982404784979"/>
          <c:w val="0.50293614136843756"/>
          <c:h val="0.62217333301523825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N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1197" b="1" i="0" u="none" strike="noStrike" kern="1200" cap="all" spc="5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Cónyuge e hijo</c:v>
                </c:pt>
                <c:pt idx="1">
                  <c:v>Cónyuge</c:v>
                </c:pt>
                <c:pt idx="2">
                  <c:v>Hijo</c:v>
                </c:pt>
                <c:pt idx="3">
                  <c:v>Padres</c:v>
                </c:pt>
                <c:pt idx="4">
                  <c:v>Cuidador social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6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13-4349-9EC4-6DCA393A6DB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9910468220703907"/>
          <c:y val="0.15484264760524585"/>
          <c:w val="0.50089531779296093"/>
          <c:h val="0.484509505370666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cap="all" spc="50" baseline="0">
              <a:solidFill>
                <a:schemeClr val="tx1"/>
              </a:solidFill>
              <a:latin typeface="Arial MT"/>
              <a:ea typeface="+mn-ea"/>
              <a:cs typeface="Arial MT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ctr" rtl="0">
        <a:defRPr lang="en-US" sz="1200" b="0" i="0" u="none" strike="noStrike" kern="1200" cap="all" spc="50" baseline="0">
          <a:solidFill>
            <a:schemeClr val="tx1"/>
          </a:solidFill>
          <a:latin typeface="Arial MT"/>
          <a:ea typeface="+mn-ea"/>
          <a:cs typeface="Arial MT"/>
        </a:defRPr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2B7BF-E3A3-44D9-BA72-4A476CB2CB47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11C7E9-6909-44D3-AC2B-9CE2EEE816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6412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E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Introducción</a:t>
            </a:r>
            <a:b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s-E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La esclerosis lateral amiotrófica (ELA) es una enfermedad neurodegenerativa caracterizada por síntomas y signos en las motoneuronas superiores e inferiores, que conducen a una neurodegeneración progresiva y atrofia muscular con un gran impacto en la calidad de vida (CV) de pacientes y cuidadores. Nuestro objetivo fue analizar el impacto de tener varios cuidadores y la economía en la CV en pacientes con ELA.</a:t>
            </a:r>
          </a:p>
          <a:p>
            <a:pPr algn="l"/>
            <a:r>
              <a:rPr lang="es-E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Metodología</a:t>
            </a:r>
            <a:b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s-E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Análisis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post-hoc</a:t>
            </a: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de un estudio prospectivo sobre ELA, enfermedad tromboembólica y calidad de vida entre junio de 2015 y septiembre de 2017. La calidad de vida se evaluó mediante los cuestionarios Short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Form</a:t>
            </a: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36 (SF-36) y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EuroQoL</a:t>
            </a: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5D (EQ-5D). Dividimos los ingresos en dos grupos: &lt; 800 o &gt; 1500 euros/mes. Se compararon los pacientes con sólo un cuidador principal (cónyuge) vs. cuidador principal y otro recurso (hijos, cuidador social).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11C7E9-6909-44D3-AC2B-9CE2EEE816E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2039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E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Resultados</a:t>
            </a:r>
            <a:b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s-E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Se incluyeron 14 pacientes con una edad media de 61 años, 7 fueron hombres y 7 mujeres. 8 presentaban ELA clásica, 2 agregación familiar por mutación del gen SOD1, 1 ELA primaria y 3 ELA tipo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flail</a:t>
            </a: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arms</a:t>
            </a: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11 pacientes presentaban disnea y solamente 1 cefalea matutina e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hipersomnolencia</a:t>
            </a: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4 pacientes presentaron síntomas bulbares (4 disfagia y 2 sialorrea). 10 realizaban fisioterapia respiratoria. Ningún paciente portaba traqueotomía, 3 estaban tratados con ventilación mecánica no invasiva, 1 era portador de gastrostomía radiológica percutánea. 9 pacientes presentaban movilidad reducida. Cuando analizamos el impacto de la situación económica en la calidad de vida y la supervivencia, encontramos que los pacientes con ingresos más bajos (&lt; 800 euros/mes) presentaban menos energía (p = 0,010) y peor funcionamiento social (p = 0,026) medido por la escala SF – 36.  Además, la supervivencia fue mayor en el grupo con más recursos económicos respecto al grupo con ingresos más bajos (63 vs 31 meses de supervivencia media respectivamente, p = 0,059) y en aquellos pacientes que contaban con apoyo adicional aparte del cuidador principal (p = 0,020).  </a:t>
            </a:r>
          </a:p>
          <a:p>
            <a:pPr algn="l"/>
            <a:r>
              <a:rPr lang="es-E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Conclusiones</a:t>
            </a:r>
            <a:b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es-E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En pacientes con ELA, el bajo nivel de ingresos se asoció a peor CV y supervivencia que aquellos con mayores recursos económicos. El apoyo adicional al cuidador principal se asoció con mayor supervivencia.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11C7E9-6909-44D3-AC2B-9CE2EEE816E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1284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" y="33337"/>
            <a:ext cx="8924924" cy="499586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44018" y="2117598"/>
            <a:ext cx="2628900" cy="1201420"/>
          </a:xfrm>
          <a:custGeom>
            <a:avLst/>
            <a:gdLst/>
            <a:ahLst/>
            <a:cxnLst/>
            <a:rect l="l" t="t" r="r" b="b"/>
            <a:pathLst>
              <a:path w="2628900" h="1201420">
                <a:moveTo>
                  <a:pt x="2428748" y="0"/>
                </a:moveTo>
                <a:lnTo>
                  <a:pt x="200152" y="0"/>
                </a:lnTo>
                <a:lnTo>
                  <a:pt x="154259" y="5288"/>
                </a:lnTo>
                <a:lnTo>
                  <a:pt x="112130" y="20352"/>
                </a:lnTo>
                <a:lnTo>
                  <a:pt x="74967" y="43987"/>
                </a:lnTo>
                <a:lnTo>
                  <a:pt x="43971" y="74988"/>
                </a:lnTo>
                <a:lnTo>
                  <a:pt x="20343" y="112152"/>
                </a:lnTo>
                <a:lnTo>
                  <a:pt x="5286" y="154275"/>
                </a:lnTo>
                <a:lnTo>
                  <a:pt x="0" y="200151"/>
                </a:lnTo>
                <a:lnTo>
                  <a:pt x="0" y="1000759"/>
                </a:lnTo>
                <a:lnTo>
                  <a:pt x="5286" y="1046636"/>
                </a:lnTo>
                <a:lnTo>
                  <a:pt x="20343" y="1088759"/>
                </a:lnTo>
                <a:lnTo>
                  <a:pt x="43971" y="1125923"/>
                </a:lnTo>
                <a:lnTo>
                  <a:pt x="74967" y="1156924"/>
                </a:lnTo>
                <a:lnTo>
                  <a:pt x="112130" y="1180559"/>
                </a:lnTo>
                <a:lnTo>
                  <a:pt x="154259" y="1195623"/>
                </a:lnTo>
                <a:lnTo>
                  <a:pt x="200152" y="1200912"/>
                </a:lnTo>
                <a:lnTo>
                  <a:pt x="2428748" y="1200912"/>
                </a:lnTo>
                <a:lnTo>
                  <a:pt x="2474624" y="1195623"/>
                </a:lnTo>
                <a:lnTo>
                  <a:pt x="2516747" y="1180559"/>
                </a:lnTo>
                <a:lnTo>
                  <a:pt x="2553911" y="1156924"/>
                </a:lnTo>
                <a:lnTo>
                  <a:pt x="2584912" y="1125923"/>
                </a:lnTo>
                <a:lnTo>
                  <a:pt x="2608547" y="1088759"/>
                </a:lnTo>
                <a:lnTo>
                  <a:pt x="2623611" y="1046636"/>
                </a:lnTo>
                <a:lnTo>
                  <a:pt x="2628900" y="1000759"/>
                </a:lnTo>
                <a:lnTo>
                  <a:pt x="2628900" y="200151"/>
                </a:lnTo>
                <a:lnTo>
                  <a:pt x="2623611" y="154275"/>
                </a:lnTo>
                <a:lnTo>
                  <a:pt x="2608547" y="112152"/>
                </a:lnTo>
                <a:lnTo>
                  <a:pt x="2584912" y="74988"/>
                </a:lnTo>
                <a:lnTo>
                  <a:pt x="2553911" y="43987"/>
                </a:lnTo>
                <a:lnTo>
                  <a:pt x="2516747" y="20352"/>
                </a:lnTo>
                <a:lnTo>
                  <a:pt x="2474624" y="5288"/>
                </a:lnTo>
                <a:lnTo>
                  <a:pt x="24287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44018" y="2117598"/>
            <a:ext cx="2628900" cy="1201420"/>
          </a:xfrm>
          <a:custGeom>
            <a:avLst/>
            <a:gdLst/>
            <a:ahLst/>
            <a:cxnLst/>
            <a:rect l="l" t="t" r="r" b="b"/>
            <a:pathLst>
              <a:path w="2628900" h="1201420">
                <a:moveTo>
                  <a:pt x="0" y="200151"/>
                </a:moveTo>
                <a:lnTo>
                  <a:pt x="5286" y="154275"/>
                </a:lnTo>
                <a:lnTo>
                  <a:pt x="20343" y="112152"/>
                </a:lnTo>
                <a:lnTo>
                  <a:pt x="43971" y="74988"/>
                </a:lnTo>
                <a:lnTo>
                  <a:pt x="74967" y="43987"/>
                </a:lnTo>
                <a:lnTo>
                  <a:pt x="112130" y="20352"/>
                </a:lnTo>
                <a:lnTo>
                  <a:pt x="154259" y="5288"/>
                </a:lnTo>
                <a:lnTo>
                  <a:pt x="200152" y="0"/>
                </a:lnTo>
                <a:lnTo>
                  <a:pt x="2428748" y="0"/>
                </a:lnTo>
                <a:lnTo>
                  <a:pt x="2474624" y="5288"/>
                </a:lnTo>
                <a:lnTo>
                  <a:pt x="2516747" y="20352"/>
                </a:lnTo>
                <a:lnTo>
                  <a:pt x="2553911" y="43987"/>
                </a:lnTo>
                <a:lnTo>
                  <a:pt x="2584912" y="74988"/>
                </a:lnTo>
                <a:lnTo>
                  <a:pt x="2608547" y="112152"/>
                </a:lnTo>
                <a:lnTo>
                  <a:pt x="2623611" y="154275"/>
                </a:lnTo>
                <a:lnTo>
                  <a:pt x="2628900" y="200151"/>
                </a:lnTo>
                <a:lnTo>
                  <a:pt x="2628900" y="1000759"/>
                </a:lnTo>
                <a:lnTo>
                  <a:pt x="2623611" y="1046636"/>
                </a:lnTo>
                <a:lnTo>
                  <a:pt x="2608547" y="1088759"/>
                </a:lnTo>
                <a:lnTo>
                  <a:pt x="2584912" y="1125923"/>
                </a:lnTo>
                <a:lnTo>
                  <a:pt x="2553911" y="1156924"/>
                </a:lnTo>
                <a:lnTo>
                  <a:pt x="2516747" y="1180559"/>
                </a:lnTo>
                <a:lnTo>
                  <a:pt x="2474624" y="1195623"/>
                </a:lnTo>
                <a:lnTo>
                  <a:pt x="2428748" y="1200912"/>
                </a:lnTo>
                <a:lnTo>
                  <a:pt x="200152" y="1200912"/>
                </a:lnTo>
                <a:lnTo>
                  <a:pt x="154259" y="1195623"/>
                </a:lnTo>
                <a:lnTo>
                  <a:pt x="112130" y="1180559"/>
                </a:lnTo>
                <a:lnTo>
                  <a:pt x="74967" y="1156924"/>
                </a:lnTo>
                <a:lnTo>
                  <a:pt x="43971" y="1125923"/>
                </a:lnTo>
                <a:lnTo>
                  <a:pt x="20343" y="1088759"/>
                </a:lnTo>
                <a:lnTo>
                  <a:pt x="5286" y="1046636"/>
                </a:lnTo>
                <a:lnTo>
                  <a:pt x="0" y="1000759"/>
                </a:lnTo>
                <a:lnTo>
                  <a:pt x="0" y="200151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870453" y="1113282"/>
            <a:ext cx="2176780" cy="576580"/>
          </a:xfrm>
          <a:custGeom>
            <a:avLst/>
            <a:gdLst/>
            <a:ahLst/>
            <a:cxnLst/>
            <a:rect l="l" t="t" r="r" b="b"/>
            <a:pathLst>
              <a:path w="2176779" h="576580">
                <a:moveTo>
                  <a:pt x="1888235" y="0"/>
                </a:moveTo>
                <a:lnTo>
                  <a:pt x="0" y="0"/>
                </a:lnTo>
                <a:lnTo>
                  <a:pt x="288035" y="288035"/>
                </a:lnTo>
                <a:lnTo>
                  <a:pt x="0" y="576071"/>
                </a:lnTo>
                <a:lnTo>
                  <a:pt x="1888235" y="576071"/>
                </a:lnTo>
                <a:lnTo>
                  <a:pt x="2176272" y="288035"/>
                </a:lnTo>
                <a:lnTo>
                  <a:pt x="18882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870453" y="1113282"/>
            <a:ext cx="2176780" cy="576580"/>
          </a:xfrm>
          <a:custGeom>
            <a:avLst/>
            <a:gdLst/>
            <a:ahLst/>
            <a:cxnLst/>
            <a:rect l="l" t="t" r="r" b="b"/>
            <a:pathLst>
              <a:path w="2176779" h="576580">
                <a:moveTo>
                  <a:pt x="0" y="0"/>
                </a:moveTo>
                <a:lnTo>
                  <a:pt x="1888235" y="0"/>
                </a:lnTo>
                <a:lnTo>
                  <a:pt x="2176272" y="288035"/>
                </a:lnTo>
                <a:lnTo>
                  <a:pt x="1888235" y="576071"/>
                </a:lnTo>
                <a:lnTo>
                  <a:pt x="0" y="576071"/>
                </a:lnTo>
                <a:lnTo>
                  <a:pt x="288035" y="288035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1F487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1F487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1F487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" y="33337"/>
            <a:ext cx="8924924" cy="499586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71450" y="767333"/>
            <a:ext cx="1946275" cy="342900"/>
          </a:xfrm>
          <a:custGeom>
            <a:avLst/>
            <a:gdLst/>
            <a:ahLst/>
            <a:cxnLst/>
            <a:rect l="l" t="t" r="r" b="b"/>
            <a:pathLst>
              <a:path w="1946275" h="342900">
                <a:moveTo>
                  <a:pt x="1888998" y="0"/>
                </a:moveTo>
                <a:lnTo>
                  <a:pt x="57150" y="0"/>
                </a:lnTo>
                <a:lnTo>
                  <a:pt x="34906" y="4482"/>
                </a:lnTo>
                <a:lnTo>
                  <a:pt x="16740" y="16716"/>
                </a:lnTo>
                <a:lnTo>
                  <a:pt x="4491" y="34879"/>
                </a:lnTo>
                <a:lnTo>
                  <a:pt x="0" y="57150"/>
                </a:lnTo>
                <a:lnTo>
                  <a:pt x="0" y="285750"/>
                </a:lnTo>
                <a:lnTo>
                  <a:pt x="4491" y="308020"/>
                </a:lnTo>
                <a:lnTo>
                  <a:pt x="16740" y="326183"/>
                </a:lnTo>
                <a:lnTo>
                  <a:pt x="34906" y="338417"/>
                </a:lnTo>
                <a:lnTo>
                  <a:pt x="57150" y="342900"/>
                </a:lnTo>
                <a:lnTo>
                  <a:pt x="1888998" y="342900"/>
                </a:lnTo>
                <a:lnTo>
                  <a:pt x="1911268" y="338417"/>
                </a:lnTo>
                <a:lnTo>
                  <a:pt x="1929431" y="326183"/>
                </a:lnTo>
                <a:lnTo>
                  <a:pt x="1941665" y="308020"/>
                </a:lnTo>
                <a:lnTo>
                  <a:pt x="1946148" y="285750"/>
                </a:lnTo>
                <a:lnTo>
                  <a:pt x="1946148" y="57150"/>
                </a:lnTo>
                <a:lnTo>
                  <a:pt x="1941665" y="34879"/>
                </a:lnTo>
                <a:lnTo>
                  <a:pt x="1929431" y="16716"/>
                </a:lnTo>
                <a:lnTo>
                  <a:pt x="1911268" y="4482"/>
                </a:lnTo>
                <a:lnTo>
                  <a:pt x="1888998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71450" y="767333"/>
            <a:ext cx="1946275" cy="342900"/>
          </a:xfrm>
          <a:custGeom>
            <a:avLst/>
            <a:gdLst/>
            <a:ahLst/>
            <a:cxnLst/>
            <a:rect l="l" t="t" r="r" b="b"/>
            <a:pathLst>
              <a:path w="1946275" h="342900">
                <a:moveTo>
                  <a:pt x="0" y="57150"/>
                </a:moveTo>
                <a:lnTo>
                  <a:pt x="4491" y="34879"/>
                </a:lnTo>
                <a:lnTo>
                  <a:pt x="16740" y="16716"/>
                </a:lnTo>
                <a:lnTo>
                  <a:pt x="34906" y="4482"/>
                </a:lnTo>
                <a:lnTo>
                  <a:pt x="57150" y="0"/>
                </a:lnTo>
                <a:lnTo>
                  <a:pt x="1888998" y="0"/>
                </a:lnTo>
                <a:lnTo>
                  <a:pt x="1911268" y="4482"/>
                </a:lnTo>
                <a:lnTo>
                  <a:pt x="1929431" y="16716"/>
                </a:lnTo>
                <a:lnTo>
                  <a:pt x="1941665" y="34879"/>
                </a:lnTo>
                <a:lnTo>
                  <a:pt x="1946148" y="57150"/>
                </a:lnTo>
                <a:lnTo>
                  <a:pt x="1946148" y="285750"/>
                </a:lnTo>
                <a:lnTo>
                  <a:pt x="1941665" y="308020"/>
                </a:lnTo>
                <a:lnTo>
                  <a:pt x="1929431" y="326183"/>
                </a:lnTo>
                <a:lnTo>
                  <a:pt x="1911268" y="338417"/>
                </a:lnTo>
                <a:lnTo>
                  <a:pt x="1888998" y="342900"/>
                </a:lnTo>
                <a:lnTo>
                  <a:pt x="57150" y="342900"/>
                </a:lnTo>
                <a:lnTo>
                  <a:pt x="34906" y="338417"/>
                </a:lnTo>
                <a:lnTo>
                  <a:pt x="16740" y="326183"/>
                </a:lnTo>
                <a:lnTo>
                  <a:pt x="4491" y="308020"/>
                </a:lnTo>
                <a:lnTo>
                  <a:pt x="0" y="285750"/>
                </a:lnTo>
                <a:lnTo>
                  <a:pt x="0" y="57150"/>
                </a:lnTo>
                <a:close/>
              </a:path>
            </a:pathLst>
          </a:custGeom>
          <a:ln w="25400">
            <a:solidFill>
              <a:srgbClr val="683B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8204" y="1130807"/>
            <a:ext cx="2327275" cy="360045"/>
          </a:xfrm>
          <a:custGeom>
            <a:avLst/>
            <a:gdLst/>
            <a:ahLst/>
            <a:cxnLst/>
            <a:rect l="l" t="t" r="r" b="b"/>
            <a:pathLst>
              <a:path w="2327275" h="360044">
                <a:moveTo>
                  <a:pt x="2267204" y="0"/>
                </a:moveTo>
                <a:lnTo>
                  <a:pt x="59944" y="0"/>
                </a:lnTo>
                <a:lnTo>
                  <a:pt x="36609" y="4704"/>
                </a:lnTo>
                <a:lnTo>
                  <a:pt x="17556" y="17541"/>
                </a:lnTo>
                <a:lnTo>
                  <a:pt x="4710" y="36593"/>
                </a:lnTo>
                <a:lnTo>
                  <a:pt x="0" y="59943"/>
                </a:lnTo>
                <a:lnTo>
                  <a:pt x="0" y="299719"/>
                </a:lnTo>
                <a:lnTo>
                  <a:pt x="4710" y="323070"/>
                </a:lnTo>
                <a:lnTo>
                  <a:pt x="17556" y="342122"/>
                </a:lnTo>
                <a:lnTo>
                  <a:pt x="36609" y="354959"/>
                </a:lnTo>
                <a:lnTo>
                  <a:pt x="59944" y="359663"/>
                </a:lnTo>
                <a:lnTo>
                  <a:pt x="2267204" y="359663"/>
                </a:lnTo>
                <a:lnTo>
                  <a:pt x="2290554" y="354959"/>
                </a:lnTo>
                <a:lnTo>
                  <a:pt x="2309606" y="342122"/>
                </a:lnTo>
                <a:lnTo>
                  <a:pt x="2322443" y="323070"/>
                </a:lnTo>
                <a:lnTo>
                  <a:pt x="2327147" y="299719"/>
                </a:lnTo>
                <a:lnTo>
                  <a:pt x="2327147" y="59943"/>
                </a:lnTo>
                <a:lnTo>
                  <a:pt x="2322443" y="36593"/>
                </a:lnTo>
                <a:lnTo>
                  <a:pt x="2309606" y="17541"/>
                </a:lnTo>
                <a:lnTo>
                  <a:pt x="2290554" y="4704"/>
                </a:lnTo>
                <a:lnTo>
                  <a:pt x="22672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0744" y="890003"/>
            <a:ext cx="1005090" cy="101728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78552" y="1080503"/>
            <a:ext cx="511314" cy="4335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88280" y="890003"/>
            <a:ext cx="401586" cy="51131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200" y="33337"/>
            <a:ext cx="8924924" cy="49958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63623" y="130555"/>
            <a:ext cx="6577330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1F487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89B76-1088-5D6A-7B76-B7C36EAD3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22B5507-99EC-F6A2-491B-251521D68C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42747" y="31636"/>
            <a:ext cx="5521567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95"/>
              </a:spcBef>
            </a:pPr>
            <a:r>
              <a:rPr lang="es-ES" spc="-5" dirty="0"/>
              <a:t>INFLUENCIA DE LAS VARIABLES SOCIOECÓMICAS EN LA SUPERVIVENCIA Y CALIDAD DE VIDA EN LA ESCLEROSIS LATERAL AMIOTRÓFICA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56310F01-6304-7384-3987-898034E780D3}"/>
              </a:ext>
            </a:extLst>
          </p:cNvPr>
          <p:cNvSpPr txBox="1"/>
          <p:nvPr/>
        </p:nvSpPr>
        <p:spPr>
          <a:xfrm>
            <a:off x="516737" y="758783"/>
            <a:ext cx="8442140" cy="33278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lang="es-ES" sz="1000" i="1" spc="-5" dirty="0">
                <a:solidFill>
                  <a:srgbClr val="888888"/>
                </a:solidFill>
                <a:latin typeface="Arial"/>
                <a:cs typeface="Arial"/>
              </a:rPr>
              <a:t>C. Carrera Cueva, E. De Benito Zorrero, S. Marín Romero, C. López Ramírez, L. Jara Palomares, C. Caballero Eraso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spc="-5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D2C8212F-7A7A-7544-E7CC-DB48093F8137}"/>
              </a:ext>
            </a:extLst>
          </p:cNvPr>
          <p:cNvGrpSpPr/>
          <p:nvPr/>
        </p:nvGrpSpPr>
        <p:grpSpPr>
          <a:xfrm>
            <a:off x="167894" y="1137158"/>
            <a:ext cx="2618105" cy="368300"/>
            <a:chOff x="167894" y="1137158"/>
            <a:chExt cx="2618105" cy="368300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B4A68A11-91EE-DDF5-B07E-5B7EBCDA6919}"/>
                </a:ext>
              </a:extLst>
            </p:cNvPr>
            <p:cNvSpPr/>
            <p:nvPr/>
          </p:nvSpPr>
          <p:spPr>
            <a:xfrm>
              <a:off x="180594" y="1149858"/>
              <a:ext cx="2592705" cy="342900"/>
            </a:xfrm>
            <a:custGeom>
              <a:avLst/>
              <a:gdLst/>
              <a:ahLst/>
              <a:cxnLst/>
              <a:rect l="l" t="t" r="r" b="b"/>
              <a:pathLst>
                <a:path w="2592705" h="342900">
                  <a:moveTo>
                    <a:pt x="2535174" y="0"/>
                  </a:moveTo>
                  <a:lnTo>
                    <a:pt x="57149" y="0"/>
                  </a:lnTo>
                  <a:lnTo>
                    <a:pt x="34906" y="4482"/>
                  </a:lnTo>
                  <a:lnTo>
                    <a:pt x="16740" y="16716"/>
                  </a:lnTo>
                  <a:lnTo>
                    <a:pt x="4491" y="34879"/>
                  </a:lnTo>
                  <a:lnTo>
                    <a:pt x="0" y="57150"/>
                  </a:lnTo>
                  <a:lnTo>
                    <a:pt x="0" y="285750"/>
                  </a:lnTo>
                  <a:lnTo>
                    <a:pt x="4491" y="308020"/>
                  </a:lnTo>
                  <a:lnTo>
                    <a:pt x="16740" y="326183"/>
                  </a:lnTo>
                  <a:lnTo>
                    <a:pt x="34906" y="338417"/>
                  </a:lnTo>
                  <a:lnTo>
                    <a:pt x="57149" y="342900"/>
                  </a:lnTo>
                  <a:lnTo>
                    <a:pt x="2535174" y="342900"/>
                  </a:lnTo>
                  <a:lnTo>
                    <a:pt x="2557444" y="338417"/>
                  </a:lnTo>
                  <a:lnTo>
                    <a:pt x="2575607" y="326183"/>
                  </a:lnTo>
                  <a:lnTo>
                    <a:pt x="2587841" y="308020"/>
                  </a:lnTo>
                  <a:lnTo>
                    <a:pt x="2592324" y="285750"/>
                  </a:lnTo>
                  <a:lnTo>
                    <a:pt x="2592324" y="57150"/>
                  </a:lnTo>
                  <a:lnTo>
                    <a:pt x="2587841" y="34879"/>
                  </a:lnTo>
                  <a:lnTo>
                    <a:pt x="2575607" y="16716"/>
                  </a:lnTo>
                  <a:lnTo>
                    <a:pt x="2557444" y="4482"/>
                  </a:lnTo>
                  <a:lnTo>
                    <a:pt x="2535174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7F609569-BCDB-617F-7E99-60F16763F62E}"/>
                </a:ext>
              </a:extLst>
            </p:cNvPr>
            <p:cNvSpPr/>
            <p:nvPr/>
          </p:nvSpPr>
          <p:spPr>
            <a:xfrm>
              <a:off x="180594" y="1149858"/>
              <a:ext cx="2592705" cy="342900"/>
            </a:xfrm>
            <a:custGeom>
              <a:avLst/>
              <a:gdLst/>
              <a:ahLst/>
              <a:cxnLst/>
              <a:rect l="l" t="t" r="r" b="b"/>
              <a:pathLst>
                <a:path w="2592705" h="342900">
                  <a:moveTo>
                    <a:pt x="0" y="57150"/>
                  </a:moveTo>
                  <a:lnTo>
                    <a:pt x="4491" y="34879"/>
                  </a:lnTo>
                  <a:lnTo>
                    <a:pt x="16740" y="16716"/>
                  </a:lnTo>
                  <a:lnTo>
                    <a:pt x="34906" y="4482"/>
                  </a:lnTo>
                  <a:lnTo>
                    <a:pt x="57149" y="0"/>
                  </a:lnTo>
                  <a:lnTo>
                    <a:pt x="2535174" y="0"/>
                  </a:lnTo>
                  <a:lnTo>
                    <a:pt x="2557444" y="4482"/>
                  </a:lnTo>
                  <a:lnTo>
                    <a:pt x="2575607" y="16716"/>
                  </a:lnTo>
                  <a:lnTo>
                    <a:pt x="2587841" y="34879"/>
                  </a:lnTo>
                  <a:lnTo>
                    <a:pt x="2592324" y="57150"/>
                  </a:lnTo>
                  <a:lnTo>
                    <a:pt x="2592324" y="285750"/>
                  </a:lnTo>
                  <a:lnTo>
                    <a:pt x="2587841" y="308020"/>
                  </a:lnTo>
                  <a:lnTo>
                    <a:pt x="2575607" y="326183"/>
                  </a:lnTo>
                  <a:lnTo>
                    <a:pt x="2557444" y="338417"/>
                  </a:lnTo>
                  <a:lnTo>
                    <a:pt x="2535174" y="342900"/>
                  </a:lnTo>
                  <a:lnTo>
                    <a:pt x="57149" y="342900"/>
                  </a:lnTo>
                  <a:lnTo>
                    <a:pt x="34906" y="338417"/>
                  </a:lnTo>
                  <a:lnTo>
                    <a:pt x="16740" y="326183"/>
                  </a:lnTo>
                  <a:lnTo>
                    <a:pt x="4491" y="308020"/>
                  </a:lnTo>
                  <a:lnTo>
                    <a:pt x="0" y="285750"/>
                  </a:lnTo>
                  <a:lnTo>
                    <a:pt x="0" y="57150"/>
                  </a:lnTo>
                  <a:close/>
                </a:path>
              </a:pathLst>
            </a:custGeom>
            <a:ln w="25400">
              <a:solidFill>
                <a:srgbClr val="3E4D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052714C9-CC9D-3772-315A-3349D9064774}"/>
              </a:ext>
            </a:extLst>
          </p:cNvPr>
          <p:cNvSpPr txBox="1"/>
          <p:nvPr/>
        </p:nvSpPr>
        <p:spPr>
          <a:xfrm>
            <a:off x="275031" y="1181227"/>
            <a:ext cx="18268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1.</a:t>
            </a:r>
            <a:r>
              <a:rPr sz="16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INTRODUCCIÓN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F0E578E9-3AC5-FE3B-A7E5-4108D7B1306B}"/>
              </a:ext>
            </a:extLst>
          </p:cNvPr>
          <p:cNvSpPr txBox="1"/>
          <p:nvPr/>
        </p:nvSpPr>
        <p:spPr>
          <a:xfrm>
            <a:off x="3275430" y="1205873"/>
            <a:ext cx="1350165" cy="313804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-1270" algn="ctr">
              <a:lnSpc>
                <a:spcPct val="86300"/>
              </a:lnSpc>
              <a:spcBef>
                <a:spcPts val="280"/>
              </a:spcBef>
            </a:pPr>
            <a:r>
              <a:rPr lang="es-ES" sz="1050" dirty="0">
                <a:latin typeface="Arial MT"/>
                <a:cs typeface="Arial MT"/>
              </a:rPr>
              <a:t>Neurodegeneración progresiva</a:t>
            </a:r>
            <a:endParaRPr sz="1050" dirty="0">
              <a:latin typeface="Arial MT"/>
              <a:cs typeface="Arial MT"/>
            </a:endParaRPr>
          </a:p>
        </p:txBody>
      </p:sp>
      <p:grpSp>
        <p:nvGrpSpPr>
          <p:cNvPr id="9" name="object 9">
            <a:extLst>
              <a:ext uri="{FF2B5EF4-FFF2-40B4-BE49-F238E27FC236}">
                <a16:creationId xmlns:a16="http://schemas.microsoft.com/office/drawing/2014/main" id="{7E914240-03C6-7C97-EFEF-453E1A931019}"/>
              </a:ext>
            </a:extLst>
          </p:cNvPr>
          <p:cNvGrpSpPr/>
          <p:nvPr/>
        </p:nvGrpSpPr>
        <p:grpSpPr>
          <a:xfrm>
            <a:off x="4806569" y="1116346"/>
            <a:ext cx="2202180" cy="601980"/>
            <a:chOff x="4816094" y="1100582"/>
            <a:chExt cx="2202180" cy="601980"/>
          </a:xfrm>
        </p:grpSpPr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E3E09572-38F6-CD2E-E7CB-4D2F893DAC78}"/>
                </a:ext>
              </a:extLst>
            </p:cNvPr>
            <p:cNvSpPr/>
            <p:nvPr/>
          </p:nvSpPr>
          <p:spPr>
            <a:xfrm>
              <a:off x="4828794" y="1113282"/>
              <a:ext cx="2176780" cy="576580"/>
            </a:xfrm>
            <a:custGeom>
              <a:avLst/>
              <a:gdLst/>
              <a:ahLst/>
              <a:cxnLst/>
              <a:rect l="l" t="t" r="r" b="b"/>
              <a:pathLst>
                <a:path w="2176779" h="576580">
                  <a:moveTo>
                    <a:pt x="1888235" y="0"/>
                  </a:moveTo>
                  <a:lnTo>
                    <a:pt x="0" y="0"/>
                  </a:lnTo>
                  <a:lnTo>
                    <a:pt x="288035" y="288035"/>
                  </a:lnTo>
                  <a:lnTo>
                    <a:pt x="0" y="576071"/>
                  </a:lnTo>
                  <a:lnTo>
                    <a:pt x="1888235" y="576071"/>
                  </a:lnTo>
                  <a:lnTo>
                    <a:pt x="2176272" y="288035"/>
                  </a:lnTo>
                  <a:lnTo>
                    <a:pt x="1888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BA05160E-7619-7A7B-9EF4-54095D884EF5}"/>
                </a:ext>
              </a:extLst>
            </p:cNvPr>
            <p:cNvSpPr/>
            <p:nvPr/>
          </p:nvSpPr>
          <p:spPr>
            <a:xfrm>
              <a:off x="4828794" y="1113282"/>
              <a:ext cx="2176780" cy="576580"/>
            </a:xfrm>
            <a:custGeom>
              <a:avLst/>
              <a:gdLst/>
              <a:ahLst/>
              <a:cxnLst/>
              <a:rect l="l" t="t" r="r" b="b"/>
              <a:pathLst>
                <a:path w="2176779" h="576580">
                  <a:moveTo>
                    <a:pt x="0" y="0"/>
                  </a:moveTo>
                  <a:lnTo>
                    <a:pt x="1888235" y="0"/>
                  </a:lnTo>
                  <a:lnTo>
                    <a:pt x="2176272" y="288035"/>
                  </a:lnTo>
                  <a:lnTo>
                    <a:pt x="1888235" y="576071"/>
                  </a:lnTo>
                  <a:lnTo>
                    <a:pt x="0" y="576071"/>
                  </a:lnTo>
                  <a:lnTo>
                    <a:pt x="288035" y="288035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8BA9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>
            <a:extLst>
              <a:ext uri="{FF2B5EF4-FFF2-40B4-BE49-F238E27FC236}">
                <a16:creationId xmlns:a16="http://schemas.microsoft.com/office/drawing/2014/main" id="{88409D8E-C3FF-DA8C-D407-C02EEF1F4D84}"/>
              </a:ext>
            </a:extLst>
          </p:cNvPr>
          <p:cNvSpPr txBox="1"/>
          <p:nvPr/>
        </p:nvSpPr>
        <p:spPr>
          <a:xfrm>
            <a:off x="5148834" y="1278623"/>
            <a:ext cx="1531620" cy="176972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65405" algn="ctr">
              <a:lnSpc>
                <a:spcPts val="1090"/>
              </a:lnSpc>
              <a:spcBef>
                <a:spcPts val="280"/>
              </a:spcBef>
            </a:pPr>
            <a:r>
              <a:rPr lang="es-ES" sz="1050" dirty="0">
                <a:latin typeface="Arial MT"/>
                <a:cs typeface="Arial MT"/>
              </a:rPr>
              <a:t>Atrofia muscular</a:t>
            </a:r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16FEF7B6-BF28-E672-E362-D714D103BCD1}"/>
              </a:ext>
            </a:extLst>
          </p:cNvPr>
          <p:cNvGrpSpPr/>
          <p:nvPr/>
        </p:nvGrpSpPr>
        <p:grpSpPr>
          <a:xfrm>
            <a:off x="6774433" y="1100582"/>
            <a:ext cx="2202180" cy="601980"/>
            <a:chOff x="6774433" y="1100582"/>
            <a:chExt cx="2202180" cy="60198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1A0A5F8C-5920-B1CB-6654-2E417DB14C4A}"/>
                </a:ext>
              </a:extLst>
            </p:cNvPr>
            <p:cNvSpPr/>
            <p:nvPr/>
          </p:nvSpPr>
          <p:spPr>
            <a:xfrm>
              <a:off x="6787133" y="1113282"/>
              <a:ext cx="2176780" cy="576580"/>
            </a:xfrm>
            <a:custGeom>
              <a:avLst/>
              <a:gdLst/>
              <a:ahLst/>
              <a:cxnLst/>
              <a:rect l="l" t="t" r="r" b="b"/>
              <a:pathLst>
                <a:path w="2176779" h="576580">
                  <a:moveTo>
                    <a:pt x="1888236" y="0"/>
                  </a:moveTo>
                  <a:lnTo>
                    <a:pt x="0" y="0"/>
                  </a:lnTo>
                  <a:lnTo>
                    <a:pt x="288036" y="288035"/>
                  </a:lnTo>
                  <a:lnTo>
                    <a:pt x="0" y="576071"/>
                  </a:lnTo>
                  <a:lnTo>
                    <a:pt x="1888236" y="576071"/>
                  </a:lnTo>
                  <a:lnTo>
                    <a:pt x="2176272" y="288035"/>
                  </a:lnTo>
                  <a:lnTo>
                    <a:pt x="18882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E4EC971E-7A7D-7EA6-6B05-1988109B98C8}"/>
                </a:ext>
              </a:extLst>
            </p:cNvPr>
            <p:cNvSpPr/>
            <p:nvPr/>
          </p:nvSpPr>
          <p:spPr>
            <a:xfrm>
              <a:off x="6787133" y="1113282"/>
              <a:ext cx="2176780" cy="576580"/>
            </a:xfrm>
            <a:custGeom>
              <a:avLst/>
              <a:gdLst/>
              <a:ahLst/>
              <a:cxnLst/>
              <a:rect l="l" t="t" r="r" b="b"/>
              <a:pathLst>
                <a:path w="2176779" h="576580">
                  <a:moveTo>
                    <a:pt x="0" y="0"/>
                  </a:moveTo>
                  <a:lnTo>
                    <a:pt x="1888236" y="0"/>
                  </a:lnTo>
                  <a:lnTo>
                    <a:pt x="2176272" y="288035"/>
                  </a:lnTo>
                  <a:lnTo>
                    <a:pt x="1888236" y="576071"/>
                  </a:lnTo>
                  <a:lnTo>
                    <a:pt x="0" y="576071"/>
                  </a:lnTo>
                  <a:lnTo>
                    <a:pt x="288036" y="288035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8BA9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>
            <a:extLst>
              <a:ext uri="{FF2B5EF4-FFF2-40B4-BE49-F238E27FC236}">
                <a16:creationId xmlns:a16="http://schemas.microsoft.com/office/drawing/2014/main" id="{E01BB3D8-B994-DF3C-0318-E5BE09987607}"/>
              </a:ext>
            </a:extLst>
          </p:cNvPr>
          <p:cNvSpPr txBox="1"/>
          <p:nvPr/>
        </p:nvSpPr>
        <p:spPr>
          <a:xfrm>
            <a:off x="7189723" y="1212497"/>
            <a:ext cx="1371600" cy="313163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 indent="-2540" algn="ctr">
              <a:lnSpc>
                <a:spcPct val="86300"/>
              </a:lnSpc>
              <a:spcBef>
                <a:spcPts val="275"/>
              </a:spcBef>
            </a:pPr>
            <a:r>
              <a:rPr lang="es-ES" sz="1050" dirty="0">
                <a:latin typeface="Arial MT"/>
                <a:cs typeface="Arial MT"/>
              </a:rPr>
              <a:t>Gran impacto en la Calidad de Vida (CV)</a:t>
            </a:r>
            <a:endParaRPr sz="1050" dirty="0">
              <a:latin typeface="Arial MT"/>
              <a:cs typeface="Arial MT"/>
            </a:endParaRPr>
          </a:p>
        </p:txBody>
      </p:sp>
      <p:pic>
        <p:nvPicPr>
          <p:cNvPr id="17" name="object 17">
            <a:extLst>
              <a:ext uri="{FF2B5EF4-FFF2-40B4-BE49-F238E27FC236}">
                <a16:creationId xmlns:a16="http://schemas.microsoft.com/office/drawing/2014/main" id="{91E7C9A1-C58B-B42A-EF7B-88B3458FB3F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880" y="1665066"/>
            <a:ext cx="8834120" cy="3515360"/>
          </a:xfrm>
          <a:prstGeom prst="rect">
            <a:avLst/>
          </a:prstGeom>
        </p:spPr>
      </p:pic>
      <p:sp>
        <p:nvSpPr>
          <p:cNvPr id="18" name="object 18">
            <a:extLst>
              <a:ext uri="{FF2B5EF4-FFF2-40B4-BE49-F238E27FC236}">
                <a16:creationId xmlns:a16="http://schemas.microsoft.com/office/drawing/2014/main" id="{8EBF9C2D-5E43-5C0C-AB32-4222DBCD010C}"/>
              </a:ext>
            </a:extLst>
          </p:cNvPr>
          <p:cNvSpPr txBox="1"/>
          <p:nvPr/>
        </p:nvSpPr>
        <p:spPr>
          <a:xfrm>
            <a:off x="454230" y="1671199"/>
            <a:ext cx="13906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2.</a:t>
            </a:r>
            <a:r>
              <a:rPr sz="1600" spc="-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OBJETIVOS</a:t>
            </a:r>
            <a:endParaRPr sz="1600" dirty="0">
              <a:latin typeface="Arial MT"/>
              <a:cs typeface="Arial MT"/>
            </a:endParaRPr>
          </a:p>
        </p:txBody>
      </p:sp>
      <p:grpSp>
        <p:nvGrpSpPr>
          <p:cNvPr id="19" name="object 19">
            <a:extLst>
              <a:ext uri="{FF2B5EF4-FFF2-40B4-BE49-F238E27FC236}">
                <a16:creationId xmlns:a16="http://schemas.microsoft.com/office/drawing/2014/main" id="{3D757502-0934-0B33-B735-C84BAA405A74}"/>
              </a:ext>
            </a:extLst>
          </p:cNvPr>
          <p:cNvGrpSpPr/>
          <p:nvPr/>
        </p:nvGrpSpPr>
        <p:grpSpPr>
          <a:xfrm>
            <a:off x="5136134" y="1745233"/>
            <a:ext cx="3841750" cy="417195"/>
            <a:chOff x="5136134" y="1745233"/>
            <a:chExt cx="3841750" cy="417195"/>
          </a:xfrm>
        </p:grpSpPr>
        <p:sp>
          <p:nvSpPr>
            <p:cNvPr id="20" name="object 20">
              <a:extLst>
                <a:ext uri="{FF2B5EF4-FFF2-40B4-BE49-F238E27FC236}">
                  <a16:creationId xmlns:a16="http://schemas.microsoft.com/office/drawing/2014/main" id="{9E4177BD-5D69-AC94-8FB0-4BE63D7C92C1}"/>
                </a:ext>
              </a:extLst>
            </p:cNvPr>
            <p:cNvSpPr/>
            <p:nvPr/>
          </p:nvSpPr>
          <p:spPr>
            <a:xfrm>
              <a:off x="5148834" y="1757933"/>
              <a:ext cx="3816350" cy="391795"/>
            </a:xfrm>
            <a:custGeom>
              <a:avLst/>
              <a:gdLst/>
              <a:ahLst/>
              <a:cxnLst/>
              <a:rect l="l" t="t" r="r" b="b"/>
              <a:pathLst>
                <a:path w="3816350" h="391794">
                  <a:moveTo>
                    <a:pt x="3750817" y="0"/>
                  </a:moveTo>
                  <a:lnTo>
                    <a:pt x="65277" y="0"/>
                  </a:lnTo>
                  <a:lnTo>
                    <a:pt x="39862" y="5127"/>
                  </a:lnTo>
                  <a:lnTo>
                    <a:pt x="19113" y="19113"/>
                  </a:lnTo>
                  <a:lnTo>
                    <a:pt x="5127" y="39862"/>
                  </a:lnTo>
                  <a:lnTo>
                    <a:pt x="0" y="65277"/>
                  </a:lnTo>
                  <a:lnTo>
                    <a:pt x="0" y="326389"/>
                  </a:lnTo>
                  <a:lnTo>
                    <a:pt x="5127" y="351805"/>
                  </a:lnTo>
                  <a:lnTo>
                    <a:pt x="19113" y="372554"/>
                  </a:lnTo>
                  <a:lnTo>
                    <a:pt x="39862" y="386540"/>
                  </a:lnTo>
                  <a:lnTo>
                    <a:pt x="65277" y="391667"/>
                  </a:lnTo>
                  <a:lnTo>
                    <a:pt x="3750817" y="391667"/>
                  </a:lnTo>
                  <a:lnTo>
                    <a:pt x="3776233" y="386540"/>
                  </a:lnTo>
                  <a:lnTo>
                    <a:pt x="3796982" y="372554"/>
                  </a:lnTo>
                  <a:lnTo>
                    <a:pt x="3810968" y="351805"/>
                  </a:lnTo>
                  <a:lnTo>
                    <a:pt x="3816095" y="326389"/>
                  </a:lnTo>
                  <a:lnTo>
                    <a:pt x="3816095" y="65277"/>
                  </a:lnTo>
                  <a:lnTo>
                    <a:pt x="3810968" y="39862"/>
                  </a:lnTo>
                  <a:lnTo>
                    <a:pt x="3796982" y="19113"/>
                  </a:lnTo>
                  <a:lnTo>
                    <a:pt x="3776233" y="5127"/>
                  </a:lnTo>
                  <a:lnTo>
                    <a:pt x="3750817" y="0"/>
                  </a:lnTo>
                  <a:close/>
                </a:path>
              </a:pathLst>
            </a:custGeom>
            <a:solidFill>
              <a:srgbClr val="3085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>
              <a:extLst>
                <a:ext uri="{FF2B5EF4-FFF2-40B4-BE49-F238E27FC236}">
                  <a16:creationId xmlns:a16="http://schemas.microsoft.com/office/drawing/2014/main" id="{C3D2D771-EA64-7496-5714-0EA10544D91F}"/>
                </a:ext>
              </a:extLst>
            </p:cNvPr>
            <p:cNvSpPr/>
            <p:nvPr/>
          </p:nvSpPr>
          <p:spPr>
            <a:xfrm>
              <a:off x="5148834" y="1757933"/>
              <a:ext cx="3816350" cy="391795"/>
            </a:xfrm>
            <a:custGeom>
              <a:avLst/>
              <a:gdLst/>
              <a:ahLst/>
              <a:cxnLst/>
              <a:rect l="l" t="t" r="r" b="b"/>
              <a:pathLst>
                <a:path w="3816350" h="391794">
                  <a:moveTo>
                    <a:pt x="0" y="65277"/>
                  </a:moveTo>
                  <a:lnTo>
                    <a:pt x="5127" y="39862"/>
                  </a:lnTo>
                  <a:lnTo>
                    <a:pt x="19113" y="19113"/>
                  </a:lnTo>
                  <a:lnTo>
                    <a:pt x="39862" y="5127"/>
                  </a:lnTo>
                  <a:lnTo>
                    <a:pt x="65277" y="0"/>
                  </a:lnTo>
                  <a:lnTo>
                    <a:pt x="3750817" y="0"/>
                  </a:lnTo>
                  <a:lnTo>
                    <a:pt x="3776233" y="5127"/>
                  </a:lnTo>
                  <a:lnTo>
                    <a:pt x="3796982" y="19113"/>
                  </a:lnTo>
                  <a:lnTo>
                    <a:pt x="3810968" y="39862"/>
                  </a:lnTo>
                  <a:lnTo>
                    <a:pt x="3816095" y="65277"/>
                  </a:lnTo>
                  <a:lnTo>
                    <a:pt x="3816095" y="326389"/>
                  </a:lnTo>
                  <a:lnTo>
                    <a:pt x="3810968" y="351805"/>
                  </a:lnTo>
                  <a:lnTo>
                    <a:pt x="3796982" y="372554"/>
                  </a:lnTo>
                  <a:lnTo>
                    <a:pt x="3776233" y="386540"/>
                  </a:lnTo>
                  <a:lnTo>
                    <a:pt x="3750817" y="391667"/>
                  </a:lnTo>
                  <a:lnTo>
                    <a:pt x="65277" y="391667"/>
                  </a:lnTo>
                  <a:lnTo>
                    <a:pt x="39862" y="386540"/>
                  </a:lnTo>
                  <a:lnTo>
                    <a:pt x="19113" y="372554"/>
                  </a:lnTo>
                  <a:lnTo>
                    <a:pt x="5127" y="351805"/>
                  </a:lnTo>
                  <a:lnTo>
                    <a:pt x="0" y="326389"/>
                  </a:lnTo>
                  <a:lnTo>
                    <a:pt x="0" y="65277"/>
                  </a:lnTo>
                  <a:close/>
                </a:path>
              </a:pathLst>
            </a:custGeom>
            <a:ln w="25400">
              <a:solidFill>
                <a:srgbClr val="1A46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>
            <a:extLst>
              <a:ext uri="{FF2B5EF4-FFF2-40B4-BE49-F238E27FC236}">
                <a16:creationId xmlns:a16="http://schemas.microsoft.com/office/drawing/2014/main" id="{88402D7C-6DD2-C1EC-9730-D18491150E94}"/>
              </a:ext>
            </a:extLst>
          </p:cNvPr>
          <p:cNvSpPr txBox="1"/>
          <p:nvPr/>
        </p:nvSpPr>
        <p:spPr>
          <a:xfrm>
            <a:off x="5578072" y="1956165"/>
            <a:ext cx="3223301" cy="15151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es-ES" sz="1600" spc="-5" dirty="0">
              <a:solidFill>
                <a:srgbClr val="FFFFFF"/>
              </a:solidFill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es-ES" sz="1400" dirty="0">
              <a:latin typeface="Arial MT"/>
              <a:cs typeface="Arial MT"/>
            </a:endParaRPr>
          </a:p>
          <a:p>
            <a:pPr marL="68580" marR="5080" algn="ctr">
              <a:lnSpc>
                <a:spcPct val="100000"/>
              </a:lnSpc>
              <a:spcBef>
                <a:spcPts val="1255"/>
              </a:spcBef>
            </a:pPr>
            <a:r>
              <a:rPr lang="es-ES" sz="1400" spc="-5" dirty="0">
                <a:solidFill>
                  <a:srgbClr val="212121"/>
                </a:solidFill>
                <a:latin typeface="Arial MT"/>
              </a:rPr>
              <a:t>Análisis </a:t>
            </a:r>
            <a:r>
              <a:rPr lang="es-ES" sz="1400" spc="-5" dirty="0" err="1">
                <a:solidFill>
                  <a:srgbClr val="212121"/>
                </a:solidFill>
                <a:latin typeface="Arial MT"/>
              </a:rPr>
              <a:t>post-hoc</a:t>
            </a:r>
            <a:r>
              <a:rPr lang="es-ES" sz="1400" spc="-5" dirty="0">
                <a:solidFill>
                  <a:srgbClr val="212121"/>
                </a:solidFill>
                <a:latin typeface="Arial MT"/>
              </a:rPr>
              <a:t> de un estudio sobre ELA, enfermedad tromboembólica y calidad de vida entre junio de 2015 y septiembre de 2017</a:t>
            </a:r>
            <a:endParaRPr sz="1400" spc="-5" dirty="0">
              <a:solidFill>
                <a:srgbClr val="212121"/>
              </a:solidFill>
              <a:latin typeface="Arial MT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DA814E0A-886C-B1EF-E4B8-4F52DAD4DE2E}"/>
              </a:ext>
            </a:extLst>
          </p:cNvPr>
          <p:cNvSpPr txBox="1"/>
          <p:nvPr/>
        </p:nvSpPr>
        <p:spPr>
          <a:xfrm>
            <a:off x="547770" y="4081508"/>
            <a:ext cx="1044830" cy="42832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27305" algn="ctr">
              <a:lnSpc>
                <a:spcPts val="1450"/>
              </a:lnSpc>
              <a:spcBef>
                <a:spcPts val="340"/>
              </a:spcBef>
            </a:pPr>
            <a:r>
              <a:rPr lang="es-ES" sz="1400" dirty="0">
                <a:latin typeface="Arial MT"/>
              </a:rPr>
              <a:t>Short </a:t>
            </a:r>
            <a:r>
              <a:rPr lang="es-ES" sz="1400" dirty="0" err="1">
                <a:latin typeface="Arial MT"/>
              </a:rPr>
              <a:t>Form</a:t>
            </a:r>
            <a:r>
              <a:rPr lang="es-ES" sz="1400" dirty="0">
                <a:latin typeface="Arial MT"/>
              </a:rPr>
              <a:t> 36 (SF-36)</a:t>
            </a:r>
            <a:endParaRPr sz="1400" dirty="0">
              <a:latin typeface="Arial MT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7E0AE0D6-EFA5-47C3-F0C2-0F5B5347676E}"/>
              </a:ext>
            </a:extLst>
          </p:cNvPr>
          <p:cNvSpPr txBox="1"/>
          <p:nvPr/>
        </p:nvSpPr>
        <p:spPr>
          <a:xfrm>
            <a:off x="1724903" y="4067455"/>
            <a:ext cx="1155274" cy="42832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68580" marR="5080" indent="-56515" algn="ctr">
              <a:lnSpc>
                <a:spcPts val="1450"/>
              </a:lnSpc>
              <a:spcBef>
                <a:spcPts val="340"/>
              </a:spcBef>
            </a:pPr>
            <a:r>
              <a:rPr lang="es-ES" sz="1400" dirty="0">
                <a:latin typeface="Arial MT"/>
              </a:rPr>
              <a:t> </a:t>
            </a:r>
            <a:r>
              <a:rPr lang="es-ES" sz="1400" dirty="0" err="1">
                <a:latin typeface="Arial MT"/>
              </a:rPr>
              <a:t>EuroQoL</a:t>
            </a:r>
            <a:r>
              <a:rPr lang="es-ES" sz="1400" dirty="0">
                <a:latin typeface="Arial MT"/>
              </a:rPr>
              <a:t> 5D (EQ-5D)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44FD3F70-8D2C-D776-AF7C-BACCC45482F4}"/>
              </a:ext>
            </a:extLst>
          </p:cNvPr>
          <p:cNvSpPr txBox="1"/>
          <p:nvPr/>
        </p:nvSpPr>
        <p:spPr>
          <a:xfrm>
            <a:off x="2959596" y="4077045"/>
            <a:ext cx="1155275" cy="42383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ts val="1565"/>
              </a:lnSpc>
              <a:spcBef>
                <a:spcPts val="105"/>
              </a:spcBef>
            </a:pPr>
            <a:r>
              <a:rPr lang="es-ES" sz="1400" dirty="0">
                <a:latin typeface="Arial MT"/>
              </a:rPr>
              <a:t>&lt; 800 euros/mes</a:t>
            </a:r>
            <a:endParaRPr sz="1400" dirty="0">
              <a:latin typeface="Arial MT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52DCF4E6-A199-8057-9F4E-4369422E1941}"/>
              </a:ext>
            </a:extLst>
          </p:cNvPr>
          <p:cNvSpPr txBox="1"/>
          <p:nvPr/>
        </p:nvSpPr>
        <p:spPr>
          <a:xfrm>
            <a:off x="4278185" y="4104935"/>
            <a:ext cx="1044830" cy="41357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065" marR="5080" indent="-2540" algn="ctr">
              <a:lnSpc>
                <a:spcPct val="86200"/>
              </a:lnSpc>
              <a:spcBef>
                <a:spcPts val="335"/>
              </a:spcBef>
            </a:pPr>
            <a:r>
              <a:rPr lang="es-ES" sz="1400" dirty="0">
                <a:latin typeface="Arial MT"/>
              </a:rPr>
              <a:t>&gt; 1500 euros/mes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EA93742-FFA3-BBDC-2900-3061DD57484D}"/>
              </a:ext>
            </a:extLst>
          </p:cNvPr>
          <p:cNvSpPr txBox="1"/>
          <p:nvPr/>
        </p:nvSpPr>
        <p:spPr>
          <a:xfrm>
            <a:off x="5943600" y="3999147"/>
            <a:ext cx="23622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algn="ctr">
              <a:lnSpc>
                <a:spcPct val="100000"/>
              </a:lnSpc>
              <a:spcBef>
                <a:spcPts val="100"/>
              </a:spcBef>
              <a:tabLst>
                <a:tab pos="299085" algn="l"/>
                <a:tab pos="299720" algn="l"/>
              </a:tabLst>
            </a:pPr>
            <a:r>
              <a:rPr lang="es-ES" sz="1200" spc="-5" dirty="0">
                <a:solidFill>
                  <a:srgbClr val="212121"/>
                </a:solidFill>
                <a:latin typeface="Arial MT"/>
              </a:rPr>
              <a:t>Se compararon los pacientes con sólo un cuidador principal (cónyuge) vs. cuidador principal y otro recurso (hijos, cuidador social).</a:t>
            </a:r>
            <a:endParaRPr sz="1200" spc="-5" dirty="0">
              <a:solidFill>
                <a:srgbClr val="212121"/>
              </a:solidFill>
              <a:latin typeface="Arial MT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9B869009-23C0-9E59-5BB5-05943067A3AB}"/>
              </a:ext>
            </a:extLst>
          </p:cNvPr>
          <p:cNvSpPr txBox="1"/>
          <p:nvPr/>
        </p:nvSpPr>
        <p:spPr>
          <a:xfrm>
            <a:off x="275031" y="2263653"/>
            <a:ext cx="2206273" cy="80086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67310" algn="ctr">
              <a:lnSpc>
                <a:spcPct val="100000"/>
              </a:lnSpc>
              <a:spcBef>
                <a:spcPts val="195"/>
              </a:spcBef>
            </a:pPr>
            <a:endParaRPr lang="en-US" sz="1200" b="1" spc="-5" dirty="0">
              <a:solidFill>
                <a:srgbClr val="212121"/>
              </a:solidFill>
              <a:latin typeface="Arial MT"/>
            </a:endParaRPr>
          </a:p>
          <a:p>
            <a:pPr marL="12700" marR="67310" algn="ctr">
              <a:lnSpc>
                <a:spcPct val="100000"/>
              </a:lnSpc>
              <a:spcBef>
                <a:spcPts val="195"/>
              </a:spcBef>
            </a:pP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Estudio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prospectivo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para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valorar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la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calidad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de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vida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en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pacientes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con ELA</a:t>
            </a:r>
            <a:endParaRPr sz="1200" spc="-5" dirty="0">
              <a:solidFill>
                <a:srgbClr val="212121"/>
              </a:solidFill>
              <a:latin typeface="Arial MT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E1B87110-0A9A-B87B-0B34-76AE3ED5766B}"/>
              </a:ext>
            </a:extLst>
          </p:cNvPr>
          <p:cNvSpPr txBox="1"/>
          <p:nvPr/>
        </p:nvSpPr>
        <p:spPr>
          <a:xfrm>
            <a:off x="3048315" y="1991198"/>
            <a:ext cx="2206273" cy="11054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9195">
              <a:lnSpc>
                <a:spcPct val="100000"/>
              </a:lnSpc>
              <a:spcBef>
                <a:spcPts val="100"/>
              </a:spcBef>
            </a:pPr>
            <a:r>
              <a:rPr lang="es-ES" sz="1100" spc="-5" dirty="0">
                <a:solidFill>
                  <a:srgbClr val="FFFFFF"/>
                </a:solidFill>
                <a:latin typeface="Arial MT"/>
                <a:cs typeface="Arial MT"/>
              </a:rPr>
              <a:t>   </a:t>
            </a: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TRABAJO</a:t>
            </a:r>
            <a:endParaRPr sz="1100" dirty="0">
              <a:latin typeface="Arial MT"/>
              <a:cs typeface="Arial MT"/>
            </a:endParaRPr>
          </a:p>
          <a:p>
            <a:pPr algn="ctr"/>
            <a:endParaRPr lang="es-ES" sz="1200" spc="-5" dirty="0">
              <a:solidFill>
                <a:srgbClr val="212121"/>
              </a:solidFill>
              <a:latin typeface="Arial MT"/>
            </a:endParaRPr>
          </a:p>
          <a:p>
            <a:pPr algn="ctr"/>
            <a:endParaRPr lang="es-ES" sz="1200" spc="-5" dirty="0">
              <a:solidFill>
                <a:srgbClr val="212121"/>
              </a:solidFill>
              <a:latin typeface="Arial MT"/>
            </a:endParaRPr>
          </a:p>
          <a:p>
            <a:pPr algn="ctr"/>
            <a:r>
              <a:rPr lang="es-ES" sz="1200" spc="-5" dirty="0">
                <a:solidFill>
                  <a:srgbClr val="212121"/>
                </a:solidFill>
                <a:latin typeface="Arial MT"/>
              </a:rPr>
              <a:t>Valorar el impacto de tener varios cuidadores y la economía en la CV en pacientes con ELA</a:t>
            </a:r>
            <a:r>
              <a:rPr lang="es-E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8B384E6E-4521-98F3-41FB-050120C53710}"/>
              </a:ext>
            </a:extLst>
          </p:cNvPr>
          <p:cNvSpPr txBox="1"/>
          <p:nvPr/>
        </p:nvSpPr>
        <p:spPr>
          <a:xfrm>
            <a:off x="5489899" y="176400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800" spc="-5" dirty="0">
                <a:solidFill>
                  <a:srgbClr val="FFFFFF"/>
                </a:solidFill>
                <a:latin typeface="Arial MT"/>
                <a:cs typeface="Arial MT"/>
              </a:rPr>
              <a:t>3.</a:t>
            </a:r>
            <a:r>
              <a:rPr lang="es-ES" sz="1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s-ES" sz="1800" spc="-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lang="es-ES" sz="1800" spc="-12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lang="es-ES" sz="1800" spc="-5" dirty="0">
                <a:solidFill>
                  <a:srgbClr val="FFFFFF"/>
                </a:solidFill>
                <a:latin typeface="Arial MT"/>
                <a:cs typeface="Arial MT"/>
              </a:rPr>
              <a:t>TERIAL</a:t>
            </a:r>
            <a:r>
              <a:rPr lang="es-ES" sz="1800" spc="-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s-ES" sz="18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lang="es-ES" sz="18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s-ES" sz="1800" spc="-5" dirty="0">
                <a:solidFill>
                  <a:srgbClr val="FFFFFF"/>
                </a:solidFill>
                <a:latin typeface="Arial MT"/>
                <a:cs typeface="Arial MT"/>
              </a:rPr>
              <a:t>MÉ</a:t>
            </a:r>
            <a:r>
              <a:rPr lang="es-ES" sz="1800" spc="-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lang="es-ES" sz="1800" spc="-1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lang="es-ES" sz="1800" spc="-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lang="es-ES" sz="1800" spc="-1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lang="es-ES" sz="1800" spc="-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endParaRPr lang="es-ES" sz="1800" dirty="0">
              <a:latin typeface="Arial MT"/>
              <a:cs typeface="Arial MT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952C96D3-704D-8D53-9F6D-BB4C227C234E}"/>
              </a:ext>
            </a:extLst>
          </p:cNvPr>
          <p:cNvSpPr txBox="1"/>
          <p:nvPr/>
        </p:nvSpPr>
        <p:spPr>
          <a:xfrm>
            <a:off x="1358807" y="1968900"/>
            <a:ext cx="162472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85"/>
              </a:spcBef>
            </a:pPr>
            <a:r>
              <a:rPr lang="es-ES" sz="1100" spc="-5" dirty="0">
                <a:solidFill>
                  <a:srgbClr val="FFFFFF"/>
                </a:solidFill>
                <a:latin typeface="Arial MT"/>
                <a:cs typeface="Arial MT"/>
              </a:rPr>
              <a:t>PROYECTO</a:t>
            </a:r>
            <a:endParaRPr lang="es-ES" sz="11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244818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255295" y="834047"/>
            <a:ext cx="2081988" cy="6097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4.</a:t>
            </a:r>
            <a:r>
              <a:rPr sz="16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Arial MT"/>
                <a:cs typeface="Arial MT"/>
              </a:rPr>
              <a:t>RESULTADOS</a:t>
            </a:r>
            <a:endParaRPr sz="16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55"/>
              </a:spcBef>
            </a:pPr>
            <a:endParaRPr sz="1200" dirty="0">
              <a:latin typeface="Arial MT"/>
              <a:cs typeface="Arial MT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918432" y="4164661"/>
            <a:ext cx="6868406" cy="945667"/>
            <a:chOff x="0" y="3667486"/>
            <a:chExt cx="9144000" cy="1476394"/>
          </a:xfrm>
        </p:grpSpPr>
        <p:sp>
          <p:nvSpPr>
            <p:cNvPr id="32" name="object 32"/>
            <p:cNvSpPr/>
            <p:nvPr/>
          </p:nvSpPr>
          <p:spPr>
            <a:xfrm>
              <a:off x="0" y="4227575"/>
              <a:ext cx="9144000" cy="916305"/>
            </a:xfrm>
            <a:custGeom>
              <a:avLst/>
              <a:gdLst/>
              <a:ahLst/>
              <a:cxnLst/>
              <a:rect l="l" t="t" r="r" b="b"/>
              <a:pathLst>
                <a:path w="9144000" h="916304">
                  <a:moveTo>
                    <a:pt x="9144000" y="0"/>
                  </a:moveTo>
                  <a:lnTo>
                    <a:pt x="0" y="0"/>
                  </a:lnTo>
                  <a:lnTo>
                    <a:pt x="0" y="915924"/>
                  </a:lnTo>
                  <a:lnTo>
                    <a:pt x="9144000" y="91592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94B3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938332" y="3667486"/>
              <a:ext cx="3071947" cy="626310"/>
            </a:xfrm>
            <a:custGeom>
              <a:avLst/>
              <a:gdLst/>
              <a:ahLst/>
              <a:cxnLst/>
              <a:rect l="l" t="t" r="r" b="b"/>
              <a:pathLst>
                <a:path w="2091054" h="342900">
                  <a:moveTo>
                    <a:pt x="2033777" y="0"/>
                  </a:moveTo>
                  <a:lnTo>
                    <a:pt x="57150" y="0"/>
                  </a:lnTo>
                  <a:lnTo>
                    <a:pt x="34879" y="4491"/>
                  </a:lnTo>
                  <a:lnTo>
                    <a:pt x="16716" y="16740"/>
                  </a:lnTo>
                  <a:lnTo>
                    <a:pt x="4482" y="34906"/>
                  </a:lnTo>
                  <a:lnTo>
                    <a:pt x="0" y="57149"/>
                  </a:lnTo>
                  <a:lnTo>
                    <a:pt x="0" y="285749"/>
                  </a:lnTo>
                  <a:lnTo>
                    <a:pt x="4482" y="307993"/>
                  </a:lnTo>
                  <a:lnTo>
                    <a:pt x="16716" y="326159"/>
                  </a:lnTo>
                  <a:lnTo>
                    <a:pt x="34879" y="338408"/>
                  </a:lnTo>
                  <a:lnTo>
                    <a:pt x="57150" y="342899"/>
                  </a:lnTo>
                  <a:lnTo>
                    <a:pt x="2033777" y="342899"/>
                  </a:lnTo>
                  <a:lnTo>
                    <a:pt x="2056048" y="338408"/>
                  </a:lnTo>
                  <a:lnTo>
                    <a:pt x="2074211" y="326159"/>
                  </a:lnTo>
                  <a:lnTo>
                    <a:pt x="2086445" y="307993"/>
                  </a:lnTo>
                  <a:lnTo>
                    <a:pt x="2090927" y="285749"/>
                  </a:lnTo>
                  <a:lnTo>
                    <a:pt x="2090927" y="57149"/>
                  </a:lnTo>
                  <a:lnTo>
                    <a:pt x="2086445" y="34906"/>
                  </a:lnTo>
                  <a:lnTo>
                    <a:pt x="2074211" y="16740"/>
                  </a:lnTo>
                  <a:lnTo>
                    <a:pt x="2056048" y="4491"/>
                  </a:lnTo>
                  <a:lnTo>
                    <a:pt x="20337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6" name="CuadroTexto 45">
            <a:extLst>
              <a:ext uri="{FF2B5EF4-FFF2-40B4-BE49-F238E27FC236}">
                <a16:creationId xmlns:a16="http://schemas.microsoft.com/office/drawing/2014/main" id="{1571B80C-3485-D8F0-6739-DCD35B70CE2F}"/>
              </a:ext>
            </a:extLst>
          </p:cNvPr>
          <p:cNvSpPr txBox="1"/>
          <p:nvPr/>
        </p:nvSpPr>
        <p:spPr>
          <a:xfrm>
            <a:off x="953601" y="4586037"/>
            <a:ext cx="68684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El bajo nivel de ingresos se asoció a peor CV y supervivencia que aquellos con mayores recursos económicos. El apoyo adicional al cuidador principal se asoció con mayor supervivencia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BA8597A6-3C81-799E-9A54-407528728EDF}"/>
              </a:ext>
            </a:extLst>
          </p:cNvPr>
          <p:cNvSpPr txBox="1"/>
          <p:nvPr/>
        </p:nvSpPr>
        <p:spPr>
          <a:xfrm>
            <a:off x="3125525" y="417170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">
              <a:lnSpc>
                <a:spcPct val="100000"/>
              </a:lnSpc>
              <a:spcBef>
                <a:spcPts val="95"/>
              </a:spcBef>
            </a:pPr>
            <a:r>
              <a:rPr lang="es-ES" spc="-5" dirty="0">
                <a:solidFill>
                  <a:srgbClr val="FFFFFF"/>
                </a:solidFill>
                <a:latin typeface="Arial MT"/>
                <a:cs typeface="Arial MT"/>
              </a:rPr>
              <a:t>5</a:t>
            </a:r>
            <a:r>
              <a:rPr lang="es-ES" sz="1800" spc="-5" dirty="0">
                <a:solidFill>
                  <a:srgbClr val="FFFFFF"/>
                </a:solidFill>
                <a:latin typeface="Arial MT"/>
                <a:cs typeface="Arial MT"/>
              </a:rPr>
              <a:t>.</a:t>
            </a:r>
            <a:r>
              <a:rPr lang="es-ES"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s-ES" sz="1800" spc="-30" dirty="0">
                <a:solidFill>
                  <a:srgbClr val="FFFFFF"/>
                </a:solidFill>
                <a:latin typeface="Arial MT"/>
                <a:cs typeface="Arial MT"/>
              </a:rPr>
              <a:t>CONCLUSIONES</a:t>
            </a:r>
            <a:endParaRPr lang="es-ES" sz="1800" dirty="0">
              <a:latin typeface="Arial MT"/>
              <a:cs typeface="Arial MT"/>
            </a:endParaRP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98A030E0-2ED7-92E5-C31B-5C3B5BC12B04}"/>
              </a:ext>
            </a:extLst>
          </p:cNvPr>
          <p:cNvSpPr/>
          <p:nvPr/>
        </p:nvSpPr>
        <p:spPr>
          <a:xfrm>
            <a:off x="4724400" y="591562"/>
            <a:ext cx="1935228" cy="1752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20829F6-44B3-7F19-6C31-2944C6F972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32762"/>
              </p:ext>
            </p:extLst>
          </p:nvPr>
        </p:nvGraphicFramePr>
        <p:xfrm>
          <a:off x="113167" y="1194889"/>
          <a:ext cx="2401434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953">
                  <a:extLst>
                    <a:ext uri="{9D8B030D-6E8A-4147-A177-3AD203B41FA5}">
                      <a16:colId xmlns:a16="http://schemas.microsoft.com/office/drawing/2014/main" val="544136097"/>
                    </a:ext>
                  </a:extLst>
                </a:gridCol>
                <a:gridCol w="1172481">
                  <a:extLst>
                    <a:ext uri="{9D8B030D-6E8A-4147-A177-3AD203B41FA5}">
                      <a16:colId xmlns:a16="http://schemas.microsoft.com/office/drawing/2014/main" val="168127923"/>
                    </a:ext>
                  </a:extLst>
                </a:gridCol>
              </a:tblGrid>
              <a:tr h="264879"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Edad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706029"/>
                  </a:ext>
                </a:extLst>
              </a:tr>
              <a:tr h="264879"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 Hombres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488510"/>
                  </a:ext>
                </a:extLst>
              </a:tr>
              <a:tr h="264879"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Disnea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222798"/>
                  </a:ext>
                </a:extLst>
              </a:tr>
              <a:tr h="441464"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Cefalea matutina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25200"/>
                  </a:ext>
                </a:extLst>
              </a:tr>
              <a:tr h="441464"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Síntomas bulbares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679009"/>
                  </a:ext>
                </a:extLst>
              </a:tr>
              <a:tr h="441464"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Fisioterapia respiratoria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681109"/>
                  </a:ext>
                </a:extLst>
              </a:tr>
              <a:tr h="264879"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VMNI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850372"/>
                  </a:ext>
                </a:extLst>
              </a:tr>
              <a:tr h="264879"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Gastrostomía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887744"/>
                  </a:ext>
                </a:extLst>
              </a:tr>
              <a:tr h="441464"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Movilidad reducida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32446"/>
                  </a:ext>
                </a:extLst>
              </a:tr>
            </a:tbl>
          </a:graphicData>
        </a:graphic>
      </p:graphicFrame>
      <p:graphicFrame>
        <p:nvGraphicFramePr>
          <p:cNvPr id="25" name="Gráfico 24">
            <a:extLst>
              <a:ext uri="{FF2B5EF4-FFF2-40B4-BE49-F238E27FC236}">
                <a16:creationId xmlns:a16="http://schemas.microsoft.com/office/drawing/2014/main" id="{C21D09B9-0306-4D7F-2B13-F15D0374B3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123391"/>
              </p:ext>
            </p:extLst>
          </p:nvPr>
        </p:nvGraphicFramePr>
        <p:xfrm>
          <a:off x="2687978" y="206812"/>
          <a:ext cx="3124086" cy="2348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object 8">
            <a:extLst>
              <a:ext uri="{FF2B5EF4-FFF2-40B4-BE49-F238E27FC236}">
                <a16:creationId xmlns:a16="http://schemas.microsoft.com/office/drawing/2014/main" id="{B46C506B-74FA-0FA6-9E7B-347A1769A21D}"/>
              </a:ext>
            </a:extLst>
          </p:cNvPr>
          <p:cNvSpPr txBox="1"/>
          <p:nvPr/>
        </p:nvSpPr>
        <p:spPr>
          <a:xfrm>
            <a:off x="1726854" y="345312"/>
            <a:ext cx="1875411" cy="194733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-1270" algn="ctr">
              <a:lnSpc>
                <a:spcPct val="86300"/>
              </a:lnSpc>
              <a:spcBef>
                <a:spcPts val="280"/>
              </a:spcBef>
            </a:pPr>
            <a:r>
              <a:rPr lang="es-ES" sz="1200" dirty="0">
                <a:latin typeface="Arial MT"/>
                <a:cs typeface="Arial MT"/>
              </a:rPr>
              <a:t>N = 14 pacientes</a:t>
            </a:r>
            <a:endParaRPr sz="1200" dirty="0">
              <a:latin typeface="Arial MT"/>
              <a:cs typeface="Arial MT"/>
            </a:endParaRPr>
          </a:p>
        </p:txBody>
      </p:sp>
      <p:graphicFrame>
        <p:nvGraphicFramePr>
          <p:cNvPr id="30" name="Gráfico 29">
            <a:extLst>
              <a:ext uri="{FF2B5EF4-FFF2-40B4-BE49-F238E27FC236}">
                <a16:creationId xmlns:a16="http://schemas.microsoft.com/office/drawing/2014/main" id="{AA2D66A1-4D5A-6E81-9627-47410BE033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6455511"/>
              </p:ext>
            </p:extLst>
          </p:nvPr>
        </p:nvGraphicFramePr>
        <p:xfrm>
          <a:off x="5692014" y="314120"/>
          <a:ext cx="3451986" cy="2714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CuadroTexto 35">
            <a:extLst>
              <a:ext uri="{FF2B5EF4-FFF2-40B4-BE49-F238E27FC236}">
                <a16:creationId xmlns:a16="http://schemas.microsoft.com/office/drawing/2014/main" id="{57D2C05B-4785-C666-984B-403C222F98FA}"/>
              </a:ext>
            </a:extLst>
          </p:cNvPr>
          <p:cNvSpPr txBox="1"/>
          <p:nvPr/>
        </p:nvSpPr>
        <p:spPr>
          <a:xfrm>
            <a:off x="6402440" y="174011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lang="en-US" sz="1200" b="0" i="0" u="none" strike="noStrike" kern="1200" cap="all" spc="50" baseline="0" dirty="0">
                <a:solidFill>
                  <a:prstClr val="black"/>
                </a:solidFill>
                <a:latin typeface="Arial MT"/>
                <a:ea typeface="+mn-ea"/>
                <a:cs typeface="Arial MT"/>
              </a:defRPr>
            </a:pPr>
            <a:r>
              <a:rPr lang="es-ES" sz="1200" cap="all" spc="50" dirty="0">
                <a:latin typeface="Arial MT"/>
              </a:rPr>
              <a:t>TIPO DE CUIDADOR</a:t>
            </a:r>
          </a:p>
        </p:txBody>
      </p:sp>
      <p:graphicFrame>
        <p:nvGraphicFramePr>
          <p:cNvPr id="37" name="Tabla 36">
            <a:extLst>
              <a:ext uri="{FF2B5EF4-FFF2-40B4-BE49-F238E27FC236}">
                <a16:creationId xmlns:a16="http://schemas.microsoft.com/office/drawing/2014/main" id="{158582A9-A7B3-44A3-BD82-358FEF98A8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38742"/>
              </p:ext>
            </p:extLst>
          </p:nvPr>
        </p:nvGraphicFramePr>
        <p:xfrm>
          <a:off x="3183164" y="2527297"/>
          <a:ext cx="5257800" cy="117769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526123">
                  <a:extLst>
                    <a:ext uri="{9D8B030D-6E8A-4147-A177-3AD203B41FA5}">
                      <a16:colId xmlns:a16="http://schemas.microsoft.com/office/drawing/2014/main" val="3204928747"/>
                    </a:ext>
                  </a:extLst>
                </a:gridCol>
                <a:gridCol w="1102777">
                  <a:extLst>
                    <a:ext uri="{9D8B030D-6E8A-4147-A177-3AD203B41FA5}">
                      <a16:colId xmlns:a16="http://schemas.microsoft.com/office/drawing/2014/main" val="2931380467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853744022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296301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>
                        <a:defRPr lang="en-US" sz="1200" b="0" i="0" u="none" strike="noStrike" kern="1200" cap="all" spc="50" baseline="0" dirty="0">
                          <a:solidFill>
                            <a:prstClr val="black"/>
                          </a:solidFill>
                          <a:latin typeface="Arial MT"/>
                          <a:ea typeface="+mn-ea"/>
                          <a:cs typeface="Arial MT"/>
                        </a:defRPr>
                      </a:pPr>
                      <a:endParaRPr lang="es-ES" sz="1200" b="0" i="0" kern="1200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defRPr lang="en-US" sz="1200" b="0" i="0" u="none" strike="noStrike" kern="1200" cap="all" spc="50" baseline="0" dirty="0">
                          <a:solidFill>
                            <a:prstClr val="black"/>
                          </a:solidFill>
                          <a:latin typeface="Arial MT"/>
                          <a:ea typeface="+mn-ea"/>
                          <a:cs typeface="Arial MT"/>
                        </a:defRPr>
                      </a:pPr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&lt;800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defRPr lang="en-US" sz="1200" b="0" i="0" u="none" strike="noStrike" kern="1200" cap="all" spc="50" baseline="0" dirty="0">
                          <a:solidFill>
                            <a:prstClr val="black"/>
                          </a:solidFill>
                          <a:latin typeface="Arial MT"/>
                          <a:ea typeface="+mn-ea"/>
                          <a:cs typeface="Arial MT"/>
                        </a:defRPr>
                      </a:pPr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&gt; 1500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defRPr lang="en-US" sz="1200" b="0" i="0" u="none" strike="noStrike" kern="1200" cap="all" spc="50" baseline="0" dirty="0">
                          <a:solidFill>
                            <a:prstClr val="black"/>
                          </a:solidFill>
                          <a:latin typeface="Arial MT"/>
                          <a:ea typeface="+mn-ea"/>
                          <a:cs typeface="Arial MT"/>
                        </a:defRPr>
                      </a:pPr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687692"/>
                  </a:ext>
                </a:extLst>
              </a:tr>
              <a:tr h="436017">
                <a:tc>
                  <a:txBody>
                    <a:bodyPr/>
                    <a:lstStyle/>
                    <a:p>
                      <a:pPr algn="ctr" rtl="0">
                        <a:defRPr lang="en-US" sz="1200" b="0" i="0" u="none" strike="noStrike" kern="1200" cap="all" spc="50" baseline="0" dirty="0">
                          <a:solidFill>
                            <a:prstClr val="black"/>
                          </a:solidFill>
                          <a:latin typeface="Arial MT"/>
                          <a:ea typeface="+mn-ea"/>
                          <a:cs typeface="Arial MT"/>
                        </a:defRPr>
                      </a:pPr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SF - 36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defRPr lang="en-US" sz="1200" b="0" i="0" u="none" strike="noStrike" kern="1200" cap="all" spc="50" baseline="0" dirty="0">
                          <a:solidFill>
                            <a:prstClr val="black"/>
                          </a:solidFill>
                          <a:latin typeface="Arial MT"/>
                          <a:ea typeface="+mn-ea"/>
                          <a:cs typeface="Arial MT"/>
                        </a:defRPr>
                      </a:pPr>
                      <a:endParaRPr lang="es-ES" sz="1200" b="0" i="0" kern="1200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defRPr lang="en-US" sz="1200" b="0" i="0" u="none" strike="noStrike" kern="1200" cap="all" spc="50" baseline="0" dirty="0">
                          <a:solidFill>
                            <a:prstClr val="black"/>
                          </a:solidFill>
                          <a:latin typeface="Arial MT"/>
                          <a:ea typeface="+mn-ea"/>
                          <a:cs typeface="Arial MT"/>
                        </a:defRPr>
                      </a:pPr>
                      <a:endParaRPr lang="es-ES" sz="1200" b="0" i="0" kern="1200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defRPr lang="en-US" sz="1200" b="0" i="0" u="none" strike="noStrike" kern="1200" cap="all" spc="50" baseline="0" dirty="0">
                          <a:solidFill>
                            <a:prstClr val="black"/>
                          </a:solidFill>
                          <a:latin typeface="Arial MT"/>
                          <a:ea typeface="+mn-ea"/>
                          <a:cs typeface="Arial MT"/>
                        </a:defRPr>
                      </a:pPr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,026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72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>
                        <a:defRPr lang="en-US" sz="1200" b="0" i="0" u="none" strike="noStrike" kern="1200" cap="all" spc="50" baseline="0" dirty="0">
                          <a:solidFill>
                            <a:prstClr val="black"/>
                          </a:solidFill>
                          <a:latin typeface="Arial MT"/>
                          <a:ea typeface="+mn-ea"/>
                          <a:cs typeface="Arial MT"/>
                        </a:defRPr>
                      </a:pPr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Supervivencia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defRPr lang="en-US" sz="1200" b="0" i="0" u="none" strike="noStrike" kern="1200" cap="all" spc="50" baseline="0" dirty="0">
                          <a:solidFill>
                            <a:prstClr val="black"/>
                          </a:solidFill>
                          <a:latin typeface="Arial MT"/>
                          <a:ea typeface="+mn-ea"/>
                          <a:cs typeface="Arial MT"/>
                        </a:defRPr>
                      </a:pPr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31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defRPr lang="en-US" sz="1200" b="0" i="0" u="none" strike="noStrike" kern="1200" cap="all" spc="50" baseline="0" dirty="0">
                          <a:solidFill>
                            <a:prstClr val="black"/>
                          </a:solidFill>
                          <a:latin typeface="Arial MT"/>
                          <a:ea typeface="+mn-ea"/>
                          <a:cs typeface="Arial MT"/>
                        </a:defRPr>
                      </a:pPr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63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defRPr lang="en-US" sz="1200" b="0" i="0" u="none" strike="noStrike" kern="1200" cap="all" spc="50" baseline="0" dirty="0">
                          <a:solidFill>
                            <a:prstClr val="black"/>
                          </a:solidFill>
                          <a:latin typeface="Arial MT"/>
                          <a:ea typeface="+mn-ea"/>
                          <a:cs typeface="Arial MT"/>
                        </a:defRPr>
                      </a:pPr>
                      <a:r>
                        <a:rPr lang="es-ES" sz="1200" b="0" i="0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,05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655670"/>
                  </a:ext>
                </a:extLst>
              </a:tr>
            </a:tbl>
          </a:graphicData>
        </a:graphic>
      </p:graphicFrame>
      <p:sp>
        <p:nvSpPr>
          <p:cNvPr id="38" name="Flecha: hacia arriba 37">
            <a:extLst>
              <a:ext uri="{FF2B5EF4-FFF2-40B4-BE49-F238E27FC236}">
                <a16:creationId xmlns:a16="http://schemas.microsoft.com/office/drawing/2014/main" id="{78333367-1352-1B49-C5B5-46BB35676BF0}"/>
              </a:ext>
            </a:extLst>
          </p:cNvPr>
          <p:cNvSpPr/>
          <p:nvPr/>
        </p:nvSpPr>
        <p:spPr>
          <a:xfrm>
            <a:off x="6276974" y="2929727"/>
            <a:ext cx="411228" cy="35066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39" name="Flecha: hacia arriba 38">
            <a:extLst>
              <a:ext uri="{FF2B5EF4-FFF2-40B4-BE49-F238E27FC236}">
                <a16:creationId xmlns:a16="http://schemas.microsoft.com/office/drawing/2014/main" id="{2DC6F563-B21B-5FAF-D302-6E5128D6934F}"/>
              </a:ext>
            </a:extLst>
          </p:cNvPr>
          <p:cNvSpPr/>
          <p:nvPr/>
        </p:nvSpPr>
        <p:spPr>
          <a:xfrm rot="10800000">
            <a:off x="5096643" y="2954996"/>
            <a:ext cx="411228" cy="35066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</a:endParaRPr>
          </a:p>
        </p:txBody>
      </p:sp>
      <p:cxnSp>
        <p:nvCxnSpPr>
          <p:cNvPr id="41" name="Conector: angular 40">
            <a:extLst>
              <a:ext uri="{FF2B5EF4-FFF2-40B4-BE49-F238E27FC236}">
                <a16:creationId xmlns:a16="http://schemas.microsoft.com/office/drawing/2014/main" id="{74C26ECF-0885-3D6F-4635-1D158A4FC1A3}"/>
              </a:ext>
            </a:extLst>
          </p:cNvPr>
          <p:cNvCxnSpPr>
            <a:cxnSpLocks/>
          </p:cNvCxnSpPr>
          <p:nvPr/>
        </p:nvCxnSpPr>
        <p:spPr>
          <a:xfrm>
            <a:off x="3602265" y="3636720"/>
            <a:ext cx="1300438" cy="37592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lecha: hacia arriba 42">
            <a:extLst>
              <a:ext uri="{FF2B5EF4-FFF2-40B4-BE49-F238E27FC236}">
                <a16:creationId xmlns:a16="http://schemas.microsoft.com/office/drawing/2014/main" id="{D87CA30E-DACE-F1FE-EA44-948DFB4F9A5F}"/>
              </a:ext>
            </a:extLst>
          </p:cNvPr>
          <p:cNvSpPr/>
          <p:nvPr/>
        </p:nvSpPr>
        <p:spPr>
          <a:xfrm>
            <a:off x="5191811" y="3789209"/>
            <a:ext cx="411228" cy="35066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</a:endParaRPr>
          </a:p>
        </p:txBody>
      </p:sp>
      <p:graphicFrame>
        <p:nvGraphicFramePr>
          <p:cNvPr id="45" name="Tabla 44">
            <a:extLst>
              <a:ext uri="{FF2B5EF4-FFF2-40B4-BE49-F238E27FC236}">
                <a16:creationId xmlns:a16="http://schemas.microsoft.com/office/drawing/2014/main" id="{1BCEB190-DCBA-D52A-1EE9-953C01F1F2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677812"/>
              </p:ext>
            </p:extLst>
          </p:nvPr>
        </p:nvGraphicFramePr>
        <p:xfrm>
          <a:off x="5812064" y="3731117"/>
          <a:ext cx="2628900" cy="6400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314450">
                  <a:extLst>
                    <a:ext uri="{9D8B030D-6E8A-4147-A177-3AD203B41FA5}">
                      <a16:colId xmlns:a16="http://schemas.microsoft.com/office/drawing/2014/main" val="1485580908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992461168"/>
                    </a:ext>
                  </a:extLst>
                </a:gridCol>
              </a:tblGrid>
              <a:tr h="40514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Apoyo adicional al cuidador principal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cap="all" spc="50" dirty="0">
                          <a:solidFill>
                            <a:srgbClr val="222222"/>
                          </a:solidFill>
                          <a:latin typeface="Arial" panose="020B0604020202020204" pitchFamily="34" charset="0"/>
                        </a:rPr>
                        <a:t>,02</a:t>
                      </a:r>
                      <a:endParaRPr lang="es-E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90612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</TotalTime>
  <Words>679</Words>
  <Application>Microsoft Office PowerPoint</Application>
  <PresentationFormat>Presentación en pantalla (16:9)</PresentationFormat>
  <Paragraphs>69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Arial MT</vt:lpstr>
      <vt:lpstr>Calibri</vt:lpstr>
      <vt:lpstr>Office Theme</vt:lpstr>
      <vt:lpstr>INFLUENCIA DE LAS VARIABLES SOCIOECÓMICAS EN LA SUPERVIVENCIA Y CALIDAD DE VIDA EN LA ESCLEROSIS LATERAL AMIOTRÓFICA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Carlos Carrera Cueva</cp:lastModifiedBy>
  <cp:revision>1</cp:revision>
  <dcterms:created xsi:type="dcterms:W3CDTF">2024-02-25T18:36:17Z</dcterms:created>
  <dcterms:modified xsi:type="dcterms:W3CDTF">2024-02-28T20:10:13Z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2024-02-23T00:00:00Z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2024-02-25T00:00:00Z</vt:filetime>
  </property>
</Properties>
</file>