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17E0CE-2F3E-B84C-B528-F7177404B2D3}" v="63" dt="2024-02-28T23:41:00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94"/>
    <p:restoredTop sz="94664"/>
  </p:normalViewPr>
  <p:slideViewPr>
    <p:cSldViewPr>
      <p:cViewPr varScale="1">
        <p:scale>
          <a:sx n="98" d="100"/>
          <a:sy n="98" d="100"/>
        </p:scale>
        <p:origin x="192" y="10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o Guzmán Ruiz" userId="5fc3256de295ec8a" providerId="LiveId" clId="{ED17E0CE-2F3E-B84C-B528-F7177404B2D3}"/>
    <pc:docChg chg="undo redo custSel modSld">
      <pc:chgData name="Fernando Guzmán Ruiz" userId="5fc3256de295ec8a" providerId="LiveId" clId="{ED17E0CE-2F3E-B84C-B528-F7177404B2D3}" dt="2024-02-28T23:50:56.402" v="798" actId="20577"/>
      <pc:docMkLst>
        <pc:docMk/>
      </pc:docMkLst>
      <pc:sldChg chg="addSp delSp modSp mod">
        <pc:chgData name="Fernando Guzmán Ruiz" userId="5fc3256de295ec8a" providerId="LiveId" clId="{ED17E0CE-2F3E-B84C-B528-F7177404B2D3}" dt="2024-02-28T23:50:56.402" v="798" actId="20577"/>
        <pc:sldMkLst>
          <pc:docMk/>
          <pc:sldMk cId="0" sldId="256"/>
        </pc:sldMkLst>
        <pc:spChg chg="add mod">
          <ac:chgData name="Fernando Guzmán Ruiz" userId="5fc3256de295ec8a" providerId="LiveId" clId="{ED17E0CE-2F3E-B84C-B528-F7177404B2D3}" dt="2024-02-28T23:08:37.096" v="322" actId="1076"/>
          <ac:spMkLst>
            <pc:docMk/>
            <pc:sldMk cId="0" sldId="256"/>
            <ac:spMk id="4" creationId="{DC730468-0324-104E-45B3-571901FC9F6D}"/>
          </ac:spMkLst>
        </pc:spChg>
        <pc:spChg chg="add mod">
          <ac:chgData name="Fernando Guzmán Ruiz" userId="5fc3256de295ec8a" providerId="LiveId" clId="{ED17E0CE-2F3E-B84C-B528-F7177404B2D3}" dt="2024-02-28T23:50:56.402" v="798" actId="20577"/>
          <ac:spMkLst>
            <pc:docMk/>
            <pc:sldMk cId="0" sldId="256"/>
            <ac:spMk id="5" creationId="{0B8E1C46-EDEB-B6B0-E784-C17497562C18}"/>
          </ac:spMkLst>
        </pc:spChg>
        <pc:spChg chg="add mod">
          <ac:chgData name="Fernando Guzmán Ruiz" userId="5fc3256de295ec8a" providerId="LiveId" clId="{ED17E0CE-2F3E-B84C-B528-F7177404B2D3}" dt="2024-02-28T23:11:30.064" v="349" actId="1076"/>
          <ac:spMkLst>
            <pc:docMk/>
            <pc:sldMk cId="0" sldId="256"/>
            <ac:spMk id="6" creationId="{0115FBFB-9B30-EB87-EE09-3A429C53E883}"/>
          </ac:spMkLst>
        </pc:spChg>
        <pc:spChg chg="add mod">
          <ac:chgData name="Fernando Guzmán Ruiz" userId="5fc3256de295ec8a" providerId="LiveId" clId="{ED17E0CE-2F3E-B84C-B528-F7177404B2D3}" dt="2024-02-28T23:11:22.265" v="348" actId="1076"/>
          <ac:spMkLst>
            <pc:docMk/>
            <pc:sldMk cId="0" sldId="256"/>
            <ac:spMk id="7" creationId="{07A04430-95DE-46CD-A815-3E4D81230ED2}"/>
          </ac:spMkLst>
        </pc:spChg>
        <pc:graphicFrameChg chg="add del mod modGraphic">
          <ac:chgData name="Fernando Guzmán Ruiz" userId="5fc3256de295ec8a" providerId="LiveId" clId="{ED17E0CE-2F3E-B84C-B528-F7177404B2D3}" dt="2024-02-28T23:07:11.948" v="315" actId="21"/>
          <ac:graphicFrameMkLst>
            <pc:docMk/>
            <pc:sldMk cId="0" sldId="256"/>
            <ac:graphicFrameMk id="8" creationId="{96B70D8C-9320-29E5-FC16-70BCB009C7AA}"/>
          </ac:graphicFrameMkLst>
        </pc:graphicFrameChg>
        <pc:graphicFrameChg chg="add mod modGraphic">
          <ac:chgData name="Fernando Guzmán Ruiz" userId="5fc3256de295ec8a" providerId="LiveId" clId="{ED17E0CE-2F3E-B84C-B528-F7177404B2D3}" dt="2024-02-28T23:14:13.013" v="376" actId="115"/>
          <ac:graphicFrameMkLst>
            <pc:docMk/>
            <pc:sldMk cId="0" sldId="256"/>
            <ac:graphicFrameMk id="9" creationId="{ABB83A28-B7CE-DD9C-05E1-971002FDEB9D}"/>
          </ac:graphicFrameMkLst>
        </pc:graphicFrameChg>
      </pc:sldChg>
      <pc:sldChg chg="addSp delSp modSp mod">
        <pc:chgData name="Fernando Guzmán Ruiz" userId="5fc3256de295ec8a" providerId="LiveId" clId="{ED17E0CE-2F3E-B84C-B528-F7177404B2D3}" dt="2024-02-28T23:50:27.558" v="789" actId="20577"/>
        <pc:sldMkLst>
          <pc:docMk/>
          <pc:sldMk cId="0" sldId="257"/>
        </pc:sldMkLst>
        <pc:spChg chg="add del mod">
          <ac:chgData name="Fernando Guzmán Ruiz" userId="5fc3256de295ec8a" providerId="LiveId" clId="{ED17E0CE-2F3E-B84C-B528-F7177404B2D3}" dt="2024-02-28T23:17:32.004" v="388" actId="478"/>
          <ac:spMkLst>
            <pc:docMk/>
            <pc:sldMk cId="0" sldId="257"/>
            <ac:spMk id="6" creationId="{AD2F53E5-ED1A-6D20-A9A6-B86BFDE82913}"/>
          </ac:spMkLst>
        </pc:spChg>
        <pc:spChg chg="add del mod">
          <ac:chgData name="Fernando Guzmán Ruiz" userId="5fc3256de295ec8a" providerId="LiveId" clId="{ED17E0CE-2F3E-B84C-B528-F7177404B2D3}" dt="2024-02-28T23:38:24.902" v="498" actId="478"/>
          <ac:spMkLst>
            <pc:docMk/>
            <pc:sldMk cId="0" sldId="257"/>
            <ac:spMk id="11" creationId="{3C4E00BE-CA04-2DEB-EF29-786B4E347C98}"/>
          </ac:spMkLst>
        </pc:spChg>
        <pc:spChg chg="add del mod">
          <ac:chgData name="Fernando Guzmán Ruiz" userId="5fc3256de295ec8a" providerId="LiveId" clId="{ED17E0CE-2F3E-B84C-B528-F7177404B2D3}" dt="2024-02-28T23:38:05.473" v="496"/>
          <ac:spMkLst>
            <pc:docMk/>
            <pc:sldMk cId="0" sldId="257"/>
            <ac:spMk id="12" creationId="{1013529E-6830-3D1A-A91E-1686AFEB5EAD}"/>
          </ac:spMkLst>
        </pc:spChg>
        <pc:spChg chg="add mod">
          <ac:chgData name="Fernando Guzmán Ruiz" userId="5fc3256de295ec8a" providerId="LiveId" clId="{ED17E0CE-2F3E-B84C-B528-F7177404B2D3}" dt="2024-02-28T23:48:29.295" v="778" actId="1076"/>
          <ac:spMkLst>
            <pc:docMk/>
            <pc:sldMk cId="0" sldId="257"/>
            <ac:spMk id="13" creationId="{E7B2EF07-E53E-9E3E-9AB7-1004901A0A35}"/>
          </ac:spMkLst>
        </pc:spChg>
        <pc:spChg chg="add mod">
          <ac:chgData name="Fernando Guzmán Ruiz" userId="5fc3256de295ec8a" providerId="LiveId" clId="{ED17E0CE-2F3E-B84C-B528-F7177404B2D3}" dt="2024-02-28T23:48:24.112" v="777" actId="1076"/>
          <ac:spMkLst>
            <pc:docMk/>
            <pc:sldMk cId="0" sldId="257"/>
            <ac:spMk id="14" creationId="{ACF639B9-3809-9438-6FB2-8D7D02AAA7B3}"/>
          </ac:spMkLst>
        </pc:spChg>
        <pc:spChg chg="add mod">
          <ac:chgData name="Fernando Guzmán Ruiz" userId="5fc3256de295ec8a" providerId="LiveId" clId="{ED17E0CE-2F3E-B84C-B528-F7177404B2D3}" dt="2024-02-28T23:48:19.362" v="776" actId="1076"/>
          <ac:spMkLst>
            <pc:docMk/>
            <pc:sldMk cId="0" sldId="257"/>
            <ac:spMk id="15" creationId="{E6571E28-F1DA-0505-42CA-240080877EE8}"/>
          </ac:spMkLst>
        </pc:spChg>
        <pc:spChg chg="add mod">
          <ac:chgData name="Fernando Guzmán Ruiz" userId="5fc3256de295ec8a" providerId="LiveId" clId="{ED17E0CE-2F3E-B84C-B528-F7177404B2D3}" dt="2024-02-28T23:48:12.929" v="775" actId="1076"/>
          <ac:spMkLst>
            <pc:docMk/>
            <pc:sldMk cId="0" sldId="257"/>
            <ac:spMk id="16" creationId="{A0BBACC9-5A4E-E106-A462-8742B7C3ADE3}"/>
          </ac:spMkLst>
        </pc:spChg>
        <pc:spChg chg="add mod">
          <ac:chgData name="Fernando Guzmán Ruiz" userId="5fc3256de295ec8a" providerId="LiveId" clId="{ED17E0CE-2F3E-B84C-B528-F7177404B2D3}" dt="2024-02-28T23:50:10.221" v="788" actId="20577"/>
          <ac:spMkLst>
            <pc:docMk/>
            <pc:sldMk cId="0" sldId="257"/>
            <ac:spMk id="17" creationId="{E55DB214-4386-DECD-592F-36D33C33E941}"/>
          </ac:spMkLst>
        </pc:spChg>
        <pc:spChg chg="add mod">
          <ac:chgData name="Fernando Guzmán Ruiz" userId="5fc3256de295ec8a" providerId="LiveId" clId="{ED17E0CE-2F3E-B84C-B528-F7177404B2D3}" dt="2024-02-28T23:49:48.559" v="785" actId="1076"/>
          <ac:spMkLst>
            <pc:docMk/>
            <pc:sldMk cId="0" sldId="257"/>
            <ac:spMk id="19" creationId="{D9627B3F-E4FA-B631-FC12-C235D042FEF0}"/>
          </ac:spMkLst>
        </pc:spChg>
        <pc:graphicFrameChg chg="add del mod">
          <ac:chgData name="Fernando Guzmán Ruiz" userId="5fc3256de295ec8a" providerId="LiveId" clId="{ED17E0CE-2F3E-B84C-B528-F7177404B2D3}" dt="2024-02-28T23:19:10.756" v="392" actId="478"/>
          <ac:graphicFrameMkLst>
            <pc:docMk/>
            <pc:sldMk cId="0" sldId="257"/>
            <ac:graphicFrameMk id="4" creationId="{22B5BAE9-057B-D758-2659-C9DD2AC1B99D}"/>
          </ac:graphicFrameMkLst>
        </pc:graphicFrameChg>
        <pc:graphicFrameChg chg="add mod modGraphic">
          <ac:chgData name="Fernando Guzmán Ruiz" userId="5fc3256de295ec8a" providerId="LiveId" clId="{ED17E0CE-2F3E-B84C-B528-F7177404B2D3}" dt="2024-02-28T23:50:27.558" v="789" actId="20577"/>
          <ac:graphicFrameMkLst>
            <pc:docMk/>
            <pc:sldMk cId="0" sldId="257"/>
            <ac:graphicFrameMk id="7" creationId="{DACB1218-F640-9FBE-E95A-E677D359D931}"/>
          </ac:graphicFrameMkLst>
        </pc:graphicFrameChg>
        <pc:graphicFrameChg chg="add del modGraphic">
          <ac:chgData name="Fernando Guzmán Ruiz" userId="5fc3256de295ec8a" providerId="LiveId" clId="{ED17E0CE-2F3E-B84C-B528-F7177404B2D3}" dt="2024-02-28T23:20:31.248" v="395" actId="478"/>
          <ac:graphicFrameMkLst>
            <pc:docMk/>
            <pc:sldMk cId="0" sldId="257"/>
            <ac:graphicFrameMk id="8" creationId="{FD138995-BDC6-505C-F18C-33581B5963BA}"/>
          </ac:graphicFrameMkLst>
        </pc:graphicFrameChg>
        <pc:picChg chg="add mod">
          <ac:chgData name="Fernando Guzmán Ruiz" userId="5fc3256de295ec8a" providerId="LiveId" clId="{ED17E0CE-2F3E-B84C-B528-F7177404B2D3}" dt="2024-02-28T23:48:07.395" v="774" actId="14100"/>
          <ac:picMkLst>
            <pc:docMk/>
            <pc:sldMk cId="0" sldId="257"/>
            <ac:picMk id="10" creationId="{EA88E0A4-EBC9-45EB-A2C0-8EFB87710C99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CA3B8-A665-E144-8625-71B82E98BE76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73E9886-91D8-2A4A-9103-A01D9D65672C}">
      <dgm:prSet phldrT="[Texto]" custT="1"/>
      <dgm:spPr/>
      <dgm:t>
        <a:bodyPr/>
        <a:lstStyle/>
        <a:p>
          <a:r>
            <a:rPr lang="es-ES" sz="1600" u="sng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Resultados</a:t>
          </a:r>
        </a:p>
      </dgm:t>
    </dgm:pt>
    <dgm:pt modelId="{2FCCA2F3-46BB-5D4A-A49C-655C2550F062}" type="parTrans" cxnId="{9F67D584-F0CA-1E48-BD58-C4B598B46A6F}">
      <dgm:prSet/>
      <dgm:spPr/>
      <dgm:t>
        <a:bodyPr/>
        <a:lstStyle/>
        <a:p>
          <a:endParaRPr lang="es-ES"/>
        </a:p>
      </dgm:t>
    </dgm:pt>
    <dgm:pt modelId="{015D77BE-85C8-5D4A-B81B-ABA1CAF5112A}" type="sibTrans" cxnId="{9F67D584-F0CA-1E48-BD58-C4B598B46A6F}">
      <dgm:prSet/>
      <dgm:spPr/>
      <dgm:t>
        <a:bodyPr/>
        <a:lstStyle/>
        <a:p>
          <a:endParaRPr lang="es-ES"/>
        </a:p>
      </dgm:t>
    </dgm:pt>
    <dgm:pt modelId="{F840AE98-C2D9-6B44-BDC5-54796746F9A7}">
      <dgm:prSet phldrT="[Texto]" custT="1"/>
      <dgm:spPr/>
      <dgm:t>
        <a:bodyPr/>
        <a:lstStyle/>
        <a:p>
          <a:r>
            <a: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Menor número de pacientes (39%) con intentos previos en el grupo no cumplidor</a:t>
          </a:r>
        </a:p>
      </dgm:t>
    </dgm:pt>
    <dgm:pt modelId="{F7C01A5E-4F76-D24C-B758-220F8552EFEB}" type="parTrans" cxnId="{18630AE8-D633-AF49-8BAD-B0697A128920}">
      <dgm:prSet/>
      <dgm:spPr/>
      <dgm:t>
        <a:bodyPr/>
        <a:lstStyle/>
        <a:p>
          <a:endParaRPr lang="es-ES"/>
        </a:p>
      </dgm:t>
    </dgm:pt>
    <dgm:pt modelId="{51DFE172-50D9-8B4A-B029-102D186033AD}" type="sibTrans" cxnId="{18630AE8-D633-AF49-8BAD-B0697A128920}">
      <dgm:prSet/>
      <dgm:spPr/>
      <dgm:t>
        <a:bodyPr/>
        <a:lstStyle/>
        <a:p>
          <a:endParaRPr lang="es-ES"/>
        </a:p>
      </dgm:t>
    </dgm:pt>
    <dgm:pt modelId="{5F2CCF1C-498E-5846-9D7B-FBF1F3CE4F7C}">
      <dgm:prSet phldrT="[Texto]" custT="1"/>
      <dgm:spPr/>
      <dgm:t>
        <a:bodyPr/>
        <a:lstStyle/>
        <a:p>
          <a:r>
            <a: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Mayor % de cumplimiento en el grupo </a:t>
          </a:r>
          <a:r>
            <a:rPr lang="es-ES" sz="1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tratado con citisina </a:t>
          </a:r>
          <a:endParaRPr lang="es-ES" sz="14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10BC38E-AEB2-F647-84C7-FD7859755E49}" type="parTrans" cxnId="{316CB52C-FB07-B146-AED7-6C955057EC45}">
      <dgm:prSet/>
      <dgm:spPr/>
      <dgm:t>
        <a:bodyPr/>
        <a:lstStyle/>
        <a:p>
          <a:endParaRPr lang="es-ES"/>
        </a:p>
      </dgm:t>
    </dgm:pt>
    <dgm:pt modelId="{310EBA18-1C82-9544-BA4A-E11D568C4056}" type="sibTrans" cxnId="{316CB52C-FB07-B146-AED7-6C955057EC45}">
      <dgm:prSet/>
      <dgm:spPr/>
      <dgm:t>
        <a:bodyPr/>
        <a:lstStyle/>
        <a:p>
          <a:endParaRPr lang="es-ES"/>
        </a:p>
      </dgm:t>
    </dgm:pt>
    <dgm:pt modelId="{E6A89D08-6F81-4E4B-A191-781A32E75799}">
      <dgm:prSet phldrT="[Texto]" custT="1"/>
      <dgm:spPr/>
      <dgm:t>
        <a:bodyPr/>
        <a:lstStyle/>
        <a:p>
          <a:r>
            <a: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No se observan diferencias en el perfil de cumplimiento en los p. que reciben otros tratamientos (</a:t>
          </a:r>
          <a:r>
            <a:rPr lang="es-ES" sz="1400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bupropion</a:t>
          </a:r>
          <a:r>
            <a:rPr lang="es-E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TSN o conductual)</a:t>
          </a:r>
        </a:p>
      </dgm:t>
    </dgm:pt>
    <dgm:pt modelId="{08FB2960-B9D5-8245-A138-0082C315B404}" type="parTrans" cxnId="{645BFBAE-33C3-2C49-84DE-8BFA01813C77}">
      <dgm:prSet/>
      <dgm:spPr/>
      <dgm:t>
        <a:bodyPr/>
        <a:lstStyle/>
        <a:p>
          <a:endParaRPr lang="es-ES"/>
        </a:p>
      </dgm:t>
    </dgm:pt>
    <dgm:pt modelId="{E6984374-FC36-704D-AD69-0B6E7D6B9239}" type="sibTrans" cxnId="{645BFBAE-33C3-2C49-84DE-8BFA01813C77}">
      <dgm:prSet/>
      <dgm:spPr/>
      <dgm:t>
        <a:bodyPr/>
        <a:lstStyle/>
        <a:p>
          <a:endParaRPr lang="es-ES"/>
        </a:p>
      </dgm:t>
    </dgm:pt>
    <dgm:pt modelId="{F2101FD7-4F33-AC4C-964A-01A429D7279C}" type="pres">
      <dgm:prSet presAssocID="{106CA3B8-A665-E144-8625-71B82E98BE76}" presName="vert0" presStyleCnt="0">
        <dgm:presLayoutVars>
          <dgm:dir/>
          <dgm:animOne val="branch"/>
          <dgm:animLvl val="lvl"/>
        </dgm:presLayoutVars>
      </dgm:prSet>
      <dgm:spPr/>
    </dgm:pt>
    <dgm:pt modelId="{7AB006D3-824B-1041-8B4D-66E486AAB6D6}" type="pres">
      <dgm:prSet presAssocID="{073E9886-91D8-2A4A-9103-A01D9D65672C}" presName="thickLine" presStyleLbl="alignNode1" presStyleIdx="0" presStyleCnt="1"/>
      <dgm:spPr/>
    </dgm:pt>
    <dgm:pt modelId="{D15E79BA-D435-1E4B-A8D4-A2C4E9E56EF6}" type="pres">
      <dgm:prSet presAssocID="{073E9886-91D8-2A4A-9103-A01D9D65672C}" presName="horz1" presStyleCnt="0"/>
      <dgm:spPr/>
    </dgm:pt>
    <dgm:pt modelId="{C163EE4B-A3C4-D445-8302-2B3D06C4E91C}" type="pres">
      <dgm:prSet presAssocID="{073E9886-91D8-2A4A-9103-A01D9D65672C}" presName="tx1" presStyleLbl="revTx" presStyleIdx="0" presStyleCnt="4" custScaleX="123341"/>
      <dgm:spPr/>
    </dgm:pt>
    <dgm:pt modelId="{754AB996-0D83-DC4D-88DE-CF4D9355336C}" type="pres">
      <dgm:prSet presAssocID="{073E9886-91D8-2A4A-9103-A01D9D65672C}" presName="vert1" presStyleCnt="0"/>
      <dgm:spPr/>
    </dgm:pt>
    <dgm:pt modelId="{C4EBE2F1-F146-C94F-BE64-69309E6A2B19}" type="pres">
      <dgm:prSet presAssocID="{F840AE98-C2D9-6B44-BDC5-54796746F9A7}" presName="vertSpace2a" presStyleCnt="0"/>
      <dgm:spPr/>
    </dgm:pt>
    <dgm:pt modelId="{1A20DC50-C846-F140-8A0A-58B72EE2AE8A}" type="pres">
      <dgm:prSet presAssocID="{F840AE98-C2D9-6B44-BDC5-54796746F9A7}" presName="horz2" presStyleCnt="0"/>
      <dgm:spPr/>
    </dgm:pt>
    <dgm:pt modelId="{B1FFB50B-CCFE-6C43-A21E-3D8B4116577C}" type="pres">
      <dgm:prSet presAssocID="{F840AE98-C2D9-6B44-BDC5-54796746F9A7}" presName="horzSpace2" presStyleCnt="0"/>
      <dgm:spPr/>
    </dgm:pt>
    <dgm:pt modelId="{698A3B5F-955C-CE49-8218-4B260DDABDF7}" type="pres">
      <dgm:prSet presAssocID="{F840AE98-C2D9-6B44-BDC5-54796746F9A7}" presName="tx2" presStyleLbl="revTx" presStyleIdx="1" presStyleCnt="4"/>
      <dgm:spPr/>
    </dgm:pt>
    <dgm:pt modelId="{DC2EFB60-2FC6-FC4A-A2F0-8BC17D52E73C}" type="pres">
      <dgm:prSet presAssocID="{F840AE98-C2D9-6B44-BDC5-54796746F9A7}" presName="vert2" presStyleCnt="0"/>
      <dgm:spPr/>
    </dgm:pt>
    <dgm:pt modelId="{6B5595DE-7B1E-644C-B4A6-8539FFB42CCF}" type="pres">
      <dgm:prSet presAssocID="{F840AE98-C2D9-6B44-BDC5-54796746F9A7}" presName="thinLine2b" presStyleLbl="callout" presStyleIdx="0" presStyleCnt="3"/>
      <dgm:spPr/>
    </dgm:pt>
    <dgm:pt modelId="{7A64631B-9765-7241-A6F4-B345E7131B37}" type="pres">
      <dgm:prSet presAssocID="{F840AE98-C2D9-6B44-BDC5-54796746F9A7}" presName="vertSpace2b" presStyleCnt="0"/>
      <dgm:spPr/>
    </dgm:pt>
    <dgm:pt modelId="{5A013D2A-F64F-E647-92B5-BB28CF432CE2}" type="pres">
      <dgm:prSet presAssocID="{5F2CCF1C-498E-5846-9D7B-FBF1F3CE4F7C}" presName="horz2" presStyleCnt="0"/>
      <dgm:spPr/>
    </dgm:pt>
    <dgm:pt modelId="{EBF84560-95DA-9640-8338-92D53540A125}" type="pres">
      <dgm:prSet presAssocID="{5F2CCF1C-498E-5846-9D7B-FBF1F3CE4F7C}" presName="horzSpace2" presStyleCnt="0"/>
      <dgm:spPr/>
    </dgm:pt>
    <dgm:pt modelId="{469454FB-62F4-944A-800D-50C1ACACA2CE}" type="pres">
      <dgm:prSet presAssocID="{5F2CCF1C-498E-5846-9D7B-FBF1F3CE4F7C}" presName="tx2" presStyleLbl="revTx" presStyleIdx="2" presStyleCnt="4"/>
      <dgm:spPr/>
    </dgm:pt>
    <dgm:pt modelId="{C9648EFD-7D36-3C45-88C2-3B2DBF44DF29}" type="pres">
      <dgm:prSet presAssocID="{5F2CCF1C-498E-5846-9D7B-FBF1F3CE4F7C}" presName="vert2" presStyleCnt="0"/>
      <dgm:spPr/>
    </dgm:pt>
    <dgm:pt modelId="{570FF856-F482-5841-8C2D-BF7542B829E4}" type="pres">
      <dgm:prSet presAssocID="{5F2CCF1C-498E-5846-9D7B-FBF1F3CE4F7C}" presName="thinLine2b" presStyleLbl="callout" presStyleIdx="1" presStyleCnt="3"/>
      <dgm:spPr/>
    </dgm:pt>
    <dgm:pt modelId="{FB8812EF-C069-A441-808F-E69E708C9AFF}" type="pres">
      <dgm:prSet presAssocID="{5F2CCF1C-498E-5846-9D7B-FBF1F3CE4F7C}" presName="vertSpace2b" presStyleCnt="0"/>
      <dgm:spPr/>
    </dgm:pt>
    <dgm:pt modelId="{507AFF11-9246-DA43-95C1-83E16723319B}" type="pres">
      <dgm:prSet presAssocID="{E6A89D08-6F81-4E4B-A191-781A32E75799}" presName="horz2" presStyleCnt="0"/>
      <dgm:spPr/>
    </dgm:pt>
    <dgm:pt modelId="{9EC012EC-41DF-2840-B48B-80C3CD14C240}" type="pres">
      <dgm:prSet presAssocID="{E6A89D08-6F81-4E4B-A191-781A32E75799}" presName="horzSpace2" presStyleCnt="0"/>
      <dgm:spPr/>
    </dgm:pt>
    <dgm:pt modelId="{85A8A85C-4768-8E43-8E7A-BBEEC4F82F1B}" type="pres">
      <dgm:prSet presAssocID="{E6A89D08-6F81-4E4B-A191-781A32E75799}" presName="tx2" presStyleLbl="revTx" presStyleIdx="3" presStyleCnt="4"/>
      <dgm:spPr/>
    </dgm:pt>
    <dgm:pt modelId="{5610D9A4-6BE2-C84C-B5FA-0A4124B2F6DC}" type="pres">
      <dgm:prSet presAssocID="{E6A89D08-6F81-4E4B-A191-781A32E75799}" presName="vert2" presStyleCnt="0"/>
      <dgm:spPr/>
    </dgm:pt>
    <dgm:pt modelId="{7F6E970B-AD9E-A447-BAE8-A02437C097A8}" type="pres">
      <dgm:prSet presAssocID="{E6A89D08-6F81-4E4B-A191-781A32E75799}" presName="thinLine2b" presStyleLbl="callout" presStyleIdx="2" presStyleCnt="3"/>
      <dgm:spPr/>
    </dgm:pt>
    <dgm:pt modelId="{F2FDA41C-A0E4-9D4B-B9A4-59CB3DB480C0}" type="pres">
      <dgm:prSet presAssocID="{E6A89D08-6F81-4E4B-A191-781A32E75799}" presName="vertSpace2b" presStyleCnt="0"/>
      <dgm:spPr/>
    </dgm:pt>
  </dgm:ptLst>
  <dgm:cxnLst>
    <dgm:cxn modelId="{316CB52C-FB07-B146-AED7-6C955057EC45}" srcId="{073E9886-91D8-2A4A-9103-A01D9D65672C}" destId="{5F2CCF1C-498E-5846-9D7B-FBF1F3CE4F7C}" srcOrd="1" destOrd="0" parTransId="{010BC38E-AEB2-F647-84C7-FD7859755E49}" sibTransId="{310EBA18-1C82-9544-BA4A-E11D568C4056}"/>
    <dgm:cxn modelId="{D368D03E-4C4A-B34E-9E14-0A2FFBC07CAA}" type="presOf" srcId="{E6A89D08-6F81-4E4B-A191-781A32E75799}" destId="{85A8A85C-4768-8E43-8E7A-BBEEC4F82F1B}" srcOrd="0" destOrd="0" presId="urn:microsoft.com/office/officeart/2008/layout/LinedList"/>
    <dgm:cxn modelId="{AB0C2B7D-FF9A-AF4B-B745-34A2D0F72BDE}" type="presOf" srcId="{073E9886-91D8-2A4A-9103-A01D9D65672C}" destId="{C163EE4B-A3C4-D445-8302-2B3D06C4E91C}" srcOrd="0" destOrd="0" presId="urn:microsoft.com/office/officeart/2008/layout/LinedList"/>
    <dgm:cxn modelId="{9F67D584-F0CA-1E48-BD58-C4B598B46A6F}" srcId="{106CA3B8-A665-E144-8625-71B82E98BE76}" destId="{073E9886-91D8-2A4A-9103-A01D9D65672C}" srcOrd="0" destOrd="0" parTransId="{2FCCA2F3-46BB-5D4A-A49C-655C2550F062}" sibTransId="{015D77BE-85C8-5D4A-B81B-ABA1CAF5112A}"/>
    <dgm:cxn modelId="{865E3785-664C-E445-AF5D-F14EE8004002}" type="presOf" srcId="{F840AE98-C2D9-6B44-BDC5-54796746F9A7}" destId="{698A3B5F-955C-CE49-8218-4B260DDABDF7}" srcOrd="0" destOrd="0" presId="urn:microsoft.com/office/officeart/2008/layout/LinedList"/>
    <dgm:cxn modelId="{645BFBAE-33C3-2C49-84DE-8BFA01813C77}" srcId="{073E9886-91D8-2A4A-9103-A01D9D65672C}" destId="{E6A89D08-6F81-4E4B-A191-781A32E75799}" srcOrd="2" destOrd="0" parTransId="{08FB2960-B9D5-8245-A138-0082C315B404}" sibTransId="{E6984374-FC36-704D-AD69-0B6E7D6B9239}"/>
    <dgm:cxn modelId="{18630AE8-D633-AF49-8BAD-B0697A128920}" srcId="{073E9886-91D8-2A4A-9103-A01D9D65672C}" destId="{F840AE98-C2D9-6B44-BDC5-54796746F9A7}" srcOrd="0" destOrd="0" parTransId="{F7C01A5E-4F76-D24C-B758-220F8552EFEB}" sibTransId="{51DFE172-50D9-8B4A-B029-102D186033AD}"/>
    <dgm:cxn modelId="{D38268E8-26B9-4646-8EF1-E9E5FF649712}" type="presOf" srcId="{5F2CCF1C-498E-5846-9D7B-FBF1F3CE4F7C}" destId="{469454FB-62F4-944A-800D-50C1ACACA2CE}" srcOrd="0" destOrd="0" presId="urn:microsoft.com/office/officeart/2008/layout/LinedList"/>
    <dgm:cxn modelId="{C1D216ED-5557-CC4D-9998-F1B4EBE1EB62}" type="presOf" srcId="{106CA3B8-A665-E144-8625-71B82E98BE76}" destId="{F2101FD7-4F33-AC4C-964A-01A429D7279C}" srcOrd="0" destOrd="0" presId="urn:microsoft.com/office/officeart/2008/layout/LinedList"/>
    <dgm:cxn modelId="{51BA6596-829A-7D4E-B112-6EE195D30CDD}" type="presParOf" srcId="{F2101FD7-4F33-AC4C-964A-01A429D7279C}" destId="{7AB006D3-824B-1041-8B4D-66E486AAB6D6}" srcOrd="0" destOrd="0" presId="urn:microsoft.com/office/officeart/2008/layout/LinedList"/>
    <dgm:cxn modelId="{0889E87F-7710-7943-91C2-194DE200BEAC}" type="presParOf" srcId="{F2101FD7-4F33-AC4C-964A-01A429D7279C}" destId="{D15E79BA-D435-1E4B-A8D4-A2C4E9E56EF6}" srcOrd="1" destOrd="0" presId="urn:microsoft.com/office/officeart/2008/layout/LinedList"/>
    <dgm:cxn modelId="{E360149E-A39F-344E-ABE7-82A8F68129DF}" type="presParOf" srcId="{D15E79BA-D435-1E4B-A8D4-A2C4E9E56EF6}" destId="{C163EE4B-A3C4-D445-8302-2B3D06C4E91C}" srcOrd="0" destOrd="0" presId="urn:microsoft.com/office/officeart/2008/layout/LinedList"/>
    <dgm:cxn modelId="{515A77B1-C296-F440-B1E1-5568B5C160E8}" type="presParOf" srcId="{D15E79BA-D435-1E4B-A8D4-A2C4E9E56EF6}" destId="{754AB996-0D83-DC4D-88DE-CF4D9355336C}" srcOrd="1" destOrd="0" presId="urn:microsoft.com/office/officeart/2008/layout/LinedList"/>
    <dgm:cxn modelId="{1DBF4F26-02DC-8A49-B52B-6A28C4A7FC34}" type="presParOf" srcId="{754AB996-0D83-DC4D-88DE-CF4D9355336C}" destId="{C4EBE2F1-F146-C94F-BE64-69309E6A2B19}" srcOrd="0" destOrd="0" presId="urn:microsoft.com/office/officeart/2008/layout/LinedList"/>
    <dgm:cxn modelId="{16D3849F-808C-F747-B09A-3ADC9DF1959D}" type="presParOf" srcId="{754AB996-0D83-DC4D-88DE-CF4D9355336C}" destId="{1A20DC50-C846-F140-8A0A-58B72EE2AE8A}" srcOrd="1" destOrd="0" presId="urn:microsoft.com/office/officeart/2008/layout/LinedList"/>
    <dgm:cxn modelId="{BB68A599-27B4-D141-A4A9-5D5F1F5528EF}" type="presParOf" srcId="{1A20DC50-C846-F140-8A0A-58B72EE2AE8A}" destId="{B1FFB50B-CCFE-6C43-A21E-3D8B4116577C}" srcOrd="0" destOrd="0" presId="urn:microsoft.com/office/officeart/2008/layout/LinedList"/>
    <dgm:cxn modelId="{E262DE1F-1730-6B4C-B3D6-7DBD722E529D}" type="presParOf" srcId="{1A20DC50-C846-F140-8A0A-58B72EE2AE8A}" destId="{698A3B5F-955C-CE49-8218-4B260DDABDF7}" srcOrd="1" destOrd="0" presId="urn:microsoft.com/office/officeart/2008/layout/LinedList"/>
    <dgm:cxn modelId="{27032945-8428-8747-91F1-809C38BA0F0D}" type="presParOf" srcId="{1A20DC50-C846-F140-8A0A-58B72EE2AE8A}" destId="{DC2EFB60-2FC6-FC4A-A2F0-8BC17D52E73C}" srcOrd="2" destOrd="0" presId="urn:microsoft.com/office/officeart/2008/layout/LinedList"/>
    <dgm:cxn modelId="{C583D579-CC63-E94D-86D2-23B7826571D7}" type="presParOf" srcId="{754AB996-0D83-DC4D-88DE-CF4D9355336C}" destId="{6B5595DE-7B1E-644C-B4A6-8539FFB42CCF}" srcOrd="2" destOrd="0" presId="urn:microsoft.com/office/officeart/2008/layout/LinedList"/>
    <dgm:cxn modelId="{7798752E-8EF7-6F47-8B1C-1ED023F4801E}" type="presParOf" srcId="{754AB996-0D83-DC4D-88DE-CF4D9355336C}" destId="{7A64631B-9765-7241-A6F4-B345E7131B37}" srcOrd="3" destOrd="0" presId="urn:microsoft.com/office/officeart/2008/layout/LinedList"/>
    <dgm:cxn modelId="{281A7D6E-9FB2-0D45-8530-9704C9398CFC}" type="presParOf" srcId="{754AB996-0D83-DC4D-88DE-CF4D9355336C}" destId="{5A013D2A-F64F-E647-92B5-BB28CF432CE2}" srcOrd="4" destOrd="0" presId="urn:microsoft.com/office/officeart/2008/layout/LinedList"/>
    <dgm:cxn modelId="{6C6CF10C-B8BD-674B-801B-0073D1419193}" type="presParOf" srcId="{5A013D2A-F64F-E647-92B5-BB28CF432CE2}" destId="{EBF84560-95DA-9640-8338-92D53540A125}" srcOrd="0" destOrd="0" presId="urn:microsoft.com/office/officeart/2008/layout/LinedList"/>
    <dgm:cxn modelId="{E121ADAA-9201-9242-9C29-F20D222CBA40}" type="presParOf" srcId="{5A013D2A-F64F-E647-92B5-BB28CF432CE2}" destId="{469454FB-62F4-944A-800D-50C1ACACA2CE}" srcOrd="1" destOrd="0" presId="urn:microsoft.com/office/officeart/2008/layout/LinedList"/>
    <dgm:cxn modelId="{220203E1-FF3E-824C-91E3-2B1E895BEC61}" type="presParOf" srcId="{5A013D2A-F64F-E647-92B5-BB28CF432CE2}" destId="{C9648EFD-7D36-3C45-88C2-3B2DBF44DF29}" srcOrd="2" destOrd="0" presId="urn:microsoft.com/office/officeart/2008/layout/LinedList"/>
    <dgm:cxn modelId="{4FC55C1B-08B0-E347-B335-A08F8EE560A1}" type="presParOf" srcId="{754AB996-0D83-DC4D-88DE-CF4D9355336C}" destId="{570FF856-F482-5841-8C2D-BF7542B829E4}" srcOrd="5" destOrd="0" presId="urn:microsoft.com/office/officeart/2008/layout/LinedList"/>
    <dgm:cxn modelId="{21285793-3A65-2542-B6A8-CAA457198A17}" type="presParOf" srcId="{754AB996-0D83-DC4D-88DE-CF4D9355336C}" destId="{FB8812EF-C069-A441-808F-E69E708C9AFF}" srcOrd="6" destOrd="0" presId="urn:microsoft.com/office/officeart/2008/layout/LinedList"/>
    <dgm:cxn modelId="{379DC9E7-453C-9245-9E45-CA0851130C13}" type="presParOf" srcId="{754AB996-0D83-DC4D-88DE-CF4D9355336C}" destId="{507AFF11-9246-DA43-95C1-83E16723319B}" srcOrd="7" destOrd="0" presId="urn:microsoft.com/office/officeart/2008/layout/LinedList"/>
    <dgm:cxn modelId="{5E7A16B0-B016-414B-A52D-2E8DAC5A22B6}" type="presParOf" srcId="{507AFF11-9246-DA43-95C1-83E16723319B}" destId="{9EC012EC-41DF-2840-B48B-80C3CD14C240}" srcOrd="0" destOrd="0" presId="urn:microsoft.com/office/officeart/2008/layout/LinedList"/>
    <dgm:cxn modelId="{F96DA57D-0F75-9F4A-9DF9-4D214A85B5F5}" type="presParOf" srcId="{507AFF11-9246-DA43-95C1-83E16723319B}" destId="{85A8A85C-4768-8E43-8E7A-BBEEC4F82F1B}" srcOrd="1" destOrd="0" presId="urn:microsoft.com/office/officeart/2008/layout/LinedList"/>
    <dgm:cxn modelId="{239317A3-ECD5-4A40-B44E-B8D4BA8F4102}" type="presParOf" srcId="{507AFF11-9246-DA43-95C1-83E16723319B}" destId="{5610D9A4-6BE2-C84C-B5FA-0A4124B2F6DC}" srcOrd="2" destOrd="0" presId="urn:microsoft.com/office/officeart/2008/layout/LinedList"/>
    <dgm:cxn modelId="{8908FAD7-8894-6742-BDB2-ABD2D0434EE2}" type="presParOf" srcId="{754AB996-0D83-DC4D-88DE-CF4D9355336C}" destId="{7F6E970B-AD9E-A447-BAE8-A02437C097A8}" srcOrd="8" destOrd="0" presId="urn:microsoft.com/office/officeart/2008/layout/LinedList"/>
    <dgm:cxn modelId="{73865E48-F0C8-C540-A3D4-2E7E340E7161}" type="presParOf" srcId="{754AB996-0D83-DC4D-88DE-CF4D9355336C}" destId="{F2FDA41C-A0E4-9D4B-B9A4-59CB3DB480C0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006D3-824B-1041-8B4D-66E486AAB6D6}">
      <dsp:nvSpPr>
        <dsp:cNvPr id="0" name=""/>
        <dsp:cNvSpPr/>
      </dsp:nvSpPr>
      <dsp:spPr>
        <a:xfrm>
          <a:off x="0" y="0"/>
          <a:ext cx="586814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3EE4B-A3C4-D445-8302-2B3D06C4E91C}">
      <dsp:nvSpPr>
        <dsp:cNvPr id="0" name=""/>
        <dsp:cNvSpPr/>
      </dsp:nvSpPr>
      <dsp:spPr>
        <a:xfrm>
          <a:off x="0" y="0"/>
          <a:ext cx="1382538" cy="3153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Resultados</a:t>
          </a:r>
        </a:p>
      </dsp:txBody>
      <dsp:txXfrm>
        <a:off x="0" y="0"/>
        <a:ext cx="1382538" cy="3153829"/>
      </dsp:txXfrm>
    </dsp:sp>
    <dsp:sp modelId="{698A3B5F-955C-CE49-8218-4B260DDABDF7}">
      <dsp:nvSpPr>
        <dsp:cNvPr id="0" name=""/>
        <dsp:cNvSpPr/>
      </dsp:nvSpPr>
      <dsp:spPr>
        <a:xfrm>
          <a:off x="1466606" y="49278"/>
          <a:ext cx="4399560" cy="985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Menor número de pacientes (39%) con intentos previos en el grupo no cumplidor</a:t>
          </a:r>
        </a:p>
      </dsp:txBody>
      <dsp:txXfrm>
        <a:off x="1466606" y="49278"/>
        <a:ext cx="4399560" cy="985571"/>
      </dsp:txXfrm>
    </dsp:sp>
    <dsp:sp modelId="{6B5595DE-7B1E-644C-B4A6-8539FFB42CCF}">
      <dsp:nvSpPr>
        <dsp:cNvPr id="0" name=""/>
        <dsp:cNvSpPr/>
      </dsp:nvSpPr>
      <dsp:spPr>
        <a:xfrm>
          <a:off x="1382538" y="1034850"/>
          <a:ext cx="44836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454FB-62F4-944A-800D-50C1ACACA2CE}">
      <dsp:nvSpPr>
        <dsp:cNvPr id="0" name=""/>
        <dsp:cNvSpPr/>
      </dsp:nvSpPr>
      <dsp:spPr>
        <a:xfrm>
          <a:off x="1466606" y="1084128"/>
          <a:ext cx="4399560" cy="985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Mayor % de cumplimiento en el grupo </a:t>
          </a:r>
          <a:r>
            <a:rPr lang="es-ES" sz="14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tratado con citisina </a:t>
          </a:r>
          <a:endParaRPr lang="es-ES" sz="1400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1466606" y="1084128"/>
        <a:ext cx="4399560" cy="985571"/>
      </dsp:txXfrm>
    </dsp:sp>
    <dsp:sp modelId="{570FF856-F482-5841-8C2D-BF7542B829E4}">
      <dsp:nvSpPr>
        <dsp:cNvPr id="0" name=""/>
        <dsp:cNvSpPr/>
      </dsp:nvSpPr>
      <dsp:spPr>
        <a:xfrm>
          <a:off x="1382538" y="2069700"/>
          <a:ext cx="44836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8A85C-4768-8E43-8E7A-BBEEC4F82F1B}">
      <dsp:nvSpPr>
        <dsp:cNvPr id="0" name=""/>
        <dsp:cNvSpPr/>
      </dsp:nvSpPr>
      <dsp:spPr>
        <a:xfrm>
          <a:off x="1466606" y="2118978"/>
          <a:ext cx="4399560" cy="985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No se observan diferencias en el perfil de cumplimiento en los p. que reciben otros tratamientos (</a:t>
          </a:r>
          <a:r>
            <a:rPr lang="es-ES" sz="1400" kern="1200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bupropion</a:t>
          </a:r>
          <a:r>
            <a:rPr lang="es-ES" sz="14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TSN o conductual)</a:t>
          </a:r>
        </a:p>
      </dsp:txBody>
      <dsp:txXfrm>
        <a:off x="1466606" y="2118978"/>
        <a:ext cx="4399560" cy="985571"/>
      </dsp:txXfrm>
    </dsp:sp>
    <dsp:sp modelId="{7F6E970B-AD9E-A447-BAE8-A02437C097A8}">
      <dsp:nvSpPr>
        <dsp:cNvPr id="0" name=""/>
        <dsp:cNvSpPr/>
      </dsp:nvSpPr>
      <dsp:spPr>
        <a:xfrm>
          <a:off x="1382538" y="3104550"/>
          <a:ext cx="44836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DC730468-0324-104E-45B3-571901FC9F6D}"/>
              </a:ext>
            </a:extLst>
          </p:cNvPr>
          <p:cNvSpPr/>
          <p:nvPr/>
        </p:nvSpPr>
        <p:spPr>
          <a:xfrm>
            <a:off x="2123728" y="123478"/>
            <a:ext cx="6624736" cy="64807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Estudio del cumplimiento y sus factores asociados en el paciente fumador que acude a nuestra UET 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8E1C46-EDEB-B6B0-E784-C17497562C18}"/>
              </a:ext>
            </a:extLst>
          </p:cNvPr>
          <p:cNvSpPr txBox="1"/>
          <p:nvPr/>
        </p:nvSpPr>
        <p:spPr>
          <a:xfrm>
            <a:off x="467544" y="771550"/>
            <a:ext cx="8208912" cy="569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Fernando De Los Reyes </a:t>
            </a:r>
            <a:r>
              <a:rPr lang="es-ES" sz="12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Guzmán</a:t>
            </a:r>
            <a:r>
              <a:rPr lang="es-ES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Ruiz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Rocío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Rodríguez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Villamor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Néstor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Vega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Dombidau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Marta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Cebrián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Romero, Marina Sanz Flores, Juan Antonio Riesco Miranda. Complejo Hospitalario Universitario de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Cáceres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Cáceres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100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España</a:t>
            </a:r>
            <a:r>
              <a:rPr lang="es-ES" sz="10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ES" sz="1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0115FBFB-9B30-EB87-EE09-3A429C53E883}"/>
              </a:ext>
            </a:extLst>
          </p:cNvPr>
          <p:cNvSpPr/>
          <p:nvPr/>
        </p:nvSpPr>
        <p:spPr>
          <a:xfrm>
            <a:off x="107504" y="1571862"/>
            <a:ext cx="3168352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u="sng" dirty="0"/>
          </a:p>
          <a:p>
            <a:pPr algn="ctr"/>
            <a:endParaRPr lang="es-ES" sz="1600" u="sng" dirty="0"/>
          </a:p>
          <a:p>
            <a:pPr algn="ctr"/>
            <a:r>
              <a:rPr lang="es-ES" sz="1600" u="sng" dirty="0"/>
              <a:t>Objetivo</a:t>
            </a:r>
          </a:p>
          <a:p>
            <a:pPr algn="ctr"/>
            <a:r>
              <a:rPr lang="es-ES" sz="1400" dirty="0"/>
              <a:t>Valorar el cumplimiento del protocolo de seguimiento de consultas de nuestra unidad y valorar posibles factores asociados al mismo </a:t>
            </a:r>
          </a:p>
          <a:p>
            <a:pPr algn="ctr"/>
            <a:endParaRPr lang="es-ES" sz="1600" u="sng" dirty="0"/>
          </a:p>
          <a:p>
            <a:pPr algn="ctr"/>
            <a:endParaRPr lang="es-ES" sz="1600" dirty="0"/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07A04430-95DE-46CD-A815-3E4D81230ED2}"/>
              </a:ext>
            </a:extLst>
          </p:cNvPr>
          <p:cNvSpPr/>
          <p:nvPr/>
        </p:nvSpPr>
        <p:spPr>
          <a:xfrm>
            <a:off x="107504" y="3291830"/>
            <a:ext cx="3168352" cy="129614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u="sng" dirty="0"/>
          </a:p>
          <a:p>
            <a:pPr algn="ctr"/>
            <a:endParaRPr lang="es-ES" sz="1600" u="sng" dirty="0"/>
          </a:p>
          <a:p>
            <a:pPr algn="ctr"/>
            <a:r>
              <a:rPr lang="es-ES" sz="1600" u="sng" dirty="0"/>
              <a:t>Material y métodos</a:t>
            </a:r>
          </a:p>
          <a:p>
            <a:pPr algn="ctr"/>
            <a:r>
              <a:rPr lang="es-ES" sz="1400" dirty="0"/>
              <a:t>Estudio comparativo entre paciente cumplidor y no cumplidor con el protocolo de 8 consultas de seguimiento</a:t>
            </a:r>
          </a:p>
          <a:p>
            <a:pPr algn="ctr"/>
            <a:endParaRPr lang="es-ES" sz="1600" u="sng" dirty="0"/>
          </a:p>
          <a:p>
            <a:pPr algn="ctr"/>
            <a:endParaRPr lang="es-ES" sz="160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BB83A28-B7CE-DD9C-05E1-971002FDEB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2804276"/>
              </p:ext>
            </p:extLst>
          </p:nvPr>
        </p:nvGraphicFramePr>
        <p:xfrm>
          <a:off x="3275856" y="1571862"/>
          <a:ext cx="5868144" cy="3153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ACB1218-F640-9FBE-E95A-E677D359D9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95031"/>
              </p:ext>
            </p:extLst>
          </p:nvPr>
        </p:nvGraphicFramePr>
        <p:xfrm>
          <a:off x="3753485" y="0"/>
          <a:ext cx="5390515" cy="274732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694940">
                  <a:extLst>
                    <a:ext uri="{9D8B030D-6E8A-4147-A177-3AD203B41FA5}">
                      <a16:colId xmlns:a16="http://schemas.microsoft.com/office/drawing/2014/main" val="336565915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1369719716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CUMPLIDORES (104 p. /72 %)</a:t>
                      </a:r>
                      <a:endParaRPr lang="es-ES" sz="110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90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Hombres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Edad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Intento previo de abandono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IPA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Cigarrillos/día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Dependencia </a:t>
                      </a:r>
                      <a:r>
                        <a:rPr lang="es-ES" sz="1200" b="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Fagerström</a:t>
                      </a:r>
                      <a:endParaRPr lang="es-ES" sz="1200" b="0" kern="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Media de revisiones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Enf</a:t>
                      </a: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pulmonar previa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kern="1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Enf</a:t>
                      </a:r>
                      <a:r>
                        <a:rPr lang="es-ES" sz="1200" b="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. psiquiátrica previa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51%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55 +/- 10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76%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35 +/- 20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 +/- 12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Alta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56%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52%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372825"/>
                  </a:ext>
                </a:extLst>
              </a:tr>
            </a:tbl>
          </a:graphicData>
        </a:graphic>
      </p:graphicFrame>
      <p:pic>
        <p:nvPicPr>
          <p:cNvPr id="10" name="Imagen 9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EA88E0A4-EBC9-45EB-A2C0-8EFB87710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" y="615303"/>
            <a:ext cx="3384376" cy="2316487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7B2EF07-E53E-9E3E-9AB7-1004901A0A35}"/>
              </a:ext>
            </a:extLst>
          </p:cNvPr>
          <p:cNvSpPr txBox="1"/>
          <p:nvPr/>
        </p:nvSpPr>
        <p:spPr>
          <a:xfrm>
            <a:off x="237981" y="2793290"/>
            <a:ext cx="756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Citisina</a:t>
            </a: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CF639B9-3809-9438-6FB2-8D7D02AAA7B3}"/>
              </a:ext>
            </a:extLst>
          </p:cNvPr>
          <p:cNvSpPr txBox="1"/>
          <p:nvPr/>
        </p:nvSpPr>
        <p:spPr>
          <a:xfrm>
            <a:off x="1118429" y="2785894"/>
            <a:ext cx="50399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TSN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571E28-F1DA-0505-42CA-240080877EE8}"/>
              </a:ext>
            </a:extLst>
          </p:cNvPr>
          <p:cNvSpPr txBox="1"/>
          <p:nvPr/>
        </p:nvSpPr>
        <p:spPr>
          <a:xfrm>
            <a:off x="1704717" y="2793290"/>
            <a:ext cx="972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Bupropion</a:t>
            </a:r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0BBACC9-5A4E-E106-A462-8742B7C3ADE3}"/>
              </a:ext>
            </a:extLst>
          </p:cNvPr>
          <p:cNvSpPr txBox="1"/>
          <p:nvPr/>
        </p:nvSpPr>
        <p:spPr>
          <a:xfrm>
            <a:off x="2631453" y="2793290"/>
            <a:ext cx="7560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Psico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E55DB214-4386-DECD-592F-36D33C33E941}"/>
              </a:ext>
            </a:extLst>
          </p:cNvPr>
          <p:cNvSpPr/>
          <p:nvPr/>
        </p:nvSpPr>
        <p:spPr>
          <a:xfrm>
            <a:off x="395536" y="3427958"/>
            <a:ext cx="8148627" cy="149735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nuestra UET, casi 3 de 4 pacientes son buenos cumplidores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Perfil varón de 55 años, intensidad de consumo elevada que ha realizado intentos previos de abandono y utiliza tratamiento con </a:t>
            </a:r>
            <a:r>
              <a:rPr lang="es-ES" sz="14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citisina</a:t>
            </a:r>
            <a:r>
              <a:rPr lang="es-E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su intento actual de abandono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hay diferencias significativas entre el cumplidor/no cumplidor excepto en un mayor número de intentos previos de abandono en el cumplidor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9627B3F-E4FA-B631-FC12-C235D042FEF0}"/>
              </a:ext>
            </a:extLst>
          </p:cNvPr>
          <p:cNvSpPr txBox="1"/>
          <p:nvPr/>
        </p:nvSpPr>
        <p:spPr>
          <a:xfrm>
            <a:off x="3286313" y="3015876"/>
            <a:ext cx="20557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CONCLUSIONES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260</Words>
  <Application>Microsoft Macintosh PowerPoint</Application>
  <PresentationFormat>Presentación en pantalla (16:9)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Fernando Guzmán Ruiz</cp:lastModifiedBy>
  <cp:revision>2</cp:revision>
  <dcterms:created xsi:type="dcterms:W3CDTF">2024-02-05T13:08:18Z</dcterms:created>
  <dcterms:modified xsi:type="dcterms:W3CDTF">2024-02-28T23:51:03Z</dcterms:modified>
</cp:coreProperties>
</file>