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1D7B26-D551-4E31-9AE1-785CA8AFBAE3}" v="2" dt="2024-02-29T16:05:31.631"/>
    <p1510:client id="{D3045D90-3D41-4117-8E2A-41983E91ECED}" v="18" dt="2024-02-29T17:20:46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24" y="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 Matute Nuñez" userId="549d874666289c82" providerId="LiveId" clId="{BD1D7B26-D551-4E31-9AE1-785CA8AFBAE3}"/>
    <pc:docChg chg="modSld">
      <pc:chgData name="Marco Matute Nuñez" userId="549d874666289c82" providerId="LiveId" clId="{BD1D7B26-D551-4E31-9AE1-785CA8AFBAE3}" dt="2024-02-29T16:05:31.631" v="1" actId="20577"/>
      <pc:docMkLst>
        <pc:docMk/>
      </pc:docMkLst>
      <pc:sldChg chg="modSp">
        <pc:chgData name="Marco Matute Nuñez" userId="549d874666289c82" providerId="LiveId" clId="{BD1D7B26-D551-4E31-9AE1-785CA8AFBAE3}" dt="2024-02-29T16:05:31.631" v="1" actId="20577"/>
        <pc:sldMkLst>
          <pc:docMk/>
          <pc:sldMk cId="0" sldId="257"/>
        </pc:sldMkLst>
        <pc:spChg chg="mod">
          <ac:chgData name="Marco Matute Nuñez" userId="549d874666289c82" providerId="LiveId" clId="{BD1D7B26-D551-4E31-9AE1-785CA8AFBAE3}" dt="2024-02-29T16:05:31.631" v="1" actId="20577"/>
          <ac:spMkLst>
            <pc:docMk/>
            <pc:sldMk cId="0" sldId="257"/>
            <ac:spMk id="7" creationId="{197887A9-2E91-5D2C-D7E1-1417258FD507}"/>
          </ac:spMkLst>
        </pc:spChg>
      </pc:sldChg>
    </pc:docChg>
  </pc:docChgLst>
  <pc:docChgLst>
    <pc:chgData name="Marco Matute Nuñez" userId="549d874666289c82" providerId="LiveId" clId="{D3045D90-3D41-4117-8E2A-41983E91ECED}"/>
    <pc:docChg chg="custSel addSld modSld">
      <pc:chgData name="Marco Matute Nuñez" userId="549d874666289c82" providerId="LiveId" clId="{D3045D90-3D41-4117-8E2A-41983E91ECED}" dt="2024-02-29T17:20:46.203" v="64"/>
      <pc:docMkLst>
        <pc:docMk/>
      </pc:docMkLst>
      <pc:sldChg chg="addSp delSp modSp mod delAnim modAnim">
        <pc:chgData name="Marco Matute Nuñez" userId="549d874666289c82" providerId="LiveId" clId="{D3045D90-3D41-4117-8E2A-41983E91ECED}" dt="2024-02-29T17:20:00.921" v="54" actId="1076"/>
        <pc:sldMkLst>
          <pc:docMk/>
          <pc:sldMk cId="0" sldId="257"/>
        </pc:sldMkLst>
        <pc:spChg chg="mod">
          <ac:chgData name="Marco Matute Nuñez" userId="549d874666289c82" providerId="LiveId" clId="{D3045D90-3D41-4117-8E2A-41983E91ECED}" dt="2024-02-29T16:23:48.770" v="15" actId="255"/>
          <ac:spMkLst>
            <pc:docMk/>
            <pc:sldMk cId="0" sldId="257"/>
            <ac:spMk id="7" creationId="{197887A9-2E91-5D2C-D7E1-1417258FD507}"/>
          </ac:spMkLst>
        </pc:spChg>
        <pc:spChg chg="mod">
          <ac:chgData name="Marco Matute Nuñez" userId="549d874666289c82" providerId="LiveId" clId="{D3045D90-3D41-4117-8E2A-41983E91ECED}" dt="2024-02-29T17:20:00.921" v="54" actId="1076"/>
          <ac:spMkLst>
            <pc:docMk/>
            <pc:sldMk cId="0" sldId="257"/>
            <ac:spMk id="13" creationId="{E51D005E-C378-0E6C-C8EA-62C6EBC551B8}"/>
          </ac:spMkLst>
        </pc:spChg>
        <pc:spChg chg="del mod">
          <ac:chgData name="Marco Matute Nuñez" userId="549d874666289c82" providerId="LiveId" clId="{D3045D90-3D41-4117-8E2A-41983E91ECED}" dt="2024-02-29T16:23:08.660" v="7" actId="21"/>
          <ac:spMkLst>
            <pc:docMk/>
            <pc:sldMk cId="0" sldId="257"/>
            <ac:spMk id="16" creationId="{D98883A7-71B4-4E37-879A-8D80F27BAD4E}"/>
          </ac:spMkLst>
        </pc:spChg>
        <pc:spChg chg="mod">
          <ac:chgData name="Marco Matute Nuñez" userId="549d874666289c82" providerId="LiveId" clId="{D3045D90-3D41-4117-8E2A-41983E91ECED}" dt="2024-02-29T16:24:24.389" v="21" actId="1076"/>
          <ac:spMkLst>
            <pc:docMk/>
            <pc:sldMk cId="0" sldId="257"/>
            <ac:spMk id="17" creationId="{75DDD61F-F7F6-647C-DC38-1707EF2E297E}"/>
          </ac:spMkLst>
        </pc:spChg>
        <pc:picChg chg="add mod">
          <ac:chgData name="Marco Matute Nuñez" userId="549d874666289c82" providerId="LiveId" clId="{D3045D90-3D41-4117-8E2A-41983E91ECED}" dt="2024-02-29T17:17:13.671" v="35" actId="1076"/>
          <ac:picMkLst>
            <pc:docMk/>
            <pc:sldMk cId="0" sldId="257"/>
            <ac:picMk id="3" creationId="{B737581A-171E-114D-9662-0D2BBC640A84}"/>
          </ac:picMkLst>
        </pc:picChg>
        <pc:picChg chg="add mod">
          <ac:chgData name="Marco Matute Nuñez" userId="549d874666289c82" providerId="LiveId" clId="{D3045D90-3D41-4117-8E2A-41983E91ECED}" dt="2024-02-29T17:19:13.350" v="51" actId="1076"/>
          <ac:picMkLst>
            <pc:docMk/>
            <pc:sldMk cId="0" sldId="257"/>
            <ac:picMk id="5" creationId="{930A4AC4-67C6-25E9-7053-8642D3E0CD75}"/>
          </ac:picMkLst>
        </pc:picChg>
        <pc:picChg chg="del">
          <ac:chgData name="Marco Matute Nuñez" userId="549d874666289c82" providerId="LiveId" clId="{D3045D90-3D41-4117-8E2A-41983E91ECED}" dt="2024-02-29T17:13:12.659" v="25" actId="478"/>
          <ac:picMkLst>
            <pc:docMk/>
            <pc:sldMk cId="0" sldId="257"/>
            <ac:picMk id="9" creationId="{1DEAB430-8200-9615-7DCA-BE5642CE5F30}"/>
          </ac:picMkLst>
        </pc:picChg>
        <pc:picChg chg="del mod">
          <ac:chgData name="Marco Matute Nuñez" userId="549d874666289c82" providerId="LiveId" clId="{D3045D90-3D41-4117-8E2A-41983E91ECED}" dt="2024-02-29T17:13:11.325" v="24" actId="478"/>
          <ac:picMkLst>
            <pc:docMk/>
            <pc:sldMk cId="0" sldId="257"/>
            <ac:picMk id="12" creationId="{E4100B16-3D63-8DEF-5E50-7084C6086E17}"/>
          </ac:picMkLst>
        </pc:picChg>
        <pc:picChg chg="del">
          <ac:chgData name="Marco Matute Nuñez" userId="549d874666289c82" providerId="LiveId" clId="{D3045D90-3D41-4117-8E2A-41983E91ECED}" dt="2024-02-29T16:23:08.660" v="7" actId="21"/>
          <ac:picMkLst>
            <pc:docMk/>
            <pc:sldMk cId="0" sldId="257"/>
            <ac:picMk id="15" creationId="{2DF14827-F064-914F-0EFD-AE347C62DE58}"/>
          </ac:picMkLst>
        </pc:picChg>
      </pc:sldChg>
      <pc:sldChg chg="addSp delSp modSp new mod delAnim modAnim">
        <pc:chgData name="Marco Matute Nuñez" userId="549d874666289c82" providerId="LiveId" clId="{D3045D90-3D41-4117-8E2A-41983E91ECED}" dt="2024-02-29T17:20:46.203" v="64"/>
        <pc:sldMkLst>
          <pc:docMk/>
          <pc:sldMk cId="1678951440" sldId="258"/>
        </pc:sldMkLst>
        <pc:spChg chg="del">
          <ac:chgData name="Marco Matute Nuñez" userId="549d874666289c82" providerId="LiveId" clId="{D3045D90-3D41-4117-8E2A-41983E91ECED}" dt="2024-02-29T16:22:25.428" v="1" actId="478"/>
          <ac:spMkLst>
            <pc:docMk/>
            <pc:sldMk cId="1678951440" sldId="258"/>
            <ac:spMk id="2" creationId="{CB522885-BA2F-4390-BBCD-28A722EA5AD2}"/>
          </ac:spMkLst>
        </pc:spChg>
        <pc:spChg chg="del">
          <ac:chgData name="Marco Matute Nuñez" userId="549d874666289c82" providerId="LiveId" clId="{D3045D90-3D41-4117-8E2A-41983E91ECED}" dt="2024-02-29T16:22:26.776" v="2" actId="478"/>
          <ac:spMkLst>
            <pc:docMk/>
            <pc:sldMk cId="1678951440" sldId="258"/>
            <ac:spMk id="3" creationId="{AFAD6381-81F6-01A5-C6C7-97040006E0C7}"/>
          </ac:spMkLst>
        </pc:spChg>
        <pc:spChg chg="add mod">
          <ac:chgData name="Marco Matute Nuñez" userId="549d874666289c82" providerId="LiveId" clId="{D3045D90-3D41-4117-8E2A-41983E91ECED}" dt="2024-02-29T16:24:13.800" v="20" actId="14100"/>
          <ac:spMkLst>
            <pc:docMk/>
            <pc:sldMk cId="1678951440" sldId="258"/>
            <ac:spMk id="4" creationId="{51C92D92-0573-3E02-5D3B-BF7190E52B7E}"/>
          </ac:spMkLst>
        </pc:spChg>
        <pc:spChg chg="add mod">
          <ac:chgData name="Marco Matute Nuñez" userId="549d874666289c82" providerId="LiveId" clId="{D3045D90-3D41-4117-8E2A-41983E91ECED}" dt="2024-02-29T16:23:17.255" v="10" actId="1076"/>
          <ac:spMkLst>
            <pc:docMk/>
            <pc:sldMk cId="1678951440" sldId="258"/>
            <ac:spMk id="16" creationId="{D98883A7-71B4-4E37-879A-8D80F27BAD4E}"/>
          </ac:spMkLst>
        </pc:spChg>
        <pc:picChg chg="add mod">
          <ac:chgData name="Marco Matute Nuñez" userId="549d874666289c82" providerId="LiveId" clId="{D3045D90-3D41-4117-8E2A-41983E91ECED}" dt="2024-02-29T17:20:32.196" v="62" actId="1076"/>
          <ac:picMkLst>
            <pc:docMk/>
            <pc:sldMk cId="1678951440" sldId="258"/>
            <ac:picMk id="3" creationId="{DE9A9EFE-96D0-A430-CB76-3268B18513AC}"/>
          </ac:picMkLst>
        </pc:picChg>
        <pc:picChg chg="add del mod">
          <ac:chgData name="Marco Matute Nuñez" userId="549d874666289c82" providerId="LiveId" clId="{D3045D90-3D41-4117-8E2A-41983E91ECED}" dt="2024-02-29T17:13:26.670" v="26" actId="478"/>
          <ac:picMkLst>
            <pc:docMk/>
            <pc:sldMk cId="1678951440" sldId="258"/>
            <ac:picMk id="15" creationId="{2DF14827-F064-914F-0EFD-AE347C62DE5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29/02/2024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491630"/>
            <a:ext cx="7772400" cy="1102519"/>
          </a:xfrm>
        </p:spPr>
        <p:txBody>
          <a:bodyPr>
            <a:noAutofit/>
          </a:bodyPr>
          <a:lstStyle/>
          <a:p>
            <a:r>
              <a:rPr lang="es-ES" sz="2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CONDROSARCOMA ESTERNAL: PRÓTESIS DINÁMICAS PERSONALIZADAS PARA LA RECONSTRUCCIÓN DE LA PARED TORÁCICA.</a:t>
            </a:r>
            <a:endParaRPr lang="es-ES" sz="28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291830"/>
            <a:ext cx="6400800" cy="1102519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Matute Núñez. MIR Cirugía Torácica. </a:t>
            </a:r>
          </a:p>
          <a:p>
            <a:pPr algn="l"/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 Médico-Quirúrgica de Enfermedades Respiratorias (UMQER)</a:t>
            </a:r>
          </a:p>
          <a:p>
            <a:pPr algn="l"/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 Universitario Virgen Del Rocío. </a:t>
            </a:r>
          </a:p>
          <a:p>
            <a:pPr algn="l"/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Jaén, 16 de marzo de 2024.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197887A9-2E91-5D2C-D7E1-1417258FD507}"/>
              </a:ext>
            </a:extLst>
          </p:cNvPr>
          <p:cNvSpPr txBox="1"/>
          <p:nvPr/>
        </p:nvSpPr>
        <p:spPr>
          <a:xfrm>
            <a:off x="107504" y="771550"/>
            <a:ext cx="41764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Hombre, 54 años.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Masa sólida esternal distal, no dolorosa, de crecimiento lento.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PPCC: Eco: nódulo hiperecogénico heterogéneo; TAC: lesión 46x56x60 mm 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Impresión Prótesis 3D. BAG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condrosarcoma mixoide </a:t>
            </a:r>
            <a:r>
              <a:rPr lang="es-ES" sz="14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extraesquelético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(Imagen 1).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CIRUGÍA: 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Incisión </a:t>
            </a:r>
            <a:r>
              <a:rPr lang="es-ES" sz="14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Preesternal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en "Y“ 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s-ES" sz="14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Esternectomía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subtotal inferior + </a:t>
            </a:r>
            <a:r>
              <a:rPr lang="es-ES" sz="14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costectomía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parcial desde C2-C6 en el Der y desde C3-C6 en el </a:t>
            </a:r>
            <a:r>
              <a:rPr lang="es-ES" sz="14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Izq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exéresis en bloque. (Imagen 2).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Colocación de prótesis y fijación con cable trenzado y tornillos. Plastia con colgajo anterolateral de vasto izquierdo (muslo).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D89A748-EE09-2715-5DAE-B51412F2292F}"/>
              </a:ext>
            </a:extLst>
          </p:cNvPr>
          <p:cNvSpPr txBox="1"/>
          <p:nvPr/>
        </p:nvSpPr>
        <p:spPr>
          <a:xfrm>
            <a:off x="4584942" y="4155926"/>
            <a:ext cx="3803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Imagen 1. Lesión, TAC, Reconstrucción 3D, Prótesis.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51D005E-C378-0E6C-C8EA-62C6EBC551B8}"/>
              </a:ext>
            </a:extLst>
          </p:cNvPr>
          <p:cNvSpPr txBox="1"/>
          <p:nvPr/>
        </p:nvSpPr>
        <p:spPr>
          <a:xfrm>
            <a:off x="4572000" y="4155926"/>
            <a:ext cx="37028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Imagen 2. Cirugía, Resección, Reconstrucción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5DDD61F-F7F6-647C-DC38-1707EF2E297E}"/>
              </a:ext>
            </a:extLst>
          </p:cNvPr>
          <p:cNvSpPr txBox="1"/>
          <p:nvPr/>
        </p:nvSpPr>
        <p:spPr>
          <a:xfrm>
            <a:off x="2339752" y="323217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CASO CLÍNICO</a:t>
            </a:r>
          </a:p>
        </p:txBody>
      </p:sp>
      <p:pic>
        <p:nvPicPr>
          <p:cNvPr id="3" name="Imagen 2" descr="Imagen que contiene foto, diferente, comida, alimentos&#10;&#10;Descripción generada automáticamente">
            <a:extLst>
              <a:ext uri="{FF2B5EF4-FFF2-40B4-BE49-F238E27FC236}">
                <a16:creationId xmlns:a16="http://schemas.microsoft.com/office/drawing/2014/main" id="{B737581A-171E-114D-9662-0D2BBC640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112" y="195486"/>
            <a:ext cx="3847312" cy="3847312"/>
          </a:xfrm>
          <a:prstGeom prst="rect">
            <a:avLst/>
          </a:prstGeom>
        </p:spPr>
      </p:pic>
      <p:pic>
        <p:nvPicPr>
          <p:cNvPr id="5" name="Imagen 4" descr="Un tatuaje de colores&#10;&#10;Descripción generada automáticamente con confianza baja">
            <a:extLst>
              <a:ext uri="{FF2B5EF4-FFF2-40B4-BE49-F238E27FC236}">
                <a16:creationId xmlns:a16="http://schemas.microsoft.com/office/drawing/2014/main" id="{930A4AC4-67C6-25E9-7053-8642D3E0CD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128" y="234038"/>
            <a:ext cx="3894845" cy="38948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3" grpId="0"/>
      <p:bldP spid="1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1C92D92-0573-3E02-5D3B-BF7190E52B7E}"/>
              </a:ext>
            </a:extLst>
          </p:cNvPr>
          <p:cNvSpPr txBox="1"/>
          <p:nvPr/>
        </p:nvSpPr>
        <p:spPr>
          <a:xfrm>
            <a:off x="223695" y="843558"/>
            <a:ext cx="406027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Postoperatorio sin incidencias, alta 12° día. Control postoperatorio sin recidiva.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(Imagen 3).</a:t>
            </a: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tratamiento de los Sarcomas de pared torácica es la cirugía radical, las prótesis dinámicas 3D permiten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resección oncológica de grandes defectos preservando forma, estructura, función y estética. </a:t>
            </a:r>
          </a:p>
          <a:p>
            <a:endParaRPr lang="es-E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98883A7-71B4-4E37-879A-8D80F27BAD4E}"/>
              </a:ext>
            </a:extLst>
          </p:cNvPr>
          <p:cNvSpPr txBox="1"/>
          <p:nvPr/>
        </p:nvSpPr>
        <p:spPr>
          <a:xfrm>
            <a:off x="4499992" y="4146053"/>
            <a:ext cx="36648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/>
              <a:t>Imagen 3. Postoperatorio y seguimiento. </a:t>
            </a:r>
          </a:p>
        </p:txBody>
      </p:sp>
      <p:pic>
        <p:nvPicPr>
          <p:cNvPr id="3" name="Imagen 2" descr="Imagen que contiene hombre, vistiendo, gris, lentes&#10;&#10;Descripción generada automáticamente">
            <a:extLst>
              <a:ext uri="{FF2B5EF4-FFF2-40B4-BE49-F238E27FC236}">
                <a16:creationId xmlns:a16="http://schemas.microsoft.com/office/drawing/2014/main" id="{DE9A9EFE-96D0-A430-CB76-3268B18513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979" y="320487"/>
            <a:ext cx="3886837" cy="382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5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1258</TotalTime>
  <Words>224</Words>
  <Application>Microsoft Office PowerPoint</Application>
  <PresentationFormat>Presentación en pantalla (16:9)</PresentationFormat>
  <Paragraphs>21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arial</vt:lpstr>
      <vt:lpstr>Calibri</vt:lpstr>
      <vt:lpstr>Tema de Office</vt:lpstr>
      <vt:lpstr>CONDROSARCOMA ESTERNAL: PRÓTESIS DINÁMICAS PERSONALIZADAS PARA LA RECONSTRUCCIÓN DE LA PARED TORÁCICA.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Marco Matute Nuñez</cp:lastModifiedBy>
  <cp:revision>2</cp:revision>
  <dcterms:created xsi:type="dcterms:W3CDTF">2024-02-05T13:08:18Z</dcterms:created>
  <dcterms:modified xsi:type="dcterms:W3CDTF">2024-02-29T17:20:53Z</dcterms:modified>
</cp:coreProperties>
</file>