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346" y="-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771550"/>
            <a:ext cx="8856983" cy="576064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1800" dirty="0"/>
              <a:t>REDUCCIÓN DE VOLUMEN PULMONAR ENDOSCÓPICO CON VALVULAS ZEPHYR® PARA EL ENFISEMA GRAVE: NUESTRA </a:t>
            </a:r>
            <a:r>
              <a:rPr lang="es-ES" sz="1800" dirty="0" smtClean="0"/>
              <a:t>EXPERIENCIA</a:t>
            </a:r>
            <a:endParaRPr lang="es-ES" sz="1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2355726"/>
            <a:ext cx="4248472" cy="1008112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rmAutofit lnSpcReduction="10000"/>
          </a:bodyPr>
          <a:lstStyle/>
          <a:p>
            <a:pPr algn="l"/>
            <a:r>
              <a:rPr lang="es-E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endoscópico de reducción de volumen pulmonar con válvulas </a:t>
            </a:r>
            <a:r>
              <a:rPr lang="es-E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endobronquiales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una opción </a:t>
            </a:r>
            <a:r>
              <a:rPr lang="es-E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terapeútica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pacientes con enfisema grave no controlados a pesar de tratamiento óptimo. El objetivo de este estudio es describir nuestra experiencia en este tipo de tratamientos para pacientes con EPOC.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79512" y="141962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Hammadi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Ahmed,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 Hoyas Sánchez, C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Menéndez Lobo,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Romero Linares,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Álvarez Muro, L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Almansa López,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Jiménez Antón,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Casares Martín-Moreno, L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López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López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L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Caballero Vázquez, 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; Alcázar Navarrete B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Virgen de las Nieves. Granada</a:t>
            </a:r>
          </a:p>
          <a:p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Departamento de Medicina. Universidad de Granada.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79512" y="3795886"/>
            <a:ext cx="4248472" cy="938719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descriptivo realizado con los pacientes remitidos a la consulta monográfica de EPOC de nuestro centro para valoración de tratamiento endoscópico del enfisema pulmonar. Para cada paciente se recogen los datos clínicos, radiológicos, funcionales y del procedimiento.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08004" y="2373730"/>
            <a:ext cx="4247761" cy="2123658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el inicio del programa en Feb’23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hemos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evaluado a 13 pacientes como candidatos, siendo tratados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 (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54.5%) y estando 2 pacientes en estudio. Las causas más frecuentes de exclusión fueron </a:t>
            </a:r>
            <a:r>
              <a:rPr lang="es-ES" sz="110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100" smtClean="0">
                <a:latin typeface="Arial" panose="020B0604020202020204" pitchFamily="34" charset="0"/>
                <a:cs typeface="Arial" panose="020B0604020202020204" pitchFamily="34" charset="0"/>
              </a:rPr>
              <a:t>presencia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 ventilación colateral en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Chartis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(2, 40%), la ausencia de atrapamiento aéreo grave (2, 40%). La edad media (±DE) fue de 64.5 (±11.0) años, 8 varones (62.5%), con un FEV1 medio 1.15 L (±0.73), 41% teórico. 5 pacientes (45.5% del total) presentaban un EPOC de alto riesgo no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agudizador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. El CAT era de 23.8 (±6.1) puntos. De los 6 pacientes tratados, la duración media del procedimiento fue de 56.67 minutos, la estancia media de 15.17 días. 1 paciente (16.7%) desarrolló neumotórax después del procedimiento.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79512" y="2065953"/>
            <a:ext cx="4248472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9512" y="3475553"/>
            <a:ext cx="4248472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07293" y="2065952"/>
            <a:ext cx="4248472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1470"/>
            <a:ext cx="4681362" cy="47064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8" name="Picture 4" descr="C:\Users\thinkpad\AppData\Local\Packages\Microsoft.Windows.Photos_8wekyb3d8bbwe\TempState\ShareServiceTempFolder\62-2504-figur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7534"/>
            <a:ext cx="4176464" cy="264004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95041" y="3435846"/>
            <a:ext cx="4176464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7504" y="3743623"/>
            <a:ext cx="4164001" cy="769441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tratamiento endoscópico de reducción de volumen pulmonar es una opción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terapeútica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añadida para pacientes con EPOC no controlados a pesar de tratamiento óptimo y enfisema pulmonar grave.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367</Words>
  <Application>Microsoft Office PowerPoint</Application>
  <PresentationFormat>Presentación en pantalla (16:9)</PresentationFormat>
  <Paragraphs>12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REDUCCIÓN DE VOLUMEN PULMONAR ENDOSCÓPICO CON VALVULAS ZEPHYR® PARA EL ENFISEMA GRAVE: NUESTRA EXPERIENCIA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thinkpad</cp:lastModifiedBy>
  <cp:revision>7</cp:revision>
  <dcterms:created xsi:type="dcterms:W3CDTF">2024-02-05T13:08:18Z</dcterms:created>
  <dcterms:modified xsi:type="dcterms:W3CDTF">2024-02-29T19:35:29Z</dcterms:modified>
</cp:coreProperties>
</file>