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5143500" type="screen16x9"/>
  <p:notesSz cx="9144000" cy="51435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4D98B4-1323-468F-8EB5-D4A12FAE5BD7}" v="116" dt="2024-02-28T20:17:10.03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0" d="100"/>
          <a:sy n="130" d="100"/>
        </p:scale>
        <p:origin x="82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os Carrera Cueva" userId="7683203c40027634" providerId="LiveId" clId="{D74D98B4-1323-468F-8EB5-D4A12FAE5BD7}"/>
    <pc:docChg chg="undo custSel addSld delSld modSld">
      <pc:chgData name="Carlos Carrera Cueva" userId="7683203c40027634" providerId="LiveId" clId="{D74D98B4-1323-468F-8EB5-D4A12FAE5BD7}" dt="2024-02-28T20:17:19.918" v="1725" actId="14100"/>
      <pc:docMkLst>
        <pc:docMk/>
      </pc:docMkLst>
      <pc:sldChg chg="addSp delSp modSp del mod">
        <pc:chgData name="Carlos Carrera Cueva" userId="7683203c40027634" providerId="LiveId" clId="{D74D98B4-1323-468F-8EB5-D4A12FAE5BD7}" dt="2024-02-25T18:56:04.143" v="688" actId="47"/>
        <pc:sldMkLst>
          <pc:docMk/>
          <pc:sldMk cId="0" sldId="256"/>
        </pc:sldMkLst>
        <pc:spChg chg="mod">
          <ac:chgData name="Carlos Carrera Cueva" userId="7683203c40027634" providerId="LiveId" clId="{D74D98B4-1323-468F-8EB5-D4A12FAE5BD7}" dt="2024-02-25T18:39:46.052" v="136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39:12.230" v="135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14.270" v="167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38.035" v="209" actId="1076"/>
          <ac:spMkLst>
            <pc:docMk/>
            <pc:sldMk cId="0" sldId="256"/>
            <ac:spMk id="12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0:58.084" v="261" actId="1076"/>
          <ac:spMkLst>
            <pc:docMk/>
            <pc:sldMk cId="0" sldId="256"/>
            <ac:spMk id="1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45.931" v="680" actId="478"/>
          <ac:spMkLst>
            <pc:docMk/>
            <pc:sldMk cId="0" sldId="256"/>
            <ac:spMk id="2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47.179" v="681" actId="478"/>
          <ac:spMkLst>
            <pc:docMk/>
            <pc:sldMk cId="0" sldId="256"/>
            <ac:spMk id="24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8:54:50.768" v="683" actId="478"/>
          <ac:spMkLst>
            <pc:docMk/>
            <pc:sldMk cId="0" sldId="256"/>
            <ac:spMk id="2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8:54:52.239" v="684" actId="478"/>
          <ac:spMkLst>
            <pc:docMk/>
            <pc:sldMk cId="0" sldId="256"/>
            <ac:spMk id="26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9:52.184" v="649" actId="122"/>
          <ac:spMkLst>
            <pc:docMk/>
            <pc:sldMk cId="0" sldId="256"/>
            <ac:spMk id="28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8:48:29.534" v="625" actId="20577"/>
          <ac:spMkLst>
            <pc:docMk/>
            <pc:sldMk cId="0" sldId="256"/>
            <ac:spMk id="29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49:01.060" v="637" actId="20577"/>
          <ac:spMkLst>
            <pc:docMk/>
            <pc:sldMk cId="0" sldId="256"/>
            <ac:spMk id="30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8:55:46.112" v="687" actId="14100"/>
          <ac:spMkLst>
            <pc:docMk/>
            <pc:sldMk cId="0" sldId="256"/>
            <ac:spMk id="32" creationId="{415269F1-494C-78D8-6F94-5B94F0651042}"/>
          </ac:spMkLst>
        </pc:spChg>
        <pc:spChg chg="mod">
          <ac:chgData name="Carlos Carrera Cueva" userId="7683203c40027634" providerId="LiveId" clId="{D74D98B4-1323-468F-8EB5-D4A12FAE5BD7}" dt="2024-02-25T18:55:46.112" v="687" actId="14100"/>
          <ac:spMkLst>
            <pc:docMk/>
            <pc:sldMk cId="0" sldId="256"/>
            <ac:spMk id="33" creationId="{D81BFCC8-6CF4-44AA-FE73-F210011A6A45}"/>
          </ac:spMkLst>
        </pc:spChg>
        <pc:grpChg chg="mod">
          <ac:chgData name="Carlos Carrera Cueva" userId="7683203c40027634" providerId="LiveId" clId="{D74D98B4-1323-468F-8EB5-D4A12FAE5BD7}" dt="2024-02-25T18:40:14.647" v="168" actId="1076"/>
          <ac:grpSpMkLst>
            <pc:docMk/>
            <pc:sldMk cId="0" sldId="256"/>
            <ac:grpSpMk id="9" creationId="{00000000-0000-0000-0000-000000000000}"/>
          </ac:grpSpMkLst>
        </pc:grpChg>
        <pc:grpChg chg="add mod">
          <ac:chgData name="Carlos Carrera Cueva" userId="7683203c40027634" providerId="LiveId" clId="{D74D98B4-1323-468F-8EB5-D4A12FAE5BD7}" dt="2024-02-25T18:55:46.112" v="687" actId="14100"/>
          <ac:grpSpMkLst>
            <pc:docMk/>
            <pc:sldMk cId="0" sldId="256"/>
            <ac:grpSpMk id="31" creationId="{9DFEEBC5-67DB-7C7A-8010-13311357E954}"/>
          </ac:grpSpMkLst>
        </pc:grpChg>
        <pc:picChg chg="mod">
          <ac:chgData name="Carlos Carrera Cueva" userId="7683203c40027634" providerId="LiveId" clId="{D74D98B4-1323-468F-8EB5-D4A12FAE5BD7}" dt="2024-02-25T18:54:30.815" v="679"/>
          <ac:picMkLst>
            <pc:docMk/>
            <pc:sldMk cId="0" sldId="256"/>
            <ac:picMk id="17" creationId="{00000000-0000-0000-0000-000000000000}"/>
          </ac:picMkLst>
        </pc:picChg>
        <pc:picChg chg="mod">
          <ac:chgData name="Carlos Carrera Cueva" userId="7683203c40027634" providerId="LiveId" clId="{D74D98B4-1323-468F-8EB5-D4A12FAE5BD7}" dt="2024-02-25T18:55:46.112" v="687" actId="14100"/>
          <ac:picMkLst>
            <pc:docMk/>
            <pc:sldMk cId="0" sldId="256"/>
            <ac:picMk id="34" creationId="{E5BAA633-4114-A206-4F6E-59C990D0195E}"/>
          </ac:picMkLst>
        </pc:picChg>
      </pc:sldChg>
      <pc:sldChg chg="addSp delSp modSp mod">
        <pc:chgData name="Carlos Carrera Cueva" userId="7683203c40027634" providerId="LiveId" clId="{D74D98B4-1323-468F-8EB5-D4A12FAE5BD7}" dt="2024-02-28T20:17:19.918" v="1725" actId="14100"/>
        <pc:sldMkLst>
          <pc:docMk/>
          <pc:sldMk cId="0" sldId="257"/>
        </pc:sldMkLst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2" creationId="{00000000-0000-0000-0000-000000000000}"/>
          </ac:spMkLst>
        </pc:spChg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3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4" creationId="{00000000-0000-0000-0000-000000000000}"/>
          </ac:spMkLst>
        </pc:spChg>
        <pc:spChg chg="add del">
          <ac:chgData name="Carlos Carrera Cueva" userId="7683203c40027634" providerId="LiveId" clId="{D74D98B4-1323-468F-8EB5-D4A12FAE5BD7}" dt="2024-02-25T19:11:36.427" v="1361" actId="478"/>
          <ac:spMkLst>
            <pc:docMk/>
            <pc:sldMk cId="0" sldId="257"/>
            <ac:spMk id="8" creationId="{00000000-0000-0000-0000-000000000000}"/>
          </ac:spMkLst>
        </pc:spChg>
        <pc:spChg chg="add del mod">
          <ac:chgData name="Carlos Carrera Cueva" userId="7683203c40027634" providerId="LiveId" clId="{D74D98B4-1323-468F-8EB5-D4A12FAE5BD7}" dt="2024-02-25T19:16:04.789" v="1580" actId="6549"/>
          <ac:spMkLst>
            <pc:docMk/>
            <pc:sldMk cId="0" sldId="257"/>
            <ac:spMk id="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21.673" v="1374" actId="478"/>
          <ac:spMkLst>
            <pc:docMk/>
            <pc:sldMk cId="0" sldId="257"/>
            <ac:spMk id="1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44.620" v="1362" actId="478"/>
          <ac:spMkLst>
            <pc:docMk/>
            <pc:sldMk cId="0" sldId="257"/>
            <ac:spMk id="1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21.673" v="1374" actId="478"/>
          <ac:spMkLst>
            <pc:docMk/>
            <pc:sldMk cId="0" sldId="257"/>
            <ac:spMk id="1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8.856" v="1339" actId="478"/>
          <ac:spMkLst>
            <pc:docMk/>
            <pc:sldMk cId="0" sldId="257"/>
            <ac:spMk id="1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6.867" v="1338" actId="478"/>
          <ac:spMkLst>
            <pc:docMk/>
            <pc:sldMk cId="0" sldId="257"/>
            <ac:spMk id="21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0:51.779" v="1336" actId="478"/>
          <ac:spMkLst>
            <pc:docMk/>
            <pc:sldMk cId="0" sldId="257"/>
            <ac:spMk id="23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9:11:50.436" v="1365" actId="478"/>
          <ac:spMkLst>
            <pc:docMk/>
            <pc:sldMk cId="0" sldId="257"/>
            <ac:spMk id="2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47.349" v="1363" actId="478"/>
          <ac:spMkLst>
            <pc:docMk/>
            <pc:sldMk cId="0" sldId="257"/>
            <ac:spMk id="2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5.036" v="1368" actId="478"/>
          <ac:spMkLst>
            <pc:docMk/>
            <pc:sldMk cId="0" sldId="257"/>
            <ac:spMk id="27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6.335" v="1369" actId="478"/>
          <ac:spMkLst>
            <pc:docMk/>
            <pc:sldMk cId="0" sldId="257"/>
            <ac:spMk id="2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2.779" v="1366" actId="478"/>
          <ac:spMkLst>
            <pc:docMk/>
            <pc:sldMk cId="0" sldId="257"/>
            <ac:spMk id="2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4.029" v="1367" actId="478"/>
          <ac:spMkLst>
            <pc:docMk/>
            <pc:sldMk cId="0" sldId="257"/>
            <ac:spMk id="30" creationId="{00000000-0000-0000-0000-000000000000}"/>
          </ac:spMkLst>
        </pc:spChg>
        <pc:spChg chg="mod">
          <ac:chgData name="Carlos Carrera Cueva" userId="7683203c40027634" providerId="LiveId" clId="{D74D98B4-1323-468F-8EB5-D4A12FAE5BD7}" dt="2024-02-25T19:09:23.108" v="1323" actId="1076"/>
          <ac:spMkLst>
            <pc:docMk/>
            <pc:sldMk cId="0" sldId="257"/>
            <ac:spMk id="3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08:06.104" v="1296" actId="478"/>
          <ac:spMkLst>
            <pc:docMk/>
            <pc:sldMk cId="0" sldId="257"/>
            <ac:spMk id="3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07:16.714" v="1288" actId="478"/>
          <ac:spMkLst>
            <pc:docMk/>
            <pc:sldMk cId="0" sldId="257"/>
            <ac:spMk id="35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6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7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8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39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0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1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2" creationId="{00000000-0000-0000-0000-000000000000}"/>
          </ac:spMkLst>
        </pc:spChg>
        <pc:spChg chg="del mod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3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2:02.206" v="1371" actId="478"/>
          <ac:spMkLst>
            <pc:docMk/>
            <pc:sldMk cId="0" sldId="257"/>
            <ac:spMk id="44" creationId="{00000000-0000-0000-0000-000000000000}"/>
          </ac:spMkLst>
        </pc:spChg>
        <pc:spChg chg="del">
          <ac:chgData name="Carlos Carrera Cueva" userId="7683203c40027634" providerId="LiveId" clId="{D74D98B4-1323-468F-8EB5-D4A12FAE5BD7}" dt="2024-02-25T19:11:57.862" v="1370" actId="478"/>
          <ac:spMkLst>
            <pc:docMk/>
            <pc:sldMk cId="0" sldId="257"/>
            <ac:spMk id="45" creationId="{00000000-0000-0000-0000-000000000000}"/>
          </ac:spMkLst>
        </pc:spChg>
        <pc:spChg chg="add mod">
          <ac:chgData name="Carlos Carrera Cueva" userId="7683203c40027634" providerId="LiveId" clId="{D74D98B4-1323-468F-8EB5-D4A12FAE5BD7}" dt="2024-02-25T19:09:39.752" v="1326" actId="207"/>
          <ac:spMkLst>
            <pc:docMk/>
            <pc:sldMk cId="0" sldId="257"/>
            <ac:spMk id="46" creationId="{1571B80C-3485-D8F0-6739-DCD35B70CE2F}"/>
          </ac:spMkLst>
        </pc:spChg>
        <pc:spChg chg="add mod">
          <ac:chgData name="Carlos Carrera Cueva" userId="7683203c40027634" providerId="LiveId" clId="{D74D98B4-1323-468F-8EB5-D4A12FAE5BD7}" dt="2024-02-25T19:09:26.559" v="1324" actId="1076"/>
          <ac:spMkLst>
            <pc:docMk/>
            <pc:sldMk cId="0" sldId="257"/>
            <ac:spMk id="48" creationId="{BA8597A6-3C81-799E-9A54-407528728EDF}"/>
          </ac:spMkLst>
        </pc:spChg>
        <pc:spChg chg="add del">
          <ac:chgData name="Carlos Carrera Cueva" userId="7683203c40027634" providerId="LiveId" clId="{D74D98B4-1323-468F-8EB5-D4A12FAE5BD7}" dt="2024-02-25T19:12:14.280" v="1373" actId="11529"/>
          <ac:spMkLst>
            <pc:docMk/>
            <pc:sldMk cId="0" sldId="257"/>
            <ac:spMk id="50" creationId="{52499B3E-02FB-6C47-2935-337B091F2FF0}"/>
          </ac:spMkLst>
        </pc:spChg>
        <pc:spChg chg="add mod ord">
          <ac:chgData name="Carlos Carrera Cueva" userId="7683203c40027634" providerId="LiveId" clId="{D74D98B4-1323-468F-8EB5-D4A12FAE5BD7}" dt="2024-02-28T20:17:03.954" v="1721" actId="167"/>
          <ac:spMkLst>
            <pc:docMk/>
            <pc:sldMk cId="0" sldId="257"/>
            <ac:spMk id="51" creationId="{98A030E0-2ED7-92E5-C31B-5C3B5BC12B04}"/>
          </ac:spMkLst>
        </pc:spChg>
        <pc:spChg chg="add mod">
          <ac:chgData name="Carlos Carrera Cueva" userId="7683203c40027634" providerId="LiveId" clId="{D74D98B4-1323-468F-8EB5-D4A12FAE5BD7}" dt="2024-02-25T19:26:56.775" v="1697" actId="313"/>
          <ac:spMkLst>
            <pc:docMk/>
            <pc:sldMk cId="0" sldId="257"/>
            <ac:spMk id="52" creationId="{938609F0-C4CB-A12B-CF97-89481DDC1835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58" creationId="{509A4C96-8795-7548-A3A5-24FC5037E30B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59" creationId="{E7FFA92B-EBB0-A11C-617D-DCC64B21154D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0" creationId="{A6A8F001-D065-33E1-9B5B-5EA78578DA61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1" creationId="{645784F4-A5DB-659C-1838-ADE767025AEB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2" creationId="{2D040FA8-7201-3E55-DA39-257F85FAF46F}"/>
          </ac:spMkLst>
        </pc:spChg>
        <pc:spChg chg="mod">
          <ac:chgData name="Carlos Carrera Cueva" userId="7683203c40027634" providerId="LiveId" clId="{D74D98B4-1323-468F-8EB5-D4A12FAE5BD7}" dt="2024-02-28T20:17:15.046" v="1724" actId="1076"/>
          <ac:spMkLst>
            <pc:docMk/>
            <pc:sldMk cId="0" sldId="257"/>
            <ac:spMk id="63" creationId="{9F8DA996-F020-01C8-9FA7-91277A9B2F89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4" creationId="{12225F8F-43BD-D6DE-E3BA-02D305908BB7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5" creationId="{EEBF0591-1E98-42CC-FD75-25599D6AC469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6" creationId="{47103752-7BFE-0029-9674-EE304ACA9961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7" creationId="{E16E6F18-5B62-319B-55A8-EFE3865CCE28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68" creationId="{66215179-A4BB-2342-4391-4AF2599999F5}"/>
          </ac:spMkLst>
        </pc:spChg>
        <pc:spChg chg="mod">
          <ac:chgData name="Carlos Carrera Cueva" userId="7683203c40027634" providerId="LiveId" clId="{D74D98B4-1323-468F-8EB5-D4A12FAE5BD7}" dt="2024-02-28T20:17:19.918" v="1725" actId="14100"/>
          <ac:spMkLst>
            <pc:docMk/>
            <pc:sldMk cId="0" sldId="257"/>
            <ac:spMk id="69" creationId="{505F5BA8-1689-B99F-081D-021EFAB145F2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70" creationId="{8979A851-39FF-A2AE-1471-7156B7130F87}"/>
          </ac:spMkLst>
        </pc:spChg>
        <pc:spChg chg="mod">
          <ac:chgData name="Carlos Carrera Cueva" userId="7683203c40027634" providerId="LiveId" clId="{D74D98B4-1323-468F-8EB5-D4A12FAE5BD7}" dt="2024-02-28T20:17:10.038" v="1723" actId="1076"/>
          <ac:spMkLst>
            <pc:docMk/>
            <pc:sldMk cId="0" sldId="257"/>
            <ac:spMk id="71" creationId="{644276B0-7629-0B07-1819-9236880A8A20}"/>
          </ac:spMkLst>
        </pc:spChg>
        <pc:spChg chg="add mod">
          <ac:chgData name="Carlos Carrera Cueva" userId="7683203c40027634" providerId="LiveId" clId="{D74D98B4-1323-468F-8EB5-D4A12FAE5BD7}" dt="2024-02-25T19:23:12.104" v="1656"/>
          <ac:spMkLst>
            <pc:docMk/>
            <pc:sldMk cId="0" sldId="257"/>
            <ac:spMk id="81" creationId="{D42184CC-6987-56E4-7891-6E8E0A930116}"/>
          </ac:spMkLst>
        </pc:spChg>
        <pc:spChg chg="add del mod">
          <ac:chgData name="Carlos Carrera Cueva" userId="7683203c40027634" providerId="LiveId" clId="{D74D98B4-1323-468F-8EB5-D4A12FAE5BD7}" dt="2024-02-25T19:26:21.632" v="1686" actId="478"/>
          <ac:spMkLst>
            <pc:docMk/>
            <pc:sldMk cId="0" sldId="257"/>
            <ac:spMk id="89" creationId="{3EA2EB91-5C8E-64A4-6896-7662A21F931E}"/>
          </ac:spMkLst>
        </pc:spChg>
        <pc:grpChg chg="del">
          <ac:chgData name="Carlos Carrera Cueva" userId="7683203c40027634" providerId="LiveId" clId="{D74D98B4-1323-468F-8EB5-D4A12FAE5BD7}" dt="2024-02-25T19:10:54.174" v="1337" actId="478"/>
          <ac:grpSpMkLst>
            <pc:docMk/>
            <pc:sldMk cId="0" sldId="257"/>
            <ac:grpSpMk id="10" creationId="{00000000-0000-0000-0000-000000000000}"/>
          </ac:grpSpMkLst>
        </pc:grpChg>
        <pc:grpChg chg="mod">
          <ac:chgData name="Carlos Carrera Cueva" userId="7683203c40027634" providerId="LiveId" clId="{D74D98B4-1323-468F-8EB5-D4A12FAE5BD7}" dt="2024-02-25T19:08:35.906" v="1298" actId="1076"/>
          <ac:grpSpMkLst>
            <pc:docMk/>
            <pc:sldMk cId="0" sldId="257"/>
            <ac:grpSpMk id="31" creationId="{00000000-0000-0000-0000-000000000000}"/>
          </ac:grpSpMkLst>
        </pc:grpChg>
        <pc:grpChg chg="add mod">
          <ac:chgData name="Carlos Carrera Cueva" userId="7683203c40027634" providerId="LiveId" clId="{D74D98B4-1323-468F-8EB5-D4A12FAE5BD7}" dt="2024-02-28T20:17:10.038" v="1723" actId="1076"/>
          <ac:grpSpMkLst>
            <pc:docMk/>
            <pc:sldMk cId="0" sldId="257"/>
            <ac:grpSpMk id="56" creationId="{C41DCE8D-8E3A-C710-8631-BE60A99287C6}"/>
          </ac:grpSpMkLst>
        </pc:grpChg>
        <pc:graphicFrameChg chg="del">
          <ac:chgData name="Carlos Carrera Cueva" userId="7683203c40027634" providerId="LiveId" clId="{D74D98B4-1323-468F-8EB5-D4A12FAE5BD7}" dt="2024-02-25T19:11:48.752" v="1364" actId="478"/>
          <ac:graphicFrameMkLst>
            <pc:docMk/>
            <pc:sldMk cId="0" sldId="257"/>
            <ac:graphicFrameMk id="24" creationId="{00000000-0000-0000-0000-000000000000}"/>
          </ac:graphicFrameMkLst>
        </pc:graphicFrameChg>
        <pc:graphicFrameChg chg="add del mod">
          <ac:chgData name="Carlos Carrera Cueva" userId="7683203c40027634" providerId="LiveId" clId="{D74D98B4-1323-468F-8EB5-D4A12FAE5BD7}" dt="2024-02-25T19:10:34.016" v="1335" actId="478"/>
          <ac:graphicFrameMkLst>
            <pc:docMk/>
            <pc:sldMk cId="0" sldId="257"/>
            <ac:graphicFrameMk id="49" creationId="{2D9A09E8-F562-3F0C-E602-51AE0A6A09EC}"/>
          </ac:graphicFrameMkLst>
        </pc:graphicFrame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5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6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6.427" v="1361" actId="478"/>
          <ac:picMkLst>
            <pc:docMk/>
            <pc:sldMk cId="0" sldId="257"/>
            <ac:picMk id="7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2.571" v="1360" actId="478"/>
          <ac:picMkLst>
            <pc:docMk/>
            <pc:sldMk cId="0" sldId="257"/>
            <ac:picMk id="17" creationId="{00000000-0000-0000-0000-000000000000}"/>
          </ac:picMkLst>
        </pc:picChg>
        <pc:picChg chg="del">
          <ac:chgData name="Carlos Carrera Cueva" userId="7683203c40027634" providerId="LiveId" clId="{D74D98B4-1323-468F-8EB5-D4A12FAE5BD7}" dt="2024-02-25T19:11:01.119" v="1340" actId="478"/>
          <ac:picMkLst>
            <pc:docMk/>
            <pc:sldMk cId="0" sldId="257"/>
            <ac:picMk id="19" creationId="{00000000-0000-0000-0000-000000000000}"/>
          </ac:picMkLst>
        </pc:picChg>
        <pc:picChg chg="add del">
          <ac:chgData name="Carlos Carrera Cueva" userId="7683203c40027634" providerId="LiveId" clId="{D74D98B4-1323-468F-8EB5-D4A12FAE5BD7}" dt="2024-02-25T19:11:31.528" v="1359" actId="478"/>
          <ac:picMkLst>
            <pc:docMk/>
            <pc:sldMk cId="0" sldId="257"/>
            <ac:picMk id="20" creationId="{00000000-0000-0000-0000-000000000000}"/>
          </ac:picMkLst>
        </pc:picChg>
        <pc:picChg chg="add mod">
          <ac:chgData name="Carlos Carrera Cueva" userId="7683203c40027634" providerId="LiveId" clId="{D74D98B4-1323-468F-8EB5-D4A12FAE5BD7}" dt="2024-02-25T19:27:19.385" v="1705" actId="1076"/>
          <ac:picMkLst>
            <pc:docMk/>
            <pc:sldMk cId="0" sldId="257"/>
            <ac:picMk id="53" creationId="{32290F4F-7B19-9736-4BF2-1041488C4278}"/>
          </ac:picMkLst>
        </pc:picChg>
        <pc:picChg chg="add mod">
          <ac:chgData name="Carlos Carrera Cueva" userId="7683203c40027634" providerId="LiveId" clId="{D74D98B4-1323-468F-8EB5-D4A12FAE5BD7}" dt="2024-02-25T19:27:12.964" v="1701" actId="1076"/>
          <ac:picMkLst>
            <pc:docMk/>
            <pc:sldMk cId="0" sldId="257"/>
            <ac:picMk id="54" creationId="{6AAD0CE4-01D2-708E-C933-68546F3209A7}"/>
          </ac:picMkLst>
        </pc:picChg>
        <pc:picChg chg="add mod">
          <ac:chgData name="Carlos Carrera Cueva" userId="7683203c40027634" providerId="LiveId" clId="{D74D98B4-1323-468F-8EB5-D4A12FAE5BD7}" dt="2024-02-25T19:17:28.896" v="1603"/>
          <ac:picMkLst>
            <pc:docMk/>
            <pc:sldMk cId="0" sldId="257"/>
            <ac:picMk id="55" creationId="{BDEF57B2-D5AC-2F90-08DA-DE1322F85A4A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57" creationId="{36F704F1-DDF6-2F6D-2847-7E8F58E2227C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2" creationId="{ABECD1AD-1DF8-C4B4-1D37-4EB400F1A0B3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3" creationId="{2304A9EB-6218-1BC0-3109-471E003D4FFB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4" creationId="{9F739BF9-DC3C-F97F-A414-B43A574E4EF9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5" creationId="{BEDD7592-9E82-C726-7F86-79C751448CCE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6" creationId="{77B989E7-40B4-EC71-4DB0-8C8D51E0D9D7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7" creationId="{A7260DD3-9554-E3E7-8800-DE4FA64A8AC1}"/>
          </ac:picMkLst>
        </pc:picChg>
        <pc:picChg chg="mod">
          <ac:chgData name="Carlos Carrera Cueva" userId="7683203c40027634" providerId="LiveId" clId="{D74D98B4-1323-468F-8EB5-D4A12FAE5BD7}" dt="2024-02-28T20:17:10.038" v="1723" actId="1076"/>
          <ac:picMkLst>
            <pc:docMk/>
            <pc:sldMk cId="0" sldId="257"/>
            <ac:picMk id="78" creationId="{DE79CF4C-A543-97EB-EA4E-8C6E96297A79}"/>
          </ac:picMkLst>
        </pc:picChg>
        <pc:picChg chg="add mod ord">
          <ac:chgData name="Carlos Carrera Cueva" userId="7683203c40027634" providerId="LiveId" clId="{D74D98B4-1323-468F-8EB5-D4A12FAE5BD7}" dt="2024-02-28T20:17:07.097" v="1722" actId="1076"/>
          <ac:picMkLst>
            <pc:docMk/>
            <pc:sldMk cId="0" sldId="257"/>
            <ac:picMk id="79" creationId="{4EDEA0B9-20A1-E8D8-163E-09C20D3C9E21}"/>
          </ac:picMkLst>
        </pc:picChg>
        <pc:picChg chg="add mod">
          <ac:chgData name="Carlos Carrera Cueva" userId="7683203c40027634" providerId="LiveId" clId="{D74D98B4-1323-468F-8EB5-D4A12FAE5BD7}" dt="2024-02-25T19:23:29.363" v="1664" actId="14100"/>
          <ac:picMkLst>
            <pc:docMk/>
            <pc:sldMk cId="0" sldId="257"/>
            <ac:picMk id="80" creationId="{F93F283B-5998-055A-B641-588636175151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2" creationId="{8CB6E5D3-4E65-0CF8-488F-03F5E1424945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3" creationId="{ADDDC68A-B567-5E75-5384-2201451FC30B}"/>
          </ac:picMkLst>
        </pc:picChg>
        <pc:picChg chg="add mod">
          <ac:chgData name="Carlos Carrera Cueva" userId="7683203c40027634" providerId="LiveId" clId="{D74D98B4-1323-468F-8EB5-D4A12FAE5BD7}" dt="2024-02-25T19:23:12.104" v="1656"/>
          <ac:picMkLst>
            <pc:docMk/>
            <pc:sldMk cId="0" sldId="257"/>
            <ac:picMk id="84" creationId="{8AAF2D6E-B667-655A-ABF9-9C7C12F1B285}"/>
          </ac:picMkLst>
        </pc:picChg>
        <pc:picChg chg="add mod">
          <ac:chgData name="Carlos Carrera Cueva" userId="7683203c40027634" providerId="LiveId" clId="{D74D98B4-1323-468F-8EB5-D4A12FAE5BD7}" dt="2024-02-25T19:26:51.838" v="1696" actId="1076"/>
          <ac:picMkLst>
            <pc:docMk/>
            <pc:sldMk cId="0" sldId="257"/>
            <ac:picMk id="85" creationId="{372FB2D4-CC9A-8F2F-02ED-95EC4944D33E}"/>
          </ac:picMkLst>
        </pc:picChg>
        <pc:picChg chg="add mod">
          <ac:chgData name="Carlos Carrera Cueva" userId="7683203c40027634" providerId="LiveId" clId="{D74D98B4-1323-468F-8EB5-D4A12FAE5BD7}" dt="2024-02-25T19:26:48.461" v="1695" actId="688"/>
          <ac:picMkLst>
            <pc:docMk/>
            <pc:sldMk cId="0" sldId="257"/>
            <ac:picMk id="86" creationId="{25E7A261-7AC5-67F1-726A-3AA077B069F5}"/>
          </ac:picMkLst>
        </pc:picChg>
        <pc:picChg chg="add mod">
          <ac:chgData name="Carlos Carrera Cueva" userId="7683203c40027634" providerId="LiveId" clId="{D74D98B4-1323-468F-8EB5-D4A12FAE5BD7}" dt="2024-02-25T19:26:30.327" v="1690" actId="1076"/>
          <ac:picMkLst>
            <pc:docMk/>
            <pc:sldMk cId="0" sldId="257"/>
            <ac:picMk id="88" creationId="{C644DC7E-7674-55B7-7B77-41541D246D38}"/>
          </ac:picMkLst>
        </pc:picChg>
      </pc:sldChg>
      <pc:sldChg chg="addSp modSp add mod">
        <pc:chgData name="Carlos Carrera Cueva" userId="7683203c40027634" providerId="LiveId" clId="{D74D98B4-1323-468F-8EB5-D4A12FAE5BD7}" dt="2024-02-25T19:28:56.468" v="1714" actId="14100"/>
        <pc:sldMkLst>
          <pc:docMk/>
          <pc:sldMk cId="1244818758" sldId="258"/>
        </pc:sldMkLst>
        <pc:spChg chg="mod">
          <ac:chgData name="Carlos Carrera Cueva" userId="7683203c40027634" providerId="LiveId" clId="{D74D98B4-1323-468F-8EB5-D4A12FAE5BD7}" dt="2024-02-25T19:28:27.042" v="1712" actId="14100"/>
          <ac:spMkLst>
            <pc:docMk/>
            <pc:sldMk cId="1244818758" sldId="258"/>
            <ac:spMk id="22" creationId="{88402D7C-6DD2-C1EC-9730-D18491150E94}"/>
          </ac:spMkLst>
        </pc:spChg>
        <pc:spChg chg="mod">
          <ac:chgData name="Carlos Carrera Cueva" userId="7683203c40027634" providerId="LiveId" clId="{D74D98B4-1323-468F-8EB5-D4A12FAE5BD7}" dt="2024-02-25T18:56:32.528" v="748" actId="1076"/>
          <ac:spMkLst>
            <pc:docMk/>
            <pc:sldMk cId="1244818758" sldId="258"/>
            <ac:spMk id="23" creationId="{DA814E0A-886C-B1EF-E4B8-4F52DAD4DE2E}"/>
          </ac:spMkLst>
        </pc:spChg>
        <pc:spChg chg="mod">
          <ac:chgData name="Carlos Carrera Cueva" userId="7683203c40027634" providerId="LiveId" clId="{D74D98B4-1323-468F-8EB5-D4A12FAE5BD7}" dt="2024-02-25T19:06:20.301" v="1284" actId="1076"/>
          <ac:spMkLst>
            <pc:docMk/>
            <pc:sldMk cId="1244818758" sldId="258"/>
            <ac:spMk id="24" creationId="{7E0AE0D6-EFA5-47C3-F0C2-0F5B5347676E}"/>
          </ac:spMkLst>
        </pc:spChg>
        <pc:spChg chg="mod">
          <ac:chgData name="Carlos Carrera Cueva" userId="7683203c40027634" providerId="LiveId" clId="{D74D98B4-1323-468F-8EB5-D4A12FAE5BD7}" dt="2024-02-25T19:06:16.887" v="1283" actId="1076"/>
          <ac:spMkLst>
            <pc:docMk/>
            <pc:sldMk cId="1244818758" sldId="258"/>
            <ac:spMk id="25" creationId="{44FD3F70-8D2C-D776-AF7C-BACCC45482F4}"/>
          </ac:spMkLst>
        </pc:spChg>
        <pc:spChg chg="mod">
          <ac:chgData name="Carlos Carrera Cueva" userId="7683203c40027634" providerId="LiveId" clId="{D74D98B4-1323-468F-8EB5-D4A12FAE5BD7}" dt="2024-02-25T19:06:28.178" v="1286" actId="1076"/>
          <ac:spMkLst>
            <pc:docMk/>
            <pc:sldMk cId="1244818758" sldId="258"/>
            <ac:spMk id="26" creationId="{52DCF4E6-A199-8057-9F4E-4369422E1941}"/>
          </ac:spMkLst>
        </pc:spChg>
        <pc:spChg chg="mod">
          <ac:chgData name="Carlos Carrera Cueva" userId="7683203c40027634" providerId="LiveId" clId="{D74D98B4-1323-468F-8EB5-D4A12FAE5BD7}" dt="2024-02-25T19:28:56.468" v="1714" actId="14100"/>
          <ac:spMkLst>
            <pc:docMk/>
            <pc:sldMk cId="1244818758" sldId="258"/>
            <ac:spMk id="27" creationId="{0EA93742-FFA3-BBDC-2900-3061DD57484D}"/>
          </ac:spMkLst>
        </pc:spChg>
        <pc:spChg chg="mod">
          <ac:chgData name="Carlos Carrera Cueva" userId="7683203c40027634" providerId="LiveId" clId="{D74D98B4-1323-468F-8EB5-D4A12FAE5BD7}" dt="2024-02-25T18:59:23.371" v="875" actId="1076"/>
          <ac:spMkLst>
            <pc:docMk/>
            <pc:sldMk cId="1244818758" sldId="258"/>
            <ac:spMk id="28" creationId="{534A05CF-6541-9AD4-EBF6-9D7147F0A4C6}"/>
          </ac:spMkLst>
        </pc:spChg>
        <pc:spChg chg="add mod">
          <ac:chgData name="Carlos Carrera Cueva" userId="7683203c40027634" providerId="LiveId" clId="{D74D98B4-1323-468F-8EB5-D4A12FAE5BD7}" dt="2024-02-25T19:28:35.254" v="1713" actId="1076"/>
          <ac:spMkLst>
            <pc:docMk/>
            <pc:sldMk cId="1244818758" sldId="258"/>
            <ac:spMk id="32" creationId="{8B384E6E-4521-98F3-41FB-050120C53710}"/>
          </ac:spMkLst>
        </pc:spChg>
        <pc:picChg chg="mod">
          <ac:chgData name="Carlos Carrera Cueva" userId="7683203c40027634" providerId="LiveId" clId="{D74D98B4-1323-468F-8EB5-D4A12FAE5BD7}" dt="2024-02-25T19:06:25.331" v="1285" actId="1076"/>
          <ac:picMkLst>
            <pc:docMk/>
            <pc:sldMk cId="1244818758" sldId="258"/>
            <ac:picMk id="17" creationId="{91E7C9A1-C58B-B42A-EF7B-88B3458FB3F2}"/>
          </ac:picMkLst>
        </pc:picChg>
      </pc:sldChg>
      <pc:sldChg chg="del">
        <pc:chgData name="Carlos Carrera Cueva" userId="7683203c40027634" providerId="LiveId" clId="{D74D98B4-1323-468F-8EB5-D4A12FAE5BD7}" dt="2024-02-25T19:05:44.161" v="1278" actId="47"/>
        <pc:sldMkLst>
          <pc:docMk/>
          <pc:sldMk cId="118773574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22B7BF-E3A3-44D9-BA72-4A476CB2CB47}" type="datetimeFigureOut">
              <a:rPr lang="es-ES" smtClean="0"/>
              <a:t>28/02/2024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1C7E9-6909-44D3-AC2B-9CE2EEE816E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16412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1C7E9-6909-44D3-AC2B-9CE2EEE816E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203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44018" y="2117598"/>
            <a:ext cx="2628900" cy="1201420"/>
          </a:xfrm>
          <a:custGeom>
            <a:avLst/>
            <a:gdLst/>
            <a:ahLst/>
            <a:cxnLst/>
            <a:rect l="l" t="t" r="r" b="b"/>
            <a:pathLst>
              <a:path w="2628900" h="1201420">
                <a:moveTo>
                  <a:pt x="2428748" y="0"/>
                </a:moveTo>
                <a:lnTo>
                  <a:pt x="200152" y="0"/>
                </a:lnTo>
                <a:lnTo>
                  <a:pt x="154259" y="5288"/>
                </a:lnTo>
                <a:lnTo>
                  <a:pt x="112130" y="20352"/>
                </a:lnTo>
                <a:lnTo>
                  <a:pt x="74967" y="43987"/>
                </a:lnTo>
                <a:lnTo>
                  <a:pt x="43971" y="74988"/>
                </a:lnTo>
                <a:lnTo>
                  <a:pt x="20343" y="112152"/>
                </a:lnTo>
                <a:lnTo>
                  <a:pt x="5286" y="154275"/>
                </a:lnTo>
                <a:lnTo>
                  <a:pt x="0" y="200151"/>
                </a:lnTo>
                <a:lnTo>
                  <a:pt x="0" y="1000759"/>
                </a:lnTo>
                <a:lnTo>
                  <a:pt x="5286" y="1046636"/>
                </a:lnTo>
                <a:lnTo>
                  <a:pt x="20343" y="1088759"/>
                </a:lnTo>
                <a:lnTo>
                  <a:pt x="43971" y="1125923"/>
                </a:lnTo>
                <a:lnTo>
                  <a:pt x="74967" y="1156924"/>
                </a:lnTo>
                <a:lnTo>
                  <a:pt x="112130" y="1180559"/>
                </a:lnTo>
                <a:lnTo>
                  <a:pt x="154259" y="1195623"/>
                </a:lnTo>
                <a:lnTo>
                  <a:pt x="200152" y="1200912"/>
                </a:lnTo>
                <a:lnTo>
                  <a:pt x="2428748" y="1200912"/>
                </a:lnTo>
                <a:lnTo>
                  <a:pt x="2474624" y="1195623"/>
                </a:lnTo>
                <a:lnTo>
                  <a:pt x="2516747" y="1180559"/>
                </a:lnTo>
                <a:lnTo>
                  <a:pt x="2553911" y="1156924"/>
                </a:lnTo>
                <a:lnTo>
                  <a:pt x="2584912" y="1125923"/>
                </a:lnTo>
                <a:lnTo>
                  <a:pt x="2608547" y="1088759"/>
                </a:lnTo>
                <a:lnTo>
                  <a:pt x="2623611" y="1046636"/>
                </a:lnTo>
                <a:lnTo>
                  <a:pt x="2628900" y="1000759"/>
                </a:lnTo>
                <a:lnTo>
                  <a:pt x="2628900" y="200151"/>
                </a:lnTo>
                <a:lnTo>
                  <a:pt x="2623611" y="154275"/>
                </a:lnTo>
                <a:lnTo>
                  <a:pt x="2608547" y="112152"/>
                </a:lnTo>
                <a:lnTo>
                  <a:pt x="2584912" y="74988"/>
                </a:lnTo>
                <a:lnTo>
                  <a:pt x="2553911" y="43987"/>
                </a:lnTo>
                <a:lnTo>
                  <a:pt x="2516747" y="20352"/>
                </a:lnTo>
                <a:lnTo>
                  <a:pt x="2474624" y="5288"/>
                </a:lnTo>
                <a:lnTo>
                  <a:pt x="24287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44018" y="2117598"/>
            <a:ext cx="2628900" cy="1201420"/>
          </a:xfrm>
          <a:custGeom>
            <a:avLst/>
            <a:gdLst/>
            <a:ahLst/>
            <a:cxnLst/>
            <a:rect l="l" t="t" r="r" b="b"/>
            <a:pathLst>
              <a:path w="2628900" h="1201420">
                <a:moveTo>
                  <a:pt x="0" y="200151"/>
                </a:moveTo>
                <a:lnTo>
                  <a:pt x="5286" y="154275"/>
                </a:lnTo>
                <a:lnTo>
                  <a:pt x="20343" y="112152"/>
                </a:lnTo>
                <a:lnTo>
                  <a:pt x="43971" y="74988"/>
                </a:lnTo>
                <a:lnTo>
                  <a:pt x="74967" y="43987"/>
                </a:lnTo>
                <a:lnTo>
                  <a:pt x="112130" y="20352"/>
                </a:lnTo>
                <a:lnTo>
                  <a:pt x="154259" y="5288"/>
                </a:lnTo>
                <a:lnTo>
                  <a:pt x="200152" y="0"/>
                </a:lnTo>
                <a:lnTo>
                  <a:pt x="2428748" y="0"/>
                </a:lnTo>
                <a:lnTo>
                  <a:pt x="2474624" y="5288"/>
                </a:lnTo>
                <a:lnTo>
                  <a:pt x="2516747" y="20352"/>
                </a:lnTo>
                <a:lnTo>
                  <a:pt x="2553911" y="43987"/>
                </a:lnTo>
                <a:lnTo>
                  <a:pt x="2584912" y="74988"/>
                </a:lnTo>
                <a:lnTo>
                  <a:pt x="2608547" y="112152"/>
                </a:lnTo>
                <a:lnTo>
                  <a:pt x="2623611" y="154275"/>
                </a:lnTo>
                <a:lnTo>
                  <a:pt x="2628900" y="200151"/>
                </a:lnTo>
                <a:lnTo>
                  <a:pt x="2628900" y="1000759"/>
                </a:lnTo>
                <a:lnTo>
                  <a:pt x="2623611" y="1046636"/>
                </a:lnTo>
                <a:lnTo>
                  <a:pt x="2608547" y="1088759"/>
                </a:lnTo>
                <a:lnTo>
                  <a:pt x="2584912" y="1125923"/>
                </a:lnTo>
                <a:lnTo>
                  <a:pt x="2553911" y="1156924"/>
                </a:lnTo>
                <a:lnTo>
                  <a:pt x="2516747" y="1180559"/>
                </a:lnTo>
                <a:lnTo>
                  <a:pt x="2474624" y="1195623"/>
                </a:lnTo>
                <a:lnTo>
                  <a:pt x="2428748" y="1200912"/>
                </a:lnTo>
                <a:lnTo>
                  <a:pt x="200152" y="1200912"/>
                </a:lnTo>
                <a:lnTo>
                  <a:pt x="154259" y="1195623"/>
                </a:lnTo>
                <a:lnTo>
                  <a:pt x="112130" y="1180559"/>
                </a:lnTo>
                <a:lnTo>
                  <a:pt x="74967" y="1156924"/>
                </a:lnTo>
                <a:lnTo>
                  <a:pt x="43971" y="1125923"/>
                </a:lnTo>
                <a:lnTo>
                  <a:pt x="20343" y="1088759"/>
                </a:lnTo>
                <a:lnTo>
                  <a:pt x="5286" y="1046636"/>
                </a:lnTo>
                <a:lnTo>
                  <a:pt x="0" y="1000759"/>
                </a:lnTo>
                <a:lnTo>
                  <a:pt x="0" y="200151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870453" y="1113282"/>
            <a:ext cx="2176780" cy="576580"/>
          </a:xfrm>
          <a:custGeom>
            <a:avLst/>
            <a:gdLst/>
            <a:ahLst/>
            <a:cxnLst/>
            <a:rect l="l" t="t" r="r" b="b"/>
            <a:pathLst>
              <a:path w="2176779" h="576580">
                <a:moveTo>
                  <a:pt x="1888235" y="0"/>
                </a:moveTo>
                <a:lnTo>
                  <a:pt x="0" y="0"/>
                </a:lnTo>
                <a:lnTo>
                  <a:pt x="288035" y="288035"/>
                </a:lnTo>
                <a:lnTo>
                  <a:pt x="0" y="576071"/>
                </a:lnTo>
                <a:lnTo>
                  <a:pt x="1888235" y="576071"/>
                </a:lnTo>
                <a:lnTo>
                  <a:pt x="2176272" y="288035"/>
                </a:lnTo>
                <a:lnTo>
                  <a:pt x="188823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70453" y="1113282"/>
            <a:ext cx="2176780" cy="576580"/>
          </a:xfrm>
          <a:custGeom>
            <a:avLst/>
            <a:gdLst/>
            <a:ahLst/>
            <a:cxnLst/>
            <a:rect l="l" t="t" r="r" b="b"/>
            <a:pathLst>
              <a:path w="2176779" h="576580">
                <a:moveTo>
                  <a:pt x="0" y="0"/>
                </a:moveTo>
                <a:lnTo>
                  <a:pt x="1888235" y="0"/>
                </a:lnTo>
                <a:lnTo>
                  <a:pt x="2176272" y="288035"/>
                </a:lnTo>
                <a:lnTo>
                  <a:pt x="1888235" y="576071"/>
                </a:lnTo>
                <a:lnTo>
                  <a:pt x="0" y="576071"/>
                </a:lnTo>
                <a:lnTo>
                  <a:pt x="288035" y="288035"/>
                </a:lnTo>
                <a:lnTo>
                  <a:pt x="0" y="0"/>
                </a:lnTo>
                <a:close/>
              </a:path>
            </a:pathLst>
          </a:custGeom>
          <a:ln w="25400">
            <a:solidFill>
              <a:srgbClr val="8BA9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1450" y="767333"/>
            <a:ext cx="1946275" cy="342900"/>
          </a:xfrm>
          <a:custGeom>
            <a:avLst/>
            <a:gdLst/>
            <a:ahLst/>
            <a:cxnLst/>
            <a:rect l="l" t="t" r="r" b="b"/>
            <a:pathLst>
              <a:path w="1946275" h="342900">
                <a:moveTo>
                  <a:pt x="1888998" y="0"/>
                </a:moveTo>
                <a:lnTo>
                  <a:pt x="57150" y="0"/>
                </a:lnTo>
                <a:lnTo>
                  <a:pt x="34906" y="4482"/>
                </a:lnTo>
                <a:lnTo>
                  <a:pt x="16740" y="16716"/>
                </a:lnTo>
                <a:lnTo>
                  <a:pt x="4491" y="34879"/>
                </a:lnTo>
                <a:lnTo>
                  <a:pt x="0" y="57150"/>
                </a:lnTo>
                <a:lnTo>
                  <a:pt x="0" y="285750"/>
                </a:lnTo>
                <a:lnTo>
                  <a:pt x="4491" y="308020"/>
                </a:lnTo>
                <a:lnTo>
                  <a:pt x="16740" y="326183"/>
                </a:lnTo>
                <a:lnTo>
                  <a:pt x="34906" y="338417"/>
                </a:lnTo>
                <a:lnTo>
                  <a:pt x="57150" y="342900"/>
                </a:lnTo>
                <a:lnTo>
                  <a:pt x="1888998" y="342900"/>
                </a:lnTo>
                <a:lnTo>
                  <a:pt x="1911268" y="338417"/>
                </a:lnTo>
                <a:lnTo>
                  <a:pt x="1929431" y="326183"/>
                </a:lnTo>
                <a:lnTo>
                  <a:pt x="1941665" y="308020"/>
                </a:lnTo>
                <a:lnTo>
                  <a:pt x="1946148" y="285750"/>
                </a:lnTo>
                <a:lnTo>
                  <a:pt x="1946148" y="57150"/>
                </a:lnTo>
                <a:lnTo>
                  <a:pt x="1941665" y="34879"/>
                </a:lnTo>
                <a:lnTo>
                  <a:pt x="1929431" y="16716"/>
                </a:lnTo>
                <a:lnTo>
                  <a:pt x="1911268" y="4482"/>
                </a:lnTo>
                <a:lnTo>
                  <a:pt x="1888998" y="0"/>
                </a:lnTo>
                <a:close/>
              </a:path>
            </a:pathLst>
          </a:custGeom>
          <a:solidFill>
            <a:srgbClr val="F795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71450" y="767333"/>
            <a:ext cx="1946275" cy="342900"/>
          </a:xfrm>
          <a:custGeom>
            <a:avLst/>
            <a:gdLst/>
            <a:ahLst/>
            <a:cxnLst/>
            <a:rect l="l" t="t" r="r" b="b"/>
            <a:pathLst>
              <a:path w="1946275" h="342900">
                <a:moveTo>
                  <a:pt x="0" y="57150"/>
                </a:moveTo>
                <a:lnTo>
                  <a:pt x="4491" y="34879"/>
                </a:lnTo>
                <a:lnTo>
                  <a:pt x="16740" y="16716"/>
                </a:lnTo>
                <a:lnTo>
                  <a:pt x="34906" y="4482"/>
                </a:lnTo>
                <a:lnTo>
                  <a:pt x="57150" y="0"/>
                </a:lnTo>
                <a:lnTo>
                  <a:pt x="1888998" y="0"/>
                </a:lnTo>
                <a:lnTo>
                  <a:pt x="1911268" y="4482"/>
                </a:lnTo>
                <a:lnTo>
                  <a:pt x="1929431" y="16716"/>
                </a:lnTo>
                <a:lnTo>
                  <a:pt x="1941665" y="34879"/>
                </a:lnTo>
                <a:lnTo>
                  <a:pt x="1946148" y="57150"/>
                </a:lnTo>
                <a:lnTo>
                  <a:pt x="1946148" y="285750"/>
                </a:lnTo>
                <a:lnTo>
                  <a:pt x="1941665" y="308020"/>
                </a:lnTo>
                <a:lnTo>
                  <a:pt x="1929431" y="326183"/>
                </a:lnTo>
                <a:lnTo>
                  <a:pt x="1911268" y="338417"/>
                </a:lnTo>
                <a:lnTo>
                  <a:pt x="1888998" y="342900"/>
                </a:lnTo>
                <a:lnTo>
                  <a:pt x="57150" y="342900"/>
                </a:lnTo>
                <a:lnTo>
                  <a:pt x="34906" y="338417"/>
                </a:lnTo>
                <a:lnTo>
                  <a:pt x="16740" y="326183"/>
                </a:lnTo>
                <a:lnTo>
                  <a:pt x="4491" y="308020"/>
                </a:lnTo>
                <a:lnTo>
                  <a:pt x="0" y="285750"/>
                </a:lnTo>
                <a:lnTo>
                  <a:pt x="0" y="57150"/>
                </a:lnTo>
                <a:close/>
              </a:path>
            </a:pathLst>
          </a:custGeom>
          <a:ln w="25400">
            <a:solidFill>
              <a:srgbClr val="683B1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108204" y="1130807"/>
            <a:ext cx="2327275" cy="360045"/>
          </a:xfrm>
          <a:custGeom>
            <a:avLst/>
            <a:gdLst/>
            <a:ahLst/>
            <a:cxnLst/>
            <a:rect l="l" t="t" r="r" b="b"/>
            <a:pathLst>
              <a:path w="2327275" h="360044">
                <a:moveTo>
                  <a:pt x="2267204" y="0"/>
                </a:moveTo>
                <a:lnTo>
                  <a:pt x="59944" y="0"/>
                </a:lnTo>
                <a:lnTo>
                  <a:pt x="36609" y="4704"/>
                </a:lnTo>
                <a:lnTo>
                  <a:pt x="17556" y="17541"/>
                </a:lnTo>
                <a:lnTo>
                  <a:pt x="4710" y="36593"/>
                </a:lnTo>
                <a:lnTo>
                  <a:pt x="0" y="59943"/>
                </a:lnTo>
                <a:lnTo>
                  <a:pt x="0" y="299719"/>
                </a:lnTo>
                <a:lnTo>
                  <a:pt x="4710" y="323070"/>
                </a:lnTo>
                <a:lnTo>
                  <a:pt x="17556" y="342122"/>
                </a:lnTo>
                <a:lnTo>
                  <a:pt x="36609" y="354959"/>
                </a:lnTo>
                <a:lnTo>
                  <a:pt x="59944" y="359663"/>
                </a:lnTo>
                <a:lnTo>
                  <a:pt x="2267204" y="359663"/>
                </a:lnTo>
                <a:lnTo>
                  <a:pt x="2290554" y="354959"/>
                </a:lnTo>
                <a:lnTo>
                  <a:pt x="2309606" y="342122"/>
                </a:lnTo>
                <a:lnTo>
                  <a:pt x="2322443" y="323070"/>
                </a:lnTo>
                <a:lnTo>
                  <a:pt x="2327147" y="299719"/>
                </a:lnTo>
                <a:lnTo>
                  <a:pt x="2327147" y="59943"/>
                </a:lnTo>
                <a:lnTo>
                  <a:pt x="2322443" y="36593"/>
                </a:lnTo>
                <a:lnTo>
                  <a:pt x="2309606" y="17541"/>
                </a:lnTo>
                <a:lnTo>
                  <a:pt x="2290554" y="4704"/>
                </a:lnTo>
                <a:lnTo>
                  <a:pt x="22672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90744" y="890003"/>
            <a:ext cx="1005090" cy="101728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78552" y="1080503"/>
            <a:ext cx="511314" cy="43359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88280" y="890003"/>
            <a:ext cx="401586" cy="5113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6200" y="33337"/>
            <a:ext cx="8924924" cy="499586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63623" y="130555"/>
            <a:ext cx="6577330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1F487C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183005"/>
            <a:ext cx="822960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2/28/2024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1.wdp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hyperlink" Target="https://guadarramarico.mx/produccion-cientifica/articulos" TargetMode="External"/><Relationship Id="rId2" Type="http://schemas.openxmlformats.org/officeDocument/2006/relationships/image" Target="../media/image6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microsoft.com/office/2007/relationships/hdphoto" Target="../media/hdphoto2.wdp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889B76-1088-5D6A-7B76-B7C36EAD3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22B5507-99EC-F6A2-491B-251521D68C8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12441" y="42260"/>
            <a:ext cx="6577330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lang="es-ES" spc="-5" dirty="0"/>
              <a:t>PREVALENCIA DE APNEA OBSTRUCTIVA DEL SUEÑO EN PACIENTES CON ENFERMEDAD TROMBOEMBÓLICA VENOSA AGUDA: UNA REVISIÓN SISTEMÁTICA</a:t>
            </a:r>
            <a:endParaRPr spc="-15" dirty="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56310F01-6304-7384-3987-898034E780D3}"/>
              </a:ext>
            </a:extLst>
          </p:cNvPr>
          <p:cNvSpPr txBox="1"/>
          <p:nvPr/>
        </p:nvSpPr>
        <p:spPr>
          <a:xfrm>
            <a:off x="516737" y="758783"/>
            <a:ext cx="8442140" cy="4866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r>
              <a:rPr lang="es-ES" sz="1000" i="1" spc="-5" dirty="0">
                <a:solidFill>
                  <a:srgbClr val="888888"/>
                </a:solidFill>
                <a:latin typeface="Arial"/>
                <a:cs typeface="Arial"/>
              </a:rPr>
              <a:t>C. Carrera Cueva, E.M. Mendoza Zambrano, A.B. Brown Arreola, V. Sánchez López, F.J. Medrano Ortega, E. J. Calderón </a:t>
            </a:r>
            <a:r>
              <a:rPr lang="es-ES" sz="1000" i="1" spc="-5" dirty="0" err="1">
                <a:solidFill>
                  <a:srgbClr val="888888"/>
                </a:solidFill>
                <a:latin typeface="Arial"/>
                <a:cs typeface="Arial"/>
              </a:rPr>
              <a:t>Sandubete</a:t>
            </a:r>
            <a:r>
              <a:rPr lang="es-ES" sz="1000" i="1" spc="-5" dirty="0">
                <a:solidFill>
                  <a:srgbClr val="888888"/>
                </a:solidFill>
                <a:latin typeface="Arial"/>
                <a:cs typeface="Arial"/>
              </a:rPr>
              <a:t>, A. Vallejo – Vaz, C. Caballero Eraso, R. Otero Candelera</a:t>
            </a: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i="1" spc="-5" dirty="0">
                <a:solidFill>
                  <a:srgbClr val="888888"/>
                </a:solidFill>
                <a:latin typeface="Arial"/>
                <a:cs typeface="Arial"/>
              </a:rPr>
              <a:t> </a:t>
            </a:r>
          </a:p>
        </p:txBody>
      </p:sp>
      <p:grpSp>
        <p:nvGrpSpPr>
          <p:cNvPr id="4" name="object 4">
            <a:extLst>
              <a:ext uri="{FF2B5EF4-FFF2-40B4-BE49-F238E27FC236}">
                <a16:creationId xmlns:a16="http://schemas.microsoft.com/office/drawing/2014/main" id="{D2C8212F-7A7A-7544-E7CC-DB48093F8137}"/>
              </a:ext>
            </a:extLst>
          </p:cNvPr>
          <p:cNvGrpSpPr/>
          <p:nvPr/>
        </p:nvGrpSpPr>
        <p:grpSpPr>
          <a:xfrm>
            <a:off x="167894" y="1137158"/>
            <a:ext cx="2618105" cy="368300"/>
            <a:chOff x="167894" y="1137158"/>
            <a:chExt cx="2618105" cy="368300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B4A68A11-91EE-DDF5-B07E-5B7EBCDA6919}"/>
                </a:ext>
              </a:extLst>
            </p:cNvPr>
            <p:cNvSpPr/>
            <p:nvPr/>
          </p:nvSpPr>
          <p:spPr>
            <a:xfrm>
              <a:off x="180594" y="1149858"/>
              <a:ext cx="2592705" cy="342900"/>
            </a:xfrm>
            <a:custGeom>
              <a:avLst/>
              <a:gdLst/>
              <a:ahLst/>
              <a:cxnLst/>
              <a:rect l="l" t="t" r="r" b="b"/>
              <a:pathLst>
                <a:path w="2592705" h="342900">
                  <a:moveTo>
                    <a:pt x="2535174" y="0"/>
                  </a:moveTo>
                  <a:lnTo>
                    <a:pt x="57149" y="0"/>
                  </a:lnTo>
                  <a:lnTo>
                    <a:pt x="34906" y="4482"/>
                  </a:lnTo>
                  <a:lnTo>
                    <a:pt x="16740" y="16716"/>
                  </a:lnTo>
                  <a:lnTo>
                    <a:pt x="4491" y="34879"/>
                  </a:lnTo>
                  <a:lnTo>
                    <a:pt x="0" y="57150"/>
                  </a:lnTo>
                  <a:lnTo>
                    <a:pt x="0" y="285750"/>
                  </a:lnTo>
                  <a:lnTo>
                    <a:pt x="4491" y="308020"/>
                  </a:lnTo>
                  <a:lnTo>
                    <a:pt x="16740" y="326183"/>
                  </a:lnTo>
                  <a:lnTo>
                    <a:pt x="34906" y="338417"/>
                  </a:lnTo>
                  <a:lnTo>
                    <a:pt x="57149" y="342900"/>
                  </a:lnTo>
                  <a:lnTo>
                    <a:pt x="2535174" y="342900"/>
                  </a:lnTo>
                  <a:lnTo>
                    <a:pt x="2557444" y="338417"/>
                  </a:lnTo>
                  <a:lnTo>
                    <a:pt x="2575607" y="326183"/>
                  </a:lnTo>
                  <a:lnTo>
                    <a:pt x="2587841" y="308020"/>
                  </a:lnTo>
                  <a:lnTo>
                    <a:pt x="2592324" y="285750"/>
                  </a:lnTo>
                  <a:lnTo>
                    <a:pt x="2592324" y="57150"/>
                  </a:lnTo>
                  <a:lnTo>
                    <a:pt x="2587841" y="34879"/>
                  </a:lnTo>
                  <a:lnTo>
                    <a:pt x="2575607" y="16716"/>
                  </a:lnTo>
                  <a:lnTo>
                    <a:pt x="2557444" y="4482"/>
                  </a:lnTo>
                  <a:lnTo>
                    <a:pt x="2535174" y="0"/>
                  </a:lnTo>
                  <a:close/>
                </a:path>
              </a:pathLst>
            </a:custGeom>
            <a:solidFill>
              <a:srgbClr val="9BB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7F609569-BCDB-617F-7E99-60F16763F62E}"/>
                </a:ext>
              </a:extLst>
            </p:cNvPr>
            <p:cNvSpPr/>
            <p:nvPr/>
          </p:nvSpPr>
          <p:spPr>
            <a:xfrm>
              <a:off x="180594" y="1149858"/>
              <a:ext cx="2592705" cy="342900"/>
            </a:xfrm>
            <a:custGeom>
              <a:avLst/>
              <a:gdLst/>
              <a:ahLst/>
              <a:cxnLst/>
              <a:rect l="l" t="t" r="r" b="b"/>
              <a:pathLst>
                <a:path w="2592705" h="342900">
                  <a:moveTo>
                    <a:pt x="0" y="57150"/>
                  </a:moveTo>
                  <a:lnTo>
                    <a:pt x="4491" y="34879"/>
                  </a:lnTo>
                  <a:lnTo>
                    <a:pt x="16740" y="16716"/>
                  </a:lnTo>
                  <a:lnTo>
                    <a:pt x="34906" y="4482"/>
                  </a:lnTo>
                  <a:lnTo>
                    <a:pt x="57149" y="0"/>
                  </a:lnTo>
                  <a:lnTo>
                    <a:pt x="2535174" y="0"/>
                  </a:lnTo>
                  <a:lnTo>
                    <a:pt x="2557444" y="4482"/>
                  </a:lnTo>
                  <a:lnTo>
                    <a:pt x="2575607" y="16716"/>
                  </a:lnTo>
                  <a:lnTo>
                    <a:pt x="2587841" y="34879"/>
                  </a:lnTo>
                  <a:lnTo>
                    <a:pt x="2592324" y="57150"/>
                  </a:lnTo>
                  <a:lnTo>
                    <a:pt x="2592324" y="285750"/>
                  </a:lnTo>
                  <a:lnTo>
                    <a:pt x="2587841" y="308020"/>
                  </a:lnTo>
                  <a:lnTo>
                    <a:pt x="2575607" y="326183"/>
                  </a:lnTo>
                  <a:lnTo>
                    <a:pt x="2557444" y="338417"/>
                  </a:lnTo>
                  <a:lnTo>
                    <a:pt x="2535174" y="342900"/>
                  </a:lnTo>
                  <a:lnTo>
                    <a:pt x="57149" y="342900"/>
                  </a:lnTo>
                  <a:lnTo>
                    <a:pt x="34906" y="338417"/>
                  </a:lnTo>
                  <a:lnTo>
                    <a:pt x="16740" y="326183"/>
                  </a:lnTo>
                  <a:lnTo>
                    <a:pt x="4491" y="308020"/>
                  </a:lnTo>
                  <a:lnTo>
                    <a:pt x="0" y="285750"/>
                  </a:lnTo>
                  <a:lnTo>
                    <a:pt x="0" y="57150"/>
                  </a:lnTo>
                  <a:close/>
                </a:path>
              </a:pathLst>
            </a:custGeom>
            <a:ln w="25400">
              <a:solidFill>
                <a:srgbClr val="3E4D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052714C9-CC9D-3772-315A-3349D9064774}"/>
              </a:ext>
            </a:extLst>
          </p:cNvPr>
          <p:cNvSpPr txBox="1"/>
          <p:nvPr/>
        </p:nvSpPr>
        <p:spPr>
          <a:xfrm>
            <a:off x="275031" y="1181227"/>
            <a:ext cx="18268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1.</a:t>
            </a:r>
            <a:r>
              <a:rPr sz="16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INTRODUCCIÓN</a:t>
            </a:r>
            <a:endParaRPr sz="1600" dirty="0">
              <a:latin typeface="Arial MT"/>
              <a:cs typeface="Arial MT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F0E578E9-3AC5-FE3B-A7E5-4108D7B1306B}"/>
              </a:ext>
            </a:extLst>
          </p:cNvPr>
          <p:cNvSpPr txBox="1"/>
          <p:nvPr/>
        </p:nvSpPr>
        <p:spPr>
          <a:xfrm>
            <a:off x="3275430" y="1222464"/>
            <a:ext cx="1427480" cy="313804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-1270" algn="ctr">
              <a:lnSpc>
                <a:spcPct val="86300"/>
              </a:lnSpc>
              <a:spcBef>
                <a:spcPts val="280"/>
              </a:spcBef>
            </a:pPr>
            <a:r>
              <a:rPr lang="es-ES" sz="1050" dirty="0">
                <a:latin typeface="Arial MT"/>
                <a:cs typeface="Arial MT"/>
              </a:rPr>
              <a:t>Hipoxia intermitente crónica</a:t>
            </a:r>
            <a:endParaRPr sz="1050" dirty="0">
              <a:latin typeface="Arial MT"/>
              <a:cs typeface="Arial MT"/>
            </a:endParaRPr>
          </a:p>
        </p:txBody>
      </p:sp>
      <p:grpSp>
        <p:nvGrpSpPr>
          <p:cNvPr id="9" name="object 9">
            <a:extLst>
              <a:ext uri="{FF2B5EF4-FFF2-40B4-BE49-F238E27FC236}">
                <a16:creationId xmlns:a16="http://schemas.microsoft.com/office/drawing/2014/main" id="{7E914240-03C6-7C97-EFEF-453E1A931019}"/>
              </a:ext>
            </a:extLst>
          </p:cNvPr>
          <p:cNvGrpSpPr/>
          <p:nvPr/>
        </p:nvGrpSpPr>
        <p:grpSpPr>
          <a:xfrm>
            <a:off x="4806569" y="1116346"/>
            <a:ext cx="2202180" cy="601980"/>
            <a:chOff x="4816094" y="1100582"/>
            <a:chExt cx="2202180" cy="601980"/>
          </a:xfrm>
        </p:grpSpPr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E3E09572-38F6-CD2E-E7CB-4D2F893DAC78}"/>
                </a:ext>
              </a:extLst>
            </p:cNvPr>
            <p:cNvSpPr/>
            <p:nvPr/>
          </p:nvSpPr>
          <p:spPr>
            <a:xfrm>
              <a:off x="4828794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1888235" y="0"/>
                  </a:moveTo>
                  <a:lnTo>
                    <a:pt x="0" y="0"/>
                  </a:lnTo>
                  <a:lnTo>
                    <a:pt x="288035" y="288035"/>
                  </a:lnTo>
                  <a:lnTo>
                    <a:pt x="0" y="576071"/>
                  </a:lnTo>
                  <a:lnTo>
                    <a:pt x="1888235" y="576071"/>
                  </a:lnTo>
                  <a:lnTo>
                    <a:pt x="2176272" y="288035"/>
                  </a:lnTo>
                  <a:lnTo>
                    <a:pt x="18882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BA05160E-7619-7A7B-9EF4-54095D884EF5}"/>
                </a:ext>
              </a:extLst>
            </p:cNvPr>
            <p:cNvSpPr/>
            <p:nvPr/>
          </p:nvSpPr>
          <p:spPr>
            <a:xfrm>
              <a:off x="4828794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0" y="0"/>
                  </a:moveTo>
                  <a:lnTo>
                    <a:pt x="1888235" y="0"/>
                  </a:lnTo>
                  <a:lnTo>
                    <a:pt x="2176272" y="288035"/>
                  </a:lnTo>
                  <a:lnTo>
                    <a:pt x="1888235" y="576071"/>
                  </a:lnTo>
                  <a:lnTo>
                    <a:pt x="0" y="576071"/>
                  </a:lnTo>
                  <a:lnTo>
                    <a:pt x="288035" y="28803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8BA9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>
            <a:extLst>
              <a:ext uri="{FF2B5EF4-FFF2-40B4-BE49-F238E27FC236}">
                <a16:creationId xmlns:a16="http://schemas.microsoft.com/office/drawing/2014/main" id="{88409D8E-C3FF-DA8C-D407-C02EEF1F4D84}"/>
              </a:ext>
            </a:extLst>
          </p:cNvPr>
          <p:cNvSpPr txBox="1"/>
          <p:nvPr/>
        </p:nvSpPr>
        <p:spPr>
          <a:xfrm>
            <a:off x="5177126" y="1225029"/>
            <a:ext cx="1531620" cy="318036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12700" marR="5080" indent="65405" algn="ctr">
              <a:lnSpc>
                <a:spcPts val="1090"/>
              </a:lnSpc>
              <a:spcBef>
                <a:spcPts val="280"/>
              </a:spcBef>
            </a:pPr>
            <a:r>
              <a:rPr lang="es-ES" sz="1050" dirty="0">
                <a:latin typeface="Arial MT"/>
                <a:cs typeface="Arial MT"/>
              </a:rPr>
              <a:t>Miríada de vías de señalización</a:t>
            </a:r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16FEF7B6-BF28-E672-E362-D714D103BCD1}"/>
              </a:ext>
            </a:extLst>
          </p:cNvPr>
          <p:cNvGrpSpPr/>
          <p:nvPr/>
        </p:nvGrpSpPr>
        <p:grpSpPr>
          <a:xfrm>
            <a:off x="6774433" y="1100582"/>
            <a:ext cx="2202180" cy="601980"/>
            <a:chOff x="6774433" y="1100582"/>
            <a:chExt cx="2202180" cy="60198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1A0A5F8C-5920-B1CB-6654-2E417DB14C4A}"/>
                </a:ext>
              </a:extLst>
            </p:cNvPr>
            <p:cNvSpPr/>
            <p:nvPr/>
          </p:nvSpPr>
          <p:spPr>
            <a:xfrm>
              <a:off x="6787133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1888236" y="0"/>
                  </a:moveTo>
                  <a:lnTo>
                    <a:pt x="0" y="0"/>
                  </a:lnTo>
                  <a:lnTo>
                    <a:pt x="288036" y="288035"/>
                  </a:lnTo>
                  <a:lnTo>
                    <a:pt x="0" y="576071"/>
                  </a:lnTo>
                  <a:lnTo>
                    <a:pt x="1888236" y="576071"/>
                  </a:lnTo>
                  <a:lnTo>
                    <a:pt x="2176272" y="288035"/>
                  </a:lnTo>
                  <a:lnTo>
                    <a:pt x="18882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E4EC971E-7A7D-7EA6-6B05-1988109B98C8}"/>
                </a:ext>
              </a:extLst>
            </p:cNvPr>
            <p:cNvSpPr/>
            <p:nvPr/>
          </p:nvSpPr>
          <p:spPr>
            <a:xfrm>
              <a:off x="6787133" y="1113282"/>
              <a:ext cx="2176780" cy="576580"/>
            </a:xfrm>
            <a:custGeom>
              <a:avLst/>
              <a:gdLst/>
              <a:ahLst/>
              <a:cxnLst/>
              <a:rect l="l" t="t" r="r" b="b"/>
              <a:pathLst>
                <a:path w="2176779" h="576580">
                  <a:moveTo>
                    <a:pt x="0" y="0"/>
                  </a:moveTo>
                  <a:lnTo>
                    <a:pt x="1888236" y="0"/>
                  </a:lnTo>
                  <a:lnTo>
                    <a:pt x="2176272" y="288035"/>
                  </a:lnTo>
                  <a:lnTo>
                    <a:pt x="1888236" y="576071"/>
                  </a:lnTo>
                  <a:lnTo>
                    <a:pt x="0" y="576071"/>
                  </a:lnTo>
                  <a:lnTo>
                    <a:pt x="288036" y="288035"/>
                  </a:lnTo>
                  <a:lnTo>
                    <a:pt x="0" y="0"/>
                  </a:lnTo>
                  <a:close/>
                </a:path>
              </a:pathLst>
            </a:custGeom>
            <a:ln w="25399">
              <a:solidFill>
                <a:srgbClr val="8BA9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>
            <a:extLst>
              <a:ext uri="{FF2B5EF4-FFF2-40B4-BE49-F238E27FC236}">
                <a16:creationId xmlns:a16="http://schemas.microsoft.com/office/drawing/2014/main" id="{E01BB3D8-B994-DF3C-0318-E5BE09987607}"/>
              </a:ext>
            </a:extLst>
          </p:cNvPr>
          <p:cNvSpPr txBox="1"/>
          <p:nvPr/>
        </p:nvSpPr>
        <p:spPr>
          <a:xfrm>
            <a:off x="7189723" y="1212497"/>
            <a:ext cx="1371600" cy="313163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L="12700" marR="5080" indent="-2540" algn="ctr">
              <a:lnSpc>
                <a:spcPct val="86300"/>
              </a:lnSpc>
              <a:spcBef>
                <a:spcPts val="275"/>
              </a:spcBef>
            </a:pPr>
            <a:r>
              <a:rPr lang="es-ES" sz="1050" dirty="0">
                <a:latin typeface="Arial MT"/>
                <a:cs typeface="Arial MT"/>
              </a:rPr>
              <a:t>Estado sostenido de hipercoagulabilidad</a:t>
            </a:r>
            <a:endParaRPr sz="1050" dirty="0">
              <a:latin typeface="Arial MT"/>
              <a:cs typeface="Arial MT"/>
            </a:endParaRPr>
          </a:p>
        </p:txBody>
      </p:sp>
      <p:pic>
        <p:nvPicPr>
          <p:cNvPr id="17" name="object 17">
            <a:extLst>
              <a:ext uri="{FF2B5EF4-FFF2-40B4-BE49-F238E27FC236}">
                <a16:creationId xmlns:a16="http://schemas.microsoft.com/office/drawing/2014/main" id="{91E7C9A1-C58B-B42A-EF7B-88B3458FB3F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174" y="1601796"/>
            <a:ext cx="8834120" cy="3515360"/>
          </a:xfrm>
          <a:prstGeom prst="rect">
            <a:avLst/>
          </a:prstGeom>
        </p:spPr>
      </p:pic>
      <p:sp>
        <p:nvSpPr>
          <p:cNvPr id="18" name="object 18">
            <a:extLst>
              <a:ext uri="{FF2B5EF4-FFF2-40B4-BE49-F238E27FC236}">
                <a16:creationId xmlns:a16="http://schemas.microsoft.com/office/drawing/2014/main" id="{8EBF9C2D-5E43-5C0C-AB32-4222DBCD010C}"/>
              </a:ext>
            </a:extLst>
          </p:cNvPr>
          <p:cNvSpPr txBox="1"/>
          <p:nvPr/>
        </p:nvSpPr>
        <p:spPr>
          <a:xfrm>
            <a:off x="275031" y="1651203"/>
            <a:ext cx="13906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2.</a:t>
            </a:r>
            <a:r>
              <a:rPr sz="16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OBJETIVOS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9" name="object 19">
            <a:extLst>
              <a:ext uri="{FF2B5EF4-FFF2-40B4-BE49-F238E27FC236}">
                <a16:creationId xmlns:a16="http://schemas.microsoft.com/office/drawing/2014/main" id="{3D757502-0934-0B33-B735-C84BAA405A74}"/>
              </a:ext>
            </a:extLst>
          </p:cNvPr>
          <p:cNvGrpSpPr/>
          <p:nvPr/>
        </p:nvGrpSpPr>
        <p:grpSpPr>
          <a:xfrm>
            <a:off x="5136134" y="1745233"/>
            <a:ext cx="3841750" cy="417195"/>
            <a:chOff x="5136134" y="1745233"/>
            <a:chExt cx="3841750" cy="417195"/>
          </a:xfrm>
        </p:grpSpPr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9E4177BD-5D69-AC94-8FB0-4BE63D7C92C1}"/>
                </a:ext>
              </a:extLst>
            </p:cNvPr>
            <p:cNvSpPr/>
            <p:nvPr/>
          </p:nvSpPr>
          <p:spPr>
            <a:xfrm>
              <a:off x="5148834" y="1757933"/>
              <a:ext cx="3816350" cy="391795"/>
            </a:xfrm>
            <a:custGeom>
              <a:avLst/>
              <a:gdLst/>
              <a:ahLst/>
              <a:cxnLst/>
              <a:rect l="l" t="t" r="r" b="b"/>
              <a:pathLst>
                <a:path w="3816350" h="391794">
                  <a:moveTo>
                    <a:pt x="3750817" y="0"/>
                  </a:moveTo>
                  <a:lnTo>
                    <a:pt x="65277" y="0"/>
                  </a:lnTo>
                  <a:lnTo>
                    <a:pt x="39862" y="5127"/>
                  </a:lnTo>
                  <a:lnTo>
                    <a:pt x="19113" y="19113"/>
                  </a:lnTo>
                  <a:lnTo>
                    <a:pt x="5127" y="39862"/>
                  </a:lnTo>
                  <a:lnTo>
                    <a:pt x="0" y="65277"/>
                  </a:lnTo>
                  <a:lnTo>
                    <a:pt x="0" y="326389"/>
                  </a:lnTo>
                  <a:lnTo>
                    <a:pt x="5127" y="351805"/>
                  </a:lnTo>
                  <a:lnTo>
                    <a:pt x="19113" y="372554"/>
                  </a:lnTo>
                  <a:lnTo>
                    <a:pt x="39862" y="386540"/>
                  </a:lnTo>
                  <a:lnTo>
                    <a:pt x="65277" y="391667"/>
                  </a:lnTo>
                  <a:lnTo>
                    <a:pt x="3750817" y="391667"/>
                  </a:lnTo>
                  <a:lnTo>
                    <a:pt x="3776233" y="386540"/>
                  </a:lnTo>
                  <a:lnTo>
                    <a:pt x="3796982" y="372554"/>
                  </a:lnTo>
                  <a:lnTo>
                    <a:pt x="3810968" y="351805"/>
                  </a:lnTo>
                  <a:lnTo>
                    <a:pt x="3816095" y="326389"/>
                  </a:lnTo>
                  <a:lnTo>
                    <a:pt x="3816095" y="65277"/>
                  </a:lnTo>
                  <a:lnTo>
                    <a:pt x="3810968" y="39862"/>
                  </a:lnTo>
                  <a:lnTo>
                    <a:pt x="3796982" y="19113"/>
                  </a:lnTo>
                  <a:lnTo>
                    <a:pt x="3776233" y="5127"/>
                  </a:lnTo>
                  <a:lnTo>
                    <a:pt x="3750817" y="0"/>
                  </a:lnTo>
                  <a:close/>
                </a:path>
              </a:pathLst>
            </a:custGeom>
            <a:solidFill>
              <a:srgbClr val="3085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C3D2D771-EA64-7496-5714-0EA10544D91F}"/>
                </a:ext>
              </a:extLst>
            </p:cNvPr>
            <p:cNvSpPr/>
            <p:nvPr/>
          </p:nvSpPr>
          <p:spPr>
            <a:xfrm>
              <a:off x="5148834" y="1757933"/>
              <a:ext cx="3816350" cy="391795"/>
            </a:xfrm>
            <a:custGeom>
              <a:avLst/>
              <a:gdLst/>
              <a:ahLst/>
              <a:cxnLst/>
              <a:rect l="l" t="t" r="r" b="b"/>
              <a:pathLst>
                <a:path w="3816350" h="391794">
                  <a:moveTo>
                    <a:pt x="0" y="65277"/>
                  </a:moveTo>
                  <a:lnTo>
                    <a:pt x="5127" y="39862"/>
                  </a:lnTo>
                  <a:lnTo>
                    <a:pt x="19113" y="19113"/>
                  </a:lnTo>
                  <a:lnTo>
                    <a:pt x="39862" y="5127"/>
                  </a:lnTo>
                  <a:lnTo>
                    <a:pt x="65277" y="0"/>
                  </a:lnTo>
                  <a:lnTo>
                    <a:pt x="3750817" y="0"/>
                  </a:lnTo>
                  <a:lnTo>
                    <a:pt x="3776233" y="5127"/>
                  </a:lnTo>
                  <a:lnTo>
                    <a:pt x="3796982" y="19113"/>
                  </a:lnTo>
                  <a:lnTo>
                    <a:pt x="3810968" y="39862"/>
                  </a:lnTo>
                  <a:lnTo>
                    <a:pt x="3816095" y="65277"/>
                  </a:lnTo>
                  <a:lnTo>
                    <a:pt x="3816095" y="326389"/>
                  </a:lnTo>
                  <a:lnTo>
                    <a:pt x="3810968" y="351805"/>
                  </a:lnTo>
                  <a:lnTo>
                    <a:pt x="3796982" y="372554"/>
                  </a:lnTo>
                  <a:lnTo>
                    <a:pt x="3776233" y="386540"/>
                  </a:lnTo>
                  <a:lnTo>
                    <a:pt x="3750817" y="391667"/>
                  </a:lnTo>
                  <a:lnTo>
                    <a:pt x="65277" y="391667"/>
                  </a:lnTo>
                  <a:lnTo>
                    <a:pt x="39862" y="386540"/>
                  </a:lnTo>
                  <a:lnTo>
                    <a:pt x="19113" y="372554"/>
                  </a:lnTo>
                  <a:lnTo>
                    <a:pt x="5127" y="351805"/>
                  </a:lnTo>
                  <a:lnTo>
                    <a:pt x="0" y="326389"/>
                  </a:lnTo>
                  <a:lnTo>
                    <a:pt x="0" y="65277"/>
                  </a:lnTo>
                  <a:close/>
                </a:path>
              </a:pathLst>
            </a:custGeom>
            <a:ln w="25400">
              <a:solidFill>
                <a:srgbClr val="1A465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>
            <a:extLst>
              <a:ext uri="{FF2B5EF4-FFF2-40B4-BE49-F238E27FC236}">
                <a16:creationId xmlns:a16="http://schemas.microsoft.com/office/drawing/2014/main" id="{88402D7C-6DD2-C1EC-9730-D18491150E94}"/>
              </a:ext>
            </a:extLst>
          </p:cNvPr>
          <p:cNvSpPr txBox="1"/>
          <p:nvPr/>
        </p:nvSpPr>
        <p:spPr>
          <a:xfrm>
            <a:off x="5384145" y="1814663"/>
            <a:ext cx="3305625" cy="173060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600" spc="-5" dirty="0">
              <a:solidFill>
                <a:srgbClr val="FFFFFF"/>
              </a:solidFill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endParaRPr lang="es-ES" sz="1400" dirty="0">
              <a:latin typeface="Arial MT"/>
              <a:cs typeface="Arial MT"/>
            </a:endParaRPr>
          </a:p>
          <a:p>
            <a:pPr marL="68580" marR="5080" algn="ctr">
              <a:lnSpc>
                <a:spcPct val="100000"/>
              </a:lnSpc>
              <a:spcBef>
                <a:spcPts val="1255"/>
              </a:spcBef>
            </a:pPr>
            <a:r>
              <a:rPr lang="es-ES" sz="1400" dirty="0">
                <a:latin typeface="Arial MT"/>
                <a:cs typeface="Arial MT"/>
              </a:rPr>
              <a:t>Revisión sistemática y metaanálisis de artículos originales sobre prevalencia de AOS en pacientes con </a:t>
            </a:r>
            <a:r>
              <a:rPr lang="es-ES" sz="1400" dirty="0" err="1">
                <a:latin typeface="Arial MT"/>
                <a:cs typeface="Arial MT"/>
              </a:rPr>
              <a:t>ETEVa</a:t>
            </a:r>
            <a:r>
              <a:rPr lang="es-ES" sz="1400" dirty="0">
                <a:latin typeface="Arial MT"/>
                <a:cs typeface="Arial MT"/>
              </a:rPr>
              <a:t> en bases de datos electrónicas desde su inicio hasta abril de 2023. </a:t>
            </a:r>
            <a:r>
              <a:rPr sz="1400" dirty="0">
                <a:latin typeface="Arial MT"/>
                <a:cs typeface="Arial MT"/>
              </a:rPr>
              <a:t> </a:t>
            </a: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DA814E0A-886C-B1EF-E4B8-4F52DAD4DE2E}"/>
              </a:ext>
            </a:extLst>
          </p:cNvPr>
          <p:cNvSpPr txBox="1"/>
          <p:nvPr/>
        </p:nvSpPr>
        <p:spPr>
          <a:xfrm>
            <a:off x="607502" y="4087397"/>
            <a:ext cx="815975" cy="235962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080" indent="27305" algn="just">
              <a:lnSpc>
                <a:spcPts val="1450"/>
              </a:lnSpc>
              <a:spcBef>
                <a:spcPts val="340"/>
              </a:spcBef>
            </a:pPr>
            <a:r>
              <a:rPr lang="es-ES" sz="1400" dirty="0">
                <a:latin typeface="Arial MT"/>
                <a:cs typeface="Arial MT"/>
              </a:rPr>
              <a:t>PECOS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7E0AE0D6-EFA5-47C3-F0C2-0F5B5347676E}"/>
              </a:ext>
            </a:extLst>
          </p:cNvPr>
          <p:cNvSpPr txBox="1"/>
          <p:nvPr/>
        </p:nvSpPr>
        <p:spPr>
          <a:xfrm>
            <a:off x="1599840" y="3743307"/>
            <a:ext cx="918844" cy="1197764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68580" marR="5080" indent="-56515" algn="ctr">
              <a:lnSpc>
                <a:spcPts val="1450"/>
              </a:lnSpc>
              <a:spcBef>
                <a:spcPts val="340"/>
              </a:spcBef>
            </a:pPr>
            <a:r>
              <a:rPr lang="es-ES" sz="1400" dirty="0">
                <a:latin typeface="Arial MT"/>
                <a:cs typeface="Arial MT"/>
              </a:rPr>
              <a:t>Búsqueda de la evidencia (</a:t>
            </a:r>
            <a:r>
              <a:rPr lang="es-ES" sz="1400" dirty="0" err="1">
                <a:latin typeface="Arial MT"/>
                <a:cs typeface="Arial MT"/>
              </a:rPr>
              <a:t>Pubmed</a:t>
            </a:r>
            <a:r>
              <a:rPr lang="es-ES" sz="1400" dirty="0">
                <a:latin typeface="Arial MT"/>
                <a:cs typeface="Arial MT"/>
              </a:rPr>
              <a:t>, </a:t>
            </a:r>
            <a:r>
              <a:rPr lang="es-ES" sz="1400" dirty="0" err="1">
                <a:latin typeface="Arial MT"/>
                <a:cs typeface="Arial MT"/>
              </a:rPr>
              <a:t>Embase</a:t>
            </a:r>
            <a:r>
              <a:rPr lang="es-ES" sz="1400" dirty="0">
                <a:latin typeface="Arial MT"/>
                <a:cs typeface="Arial MT"/>
              </a:rPr>
              <a:t>, Cochrane)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44FD3F70-8D2C-D776-AF7C-BACCC45482F4}"/>
              </a:ext>
            </a:extLst>
          </p:cNvPr>
          <p:cNvSpPr txBox="1"/>
          <p:nvPr/>
        </p:nvSpPr>
        <p:spPr>
          <a:xfrm>
            <a:off x="2735525" y="4083752"/>
            <a:ext cx="1155275" cy="4238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ts val="1565"/>
              </a:lnSpc>
              <a:spcBef>
                <a:spcPts val="105"/>
              </a:spcBef>
            </a:pPr>
            <a:r>
              <a:rPr lang="es-ES" sz="1400" spc="-5" dirty="0">
                <a:latin typeface="Arial MT"/>
                <a:cs typeface="Arial MT"/>
              </a:rPr>
              <a:t>Síntesis de la información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26" name="object 26">
            <a:extLst>
              <a:ext uri="{FF2B5EF4-FFF2-40B4-BE49-F238E27FC236}">
                <a16:creationId xmlns:a16="http://schemas.microsoft.com/office/drawing/2014/main" id="{52DCF4E6-A199-8057-9F4E-4369422E1941}"/>
              </a:ext>
            </a:extLst>
          </p:cNvPr>
          <p:cNvSpPr txBox="1"/>
          <p:nvPr/>
        </p:nvSpPr>
        <p:spPr>
          <a:xfrm>
            <a:off x="4132296" y="3961546"/>
            <a:ext cx="1044830" cy="598882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065" marR="5080" indent="-2540" algn="ctr">
              <a:lnSpc>
                <a:spcPct val="86200"/>
              </a:lnSpc>
              <a:spcBef>
                <a:spcPts val="335"/>
              </a:spcBef>
            </a:pPr>
            <a:r>
              <a:rPr lang="es-ES" sz="1400" dirty="0">
                <a:latin typeface="Arial MT"/>
                <a:cs typeface="Arial MT"/>
              </a:rPr>
              <a:t>Análisis de calidad y metaanálisis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0EA93742-FFA3-BBDC-2900-3061DD57484D}"/>
              </a:ext>
            </a:extLst>
          </p:cNvPr>
          <p:cNvSpPr txBox="1"/>
          <p:nvPr/>
        </p:nvSpPr>
        <p:spPr>
          <a:xfrm>
            <a:off x="5791200" y="3897571"/>
            <a:ext cx="2362200" cy="11028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lang="es-ES" sz="1400" spc="-5" dirty="0">
                <a:latin typeface="Arial MT"/>
                <a:cs typeface="Arial MT"/>
              </a:rPr>
              <a:t>Metaanálisis de efectos aleatorios</a:t>
            </a:r>
            <a:r>
              <a:rPr lang="es-ES" sz="1400" dirty="0">
                <a:latin typeface="Arial MT"/>
                <a:cs typeface="Arial MT"/>
              </a:rPr>
              <a:t>.</a:t>
            </a:r>
          </a:p>
          <a:p>
            <a:pPr marL="299085" indent="-287020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  <a:tab pos="299720" algn="l"/>
              </a:tabLst>
            </a:pPr>
            <a:r>
              <a:rPr lang="es-ES" sz="1400" dirty="0">
                <a:latin typeface="Arial MT"/>
                <a:cs typeface="Arial MT"/>
              </a:rPr>
              <a:t>Herramienta de evaluación de calidad modificada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34A05CF-6541-9AD4-EBF6-9D7147F0A4C6}"/>
              </a:ext>
            </a:extLst>
          </p:cNvPr>
          <p:cNvSpPr txBox="1"/>
          <p:nvPr/>
        </p:nvSpPr>
        <p:spPr>
          <a:xfrm>
            <a:off x="878340" y="3333945"/>
            <a:ext cx="400367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1200" b="1" spc="-10" dirty="0" err="1">
                <a:latin typeface="Arial"/>
                <a:cs typeface="Arial"/>
              </a:rPr>
              <a:t>Abordaje</a:t>
            </a:r>
            <a:r>
              <a:rPr sz="1200" b="1" spc="40" dirty="0">
                <a:latin typeface="Arial"/>
                <a:cs typeface="Arial"/>
              </a:rPr>
              <a:t> </a:t>
            </a:r>
            <a:r>
              <a:rPr lang="es-ES" sz="1200" b="1" dirty="0">
                <a:latin typeface="Arial"/>
                <a:cs typeface="Arial"/>
              </a:rPr>
              <a:t>sistemático</a:t>
            </a:r>
            <a:endParaRPr sz="1200" dirty="0">
              <a:latin typeface="Arial"/>
              <a:cs typeface="Arial"/>
            </a:endParaRPr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9B869009-23C0-9E59-5BB5-05943067A3AB}"/>
              </a:ext>
            </a:extLst>
          </p:cNvPr>
          <p:cNvSpPr txBox="1"/>
          <p:nvPr/>
        </p:nvSpPr>
        <p:spPr>
          <a:xfrm>
            <a:off x="270446" y="1912553"/>
            <a:ext cx="2413000" cy="1365117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85"/>
              </a:spcBef>
            </a:pP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PROYE</a:t>
            </a:r>
            <a:r>
              <a:rPr lang="es-ES" sz="1100" spc="-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endParaRPr sz="1100" dirty="0">
              <a:latin typeface="Arial MT"/>
              <a:cs typeface="Arial MT"/>
            </a:endParaRPr>
          </a:p>
          <a:p>
            <a:pPr marL="12700" marR="67310" algn="ctr">
              <a:lnSpc>
                <a:spcPct val="100000"/>
              </a:lnSpc>
              <a:spcBef>
                <a:spcPts val="195"/>
              </a:spcBef>
            </a:pPr>
            <a:endParaRPr lang="en-US" sz="1200" spc="-5" dirty="0">
              <a:solidFill>
                <a:srgbClr val="212121"/>
              </a:solidFill>
              <a:latin typeface="Arial MT"/>
            </a:endParaRPr>
          </a:p>
          <a:p>
            <a:pPr marL="12700" marR="67310" algn="ctr">
              <a:lnSpc>
                <a:spcPct val="100000"/>
              </a:lnSpc>
              <a:spcBef>
                <a:spcPts val="195"/>
              </a:spcBef>
            </a:pP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Estudiar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el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rol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de la AOS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en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la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persistencia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de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los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defectos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de perfusion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pulmonar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tras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embolia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pulmonar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y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en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el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desarrollo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de sus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secuelas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 </a:t>
            </a:r>
            <a:r>
              <a:rPr lang="en-US" sz="1200" spc="-5" dirty="0" err="1">
                <a:solidFill>
                  <a:srgbClr val="212121"/>
                </a:solidFill>
                <a:latin typeface="Arial MT"/>
              </a:rPr>
              <a:t>crónicas</a:t>
            </a:r>
            <a:r>
              <a:rPr lang="en-US" sz="1200" spc="-5" dirty="0">
                <a:solidFill>
                  <a:srgbClr val="212121"/>
                </a:solidFill>
                <a:latin typeface="Arial MT"/>
              </a:rPr>
              <a:t>. </a:t>
            </a:r>
            <a:endParaRPr sz="1200" spc="-5" dirty="0">
              <a:solidFill>
                <a:srgbClr val="212121"/>
              </a:solidFill>
              <a:latin typeface="Arial MT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E1B87110-0A9A-B87B-0B34-76AE3ED5766B}"/>
              </a:ext>
            </a:extLst>
          </p:cNvPr>
          <p:cNvSpPr txBox="1"/>
          <p:nvPr/>
        </p:nvSpPr>
        <p:spPr>
          <a:xfrm>
            <a:off x="2884014" y="1920443"/>
            <a:ext cx="2206273" cy="12336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79195">
              <a:lnSpc>
                <a:spcPct val="100000"/>
              </a:lnSpc>
              <a:spcBef>
                <a:spcPts val="100"/>
              </a:spcBef>
            </a:pPr>
            <a:r>
              <a:rPr lang="es-ES" sz="1100" spc="-5" dirty="0">
                <a:solidFill>
                  <a:srgbClr val="FFFFFF"/>
                </a:solidFill>
                <a:latin typeface="Arial MT"/>
                <a:cs typeface="Arial MT"/>
              </a:rPr>
              <a:t>   </a:t>
            </a:r>
            <a:r>
              <a:rPr sz="1100" spc="-5" dirty="0">
                <a:solidFill>
                  <a:srgbClr val="FFFFFF"/>
                </a:solidFill>
                <a:latin typeface="Arial MT"/>
                <a:cs typeface="Arial MT"/>
              </a:rPr>
              <a:t>TRABAJO</a:t>
            </a:r>
            <a:endParaRPr sz="1100" dirty="0">
              <a:latin typeface="Arial MT"/>
              <a:cs typeface="Arial MT"/>
            </a:endParaRPr>
          </a:p>
          <a:p>
            <a:pPr marL="12065" marR="5080" indent="40640" algn="ctr">
              <a:lnSpc>
                <a:spcPct val="100000"/>
              </a:lnSpc>
              <a:spcBef>
                <a:spcPts val="985"/>
              </a:spcBef>
            </a:pPr>
            <a:r>
              <a:rPr lang="es-ES" sz="1200" spc="-5" dirty="0">
                <a:solidFill>
                  <a:srgbClr val="212121"/>
                </a:solidFill>
                <a:latin typeface="Arial MT"/>
                <a:cs typeface="Arial MT"/>
              </a:rPr>
              <a:t>Determinar la prevalencia precisa de apnea obstructiva del sueño (AOS) en pacientes con enfermedad tromboembólica aguda (</a:t>
            </a:r>
            <a:r>
              <a:rPr lang="es-ES" sz="1200" spc="-5" dirty="0" err="1">
                <a:solidFill>
                  <a:srgbClr val="212121"/>
                </a:solidFill>
                <a:latin typeface="Arial MT"/>
                <a:cs typeface="Arial MT"/>
              </a:rPr>
              <a:t>ETEVa</a:t>
            </a:r>
            <a:r>
              <a:rPr lang="es-ES" sz="1200" spc="-5" dirty="0">
                <a:solidFill>
                  <a:srgbClr val="212121"/>
                </a:solidFill>
                <a:latin typeface="Arial MT"/>
                <a:cs typeface="Arial MT"/>
              </a:rPr>
              <a:t>)</a:t>
            </a:r>
            <a:r>
              <a:rPr sz="1200" dirty="0">
                <a:solidFill>
                  <a:srgbClr val="212121"/>
                </a:solidFill>
                <a:latin typeface="Arial MT"/>
                <a:cs typeface="Arial MT"/>
              </a:rPr>
              <a:t>.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B384E6E-4521-98F3-41FB-050120C53710}"/>
              </a:ext>
            </a:extLst>
          </p:cNvPr>
          <p:cNvSpPr txBox="1"/>
          <p:nvPr/>
        </p:nvSpPr>
        <p:spPr>
          <a:xfrm>
            <a:off x="5384145" y="176916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3.</a:t>
            </a:r>
            <a:r>
              <a:rPr lang="es-ES" sz="1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lang="es-ES" sz="1800" spc="-120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TERIAL</a:t>
            </a:r>
            <a:r>
              <a:rPr lang="es-ES" sz="1800" spc="-8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lang="es-ES"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MÉ</a:t>
            </a:r>
            <a:r>
              <a:rPr lang="es-ES" sz="1800" spc="-35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lang="es-ES" sz="1800" spc="-1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lang="es-ES" sz="1800" spc="-1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endParaRPr lang="es-ES" sz="1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244818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ángulo 50">
            <a:extLst>
              <a:ext uri="{FF2B5EF4-FFF2-40B4-BE49-F238E27FC236}">
                <a16:creationId xmlns:a16="http://schemas.microsoft.com/office/drawing/2014/main" id="{98A030E0-2ED7-92E5-C31B-5C3B5BC12B04}"/>
              </a:ext>
            </a:extLst>
          </p:cNvPr>
          <p:cNvSpPr/>
          <p:nvPr/>
        </p:nvSpPr>
        <p:spPr>
          <a:xfrm>
            <a:off x="4724400" y="590550"/>
            <a:ext cx="1935228" cy="175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9" name="Imagen 78">
            <a:extLst>
              <a:ext uri="{FF2B5EF4-FFF2-40B4-BE49-F238E27FC236}">
                <a16:creationId xmlns:a16="http://schemas.microsoft.com/office/drawing/2014/main" id="{4EDEA0B9-20A1-E8D8-163E-09C20D3C9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9955" y="151075"/>
            <a:ext cx="3883329" cy="23786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204012" y="799336"/>
            <a:ext cx="2081988" cy="6097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74295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FFFFFF"/>
                </a:solidFill>
                <a:latin typeface="Arial MT"/>
                <a:cs typeface="Arial MT"/>
              </a:rPr>
              <a:t>4.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RESULTADOS</a:t>
            </a:r>
            <a:endParaRPr sz="16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endParaRPr sz="1200" dirty="0">
              <a:latin typeface="Arial MT"/>
              <a:cs typeface="Arial MT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8204" y="1478280"/>
            <a:ext cx="2376170" cy="360045"/>
          </a:xfrm>
          <a:custGeom>
            <a:avLst/>
            <a:gdLst/>
            <a:ahLst/>
            <a:cxnLst/>
            <a:rect l="l" t="t" r="r" b="b"/>
            <a:pathLst>
              <a:path w="2376170" h="360044">
                <a:moveTo>
                  <a:pt x="2315972" y="0"/>
                </a:moveTo>
                <a:lnTo>
                  <a:pt x="59944" y="0"/>
                </a:lnTo>
                <a:lnTo>
                  <a:pt x="36609" y="4704"/>
                </a:lnTo>
                <a:lnTo>
                  <a:pt x="17556" y="17541"/>
                </a:lnTo>
                <a:lnTo>
                  <a:pt x="4710" y="36593"/>
                </a:lnTo>
                <a:lnTo>
                  <a:pt x="0" y="59944"/>
                </a:lnTo>
                <a:lnTo>
                  <a:pt x="0" y="299720"/>
                </a:lnTo>
                <a:lnTo>
                  <a:pt x="4710" y="323070"/>
                </a:lnTo>
                <a:lnTo>
                  <a:pt x="17556" y="342122"/>
                </a:lnTo>
                <a:lnTo>
                  <a:pt x="36609" y="354959"/>
                </a:lnTo>
                <a:lnTo>
                  <a:pt x="59944" y="359664"/>
                </a:lnTo>
                <a:lnTo>
                  <a:pt x="2315972" y="359664"/>
                </a:lnTo>
                <a:lnTo>
                  <a:pt x="2339322" y="354959"/>
                </a:lnTo>
                <a:lnTo>
                  <a:pt x="2358374" y="342122"/>
                </a:lnTo>
                <a:lnTo>
                  <a:pt x="2371211" y="323070"/>
                </a:lnTo>
                <a:lnTo>
                  <a:pt x="2375916" y="299720"/>
                </a:lnTo>
                <a:lnTo>
                  <a:pt x="2375916" y="59944"/>
                </a:lnTo>
                <a:lnTo>
                  <a:pt x="2371211" y="36593"/>
                </a:lnTo>
                <a:lnTo>
                  <a:pt x="2358374" y="17541"/>
                </a:lnTo>
                <a:lnTo>
                  <a:pt x="2339322" y="4704"/>
                </a:lnTo>
                <a:lnTo>
                  <a:pt x="231597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1" name="object 31"/>
          <p:cNvGrpSpPr/>
          <p:nvPr/>
        </p:nvGrpSpPr>
        <p:grpSpPr>
          <a:xfrm>
            <a:off x="918432" y="4164661"/>
            <a:ext cx="6868406" cy="945667"/>
            <a:chOff x="0" y="3667486"/>
            <a:chExt cx="9144000" cy="1476394"/>
          </a:xfrm>
        </p:grpSpPr>
        <p:sp>
          <p:nvSpPr>
            <p:cNvPr id="32" name="object 32"/>
            <p:cNvSpPr/>
            <p:nvPr/>
          </p:nvSpPr>
          <p:spPr>
            <a:xfrm>
              <a:off x="0" y="4227575"/>
              <a:ext cx="9144000" cy="916305"/>
            </a:xfrm>
            <a:custGeom>
              <a:avLst/>
              <a:gdLst/>
              <a:ahLst/>
              <a:cxnLst/>
              <a:rect l="l" t="t" r="r" b="b"/>
              <a:pathLst>
                <a:path w="9144000" h="916304">
                  <a:moveTo>
                    <a:pt x="9144000" y="0"/>
                  </a:moveTo>
                  <a:lnTo>
                    <a:pt x="0" y="0"/>
                  </a:lnTo>
                  <a:lnTo>
                    <a:pt x="0" y="915924"/>
                  </a:lnTo>
                  <a:lnTo>
                    <a:pt x="9144000" y="915924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938332" y="3667486"/>
              <a:ext cx="3071947" cy="626310"/>
            </a:xfrm>
            <a:custGeom>
              <a:avLst/>
              <a:gdLst/>
              <a:ahLst/>
              <a:cxnLst/>
              <a:rect l="l" t="t" r="r" b="b"/>
              <a:pathLst>
                <a:path w="2091054" h="342900">
                  <a:moveTo>
                    <a:pt x="2033777" y="0"/>
                  </a:moveTo>
                  <a:lnTo>
                    <a:pt x="57150" y="0"/>
                  </a:lnTo>
                  <a:lnTo>
                    <a:pt x="34879" y="4491"/>
                  </a:lnTo>
                  <a:lnTo>
                    <a:pt x="16716" y="16740"/>
                  </a:lnTo>
                  <a:lnTo>
                    <a:pt x="4482" y="34906"/>
                  </a:lnTo>
                  <a:lnTo>
                    <a:pt x="0" y="57149"/>
                  </a:lnTo>
                  <a:lnTo>
                    <a:pt x="0" y="285749"/>
                  </a:lnTo>
                  <a:lnTo>
                    <a:pt x="4482" y="307993"/>
                  </a:lnTo>
                  <a:lnTo>
                    <a:pt x="16716" y="326159"/>
                  </a:lnTo>
                  <a:lnTo>
                    <a:pt x="34879" y="338408"/>
                  </a:lnTo>
                  <a:lnTo>
                    <a:pt x="57150" y="342899"/>
                  </a:lnTo>
                  <a:lnTo>
                    <a:pt x="2033777" y="342899"/>
                  </a:lnTo>
                  <a:lnTo>
                    <a:pt x="2056048" y="338408"/>
                  </a:lnTo>
                  <a:lnTo>
                    <a:pt x="2074211" y="326159"/>
                  </a:lnTo>
                  <a:lnTo>
                    <a:pt x="2086445" y="307993"/>
                  </a:lnTo>
                  <a:lnTo>
                    <a:pt x="2090927" y="285749"/>
                  </a:lnTo>
                  <a:lnTo>
                    <a:pt x="2090927" y="57149"/>
                  </a:lnTo>
                  <a:lnTo>
                    <a:pt x="2086445" y="34906"/>
                  </a:lnTo>
                  <a:lnTo>
                    <a:pt x="2074211" y="16740"/>
                  </a:lnTo>
                  <a:lnTo>
                    <a:pt x="2056048" y="4491"/>
                  </a:lnTo>
                  <a:lnTo>
                    <a:pt x="20337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CuadroTexto 45">
            <a:extLst>
              <a:ext uri="{FF2B5EF4-FFF2-40B4-BE49-F238E27FC236}">
                <a16:creationId xmlns:a16="http://schemas.microsoft.com/office/drawing/2014/main" id="{1571B80C-3485-D8F0-6739-DCD35B70CE2F}"/>
              </a:ext>
            </a:extLst>
          </p:cNvPr>
          <p:cNvSpPr txBox="1"/>
          <p:nvPr/>
        </p:nvSpPr>
        <p:spPr>
          <a:xfrm>
            <a:off x="1280406" y="4593710"/>
            <a:ext cx="6398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>
                <a:latin typeface="Arial MT"/>
              </a:rPr>
              <a:t>La AOS parece posicionarse como una patología con elevada prevalencia entre los pacientes con ETEV. Se necesitan más estudios que arrojen datos robustos y precisos. 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BA8597A6-3C81-799E-9A54-407528728EDF}"/>
              </a:ext>
            </a:extLst>
          </p:cNvPr>
          <p:cNvSpPr txBox="1"/>
          <p:nvPr/>
        </p:nvSpPr>
        <p:spPr>
          <a:xfrm>
            <a:off x="3097021" y="419488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">
              <a:lnSpc>
                <a:spcPct val="100000"/>
              </a:lnSpc>
              <a:spcBef>
                <a:spcPts val="95"/>
              </a:spcBef>
            </a:pPr>
            <a:r>
              <a:rPr lang="es-ES" spc="-5" dirty="0">
                <a:solidFill>
                  <a:srgbClr val="FFFFFF"/>
                </a:solidFill>
                <a:latin typeface="Arial MT"/>
                <a:cs typeface="Arial MT"/>
              </a:rPr>
              <a:t>5</a:t>
            </a:r>
            <a:r>
              <a:rPr lang="es-ES" sz="1800" spc="-5" dirty="0">
                <a:solidFill>
                  <a:srgbClr val="FFFFFF"/>
                </a:solidFill>
                <a:latin typeface="Arial MT"/>
                <a:cs typeface="Arial MT"/>
              </a:rPr>
              <a:t>.</a:t>
            </a:r>
            <a:r>
              <a:rPr lang="es-ES"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s-ES" sz="1800" spc="-30" dirty="0">
                <a:solidFill>
                  <a:srgbClr val="FFFFFF"/>
                </a:solidFill>
                <a:latin typeface="Arial MT"/>
                <a:cs typeface="Arial MT"/>
              </a:rPr>
              <a:t>CONCLUSIONES</a:t>
            </a:r>
            <a:endParaRPr lang="es-ES" sz="1800" dirty="0">
              <a:latin typeface="Arial MT"/>
              <a:cs typeface="Arial MT"/>
            </a:endParaRPr>
          </a:p>
        </p:txBody>
      </p:sp>
      <p:sp>
        <p:nvSpPr>
          <p:cNvPr id="52" name="object 27">
            <a:extLst>
              <a:ext uri="{FF2B5EF4-FFF2-40B4-BE49-F238E27FC236}">
                <a16:creationId xmlns:a16="http://schemas.microsoft.com/office/drawing/2014/main" id="{938609F0-C4CB-A12B-CF97-89481DDC1835}"/>
              </a:ext>
            </a:extLst>
          </p:cNvPr>
          <p:cNvSpPr txBox="1"/>
          <p:nvPr/>
        </p:nvSpPr>
        <p:spPr>
          <a:xfrm>
            <a:off x="720363" y="1327582"/>
            <a:ext cx="1823711" cy="151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lang="es-ES" sz="1200" spc="-5" dirty="0">
                <a:latin typeface="Arial MT"/>
                <a:cs typeface="Arial MT"/>
              </a:rPr>
              <a:t>7 artículos incluidos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299720" algn="l"/>
              </a:tabLst>
            </a:pPr>
            <a:r>
              <a:rPr lang="es-ES" sz="1200" spc="-5" dirty="0">
                <a:latin typeface="Arial MT"/>
                <a:cs typeface="Arial MT"/>
              </a:rPr>
              <a:t> </a:t>
            </a:r>
          </a:p>
          <a:p>
            <a:pPr marL="12065">
              <a:lnSpc>
                <a:spcPct val="100000"/>
              </a:lnSpc>
              <a:spcBef>
                <a:spcPts val="100"/>
              </a:spcBef>
              <a:tabLst>
                <a:tab pos="299085" algn="l"/>
                <a:tab pos="299720" algn="l"/>
              </a:tabLst>
            </a:pPr>
            <a:endParaRPr sz="1200" dirty="0">
              <a:latin typeface="Arial MT"/>
              <a:cs typeface="Arial MT"/>
            </a:endParaRPr>
          </a:p>
          <a:p>
            <a:pPr marL="12065">
              <a:lnSpc>
                <a:spcPct val="100000"/>
              </a:lnSpc>
              <a:spcBef>
                <a:spcPts val="5"/>
              </a:spcBef>
              <a:tabLst>
                <a:tab pos="299085" algn="l"/>
                <a:tab pos="299720" algn="l"/>
              </a:tabLst>
            </a:pPr>
            <a:r>
              <a:rPr lang="es-ES" sz="1200" dirty="0">
                <a:latin typeface="Arial MT"/>
                <a:cs typeface="Arial MT"/>
              </a:rPr>
              <a:t>2784 pacientes</a:t>
            </a:r>
          </a:p>
          <a:p>
            <a:pPr marL="12065">
              <a:lnSpc>
                <a:spcPct val="100000"/>
              </a:lnSpc>
              <a:spcBef>
                <a:spcPts val="5"/>
              </a:spcBef>
              <a:tabLst>
                <a:tab pos="299085" algn="l"/>
                <a:tab pos="299720" algn="l"/>
              </a:tabLst>
            </a:pPr>
            <a:endParaRPr sz="1200" dirty="0">
              <a:latin typeface="Arial MT"/>
              <a:cs typeface="Arial MT"/>
            </a:endParaRPr>
          </a:p>
          <a:p>
            <a:pPr marL="12065" marR="5080">
              <a:lnSpc>
                <a:spcPct val="100000"/>
              </a:lnSpc>
              <a:tabLst>
                <a:tab pos="299085" algn="l"/>
                <a:tab pos="299720" algn="l"/>
              </a:tabLst>
            </a:pPr>
            <a:endParaRPr lang="es-ES" sz="1200" dirty="0">
              <a:latin typeface="Arial MT"/>
              <a:cs typeface="Arial MT"/>
            </a:endParaRPr>
          </a:p>
          <a:p>
            <a:pPr marL="12065" marR="5080">
              <a:lnSpc>
                <a:spcPct val="100000"/>
              </a:lnSpc>
              <a:tabLst>
                <a:tab pos="299085" algn="l"/>
                <a:tab pos="299720" algn="l"/>
              </a:tabLst>
            </a:pPr>
            <a:r>
              <a:rPr lang="es-ES" sz="1200" dirty="0">
                <a:latin typeface="Arial MT"/>
                <a:cs typeface="Arial MT"/>
              </a:rPr>
              <a:t>380 pacientes con AOS</a:t>
            </a:r>
          </a:p>
          <a:p>
            <a:pPr marL="12065" marR="5080" algn="ctr">
              <a:lnSpc>
                <a:spcPct val="100000"/>
              </a:lnSpc>
              <a:tabLst>
                <a:tab pos="299085" algn="l"/>
                <a:tab pos="299720" algn="l"/>
              </a:tabLst>
            </a:pPr>
            <a:endParaRPr sz="1200" dirty="0">
              <a:latin typeface="Arial MT"/>
              <a:cs typeface="Arial MT"/>
            </a:endParaRPr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32290F4F-7B19-9736-4BF2-1041488C42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7" t="59194" r="11789" b="11426"/>
          <a:stretch/>
        </p:blipFill>
        <p:spPr>
          <a:xfrm>
            <a:off x="56026" y="2671675"/>
            <a:ext cx="4668374" cy="1325337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6AAD0CE4-01D2-708E-C933-68546F3209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26" r="1872" b="19777"/>
          <a:stretch/>
        </p:blipFill>
        <p:spPr>
          <a:xfrm>
            <a:off x="4767961" y="2671675"/>
            <a:ext cx="4189192" cy="1214116"/>
          </a:xfrm>
          <a:prstGeom prst="rect">
            <a:avLst/>
          </a:prstGeom>
        </p:spPr>
      </p:pic>
      <p:grpSp>
        <p:nvGrpSpPr>
          <p:cNvPr id="56" name="Grupo 55">
            <a:extLst>
              <a:ext uri="{FF2B5EF4-FFF2-40B4-BE49-F238E27FC236}">
                <a16:creationId xmlns:a16="http://schemas.microsoft.com/office/drawing/2014/main" id="{C41DCE8D-8E3A-C710-8631-BE60A99287C6}"/>
              </a:ext>
            </a:extLst>
          </p:cNvPr>
          <p:cNvGrpSpPr/>
          <p:nvPr/>
        </p:nvGrpSpPr>
        <p:grpSpPr>
          <a:xfrm>
            <a:off x="6146871" y="510984"/>
            <a:ext cx="2935627" cy="1783779"/>
            <a:chOff x="15384" y="647094"/>
            <a:chExt cx="6649710" cy="3657607"/>
          </a:xfrm>
        </p:grpSpPr>
        <p:pic>
          <p:nvPicPr>
            <p:cNvPr id="57" name="Picture 2" descr="Mapa mundial PNG transparente - PNG All">
              <a:extLst>
                <a:ext uri="{FF2B5EF4-FFF2-40B4-BE49-F238E27FC236}">
                  <a16:creationId xmlns:a16="http://schemas.microsoft.com/office/drawing/2014/main" id="{36F704F1-DDF6-2F6D-2847-7E8F58E222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5399" y="1721029"/>
              <a:ext cx="4343171" cy="226310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ángulo 57">
              <a:extLst>
                <a:ext uri="{FF2B5EF4-FFF2-40B4-BE49-F238E27FC236}">
                  <a16:creationId xmlns:a16="http://schemas.microsoft.com/office/drawing/2014/main" id="{509A4C96-8795-7548-A3A5-24FC5037E30B}"/>
                </a:ext>
              </a:extLst>
            </p:cNvPr>
            <p:cNvSpPr/>
            <p:nvPr/>
          </p:nvSpPr>
          <p:spPr>
            <a:xfrm>
              <a:off x="454405" y="647094"/>
              <a:ext cx="1443155" cy="686355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Arnulf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I. et al, 2002</a:t>
              </a:r>
            </a:p>
          </p:txBody>
        </p:sp>
        <p:sp>
          <p:nvSpPr>
            <p:cNvPr id="59" name="Flecha: hacia abajo 58">
              <a:extLst>
                <a:ext uri="{FF2B5EF4-FFF2-40B4-BE49-F238E27FC236}">
                  <a16:creationId xmlns:a16="http://schemas.microsoft.com/office/drawing/2014/main" id="{E7FFA92B-EBB0-A11C-617D-DCC64B21154D}"/>
                </a:ext>
              </a:extLst>
            </p:cNvPr>
            <p:cNvSpPr/>
            <p:nvPr/>
          </p:nvSpPr>
          <p:spPr>
            <a:xfrm rot="8479145" flipH="1">
              <a:off x="2011554" y="1224696"/>
              <a:ext cx="115754" cy="1376649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Flecha: hacia abajo 59">
              <a:extLst>
                <a:ext uri="{FF2B5EF4-FFF2-40B4-BE49-F238E27FC236}">
                  <a16:creationId xmlns:a16="http://schemas.microsoft.com/office/drawing/2014/main" id="{A6A8F001-D065-33E1-9B5B-5EA78578DA61}"/>
                </a:ext>
              </a:extLst>
            </p:cNvPr>
            <p:cNvSpPr/>
            <p:nvPr/>
          </p:nvSpPr>
          <p:spPr>
            <a:xfrm rot="10800000" flipH="1">
              <a:off x="2435037" y="1400422"/>
              <a:ext cx="119916" cy="1025195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Rectángulo 60">
              <a:extLst>
                <a:ext uri="{FF2B5EF4-FFF2-40B4-BE49-F238E27FC236}">
                  <a16:creationId xmlns:a16="http://schemas.microsoft.com/office/drawing/2014/main" id="{645784F4-A5DB-659C-1838-ADE767025AEB}"/>
                </a:ext>
              </a:extLst>
            </p:cNvPr>
            <p:cNvSpPr/>
            <p:nvPr/>
          </p:nvSpPr>
          <p:spPr>
            <a:xfrm>
              <a:off x="2190465" y="647094"/>
              <a:ext cx="1589933" cy="672859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Nepveu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O. et al, 2022</a:t>
              </a:r>
            </a:p>
          </p:txBody>
        </p:sp>
        <p:sp>
          <p:nvSpPr>
            <p:cNvPr id="62" name="Flecha: hacia abajo 61">
              <a:extLst>
                <a:ext uri="{FF2B5EF4-FFF2-40B4-BE49-F238E27FC236}">
                  <a16:creationId xmlns:a16="http://schemas.microsoft.com/office/drawing/2014/main" id="{2D040FA8-7201-3E55-DA39-257F85FAF46F}"/>
                </a:ext>
              </a:extLst>
            </p:cNvPr>
            <p:cNvSpPr/>
            <p:nvPr/>
          </p:nvSpPr>
          <p:spPr>
            <a:xfrm rot="3772120" flipH="1">
              <a:off x="1802249" y="2164468"/>
              <a:ext cx="76869" cy="1309863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9F8DA996-F020-01C8-9FA7-91277A9B2F89}"/>
                </a:ext>
              </a:extLst>
            </p:cNvPr>
            <p:cNvSpPr/>
            <p:nvPr/>
          </p:nvSpPr>
          <p:spPr>
            <a:xfrm>
              <a:off x="15384" y="3079577"/>
              <a:ext cx="1914093" cy="1225124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Alonso Fernández A. et al, 2013</a:t>
              </a:r>
            </a:p>
          </p:txBody>
        </p:sp>
        <p:sp>
          <p:nvSpPr>
            <p:cNvPr id="64" name="Flecha: hacia abajo 63">
              <a:extLst>
                <a:ext uri="{FF2B5EF4-FFF2-40B4-BE49-F238E27FC236}">
                  <a16:creationId xmlns:a16="http://schemas.microsoft.com/office/drawing/2014/main" id="{12225F8F-43BD-D6DE-E3BA-02D305908BB7}"/>
                </a:ext>
              </a:extLst>
            </p:cNvPr>
            <p:cNvSpPr/>
            <p:nvPr/>
          </p:nvSpPr>
          <p:spPr>
            <a:xfrm rot="19191461" flipH="1">
              <a:off x="2981354" y="2614836"/>
              <a:ext cx="118441" cy="879579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ectángulo 64">
              <a:extLst>
                <a:ext uri="{FF2B5EF4-FFF2-40B4-BE49-F238E27FC236}">
                  <a16:creationId xmlns:a16="http://schemas.microsoft.com/office/drawing/2014/main" id="{EEBF0591-1E98-42CC-FD75-25599D6AC469}"/>
                </a:ext>
              </a:extLst>
            </p:cNvPr>
            <p:cNvSpPr/>
            <p:nvPr/>
          </p:nvSpPr>
          <p:spPr>
            <a:xfrm>
              <a:off x="2494994" y="3219626"/>
              <a:ext cx="1836998" cy="828956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Doaa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Magdy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M. et al, 2020</a:t>
              </a:r>
            </a:p>
          </p:txBody>
        </p:sp>
        <p:sp>
          <p:nvSpPr>
            <p:cNvPr id="66" name="Flecha: hacia abajo 65">
              <a:extLst>
                <a:ext uri="{FF2B5EF4-FFF2-40B4-BE49-F238E27FC236}">
                  <a16:creationId xmlns:a16="http://schemas.microsoft.com/office/drawing/2014/main" id="{47103752-7BFE-0029-9674-EE304ACA9961}"/>
                </a:ext>
              </a:extLst>
            </p:cNvPr>
            <p:cNvSpPr/>
            <p:nvPr/>
          </p:nvSpPr>
          <p:spPr>
            <a:xfrm rot="14340183" flipH="1">
              <a:off x="3175951" y="1394013"/>
              <a:ext cx="97373" cy="1359271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Rectángulo 66">
              <a:extLst>
                <a:ext uri="{FF2B5EF4-FFF2-40B4-BE49-F238E27FC236}">
                  <a16:creationId xmlns:a16="http://schemas.microsoft.com/office/drawing/2014/main" id="{E16E6F18-5B62-319B-55A8-EFE3865CCE28}"/>
                </a:ext>
              </a:extLst>
            </p:cNvPr>
            <p:cNvSpPr/>
            <p:nvPr/>
          </p:nvSpPr>
          <p:spPr>
            <a:xfrm>
              <a:off x="3909590" y="893525"/>
              <a:ext cx="1589933" cy="672857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Konnerth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D. et al, 2018</a:t>
              </a:r>
            </a:p>
          </p:txBody>
        </p:sp>
        <p:sp>
          <p:nvSpPr>
            <p:cNvPr id="68" name="Flecha: hacia abajo 67">
              <a:extLst>
                <a:ext uri="{FF2B5EF4-FFF2-40B4-BE49-F238E27FC236}">
                  <a16:creationId xmlns:a16="http://schemas.microsoft.com/office/drawing/2014/main" id="{66215179-A4BB-2342-4391-4AF2599999F5}"/>
                </a:ext>
              </a:extLst>
            </p:cNvPr>
            <p:cNvSpPr/>
            <p:nvPr/>
          </p:nvSpPr>
          <p:spPr>
            <a:xfrm rot="15061850" flipH="1">
              <a:off x="3986247" y="1074400"/>
              <a:ext cx="73422" cy="2342088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Rectángulo 68">
              <a:extLst>
                <a:ext uri="{FF2B5EF4-FFF2-40B4-BE49-F238E27FC236}">
                  <a16:creationId xmlns:a16="http://schemas.microsoft.com/office/drawing/2014/main" id="{505F5BA8-1689-B99F-081D-021EFAB145F2}"/>
                </a:ext>
              </a:extLst>
            </p:cNvPr>
            <p:cNvSpPr/>
            <p:nvPr/>
          </p:nvSpPr>
          <p:spPr>
            <a:xfrm>
              <a:off x="5251069" y="1238355"/>
              <a:ext cx="1414024" cy="980229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Kezban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Ozmen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S. et al, 2012</a:t>
              </a:r>
            </a:p>
          </p:txBody>
        </p:sp>
        <p:sp>
          <p:nvSpPr>
            <p:cNvPr id="70" name="Flecha: hacia abajo 69">
              <a:extLst>
                <a:ext uri="{FF2B5EF4-FFF2-40B4-BE49-F238E27FC236}">
                  <a16:creationId xmlns:a16="http://schemas.microsoft.com/office/drawing/2014/main" id="{8979A851-39FF-A2AE-1471-7156B7130F87}"/>
                </a:ext>
              </a:extLst>
            </p:cNvPr>
            <p:cNvSpPr/>
            <p:nvPr/>
          </p:nvSpPr>
          <p:spPr>
            <a:xfrm rot="16624652" flipH="1">
              <a:off x="4153461" y="2007569"/>
              <a:ext cx="102112" cy="1432227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1" name="Rectángulo 70">
              <a:extLst>
                <a:ext uri="{FF2B5EF4-FFF2-40B4-BE49-F238E27FC236}">
                  <a16:creationId xmlns:a16="http://schemas.microsoft.com/office/drawing/2014/main" id="{644276B0-7629-0B07-1819-9236880A8A20}"/>
                </a:ext>
              </a:extLst>
            </p:cNvPr>
            <p:cNvSpPr/>
            <p:nvPr/>
          </p:nvSpPr>
          <p:spPr>
            <a:xfrm>
              <a:off x="5075161" y="2598628"/>
              <a:ext cx="1589933" cy="527911"/>
            </a:xfrm>
            <a:prstGeom prst="rect">
              <a:avLst/>
            </a:prstGeom>
            <a:ln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ES" sz="900" b="1" dirty="0" err="1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Xie</a:t>
              </a:r>
              <a:r>
                <a:rPr lang="es-ES" sz="900" b="1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J. et al, 2015</a:t>
              </a:r>
            </a:p>
          </p:txBody>
        </p:sp>
        <p:pic>
          <p:nvPicPr>
            <p:cNvPr id="72" name="Picture 4">
              <a:extLst>
                <a:ext uri="{FF2B5EF4-FFF2-40B4-BE49-F238E27FC236}">
                  <a16:creationId xmlns:a16="http://schemas.microsoft.com/office/drawing/2014/main" id="{ABECD1AD-1DF8-C4B4-1D37-4EB400F1A0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0288" y="1626136"/>
              <a:ext cx="306038" cy="203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Picture 4">
              <a:extLst>
                <a:ext uri="{FF2B5EF4-FFF2-40B4-BE49-F238E27FC236}">
                  <a16:creationId xmlns:a16="http://schemas.microsoft.com/office/drawing/2014/main" id="{2304A9EB-6218-1BC0-3109-471E003D4F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1070" y="1863098"/>
              <a:ext cx="306038" cy="203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4" name="Picture 6">
              <a:extLst>
                <a:ext uri="{FF2B5EF4-FFF2-40B4-BE49-F238E27FC236}">
                  <a16:creationId xmlns:a16="http://schemas.microsoft.com/office/drawing/2014/main" id="{9F739BF9-DC3C-F97F-A414-B43A574E4E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2998" y="2643963"/>
              <a:ext cx="355258" cy="2186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8">
              <a:extLst>
                <a:ext uri="{FF2B5EF4-FFF2-40B4-BE49-F238E27FC236}">
                  <a16:creationId xmlns:a16="http://schemas.microsoft.com/office/drawing/2014/main" id="{BEDD7592-9E82-C726-7F86-79C751448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3725" y="2024639"/>
              <a:ext cx="360286" cy="2161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6" name="Picture 10">
              <a:extLst>
                <a:ext uri="{FF2B5EF4-FFF2-40B4-BE49-F238E27FC236}">
                  <a16:creationId xmlns:a16="http://schemas.microsoft.com/office/drawing/2014/main" id="{77B989E7-40B4-EC71-4DB0-8C8D51E0D9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3367" y="2597703"/>
              <a:ext cx="378625" cy="251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12">
              <a:extLst>
                <a:ext uri="{FF2B5EF4-FFF2-40B4-BE49-F238E27FC236}">
                  <a16:creationId xmlns:a16="http://schemas.microsoft.com/office/drawing/2014/main" id="{A7260DD3-9554-E3E7-8800-DE4FA64A8A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8036" y="2114832"/>
              <a:ext cx="378625" cy="2519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Picture 14">
              <a:extLst>
                <a:ext uri="{FF2B5EF4-FFF2-40B4-BE49-F238E27FC236}">
                  <a16:creationId xmlns:a16="http://schemas.microsoft.com/office/drawing/2014/main" id="{DE79CF4C-A543-97EB-EA4E-8C6E96297A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7815" y="2874638"/>
              <a:ext cx="296053" cy="197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5" name="Picture 10" descr="Enfermedad tromboembólica venosa - HC Marbella | HC Marbella International  Hospital">
            <a:extLst>
              <a:ext uri="{FF2B5EF4-FFF2-40B4-BE49-F238E27FC236}">
                <a16:creationId xmlns:a16="http://schemas.microsoft.com/office/drawing/2014/main" id="{372FB2D4-CC9A-8F2F-02ED-95EC4944D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7" y="1604278"/>
            <a:ext cx="505741" cy="560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6" descr="440+ Apnea Sueño Ilustraciones, gráficos vectoriales libres de derechos y  clip art - iStock | Apnea del sueño, Dormir">
            <a:extLst>
              <a:ext uri="{FF2B5EF4-FFF2-40B4-BE49-F238E27FC236}">
                <a16:creationId xmlns:a16="http://schemas.microsoft.com/office/drawing/2014/main" id="{25E7A261-7AC5-67F1-726A-3AA077B06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1" y="2128546"/>
            <a:ext cx="666721" cy="666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Imagen 87" descr="Icono&#10;&#10;Descripción generada automáticamente">
            <a:extLst>
              <a:ext uri="{FF2B5EF4-FFF2-40B4-BE49-F238E27FC236}">
                <a16:creationId xmlns:a16="http://schemas.microsoft.com/office/drawing/2014/main" id="{C644DC7E-7674-55B7-7B77-41541D246D3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7"/>
              </a:ext>
            </a:extLst>
          </a:blip>
          <a:stretch>
            <a:fillRect/>
          </a:stretch>
        </p:blipFill>
        <p:spPr>
          <a:xfrm>
            <a:off x="241355" y="1231040"/>
            <a:ext cx="283434" cy="2834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306</Words>
  <Application>Microsoft Office PowerPoint</Application>
  <PresentationFormat>Presentación en pantalla (16:9)</PresentationFormat>
  <Paragraphs>42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Arial MT</vt:lpstr>
      <vt:lpstr>Calibri</vt:lpstr>
      <vt:lpstr>Tahoma</vt:lpstr>
      <vt:lpstr>Office Theme</vt:lpstr>
      <vt:lpstr>PREVALENCIA DE APNEA OBSTRUCTIVA DEL SUEÑO EN PACIENTES CON ENFERMEDAD TROMBOEMBÓLICA VENOSA AGUDA: UNA REVISIÓN SISTEMÁTICA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Carlos Carrera Cueva</cp:lastModifiedBy>
  <cp:revision>1</cp:revision>
  <dcterms:created xsi:type="dcterms:W3CDTF">2024-02-25T18:36:17Z</dcterms:created>
  <dcterms:modified xsi:type="dcterms:W3CDTF">2024-02-28T20:17:26Z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2024-02-23T00:00:00Z</vt:filetime>
  </property>
  <property fmtid="{D5CDD505-2E9C-101B-9397-08002B2CF9AE}" pid="3" name="Creator">
    <vt:lpwstr>Microsoft® PowerPoint® para Microsoft 365</vt:lpwstr>
  </property>
  <property fmtid="{D5CDD505-2E9C-101B-9397-08002B2CF9AE}" pid="4" name="LastSaved">
    <vt:filetime>2024-02-25T00:00:00Z</vt:filetime>
  </property>
</Properties>
</file>