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761D"/>
    <a:srgbClr val="003D7F"/>
    <a:srgbClr val="4F81BD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EB2B27-FDA4-4EAE-8E1D-1BC3A01CCC24}" v="135" dt="2024-02-29T22:31:18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328" y="9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Romero Linares" userId="dfbb5314c4e1bef1" providerId="LiveId" clId="{7CEB2B27-FDA4-4EAE-8E1D-1BC3A01CCC24}"/>
    <pc:docChg chg="undo custSel modSld">
      <pc:chgData name="Alejandro Romero Linares" userId="dfbb5314c4e1bef1" providerId="LiveId" clId="{7CEB2B27-FDA4-4EAE-8E1D-1BC3A01CCC24}" dt="2024-02-29T22:31:18.879" v="1819"/>
      <pc:docMkLst>
        <pc:docMk/>
      </pc:docMkLst>
      <pc:sldChg chg="addSp delSp modSp mod modAnim">
        <pc:chgData name="Alejandro Romero Linares" userId="dfbb5314c4e1bef1" providerId="LiveId" clId="{7CEB2B27-FDA4-4EAE-8E1D-1BC3A01CCC24}" dt="2024-02-29T22:30:38.997" v="1815"/>
        <pc:sldMkLst>
          <pc:docMk/>
          <pc:sldMk cId="0" sldId="256"/>
        </pc:sldMkLst>
        <pc:spChg chg="del">
          <ac:chgData name="Alejandro Romero Linares" userId="dfbb5314c4e1bef1" providerId="LiveId" clId="{7CEB2B27-FDA4-4EAE-8E1D-1BC3A01CCC24}" dt="2024-02-29T15:35:17.913" v="6" actId="478"/>
          <ac:spMkLst>
            <pc:docMk/>
            <pc:sldMk cId="0" sldId="256"/>
            <ac:spMk id="2" creationId="{00000000-0000-0000-0000-000000000000}"/>
          </ac:spMkLst>
        </pc:spChg>
        <pc:spChg chg="del">
          <ac:chgData name="Alejandro Romero Linares" userId="dfbb5314c4e1bef1" providerId="LiveId" clId="{7CEB2B27-FDA4-4EAE-8E1D-1BC3A01CCC24}" dt="2024-02-29T15:35:20.919" v="7" actId="478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Alejandro Romero Linares" userId="dfbb5314c4e1bef1" providerId="LiveId" clId="{7CEB2B27-FDA4-4EAE-8E1D-1BC3A01CCC24}" dt="2024-02-29T21:53:33.134" v="1183" actId="207"/>
          <ac:spMkLst>
            <pc:docMk/>
            <pc:sldMk cId="0" sldId="256"/>
            <ac:spMk id="5" creationId="{D6391833-62FD-CE8D-155B-01E9C3F65A37}"/>
          </ac:spMkLst>
        </pc:spChg>
        <pc:spChg chg="add mod ord">
          <ac:chgData name="Alejandro Romero Linares" userId="dfbb5314c4e1bef1" providerId="LiveId" clId="{7CEB2B27-FDA4-4EAE-8E1D-1BC3A01CCC24}" dt="2024-02-29T15:38:26.200" v="52" actId="171"/>
          <ac:spMkLst>
            <pc:docMk/>
            <pc:sldMk cId="0" sldId="256"/>
            <ac:spMk id="6" creationId="{D54FCBC0-087C-7453-0B39-07BE7212C966}"/>
          </ac:spMkLst>
        </pc:spChg>
        <pc:spChg chg="add mod">
          <ac:chgData name="Alejandro Romero Linares" userId="dfbb5314c4e1bef1" providerId="LiveId" clId="{7CEB2B27-FDA4-4EAE-8E1D-1BC3A01CCC24}" dt="2024-02-29T21:52:36.700" v="1177" actId="14100"/>
          <ac:spMkLst>
            <pc:docMk/>
            <pc:sldMk cId="0" sldId="256"/>
            <ac:spMk id="7" creationId="{29A45799-93A4-DF99-EDD0-482D7C802CC6}"/>
          </ac:spMkLst>
        </pc:spChg>
        <pc:spChg chg="add mod">
          <ac:chgData name="Alejandro Romero Linares" userId="dfbb5314c4e1bef1" providerId="LiveId" clId="{7CEB2B27-FDA4-4EAE-8E1D-1BC3A01CCC24}" dt="2024-02-29T22:13:11.323" v="1467" actId="14100"/>
          <ac:spMkLst>
            <pc:docMk/>
            <pc:sldMk cId="0" sldId="256"/>
            <ac:spMk id="8" creationId="{DF9444EE-0499-C3F0-A8A5-0D78D4BCB954}"/>
          </ac:spMkLst>
        </pc:spChg>
        <pc:spChg chg="add del mod">
          <ac:chgData name="Alejandro Romero Linares" userId="dfbb5314c4e1bef1" providerId="LiveId" clId="{7CEB2B27-FDA4-4EAE-8E1D-1BC3A01CCC24}" dt="2024-02-29T21:52:06.357" v="1173" actId="478"/>
          <ac:spMkLst>
            <pc:docMk/>
            <pc:sldMk cId="0" sldId="256"/>
            <ac:spMk id="9" creationId="{371613EE-55D9-2FF3-0758-08067B442D4B}"/>
          </ac:spMkLst>
        </pc:spChg>
        <pc:spChg chg="add del mod">
          <ac:chgData name="Alejandro Romero Linares" userId="dfbb5314c4e1bef1" providerId="LiveId" clId="{7CEB2B27-FDA4-4EAE-8E1D-1BC3A01CCC24}" dt="2024-02-29T16:34:55.121" v="358"/>
          <ac:spMkLst>
            <pc:docMk/>
            <pc:sldMk cId="0" sldId="256"/>
            <ac:spMk id="10" creationId="{E1677F2D-6CD4-8681-4990-EA28FD11C20B}"/>
          </ac:spMkLst>
        </pc:spChg>
        <pc:spChg chg="add mod ord">
          <ac:chgData name="Alejandro Romero Linares" userId="dfbb5314c4e1bef1" providerId="LiveId" clId="{7CEB2B27-FDA4-4EAE-8E1D-1BC3A01CCC24}" dt="2024-02-29T22:13:28.716" v="1480" actId="404"/>
          <ac:spMkLst>
            <pc:docMk/>
            <pc:sldMk cId="0" sldId="256"/>
            <ac:spMk id="11" creationId="{98A5BD55-82FC-9563-11F0-E36D03DDC786}"/>
          </ac:spMkLst>
        </pc:spChg>
        <pc:spChg chg="del mod topLvl">
          <ac:chgData name="Alejandro Romero Linares" userId="dfbb5314c4e1bef1" providerId="LiveId" clId="{7CEB2B27-FDA4-4EAE-8E1D-1BC3A01CCC24}" dt="2024-02-29T15:44:50.105" v="149" actId="478"/>
          <ac:spMkLst>
            <pc:docMk/>
            <pc:sldMk cId="0" sldId="256"/>
            <ac:spMk id="13" creationId="{BD732776-6102-04B4-C663-81C32A31125C}"/>
          </ac:spMkLst>
        </pc:spChg>
        <pc:spChg chg="mod topLvl">
          <ac:chgData name="Alejandro Romero Linares" userId="dfbb5314c4e1bef1" providerId="LiveId" clId="{7CEB2B27-FDA4-4EAE-8E1D-1BC3A01CCC24}" dt="2024-02-29T21:44:28.412" v="919" actId="1076"/>
          <ac:spMkLst>
            <pc:docMk/>
            <pc:sldMk cId="0" sldId="256"/>
            <ac:spMk id="14" creationId="{98A25277-DFAE-7B65-18BB-D7FB19BAF2B1}"/>
          </ac:spMkLst>
        </pc:spChg>
        <pc:spChg chg="add mod">
          <ac:chgData name="Alejandro Romero Linares" userId="dfbb5314c4e1bef1" providerId="LiveId" clId="{7CEB2B27-FDA4-4EAE-8E1D-1BC3A01CCC24}" dt="2024-02-29T21:51:49.033" v="1166" actId="1035"/>
          <ac:spMkLst>
            <pc:docMk/>
            <pc:sldMk cId="0" sldId="256"/>
            <ac:spMk id="15" creationId="{563CFAD5-9E82-C8C0-EADA-3BD2958BACE7}"/>
          </ac:spMkLst>
        </pc:spChg>
        <pc:spChg chg="add del mod">
          <ac:chgData name="Alejandro Romero Linares" userId="dfbb5314c4e1bef1" providerId="LiveId" clId="{7CEB2B27-FDA4-4EAE-8E1D-1BC3A01CCC24}" dt="2024-02-29T15:50:41.857" v="159" actId="478"/>
          <ac:spMkLst>
            <pc:docMk/>
            <pc:sldMk cId="0" sldId="256"/>
            <ac:spMk id="16" creationId="{F78B6423-3152-0850-1D9C-952CEDC30181}"/>
          </ac:spMkLst>
        </pc:spChg>
        <pc:spChg chg="add del mod">
          <ac:chgData name="Alejandro Romero Linares" userId="dfbb5314c4e1bef1" providerId="LiveId" clId="{7CEB2B27-FDA4-4EAE-8E1D-1BC3A01CCC24}" dt="2024-02-29T15:50:41.857" v="159" actId="478"/>
          <ac:spMkLst>
            <pc:docMk/>
            <pc:sldMk cId="0" sldId="256"/>
            <ac:spMk id="17" creationId="{E92F82BC-D087-8D14-6FA7-BA347C6C78A1}"/>
          </ac:spMkLst>
        </pc:spChg>
        <pc:spChg chg="add mod">
          <ac:chgData name="Alejandro Romero Linares" userId="dfbb5314c4e1bef1" providerId="LiveId" clId="{7CEB2B27-FDA4-4EAE-8E1D-1BC3A01CCC24}" dt="2024-02-29T21:53:05.047" v="1181" actId="13926"/>
          <ac:spMkLst>
            <pc:docMk/>
            <pc:sldMk cId="0" sldId="256"/>
            <ac:spMk id="20" creationId="{A378C560-0C46-43CA-5149-AF93A82E69B2}"/>
          </ac:spMkLst>
        </pc:spChg>
        <pc:spChg chg="add del mod">
          <ac:chgData name="Alejandro Romero Linares" userId="dfbb5314c4e1bef1" providerId="LiveId" clId="{7CEB2B27-FDA4-4EAE-8E1D-1BC3A01CCC24}" dt="2024-02-29T22:02:51.132" v="1335" actId="478"/>
          <ac:spMkLst>
            <pc:docMk/>
            <pc:sldMk cId="0" sldId="256"/>
            <ac:spMk id="24" creationId="{622BBACC-E3B5-47E5-7FB8-4408F9AD4994}"/>
          </ac:spMkLst>
        </pc:spChg>
        <pc:spChg chg="add mod ord">
          <ac:chgData name="Alejandro Romero Linares" userId="dfbb5314c4e1bef1" providerId="LiveId" clId="{7CEB2B27-FDA4-4EAE-8E1D-1BC3A01CCC24}" dt="2024-02-29T21:42:26.713" v="898" actId="171"/>
          <ac:spMkLst>
            <pc:docMk/>
            <pc:sldMk cId="0" sldId="256"/>
            <ac:spMk id="26" creationId="{30EF5126-104D-666A-8E48-A08062A0900E}"/>
          </ac:spMkLst>
        </pc:spChg>
        <pc:spChg chg="add mod ord">
          <ac:chgData name="Alejandro Romero Linares" userId="dfbb5314c4e1bef1" providerId="LiveId" clId="{7CEB2B27-FDA4-4EAE-8E1D-1BC3A01CCC24}" dt="2024-02-29T21:43:38.697" v="915" actId="171"/>
          <ac:spMkLst>
            <pc:docMk/>
            <pc:sldMk cId="0" sldId="256"/>
            <ac:spMk id="27" creationId="{E2B6D678-0BE7-3578-67FD-99764183050D}"/>
          </ac:spMkLst>
        </pc:spChg>
        <pc:spChg chg="add del">
          <ac:chgData name="Alejandro Romero Linares" userId="dfbb5314c4e1bef1" providerId="LiveId" clId="{7CEB2B27-FDA4-4EAE-8E1D-1BC3A01CCC24}" dt="2024-02-29T21:58:16.501" v="1228" actId="22"/>
          <ac:spMkLst>
            <pc:docMk/>
            <pc:sldMk cId="0" sldId="256"/>
            <ac:spMk id="31" creationId="{F98230B5-75F4-4C20-BEF0-38088159C2BB}"/>
          </ac:spMkLst>
        </pc:spChg>
        <pc:spChg chg="add mod">
          <ac:chgData name="Alejandro Romero Linares" userId="dfbb5314c4e1bef1" providerId="LiveId" clId="{7CEB2B27-FDA4-4EAE-8E1D-1BC3A01CCC24}" dt="2024-02-29T22:07:17.953" v="1383" actId="207"/>
          <ac:spMkLst>
            <pc:docMk/>
            <pc:sldMk cId="0" sldId="256"/>
            <ac:spMk id="33" creationId="{A90881CA-5A71-0A5B-012E-17F1026C1023}"/>
          </ac:spMkLst>
        </pc:spChg>
        <pc:spChg chg="add del">
          <ac:chgData name="Alejandro Romero Linares" userId="dfbb5314c4e1bef1" providerId="LiveId" clId="{7CEB2B27-FDA4-4EAE-8E1D-1BC3A01CCC24}" dt="2024-02-29T21:59:30.886" v="1263" actId="22"/>
          <ac:spMkLst>
            <pc:docMk/>
            <pc:sldMk cId="0" sldId="256"/>
            <ac:spMk id="35" creationId="{7722C1FD-24DD-99F6-36A7-BDB7D12C5028}"/>
          </ac:spMkLst>
        </pc:spChg>
        <pc:spChg chg="add mod">
          <ac:chgData name="Alejandro Romero Linares" userId="dfbb5314c4e1bef1" providerId="LiveId" clId="{7CEB2B27-FDA4-4EAE-8E1D-1BC3A01CCC24}" dt="2024-02-29T22:07:17.953" v="1383" actId="207"/>
          <ac:spMkLst>
            <pc:docMk/>
            <pc:sldMk cId="0" sldId="256"/>
            <ac:spMk id="37" creationId="{AED58762-74AB-F38F-DCEC-D6EB05933711}"/>
          </ac:spMkLst>
        </pc:spChg>
        <pc:spChg chg="add mod">
          <ac:chgData name="Alejandro Romero Linares" userId="dfbb5314c4e1bef1" providerId="LiveId" clId="{7CEB2B27-FDA4-4EAE-8E1D-1BC3A01CCC24}" dt="2024-02-29T22:07:17.953" v="1383" actId="207"/>
          <ac:spMkLst>
            <pc:docMk/>
            <pc:sldMk cId="0" sldId="256"/>
            <ac:spMk id="38" creationId="{B6A3E739-56AD-B77B-EE56-D79857965178}"/>
          </ac:spMkLst>
        </pc:spChg>
        <pc:grpChg chg="add del mod">
          <ac:chgData name="Alejandro Romero Linares" userId="dfbb5314c4e1bef1" providerId="LiveId" clId="{7CEB2B27-FDA4-4EAE-8E1D-1BC3A01CCC24}" dt="2024-02-29T15:44:50.105" v="149" actId="478"/>
          <ac:grpSpMkLst>
            <pc:docMk/>
            <pc:sldMk cId="0" sldId="256"/>
            <ac:grpSpMk id="12" creationId="{4F9ABDA3-A17F-3529-6AE0-B7DDD9D036D9}"/>
          </ac:grpSpMkLst>
        </pc:grpChg>
        <pc:picChg chg="add del mod modCrop">
          <ac:chgData name="Alejandro Romero Linares" userId="dfbb5314c4e1bef1" providerId="LiveId" clId="{7CEB2B27-FDA4-4EAE-8E1D-1BC3A01CCC24}" dt="2024-02-29T17:28:32.861" v="803" actId="21"/>
          <ac:picMkLst>
            <pc:docMk/>
            <pc:sldMk cId="0" sldId="256"/>
            <ac:picMk id="18" creationId="{21C085C6-BC10-A40E-7F32-64FBE91D4E6F}"/>
          </ac:picMkLst>
        </pc:picChg>
        <pc:picChg chg="add del mod">
          <ac:chgData name="Alejandro Romero Linares" userId="dfbb5314c4e1bef1" providerId="LiveId" clId="{7CEB2B27-FDA4-4EAE-8E1D-1BC3A01CCC24}" dt="2024-02-29T17:28:32.861" v="803" actId="21"/>
          <ac:picMkLst>
            <pc:docMk/>
            <pc:sldMk cId="0" sldId="256"/>
            <ac:picMk id="22" creationId="{B3736175-6999-73C1-0327-28905F449B10}"/>
          </ac:picMkLst>
        </pc:picChg>
        <pc:picChg chg="add mod ord modCrop">
          <ac:chgData name="Alejandro Romero Linares" userId="dfbb5314c4e1bef1" providerId="LiveId" clId="{7CEB2B27-FDA4-4EAE-8E1D-1BC3A01CCC24}" dt="2024-02-29T22:06:29.195" v="1369" actId="1076"/>
          <ac:picMkLst>
            <pc:docMk/>
            <pc:sldMk cId="0" sldId="256"/>
            <ac:picMk id="25" creationId="{2166B587-690C-91EB-66C2-5F2C96E50093}"/>
          </ac:picMkLst>
        </pc:picChg>
        <pc:picChg chg="add mod ord modCrop">
          <ac:chgData name="Alejandro Romero Linares" userId="dfbb5314c4e1bef1" providerId="LiveId" clId="{7CEB2B27-FDA4-4EAE-8E1D-1BC3A01CCC24}" dt="2024-02-29T21:57:21.955" v="1222" actId="1076"/>
          <ac:picMkLst>
            <pc:docMk/>
            <pc:sldMk cId="0" sldId="256"/>
            <ac:picMk id="28" creationId="{AC0A0346-C26E-B727-0E89-616E83BB92B1}"/>
          </ac:picMkLst>
        </pc:picChg>
        <pc:picChg chg="add mod modCrop">
          <ac:chgData name="Alejandro Romero Linares" userId="dfbb5314c4e1bef1" providerId="LiveId" clId="{7CEB2B27-FDA4-4EAE-8E1D-1BC3A01CCC24}" dt="2024-02-29T21:57:17.820" v="1221" actId="732"/>
          <ac:picMkLst>
            <pc:docMk/>
            <pc:sldMk cId="0" sldId="256"/>
            <ac:picMk id="29" creationId="{8C3A7689-ADCA-57F2-BDEA-8DC66125D60A}"/>
          </ac:picMkLst>
        </pc:picChg>
        <pc:picChg chg="add mod">
          <ac:chgData name="Alejandro Romero Linares" userId="dfbb5314c4e1bef1" providerId="LiveId" clId="{7CEB2B27-FDA4-4EAE-8E1D-1BC3A01CCC24}" dt="2024-02-29T22:06:44.563" v="1375" actId="688"/>
          <ac:picMkLst>
            <pc:docMk/>
            <pc:sldMk cId="0" sldId="256"/>
            <ac:picMk id="39" creationId="{336D6FEA-1978-54D1-D0CA-523845BACF3C}"/>
          </ac:picMkLst>
        </pc:picChg>
        <pc:picChg chg="add mod">
          <ac:chgData name="Alejandro Romero Linares" userId="dfbb5314c4e1bef1" providerId="LiveId" clId="{7CEB2B27-FDA4-4EAE-8E1D-1BC3A01CCC24}" dt="2024-02-29T22:06:47.899" v="1377" actId="1076"/>
          <ac:picMkLst>
            <pc:docMk/>
            <pc:sldMk cId="0" sldId="256"/>
            <ac:picMk id="40" creationId="{C629D8F6-E19D-B038-F9B4-02C701F669F2}"/>
          </ac:picMkLst>
        </pc:picChg>
      </pc:sldChg>
      <pc:sldChg chg="addSp delSp modSp mod modAnim">
        <pc:chgData name="Alejandro Romero Linares" userId="dfbb5314c4e1bef1" providerId="LiveId" clId="{7CEB2B27-FDA4-4EAE-8E1D-1BC3A01CCC24}" dt="2024-02-29T22:31:18.879" v="1819"/>
        <pc:sldMkLst>
          <pc:docMk/>
          <pc:sldMk cId="0" sldId="257"/>
        </pc:sldMkLst>
        <pc:spChg chg="mod">
          <ac:chgData name="Alejandro Romero Linares" userId="dfbb5314c4e1bef1" providerId="LiveId" clId="{7CEB2B27-FDA4-4EAE-8E1D-1BC3A01CCC24}" dt="2024-02-29T22:09:07.013" v="1394" actId="1076"/>
          <ac:spMkLst>
            <pc:docMk/>
            <pc:sldMk cId="0" sldId="257"/>
            <ac:spMk id="2" creationId="{00000000-0000-0000-0000-000000000000}"/>
          </ac:spMkLst>
        </pc:spChg>
        <pc:spChg chg="add mod">
          <ac:chgData name="Alejandro Romero Linares" userId="dfbb5314c4e1bef1" providerId="LiveId" clId="{7CEB2B27-FDA4-4EAE-8E1D-1BC3A01CCC24}" dt="2024-02-29T15:42:09.486" v="134"/>
          <ac:spMkLst>
            <pc:docMk/>
            <pc:sldMk cId="0" sldId="257"/>
            <ac:spMk id="5" creationId="{0A060DB7-809B-F92A-484C-55BAB84ECF02}"/>
          </ac:spMkLst>
        </pc:spChg>
        <pc:spChg chg="add mod">
          <ac:chgData name="Alejandro Romero Linares" userId="dfbb5314c4e1bef1" providerId="LiveId" clId="{7CEB2B27-FDA4-4EAE-8E1D-1BC3A01CCC24}" dt="2024-02-29T15:42:09.486" v="134"/>
          <ac:spMkLst>
            <pc:docMk/>
            <pc:sldMk cId="0" sldId="257"/>
            <ac:spMk id="6" creationId="{B6717C8E-3170-7C77-B720-B978F3DC3CE1}"/>
          </ac:spMkLst>
        </pc:spChg>
        <pc:spChg chg="add del mod">
          <ac:chgData name="Alejandro Romero Linares" userId="dfbb5314c4e1bef1" providerId="LiveId" clId="{7CEB2B27-FDA4-4EAE-8E1D-1BC3A01CCC24}" dt="2024-02-29T15:42:52.518" v="137" actId="478"/>
          <ac:spMkLst>
            <pc:docMk/>
            <pc:sldMk cId="0" sldId="257"/>
            <ac:spMk id="7" creationId="{61D5F84B-E401-81EE-7B14-6813E36550C5}"/>
          </ac:spMkLst>
        </pc:spChg>
        <pc:spChg chg="add mod">
          <ac:chgData name="Alejandro Romero Linares" userId="dfbb5314c4e1bef1" providerId="LiveId" clId="{7CEB2B27-FDA4-4EAE-8E1D-1BC3A01CCC24}" dt="2024-02-29T16:55:15.152" v="479" actId="14100"/>
          <ac:spMkLst>
            <pc:docMk/>
            <pc:sldMk cId="0" sldId="257"/>
            <ac:spMk id="8" creationId="{7F55EEB7-76DF-3395-D8AF-70E81F4BFA7A}"/>
          </ac:spMkLst>
        </pc:spChg>
        <pc:spChg chg="add mod">
          <ac:chgData name="Alejandro Romero Linares" userId="dfbb5314c4e1bef1" providerId="LiveId" clId="{7CEB2B27-FDA4-4EAE-8E1D-1BC3A01CCC24}" dt="2024-02-29T22:31:07.601" v="1816" actId="20578"/>
          <ac:spMkLst>
            <pc:docMk/>
            <pc:sldMk cId="0" sldId="257"/>
            <ac:spMk id="9" creationId="{2A213B2C-C252-C3D0-3047-38F24C382591}"/>
          </ac:spMkLst>
        </pc:spChg>
        <pc:spChg chg="add mod">
          <ac:chgData name="Alejandro Romero Linares" userId="dfbb5314c4e1bef1" providerId="LiveId" clId="{7CEB2B27-FDA4-4EAE-8E1D-1BC3A01CCC24}" dt="2024-02-29T22:09:21.602" v="1416" actId="20577"/>
          <ac:spMkLst>
            <pc:docMk/>
            <pc:sldMk cId="0" sldId="257"/>
            <ac:spMk id="16" creationId="{B6B7001F-E3BE-41D9-8792-2FFCF3DF5FB3}"/>
          </ac:spMkLst>
        </pc:spChg>
        <pc:graphicFrameChg chg="add mod modGraphic">
          <ac:chgData name="Alejandro Romero Linares" userId="dfbb5314c4e1bef1" providerId="LiveId" clId="{7CEB2B27-FDA4-4EAE-8E1D-1BC3A01CCC24}" dt="2024-02-29T22:23:27.086" v="1737" actId="113"/>
          <ac:graphicFrameMkLst>
            <pc:docMk/>
            <pc:sldMk cId="0" sldId="257"/>
            <ac:graphicFrameMk id="10" creationId="{3ECE0729-C71C-F56D-C11F-E422894FB19E}"/>
          </ac:graphicFrameMkLst>
        </pc:graphicFrameChg>
        <pc:picChg chg="add mod ord modCrop">
          <ac:chgData name="Alejandro Romero Linares" userId="dfbb5314c4e1bef1" providerId="LiveId" clId="{7CEB2B27-FDA4-4EAE-8E1D-1BC3A01CCC24}" dt="2024-02-29T22:29:32.261" v="1805" actId="1076"/>
          <ac:picMkLst>
            <pc:docMk/>
            <pc:sldMk cId="0" sldId="257"/>
            <ac:picMk id="4" creationId="{C0262B13-89ED-86E1-3873-AF5086A14ED4}"/>
          </ac:picMkLst>
        </pc:picChg>
        <pc:picChg chg="add mod ord modCrop">
          <ac:chgData name="Alejandro Romero Linares" userId="dfbb5314c4e1bef1" providerId="LiveId" clId="{7CEB2B27-FDA4-4EAE-8E1D-1BC3A01CCC24}" dt="2024-02-29T22:29:35.050" v="1806" actId="1076"/>
          <ac:picMkLst>
            <pc:docMk/>
            <pc:sldMk cId="0" sldId="257"/>
            <ac:picMk id="11" creationId="{CB8EE771-6C8F-2496-0626-C70F95684950}"/>
          </ac:picMkLst>
        </pc:picChg>
        <pc:picChg chg="add mod ord modCrop">
          <ac:chgData name="Alejandro Romero Linares" userId="dfbb5314c4e1bef1" providerId="LiveId" clId="{7CEB2B27-FDA4-4EAE-8E1D-1BC3A01CCC24}" dt="2024-02-29T22:29:48.249" v="1809" actId="1076"/>
          <ac:picMkLst>
            <pc:docMk/>
            <pc:sldMk cId="0" sldId="257"/>
            <ac:picMk id="12" creationId="{332B53EB-7EDA-6F6E-3AD9-B1CD4B4E5C9C}"/>
          </ac:picMkLst>
        </pc:picChg>
        <pc:picChg chg="add mod modCrop">
          <ac:chgData name="Alejandro Romero Linares" userId="dfbb5314c4e1bef1" providerId="LiveId" clId="{7CEB2B27-FDA4-4EAE-8E1D-1BC3A01CCC24}" dt="2024-02-29T22:29:28.625" v="1804" actId="1076"/>
          <ac:picMkLst>
            <pc:docMk/>
            <pc:sldMk cId="0" sldId="257"/>
            <ac:picMk id="13" creationId="{2A715DD2-157E-9B91-16DA-768E449B0888}"/>
          </ac:picMkLst>
        </pc:picChg>
        <pc:picChg chg="add mod ord modCrop">
          <ac:chgData name="Alejandro Romero Linares" userId="dfbb5314c4e1bef1" providerId="LiveId" clId="{7CEB2B27-FDA4-4EAE-8E1D-1BC3A01CCC24}" dt="2024-02-29T22:29:38.545" v="1807" actId="1076"/>
          <ac:picMkLst>
            <pc:docMk/>
            <pc:sldMk cId="0" sldId="257"/>
            <ac:picMk id="14" creationId="{18530A95-BAAB-C358-4638-C88D372BD4E0}"/>
          </ac:picMkLst>
        </pc:picChg>
        <pc:picChg chg="add mod ord modCrop">
          <ac:chgData name="Alejandro Romero Linares" userId="dfbb5314c4e1bef1" providerId="LiveId" clId="{7CEB2B27-FDA4-4EAE-8E1D-1BC3A01CCC24}" dt="2024-02-29T22:29:44.665" v="1808" actId="1076"/>
          <ac:picMkLst>
            <pc:docMk/>
            <pc:sldMk cId="0" sldId="257"/>
            <ac:picMk id="15" creationId="{63D0273C-AA79-70A1-71DB-D7E32ADBD582}"/>
          </ac:picMkLst>
        </pc:picChg>
        <pc:picChg chg="add mod modCrop">
          <ac:chgData name="Alejandro Romero Linares" userId="dfbb5314c4e1bef1" providerId="LiveId" clId="{7CEB2B27-FDA4-4EAE-8E1D-1BC3A01CCC24}" dt="2024-02-29T22:11:57.610" v="1452" actId="1076"/>
          <ac:picMkLst>
            <pc:docMk/>
            <pc:sldMk cId="0" sldId="257"/>
            <ac:picMk id="17" creationId="{FF45F9DE-9A71-585D-FFF8-60BD646E9EC6}"/>
          </ac:picMkLst>
        </pc:picChg>
        <pc:picChg chg="add mod">
          <ac:chgData name="Alejandro Romero Linares" userId="dfbb5314c4e1bef1" providerId="LiveId" clId="{7CEB2B27-FDA4-4EAE-8E1D-1BC3A01CCC24}" dt="2024-02-29T22:11:54.147" v="1450" actId="1076"/>
          <ac:picMkLst>
            <pc:docMk/>
            <pc:sldMk cId="0" sldId="257"/>
            <ac:picMk id="18" creationId="{21C085C6-BC10-A40E-7F32-64FBE91D4E6F}"/>
          </ac:picMkLst>
        </pc:picChg>
        <pc:picChg chg="add mod modCrop">
          <ac:chgData name="Alejandro Romero Linares" userId="dfbb5314c4e1bef1" providerId="LiveId" clId="{7CEB2B27-FDA4-4EAE-8E1D-1BC3A01CCC24}" dt="2024-02-29T22:11:55.954" v="1451" actId="1076"/>
          <ac:picMkLst>
            <pc:docMk/>
            <pc:sldMk cId="0" sldId="257"/>
            <ac:picMk id="22" creationId="{B3736175-6999-73C1-0327-28905F449B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0;p1">
            <a:extLst>
              <a:ext uri="{FF2B5EF4-FFF2-40B4-BE49-F238E27FC236}">
                <a16:creationId xmlns:a16="http://schemas.microsoft.com/office/drawing/2014/main" id="{98A5BD55-82FC-9563-11F0-E36D03DDC786}"/>
              </a:ext>
            </a:extLst>
          </p:cNvPr>
          <p:cNvSpPr txBox="1"/>
          <p:nvPr/>
        </p:nvSpPr>
        <p:spPr>
          <a:xfrm>
            <a:off x="3779341" y="1419622"/>
            <a:ext cx="5224664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Estudio observacional retrospectivo descriptivo </a:t>
            </a:r>
            <a:r>
              <a:rPr lang="es-ES" sz="11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(ago21-oct23)</a:t>
            </a:r>
            <a:endParaRPr lang="es-ES" sz="1500" dirty="0">
              <a:latin typeface="Arial Nova Light" panose="020B0304020202020204" pitchFamily="34" charset="0"/>
              <a:cs typeface="Arial" panose="020B0604020202020204" pitchFamily="34" charset="0"/>
              <a:sym typeface="Calibri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500" dirty="0" err="1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TEPa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 de afectación central y </a:t>
            </a:r>
            <a:r>
              <a:rPr lang="es-E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riesgo intermedio-alto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.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Realización de </a:t>
            </a:r>
            <a:r>
              <a:rPr lang="es-E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trombectomía mecánica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Medición de parámetros ecocardiográficos pre (&lt;72h) y </a:t>
            </a:r>
            <a:r>
              <a:rPr lang="es-ES" sz="1500" dirty="0" err="1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postprocedimiento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 (24h) y parámetros analíticos pre y post. (</a:t>
            </a:r>
            <a:r>
              <a:rPr lang="es-ES" sz="1500" dirty="0" err="1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signf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. si p&lt;0.05)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Cuantificaron de eventuales </a:t>
            </a:r>
            <a:r>
              <a:rPr lang="es-ES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complicaciones </a:t>
            </a:r>
            <a:r>
              <a:rPr lang="es-ES" sz="1500" dirty="0" err="1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intraprocedimiento</a:t>
            </a:r>
            <a:endParaRPr lang="es-ES" sz="1500" dirty="0">
              <a:latin typeface="Arial Nova Light" panose="020B03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2B6D678-0BE7-3578-67FD-99764183050D}"/>
              </a:ext>
            </a:extLst>
          </p:cNvPr>
          <p:cNvSpPr/>
          <p:nvPr/>
        </p:nvSpPr>
        <p:spPr>
          <a:xfrm>
            <a:off x="4716016" y="1224089"/>
            <a:ext cx="4308169" cy="2505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30EF5126-104D-666A-8E48-A08062A0900E}"/>
              </a:ext>
            </a:extLst>
          </p:cNvPr>
          <p:cNvSpPr/>
          <p:nvPr/>
        </p:nvSpPr>
        <p:spPr>
          <a:xfrm>
            <a:off x="2555776" y="843558"/>
            <a:ext cx="6473703" cy="3967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54FCBC0-087C-7453-0B39-07BE7212C966}"/>
              </a:ext>
            </a:extLst>
          </p:cNvPr>
          <p:cNvSpPr/>
          <p:nvPr/>
        </p:nvSpPr>
        <p:spPr>
          <a:xfrm>
            <a:off x="1900687" y="51470"/>
            <a:ext cx="7128792" cy="7920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6391833-62FD-CE8D-155B-01E9C3F65A37}"/>
              </a:ext>
            </a:extLst>
          </p:cNvPr>
          <p:cNvSpPr txBox="1"/>
          <p:nvPr/>
        </p:nvSpPr>
        <p:spPr>
          <a:xfrm>
            <a:off x="1763688" y="51470"/>
            <a:ext cx="73803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TROMBECTOMÍA MECÁNICA PERCUTÁNEA PARA EL TRATAMIENTO DE TROMBOEMBOLISMO PULMONAR AGUDO DE RIESGO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INTERMEDIO-ALTO. EXPERIENCIA DE UN CENTRO DE TERCER NIVEL.</a:t>
            </a:r>
          </a:p>
          <a:p>
            <a:pPr marL="228600" indent="-228600" algn="r">
              <a:buAutoNum type="alphaUcPeriod"/>
            </a:pPr>
            <a:r>
              <a:rPr lang="es-ES" sz="1200" dirty="0">
                <a:latin typeface="Arial Nova Light" panose="020B0304020202020204" pitchFamily="34" charset="0"/>
              </a:rPr>
              <a:t>Romero Linares, P.I. García Flores, B. Alcázar Navarrete, A. Almansa López, A. Jiménez Antón,</a:t>
            </a:r>
          </a:p>
          <a:p>
            <a:pPr algn="r"/>
            <a:r>
              <a:rPr lang="es-ES" sz="1200" dirty="0">
                <a:latin typeface="Arial Nova Light" panose="020B0304020202020204" pitchFamily="34" charset="0"/>
              </a:rPr>
              <a:t> A. Hammadi Ahmed, </a:t>
            </a:r>
            <a:r>
              <a:rPr lang="es-ES" sz="1200" dirty="0" err="1">
                <a:latin typeface="Arial Nova Light" panose="020B0304020202020204" pitchFamily="34" charset="0"/>
              </a:rPr>
              <a:t>C.Hoyas</a:t>
            </a:r>
            <a:r>
              <a:rPr lang="es-ES" sz="1200" dirty="0">
                <a:latin typeface="Arial Nova Light" panose="020B0304020202020204" pitchFamily="34" charset="0"/>
              </a:rPr>
              <a:t> Sánchez, L. Álvarez Muro, A. Menéndez Lobo, J. J. </a:t>
            </a:r>
            <a:r>
              <a:rPr lang="es-ES" sz="1200" dirty="0" err="1">
                <a:latin typeface="Arial Nova Light" panose="020B0304020202020204" pitchFamily="34" charset="0"/>
              </a:rPr>
              <a:t>Ciampi</a:t>
            </a:r>
            <a:r>
              <a:rPr lang="es-ES" sz="1200" dirty="0">
                <a:latin typeface="Arial Nova Light" panose="020B0304020202020204" pitchFamily="34" charset="0"/>
              </a:rPr>
              <a:t> </a:t>
            </a:r>
            <a:r>
              <a:rPr lang="es-ES" sz="1200" dirty="0" err="1">
                <a:latin typeface="Arial Nova Light" panose="020B0304020202020204" pitchFamily="34" charset="0"/>
              </a:rPr>
              <a:t>Dopazo</a:t>
            </a:r>
            <a:endParaRPr lang="es-ES" sz="1200" dirty="0">
              <a:latin typeface="Arial Nova Light" panose="020B0304020202020204" pitchFamily="34" charset="0"/>
            </a:endParaRPr>
          </a:p>
          <a:p>
            <a:pPr algn="r"/>
            <a:r>
              <a:rPr lang="es-ES" i="1" dirty="0">
                <a:solidFill>
                  <a:srgbClr val="17375E"/>
                </a:solidFill>
                <a:latin typeface="Arial Nova Light" panose="020B0304020202020204" pitchFamily="34" charset="0"/>
              </a:rPr>
              <a:t>H.U. Virgen de las Nieves, Granada, España</a:t>
            </a:r>
          </a:p>
        </p:txBody>
      </p:sp>
      <p:sp>
        <p:nvSpPr>
          <p:cNvPr id="7" name="Google Shape;84;p1">
            <a:extLst>
              <a:ext uri="{FF2B5EF4-FFF2-40B4-BE49-F238E27FC236}">
                <a16:creationId xmlns:a16="http://schemas.microsoft.com/office/drawing/2014/main" id="{29A45799-93A4-DF99-EDD0-482D7C802CC6}"/>
              </a:ext>
            </a:extLst>
          </p:cNvPr>
          <p:cNvSpPr/>
          <p:nvPr/>
        </p:nvSpPr>
        <p:spPr>
          <a:xfrm>
            <a:off x="139424" y="1316282"/>
            <a:ext cx="3639917" cy="3785652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5;p1">
            <a:extLst>
              <a:ext uri="{FF2B5EF4-FFF2-40B4-BE49-F238E27FC236}">
                <a16:creationId xmlns:a16="http://schemas.microsoft.com/office/drawing/2014/main" id="{DF9444EE-0499-C3F0-A8A5-0D78D4BCB954}"/>
              </a:ext>
            </a:extLst>
          </p:cNvPr>
          <p:cNvSpPr/>
          <p:nvPr/>
        </p:nvSpPr>
        <p:spPr>
          <a:xfrm>
            <a:off x="3840403" y="1505778"/>
            <a:ext cx="5183781" cy="1871968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92;p1">
            <a:extLst>
              <a:ext uri="{FF2B5EF4-FFF2-40B4-BE49-F238E27FC236}">
                <a16:creationId xmlns:a16="http://schemas.microsoft.com/office/drawing/2014/main" id="{98A25277-DFAE-7B65-18BB-D7FB19BAF2B1}"/>
              </a:ext>
            </a:extLst>
          </p:cNvPr>
          <p:cNvSpPr txBox="1"/>
          <p:nvPr/>
        </p:nvSpPr>
        <p:spPr>
          <a:xfrm>
            <a:off x="6727253" y="3235091"/>
            <a:ext cx="2231079" cy="430857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 Y MÉTODOS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88;p1">
            <a:extLst>
              <a:ext uri="{FF2B5EF4-FFF2-40B4-BE49-F238E27FC236}">
                <a16:creationId xmlns:a16="http://schemas.microsoft.com/office/drawing/2014/main" id="{563CFAD5-9E82-C8C0-EADA-3BD2958BACE7}"/>
              </a:ext>
            </a:extLst>
          </p:cNvPr>
          <p:cNvSpPr txBox="1"/>
          <p:nvPr/>
        </p:nvSpPr>
        <p:spPr>
          <a:xfrm>
            <a:off x="251520" y="915566"/>
            <a:ext cx="15885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378C560-0C46-43CA-5149-AF93A82E69B2}"/>
              </a:ext>
            </a:extLst>
          </p:cNvPr>
          <p:cNvSpPr txBox="1"/>
          <p:nvPr/>
        </p:nvSpPr>
        <p:spPr>
          <a:xfrm>
            <a:off x="139995" y="1316282"/>
            <a:ext cx="363991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La trombectomía mecánica percutánea es una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Nova Light" panose="020B0304020202020204" pitchFamily="34" charset="0"/>
                <a:cs typeface="Arial" panose="020B0604020202020204" pitchFamily="34" charset="0"/>
              </a:rPr>
              <a:t>alternativa terapéutica 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en pacientes con </a:t>
            </a:r>
            <a:r>
              <a:rPr lang="es-E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TEPa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 de riesgo intermedio-alto 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con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 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nivel de evidencia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Nova Light" panose="020B0304020202020204" pitchFamily="34" charset="0"/>
                <a:cs typeface="Arial" panose="020B0604020202020204" pitchFamily="34" charset="0"/>
              </a:rPr>
              <a:t>II-A</a:t>
            </a:r>
            <a:r>
              <a:rPr lang="es-ES" sz="1500" dirty="0">
                <a:highlight>
                  <a:srgbClr val="FFFF00"/>
                </a:highlight>
                <a:latin typeface="Arial Nova Light" panose="020B03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es-ES" sz="1500" dirty="0"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Numerosos estudios demuestran que la </a:t>
            </a:r>
            <a:r>
              <a:rPr lang="es-ES" sz="1500" dirty="0" err="1">
                <a:latin typeface="Arial Nova Light" panose="020B0304020202020204" pitchFamily="34" charset="0"/>
                <a:cs typeface="Arial" panose="020B0604020202020204" pitchFamily="34" charset="0"/>
              </a:rPr>
              <a:t>repermeabilización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 precoz es beneficiosa para la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Nova Light" panose="020B0304020202020204" pitchFamily="34" charset="0"/>
                <a:cs typeface="Arial" panose="020B0604020202020204" pitchFamily="34" charset="0"/>
              </a:rPr>
              <a:t>función de del VD 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y evitar shock cardiogénico</a:t>
            </a:r>
            <a:endParaRPr lang="es-E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500" dirty="0"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El objetivo de este estudio es describir y exponer los resultados a corto plazo que ha arrojado el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nuevo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 Nova Light" panose="020B0304020202020204" pitchFamily="34" charset="0"/>
                <a:cs typeface="Arial" panose="020B0604020202020204" pitchFamily="34" charset="0"/>
              </a:rPr>
              <a:t>protocolo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 de trombectomía mecánica 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</a:rPr>
              <a:t>percutánea desarrollado en el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H.U. Virgen de las Nieves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8C3A7689-ADCA-57F2-BDEA-8DC66125D6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19"/>
          <a:stretch/>
        </p:blipFill>
        <p:spPr>
          <a:xfrm>
            <a:off x="3927703" y="3493678"/>
            <a:ext cx="1220361" cy="963076"/>
          </a:xfrm>
          <a:prstGeom prst="rect">
            <a:avLst/>
          </a:prstGeom>
          <a:ln w="38100" cap="sq">
            <a:solidFill>
              <a:srgbClr val="4F81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C0A0346-C26E-B727-0E89-616E83BB92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64" t="6389" r="13743" b="48036"/>
          <a:stretch/>
        </p:blipFill>
        <p:spPr>
          <a:xfrm>
            <a:off x="4865304" y="4155951"/>
            <a:ext cx="1177080" cy="803693"/>
          </a:xfrm>
          <a:prstGeom prst="rect">
            <a:avLst/>
          </a:prstGeom>
          <a:ln w="38100" cap="sq">
            <a:solidFill>
              <a:srgbClr val="4F81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166B587-690C-91EB-66C2-5F2C96E500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3" t="3328" r="58859" b="21614"/>
          <a:stretch/>
        </p:blipFill>
        <p:spPr>
          <a:xfrm>
            <a:off x="5805670" y="3544624"/>
            <a:ext cx="811268" cy="779711"/>
          </a:xfrm>
          <a:prstGeom prst="rect">
            <a:avLst/>
          </a:prstGeom>
          <a:ln w="38100" cap="sq">
            <a:solidFill>
              <a:srgbClr val="4F81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A90881CA-5A71-0A5B-012E-17F1026C1023}"/>
              </a:ext>
            </a:extLst>
          </p:cNvPr>
          <p:cNvSpPr txBox="1"/>
          <p:nvPr/>
        </p:nvSpPr>
        <p:spPr>
          <a:xfrm>
            <a:off x="3840404" y="4469877"/>
            <a:ext cx="94841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&gt;/= </a:t>
            </a: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 a. lobar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ED58762-74AB-F38F-DCEC-D6EB05933711}"/>
              </a:ext>
            </a:extLst>
          </p:cNvPr>
          <p:cNvSpPr txBox="1"/>
          <p:nvPr/>
        </p:nvSpPr>
        <p:spPr>
          <a:xfrm>
            <a:off x="6050910" y="4604426"/>
            <a:ext cx="55565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BNP</a:t>
            </a: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&gt; 100</a:t>
            </a:r>
            <a:endParaRPr lang="es-ES" sz="10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lang="es-ES" sz="10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 I US&gt; 45</a:t>
            </a: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6A3E739-56AD-B77B-EE56-D79857965178}"/>
              </a:ext>
            </a:extLst>
          </p:cNvPr>
          <p:cNvSpPr txBox="1"/>
          <p:nvPr/>
        </p:nvSpPr>
        <p:spPr>
          <a:xfrm>
            <a:off x="6579120" y="3639571"/>
            <a:ext cx="81126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Sobrecarga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VD</a:t>
            </a: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336D6FEA-1978-54D1-D0CA-523845BACF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41" b="96019" l="6823" r="92396">
                        <a14:foregroundMark x1="40677" y1="12222" x2="51146" y2="13241"/>
                        <a14:foregroundMark x1="51302" y1="5741" x2="51302" y2="5741"/>
                        <a14:foregroundMark x1="92396" y1="43148" x2="92396" y2="43148"/>
                        <a14:foregroundMark x1="6823" y1="68704" x2="6823" y2="68704"/>
                        <a14:foregroundMark x1="21302" y1="92500" x2="21302" y2="92500"/>
                        <a14:foregroundMark x1="16198" y1="96019" x2="16198" y2="96019"/>
                        <a14:foregroundMark x1="38594" y1="25093" x2="38594" y2="25093"/>
                        <a14:foregroundMark x1="44271" y1="29444" x2="48594" y2="31481"/>
                        <a14:foregroundMark x1="37344" y1="24722" x2="42292" y2="290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957201">
            <a:off x="7658621" y="3726274"/>
            <a:ext cx="1547664" cy="870561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C629D8F6-E19D-B038-F9B4-02C701F669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315" b="90648" l="10000" r="90000">
                        <a14:foregroundMark x1="51510" y1="14074" x2="51510" y2="14074"/>
                        <a14:foregroundMark x1="46823" y1="8426" x2="46823" y2="8426"/>
                        <a14:foregroundMark x1="43854" y1="12037" x2="43854" y2="12037"/>
                        <a14:foregroundMark x1="36094" y1="21111" x2="36094" y2="21111"/>
                        <a14:foregroundMark x1="35990" y1="21944" x2="35990" y2="21944"/>
                        <a14:foregroundMark x1="35833" y1="21944" x2="35833" y2="21944"/>
                        <a14:foregroundMark x1="34531" y1="27315" x2="34517" y2="27713"/>
                        <a14:foregroundMark x1="37635" y1="22315" x2="37813" y2="19167"/>
                        <a14:foregroundMark x1="37315" y1="27970" x2="37635" y2="22315"/>
                        <a14:foregroundMark x1="36861" y1="36001" x2="37012" y2="33327"/>
                        <a14:foregroundMark x1="36708" y1="38704" x2="36764" y2="37707"/>
                        <a14:foregroundMark x1="35990" y1="51389" x2="36708" y2="38704"/>
                        <a14:foregroundMark x1="40877" y1="15737" x2="43438" y2="12870"/>
                        <a14:foregroundMark x1="37813" y1="19167" x2="38377" y2="18536"/>
                        <a14:foregroundMark x1="41017" y1="15737" x2="50938" y2="7315"/>
                        <a14:foregroundMark x1="35885" y1="20093" x2="38224" y2="18108"/>
                        <a14:foregroundMark x1="37542" y1="16202" x2="37448" y2="16296"/>
                        <a14:foregroundMark x1="46250" y1="7500" x2="38007" y2="15737"/>
                        <a14:foregroundMark x1="58281" y1="25926" x2="58281" y2="27130"/>
                        <a14:foregroundMark x1="34531" y1="85648" x2="58750" y2="81852"/>
                        <a14:foregroundMark x1="58750" y1="81852" x2="59531" y2="90648"/>
                        <a14:foregroundMark x1="61198" y1="81019" x2="73958" y2="83426"/>
                        <a14:foregroundMark x1="35417" y1="24074" x2="35417" y2="24074"/>
                        <a14:backgroundMark x1="39896" y1="22315" x2="39896" y2="22315"/>
                        <a14:backgroundMark x1="44635" y1="19722" x2="38802" y2="19722"/>
                        <a14:backgroundMark x1="37240" y1="27963" x2="37083" y2="33333"/>
                        <a14:backgroundMark x1="36198" y1="38704" x2="36198" y2="38704"/>
                        <a14:backgroundMark x1="36302" y1="36111" x2="36406" y2="37778"/>
                        <a14:backgroundMark x1="36875" y1="27130" x2="37083" y2="25093"/>
                        <a14:backgroundMark x1="33958" y1="76389" x2="33958" y2="76389"/>
                        <a14:backgroundMark x1="32500" y1="77778" x2="38229" y2="78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2805" y="3863916"/>
            <a:ext cx="1870577" cy="105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14" grpId="0" animBg="1"/>
      <p:bldP spid="15" grpId="0" animBg="1"/>
      <p:bldP spid="20" grpId="0"/>
      <p:bldP spid="33" grpId="0"/>
      <p:bldP spid="37" grpId="0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7242" y="1596943"/>
            <a:ext cx="7772400" cy="1102519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Google Shape;113;g2094308c073_0_30">
            <a:extLst>
              <a:ext uri="{FF2B5EF4-FFF2-40B4-BE49-F238E27FC236}">
                <a16:creationId xmlns:a16="http://schemas.microsoft.com/office/drawing/2014/main" id="{7F55EEB7-76DF-3395-D8AF-70E81F4BFA7A}"/>
              </a:ext>
            </a:extLst>
          </p:cNvPr>
          <p:cNvSpPr/>
          <p:nvPr/>
        </p:nvSpPr>
        <p:spPr>
          <a:xfrm>
            <a:off x="2195737" y="123479"/>
            <a:ext cx="6624736" cy="1062536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14;g2094308c073_0_30">
            <a:extLst>
              <a:ext uri="{FF2B5EF4-FFF2-40B4-BE49-F238E27FC236}">
                <a16:creationId xmlns:a16="http://schemas.microsoft.com/office/drawing/2014/main" id="{2A213B2C-C252-C3D0-3047-38F24C382591}"/>
              </a:ext>
            </a:extLst>
          </p:cNvPr>
          <p:cNvSpPr txBox="1"/>
          <p:nvPr/>
        </p:nvSpPr>
        <p:spPr>
          <a:xfrm>
            <a:off x="2225703" y="93487"/>
            <a:ext cx="6564803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/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La trombectomía mecánica es una alternativa terapéutica </a:t>
            </a:r>
            <a:r>
              <a:rPr lang="es-E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38761D"/>
                </a:highlight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segura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 para los pacientes con intermedio-alto que ofrece </a:t>
            </a:r>
            <a:r>
              <a:rPr lang="es-E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38761D"/>
                </a:highlight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mejorías clínicas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, así como en la sobrecarga </a:t>
            </a:r>
            <a:r>
              <a:rPr lang="es-ES" sz="1500" dirty="0" err="1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driesgoe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 cavidades derechas reflejadas en </a:t>
            </a:r>
            <a:r>
              <a:rPr lang="es-E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38761D"/>
                </a:highlight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ecocardiografía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 y niveles de </a:t>
            </a:r>
            <a:r>
              <a:rPr lang="es-E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38761D"/>
                </a:highlight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biomarcadores analíticos</a:t>
            </a:r>
            <a:r>
              <a:rPr lang="es-ES" sz="1500" dirty="0">
                <a:latin typeface="Arial Nova Light" panose="020B0304020202020204" pitchFamily="34" charset="0"/>
                <a:cs typeface="Arial" panose="020B0604020202020204" pitchFamily="34" charset="0"/>
                <a:sym typeface="Calibri"/>
              </a:rPr>
              <a:t>.</a:t>
            </a:r>
            <a:endParaRPr sz="1500" dirty="0">
              <a:latin typeface="Arial Nova Light" panose="020B0304020202020204" pitchFamily="34" charset="0"/>
              <a:cs typeface="Arial" panose="020B0604020202020204" pitchFamily="34" charset="0"/>
              <a:sym typeface="Calibri"/>
            </a:endParaRPr>
          </a:p>
        </p:txBody>
      </p:sp>
      <p:graphicFrame>
        <p:nvGraphicFramePr>
          <p:cNvPr id="10" name="Google Shape;103;p2">
            <a:extLst>
              <a:ext uri="{FF2B5EF4-FFF2-40B4-BE49-F238E27FC236}">
                <a16:creationId xmlns:a16="http://schemas.microsoft.com/office/drawing/2014/main" id="{3ECE0729-C71C-F56D-C11F-E422894FB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1502088"/>
              </p:ext>
            </p:extLst>
          </p:nvPr>
        </p:nvGraphicFramePr>
        <p:xfrm>
          <a:off x="5218306" y="1563638"/>
          <a:ext cx="3369085" cy="3441336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089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3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VARIABLE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TOTAL (N=34)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3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Edad, media (DE)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65,4 ± 16,7</a:t>
                      </a:r>
                      <a:endParaRPr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3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Sexo varón, (%)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18 (56%)</a:t>
                      </a:r>
                      <a:endParaRPr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Realización trombectomía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rgbClr val="38761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26 (76,5%)</a:t>
                      </a:r>
                      <a:endParaRPr sz="1400" b="1" dirty="0">
                        <a:solidFill>
                          <a:srgbClr val="38761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No Realización Trombectomía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8 (23,5%)</a:t>
                      </a:r>
                      <a:endParaRPr sz="1400" b="1" dirty="0">
                        <a:solidFill>
                          <a:schemeClr val="accent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486"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00000"/>
                        <a:buFontTx/>
                        <a:buBlip>
                          <a:blip r:embed="rId2"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es-ES" sz="1400" b="0" dirty="0">
                          <a:sym typeface="Calibri"/>
                        </a:rPr>
                        <a:t>Baja carga trombótica</a:t>
                      </a:r>
                      <a:endParaRPr sz="1400" b="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3.9 ± 4.7</a:t>
                      </a:r>
                      <a:endParaRPr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136370528"/>
                  </a:ext>
                </a:extLst>
              </a:tr>
              <a:tr h="347337"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00000"/>
                        <a:buFontTx/>
                        <a:buBlip>
                          <a:blip r:embed="rId2"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es-ES" sz="1400" b="0" dirty="0">
                          <a:sym typeface="Calibri"/>
                        </a:rPr>
                        <a:t>Exitus previo</a:t>
                      </a:r>
                      <a:endParaRPr sz="1400" b="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40,5%</a:t>
                      </a:r>
                      <a:endParaRPr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459997672"/>
                  </a:ext>
                </a:extLst>
              </a:tr>
              <a:tr h="347337"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200000"/>
                        <a:buFontTx/>
                        <a:buBlip>
                          <a:blip r:embed="rId2">
                            <a:extLst>
                              <a:ext uri="{96DAC541-7B7A-43D3-8B79-37D633B846F1}">
                                <asvg:svgBlip xmlns:asvg="http://schemas.microsoft.com/office/drawing/2016/SVG/main" r:embed="rId3"/>
                              </a:ext>
                            </a:extLst>
                          </a:blip>
                        </a:buBlip>
                      </a:pPr>
                      <a:r>
                        <a:rPr lang="es-ES" sz="1400" b="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Transformación a fibrinolisis</a:t>
                      </a:r>
                      <a:endParaRPr sz="1400" b="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69.7 (88.1)</a:t>
                      </a:r>
                      <a:endParaRPr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70058536"/>
                  </a:ext>
                </a:extLst>
              </a:tr>
              <a:tr h="34733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Complicaciones inmediatas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rgbClr val="38761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400" b="1" dirty="0">
                        <a:solidFill>
                          <a:srgbClr val="38761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890593675"/>
                  </a:ext>
                </a:extLst>
              </a:tr>
            </a:tbl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2A715DD2-157E-9B91-16DA-768E449B08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25" t="54299" r="33943"/>
          <a:stretch/>
        </p:blipFill>
        <p:spPr>
          <a:xfrm>
            <a:off x="403853" y="1465442"/>
            <a:ext cx="3422155" cy="26024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0262B13-89ED-86E1-3873-AF5086A14E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90" r="33943" b="47009"/>
          <a:stretch/>
        </p:blipFill>
        <p:spPr>
          <a:xfrm>
            <a:off x="228449" y="1481301"/>
            <a:ext cx="3636840" cy="297090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1C085C6-BC10-A40E-7F32-64FBE91D4E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778" t="27601" r="7199" b="20600"/>
          <a:stretch/>
        </p:blipFill>
        <p:spPr>
          <a:xfrm>
            <a:off x="4133326" y="3860146"/>
            <a:ext cx="770258" cy="1151143"/>
          </a:xfrm>
          <a:prstGeom prst="rect">
            <a:avLst/>
          </a:prstGeom>
          <a:ln w="76200" cap="sq">
            <a:solidFill>
              <a:srgbClr val="003D7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3736175-6999-73C1-0327-28905F449B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184"/>
          <a:stretch/>
        </p:blipFill>
        <p:spPr>
          <a:xfrm>
            <a:off x="3921263" y="1345620"/>
            <a:ext cx="1169294" cy="1151143"/>
          </a:xfrm>
          <a:prstGeom prst="rect">
            <a:avLst/>
          </a:prstGeom>
        </p:spPr>
      </p:pic>
      <p:sp>
        <p:nvSpPr>
          <p:cNvPr id="16" name="Google Shape;88;p1">
            <a:extLst>
              <a:ext uri="{FF2B5EF4-FFF2-40B4-BE49-F238E27FC236}">
                <a16:creationId xmlns:a16="http://schemas.microsoft.com/office/drawing/2014/main" id="{B6B7001F-E3BE-41D9-8792-2FFCF3DF5FB3}"/>
              </a:ext>
            </a:extLst>
          </p:cNvPr>
          <p:cNvSpPr txBox="1"/>
          <p:nvPr/>
        </p:nvSpPr>
        <p:spPr>
          <a:xfrm>
            <a:off x="5652120" y="950655"/>
            <a:ext cx="15885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CONCLUSIÓN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FF45F9DE-9A71-585D-FFF8-60BD646E9E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901"/>
          <a:stretch/>
        </p:blipFill>
        <p:spPr>
          <a:xfrm>
            <a:off x="3930552" y="2565020"/>
            <a:ext cx="1175805" cy="11511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B8EE771-6C8F-2496-0626-C70F956849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13" b="49464"/>
          <a:stretch/>
        </p:blipFill>
        <p:spPr>
          <a:xfrm>
            <a:off x="355818" y="1502636"/>
            <a:ext cx="3470190" cy="285075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530A95-BAAB-C358-4638-C88D372BD4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13" t="50156"/>
          <a:stretch/>
        </p:blipFill>
        <p:spPr>
          <a:xfrm>
            <a:off x="225930" y="1480879"/>
            <a:ext cx="3260468" cy="26417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3D0273C-AA79-70A1-71DB-D7E32ADBD5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512" r="68689"/>
          <a:stretch/>
        </p:blipFill>
        <p:spPr>
          <a:xfrm>
            <a:off x="284699" y="1557100"/>
            <a:ext cx="3096344" cy="254775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32B53EB-7EDA-6F6E-3AD9-B1CD4B4E5C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8689" b="47529"/>
          <a:stretch/>
        </p:blipFill>
        <p:spPr>
          <a:xfrm>
            <a:off x="291904" y="1606070"/>
            <a:ext cx="3270487" cy="2912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6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325</Words>
  <Application>Microsoft Office PowerPoint</Application>
  <PresentationFormat>Presentación en pantalla (16:9)</PresentationFormat>
  <Paragraphs>42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Nova Light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Romero Linares</cp:lastModifiedBy>
  <cp:revision>1</cp:revision>
  <dcterms:created xsi:type="dcterms:W3CDTF">2024-02-05T13:08:18Z</dcterms:created>
  <dcterms:modified xsi:type="dcterms:W3CDTF">2024-02-29T22:31:26Z</dcterms:modified>
</cp:coreProperties>
</file>