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537" autoAdjust="0"/>
  </p:normalViewPr>
  <p:slideViewPr>
    <p:cSldViewPr>
      <p:cViewPr varScale="1">
        <p:scale>
          <a:sx n="60" d="100"/>
          <a:sy n="60" d="100"/>
        </p:scale>
        <p:origin x="168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40882-3742-43CF-814A-E271994F75E3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4941B-95F8-4A1E-BDB0-16A1624CE5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91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5B1FE-51C7-65B5-E90E-D721C9840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FA73EB8-2794-3EEE-EE6D-E23AF3A56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19D1871-1222-EB39-B5EE-63474AB69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6CC23B-132E-E76E-A4F8-907C50250B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4941B-95F8-4A1E-BDB0-16A1624CE5B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99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B1CA500-E2F2-B79A-9B15-7260E20B7AA9}"/>
              </a:ext>
            </a:extLst>
          </p:cNvPr>
          <p:cNvSpPr txBox="1"/>
          <p:nvPr/>
        </p:nvSpPr>
        <p:spPr>
          <a:xfrm>
            <a:off x="2123728" y="86016"/>
            <a:ext cx="66247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VALORACIÓN DEL USO DE LEVOFLOXACINO NEBULIZADO EN PACIENTES CON INFECCIÓN BRONQUIAL CRÓNICA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8BAB1B-9268-597E-5B6D-8E1F82B569BF}"/>
              </a:ext>
            </a:extLst>
          </p:cNvPr>
          <p:cNvSpPr txBox="1"/>
          <p:nvPr/>
        </p:nvSpPr>
        <p:spPr>
          <a:xfrm>
            <a:off x="179512" y="1340484"/>
            <a:ext cx="42484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antibioterapia nebulizada ha demostrado una alta efectividad y seguridad en el tratamiento de la infección bronquial crónica.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levofloxacino es una fluoroquinolona de 3º generación con un amplio espectro de actividad frente a bacterias Gram positivas y Gram negativas.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Su uso de forma nebulizada está autorizado para el tratamiento de las infecciones bronquiales crónicas causadas por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Pseudomonas </a:t>
            </a:r>
            <a:r>
              <a:rPr lang="es-E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pacientes adultos con fibrosis quística (FQ).</a:t>
            </a:r>
          </a:p>
          <a:p>
            <a:pPr algn="just"/>
            <a:endParaRPr lang="es-ES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 describir la tolerancia y eficacia de esta terapia en pacientes con bronquiectasias (FQ y no FQ) con infección bronquial crónica por diferentes microorganismos potencialmente patógenos.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C317EE-E402-E2A5-B5FC-78600C338767}"/>
              </a:ext>
            </a:extLst>
          </p:cNvPr>
          <p:cNvSpPr txBox="1"/>
          <p:nvPr/>
        </p:nvSpPr>
        <p:spPr>
          <a:xfrm>
            <a:off x="2041068" y="725250"/>
            <a:ext cx="712879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R. Reinoso Arija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L. Carrasco Hernández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M. Ferrer Galván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C. Calero Acuña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D. Núñez Ollero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E. Quintana Gallego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</a:p>
          <a:p>
            <a:pPr marL="228600" indent="-228600">
              <a:buAutoNum type="arabicPeriod"/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Unidad Médico-Quirúrgica de Enfermedades Respiratorias. Hospital Universitario Virgen del Rocio, Sevilla. </a:t>
            </a:r>
          </a:p>
          <a:p>
            <a:pPr marL="228600" indent="-228600">
              <a:buAutoNum type="arabicPeriod"/>
            </a:pP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CIBER de Enfermedades Respiratorias (CIBERES), Instituto de Salud Carlos III, Madrid.</a:t>
            </a:r>
            <a:endParaRPr lang="es-ES" sz="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12A9026-0CB3-D8CA-5685-00D238FE3FB4}"/>
              </a:ext>
            </a:extLst>
          </p:cNvPr>
          <p:cNvSpPr txBox="1"/>
          <p:nvPr/>
        </p:nvSpPr>
        <p:spPr>
          <a:xfrm>
            <a:off x="4932040" y="1339241"/>
            <a:ext cx="3672408" cy="304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Análisis descriptivo entre agosto 2021 y enero 2024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Pacientes con bronquiectasias (FQ y no FQ)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tratamiento activo con levofloxacino nebulizado 240mg cada 12 horas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Recogida de datos 3 meses antes y 3 meses después del inicio del tratamiento: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Sintomatología basal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Nº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agudizaciones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Pruebas funcionales </a:t>
            </a:r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E32BB43-3E12-ADD6-6DE7-70A9BFCCC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334567"/>
            <a:ext cx="1177344" cy="759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52A67-92C3-E85A-847C-C939259B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A7ECFF3-F6C6-D7C0-FB38-CE513D24E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026916"/>
              </p:ext>
            </p:extLst>
          </p:nvPr>
        </p:nvGraphicFramePr>
        <p:xfrm>
          <a:off x="179512" y="635802"/>
          <a:ext cx="3456384" cy="3611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4084542599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75885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Bronquiectasias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FQ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no FQ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44"/>
                  </a:ext>
                </a:extLst>
              </a:tr>
              <a:tr h="228324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9649"/>
                  </a:ext>
                </a:extLst>
              </a:tr>
              <a:tr h="217524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(años)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Aislamientos microbiológicos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P. </a:t>
                      </a:r>
                      <a:r>
                        <a:rPr lang="es-ES" sz="105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aeruginosa</a:t>
                      </a:r>
                      <a:endParaRPr lang="es-ES" sz="105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A. </a:t>
                      </a:r>
                      <a:r>
                        <a:rPr lang="es-ES" sz="105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xyloxidans</a:t>
                      </a:r>
                      <a:r>
                        <a:rPr lang="es-ES" sz="105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s-ES" sz="105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M. </a:t>
                      </a:r>
                      <a:r>
                        <a:rPr lang="es-ES" sz="105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abscessus</a:t>
                      </a:r>
                      <a:endParaRPr lang="es-ES" sz="105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0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 de inicio del 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Mala tolerancia 3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Falta de eficacia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0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Esquema terapéutico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s-ES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-off 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s-ES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-off alternado con otro AB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continuo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5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Mejoría sintomatología 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todos los casos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21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Efectos secundarios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disgeusia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picor de garganta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HRB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2424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AA7D17C8-1334-617D-B25F-41B48FDE6EFF}"/>
              </a:ext>
            </a:extLst>
          </p:cNvPr>
          <p:cNvSpPr txBox="1"/>
          <p:nvPr/>
        </p:nvSpPr>
        <p:spPr>
          <a:xfrm>
            <a:off x="3814700" y="261487"/>
            <a:ext cx="1514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4BB6B0C-5B24-72BD-470D-F99E0B9640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163544"/>
              </p:ext>
            </p:extLst>
          </p:nvPr>
        </p:nvGraphicFramePr>
        <p:xfrm>
          <a:off x="4309184" y="700060"/>
          <a:ext cx="4104456" cy="2895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6588">
                  <a:extLst>
                    <a:ext uri="{9D8B030D-6E8A-4147-A177-3AD203B41FA5}">
                      <a16:colId xmlns:a16="http://schemas.microsoft.com/office/drawing/2014/main" val="4128942729"/>
                    </a:ext>
                  </a:extLst>
                </a:gridCol>
                <a:gridCol w="1329716">
                  <a:extLst>
                    <a:ext uri="{9D8B030D-6E8A-4147-A177-3AD203B41FA5}">
                      <a16:colId xmlns:a16="http://schemas.microsoft.com/office/drawing/2014/main" val="408454259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75885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Previo al 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meses post tratamiento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FEV1 % (L)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48,42 (1,32)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49,71 (1,35)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% (L)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65,28 (2,14)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66,57 (2,19)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FEV1/FVC %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0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agudizaciones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1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3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4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5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6 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 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r>
                        <a:rPr lang="es-E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2424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79A81FA7-4260-45E0-FB0A-C471652D92E5}"/>
              </a:ext>
            </a:extLst>
          </p:cNvPr>
          <p:cNvSpPr txBox="1"/>
          <p:nvPr/>
        </p:nvSpPr>
        <p:spPr>
          <a:xfrm>
            <a:off x="0" y="4239194"/>
            <a:ext cx="7920372" cy="753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El uso de levofloxacino nebulizado es una terapia antimicrobiana con buena tolerancia y escasos efectos adversos. </a:t>
            </a:r>
          </a:p>
          <a:p>
            <a:pPr>
              <a:lnSpc>
                <a:spcPct val="150000"/>
              </a:lnSpc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Surge como una opción frente al uso tradicional de tobramicina, colistina y aztreonam.</a:t>
            </a:r>
          </a:p>
        </p:txBody>
      </p:sp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0FA6AB0-D701-382E-FF5D-4420027F9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334567"/>
            <a:ext cx="1177344" cy="75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97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400</Words>
  <Application>Microsoft Office PowerPoint</Application>
  <PresentationFormat>Presentación en pantalla (16:9)</PresentationFormat>
  <Paragraphs>85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rocio reinoso arija</cp:lastModifiedBy>
  <cp:revision>12</cp:revision>
  <dcterms:created xsi:type="dcterms:W3CDTF">2024-02-05T13:08:18Z</dcterms:created>
  <dcterms:modified xsi:type="dcterms:W3CDTF">2024-02-27T17:40:34Z</dcterms:modified>
</cp:coreProperties>
</file>