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_rels/slideMaster1.xml.rels" ContentType="application/vnd.openxmlformats-package.relationships+xml"/>
  <Override PartName="/ppt/theme/theme1.xml" ContentType="application/vnd.openxmlformats-officedocument.theme+xml"/>
  <Override PartName="/ppt/media/image1.png" ContentType="image/png"/>
  <Override PartName="/ppt/media/image2.png" ContentType="image/png"/>
  <Override PartName="/ppt/media/image3.png" ContentType="image/pn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_rels/presentation.xml.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_rels/slide1.xml.rels" ContentType="application/vnd.openxmlformats-package.relationships+xml"/>
  <Override PartName="/ppt/slides/_rels/slide2.xml.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Lst>
  <p:sldSz cx="9144000" cy="5143500"/>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685800" y="1597680"/>
            <a:ext cx="7771680" cy="1101960"/>
          </a:xfrm>
          <a:prstGeom prst="rect">
            <a:avLst/>
          </a:prstGeom>
        </p:spPr>
        <p:txBody>
          <a:bodyPr lIns="0" rIns="0" tIns="0" bIns="0" anchor="ctr">
            <a:noAutofit/>
          </a:bodyPr>
          <a:p>
            <a:pPr algn="ctr"/>
            <a:endParaRPr b="0" lang="es-ES" sz="4400" spc="-1" strike="noStrike">
              <a:latin typeface="Arial"/>
            </a:endParaRPr>
          </a:p>
        </p:txBody>
      </p:sp>
      <p:sp>
        <p:nvSpPr>
          <p:cNvPr id="3" name="PlaceHolder 2"/>
          <p:cNvSpPr>
            <a:spLocks noGrp="1"/>
          </p:cNvSpPr>
          <p:nvPr>
            <p:ph type="subTitle"/>
          </p:nvPr>
        </p:nvSpPr>
        <p:spPr>
          <a:xfrm>
            <a:off x="457200" y="1203480"/>
            <a:ext cx="8229240" cy="2982960"/>
          </a:xfrm>
          <a:prstGeom prst="rect">
            <a:avLst/>
          </a:prstGeom>
        </p:spPr>
        <p:txBody>
          <a:bodyPr lIns="0" rIns="0" tIns="0" bIns="0" anchor="ctr">
            <a:noAutofit/>
          </a:bodyPr>
          <a:p>
            <a:pPr algn="ctr"/>
            <a:endParaRPr b="0" lang="es-ES"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685800" y="1597680"/>
            <a:ext cx="7771680" cy="1101960"/>
          </a:xfrm>
          <a:prstGeom prst="rect">
            <a:avLst/>
          </a:prstGeom>
        </p:spPr>
        <p:txBody>
          <a:bodyPr lIns="0" rIns="0" tIns="0" bIns="0" anchor="ctr">
            <a:noAutofit/>
          </a:bodyPr>
          <a:p>
            <a:pPr algn="ctr"/>
            <a:endParaRPr b="0" lang="es-ES" sz="4400" spc="-1" strike="noStrike">
              <a:latin typeface="Arial"/>
            </a:endParaRPr>
          </a:p>
        </p:txBody>
      </p:sp>
      <p:sp>
        <p:nvSpPr>
          <p:cNvPr id="5" name="PlaceHolder 2"/>
          <p:cNvSpPr>
            <a:spLocks noGrp="1"/>
          </p:cNvSpPr>
          <p:nvPr>
            <p:ph type="body"/>
          </p:nvPr>
        </p:nvSpPr>
        <p:spPr>
          <a:xfrm>
            <a:off x="457200" y="1203480"/>
            <a:ext cx="8229240" cy="2982960"/>
          </a:xfrm>
          <a:prstGeom prst="rect">
            <a:avLst/>
          </a:prstGeom>
        </p:spPr>
        <p:txBody>
          <a:bodyPr lIns="0" rIns="0" tIns="0" bIns="0">
            <a:normAutofit/>
          </a:bodyPr>
          <a:p>
            <a:endParaRPr b="0" lang="es-ES" sz="3200" spc="-1" strike="noStrike">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685800" y="1597680"/>
            <a:ext cx="7771680" cy="1101960"/>
          </a:xfrm>
          <a:prstGeom prst="rect">
            <a:avLst/>
          </a:prstGeom>
        </p:spPr>
        <p:txBody>
          <a:bodyPr lIns="0" rIns="0" tIns="0" bIns="0" anchor="ctr">
            <a:noAutofit/>
          </a:bodyPr>
          <a:p>
            <a:pPr algn="ctr"/>
            <a:endParaRPr b="0" lang="es-ES" sz="4400" spc="-1" strike="noStrike">
              <a:latin typeface="Arial"/>
            </a:endParaRPr>
          </a:p>
        </p:txBody>
      </p:sp>
      <p:sp>
        <p:nvSpPr>
          <p:cNvPr id="7" name="PlaceHolder 2"/>
          <p:cNvSpPr>
            <a:spLocks noGrp="1"/>
          </p:cNvSpPr>
          <p:nvPr>
            <p:ph type="body"/>
          </p:nvPr>
        </p:nvSpPr>
        <p:spPr>
          <a:xfrm>
            <a:off x="457200" y="1203480"/>
            <a:ext cx="4015800" cy="2982960"/>
          </a:xfrm>
          <a:prstGeom prst="rect">
            <a:avLst/>
          </a:prstGeom>
        </p:spPr>
        <p:txBody>
          <a:bodyPr lIns="0" rIns="0" tIns="0" bIns="0">
            <a:normAutofit/>
          </a:bodyPr>
          <a:p>
            <a:endParaRPr b="0" lang="es-ES" sz="3200" spc="-1" strike="noStrike">
              <a:latin typeface="Arial"/>
            </a:endParaRPr>
          </a:p>
        </p:txBody>
      </p:sp>
      <p:sp>
        <p:nvSpPr>
          <p:cNvPr id="8" name="PlaceHolder 3"/>
          <p:cNvSpPr>
            <a:spLocks noGrp="1"/>
          </p:cNvSpPr>
          <p:nvPr>
            <p:ph type="body"/>
          </p:nvPr>
        </p:nvSpPr>
        <p:spPr>
          <a:xfrm>
            <a:off x="4674240" y="1203480"/>
            <a:ext cx="4015800" cy="2982960"/>
          </a:xfrm>
          <a:prstGeom prst="rect">
            <a:avLst/>
          </a:prstGeom>
        </p:spPr>
        <p:txBody>
          <a:bodyPr lIns="0" rIns="0" tIns="0" bIns="0">
            <a:normAutofit/>
          </a:bodyPr>
          <a:p>
            <a:endParaRPr b="0" lang="es-ES" sz="3200" spc="-1" strike="noStrike">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685800" y="1597680"/>
            <a:ext cx="7771680" cy="1101960"/>
          </a:xfrm>
          <a:prstGeom prst="rect">
            <a:avLst/>
          </a:prstGeom>
        </p:spPr>
        <p:txBody>
          <a:bodyPr lIns="0" rIns="0" tIns="0" bIns="0" anchor="ctr">
            <a:noAutofit/>
          </a:bodyPr>
          <a:p>
            <a:pPr algn="ctr"/>
            <a:endParaRPr b="0" lang="es-ES" sz="4400" spc="-1" strike="noStrike">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685800" y="1597680"/>
            <a:ext cx="7771680" cy="5109480"/>
          </a:xfrm>
          <a:prstGeom prst="rect">
            <a:avLst/>
          </a:prstGeom>
        </p:spPr>
        <p:txBody>
          <a:bodyPr lIns="0" rIns="0" tIns="0" bIns="0" anchor="ctr">
            <a:noAutofit/>
          </a:bodyPr>
          <a:p>
            <a:pPr algn="ctr"/>
            <a:endParaRPr b="0" lang="es-ES"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685800" y="1597680"/>
            <a:ext cx="7771680" cy="1101960"/>
          </a:xfrm>
          <a:prstGeom prst="rect">
            <a:avLst/>
          </a:prstGeom>
        </p:spPr>
        <p:txBody>
          <a:bodyPr lIns="0" rIns="0" tIns="0" bIns="0" anchor="ctr">
            <a:noAutofit/>
          </a:bodyPr>
          <a:p>
            <a:pPr algn="ctr"/>
            <a:endParaRPr b="0" lang="es-ES" sz="4400" spc="-1" strike="noStrike">
              <a:latin typeface="Arial"/>
            </a:endParaRPr>
          </a:p>
        </p:txBody>
      </p:sp>
      <p:sp>
        <p:nvSpPr>
          <p:cNvPr id="12" name="PlaceHolder 2"/>
          <p:cNvSpPr>
            <a:spLocks noGrp="1"/>
          </p:cNvSpPr>
          <p:nvPr>
            <p:ph type="body"/>
          </p:nvPr>
        </p:nvSpPr>
        <p:spPr>
          <a:xfrm>
            <a:off x="457200" y="1203480"/>
            <a:ext cx="4015800" cy="1422720"/>
          </a:xfrm>
          <a:prstGeom prst="rect">
            <a:avLst/>
          </a:prstGeom>
        </p:spPr>
        <p:txBody>
          <a:bodyPr lIns="0" rIns="0" tIns="0" bIns="0">
            <a:normAutofit/>
          </a:bodyPr>
          <a:p>
            <a:endParaRPr b="0" lang="es-ES" sz="3200" spc="-1" strike="noStrike">
              <a:latin typeface="Arial"/>
            </a:endParaRPr>
          </a:p>
        </p:txBody>
      </p:sp>
      <p:sp>
        <p:nvSpPr>
          <p:cNvPr id="13" name="PlaceHolder 3"/>
          <p:cNvSpPr>
            <a:spLocks noGrp="1"/>
          </p:cNvSpPr>
          <p:nvPr>
            <p:ph type="body"/>
          </p:nvPr>
        </p:nvSpPr>
        <p:spPr>
          <a:xfrm>
            <a:off x="4674240" y="1203480"/>
            <a:ext cx="4015800" cy="2982960"/>
          </a:xfrm>
          <a:prstGeom prst="rect">
            <a:avLst/>
          </a:prstGeom>
        </p:spPr>
        <p:txBody>
          <a:bodyPr lIns="0" rIns="0" tIns="0" bIns="0">
            <a:normAutofit/>
          </a:bodyPr>
          <a:p>
            <a:endParaRPr b="0" lang="es-ES" sz="3200" spc="-1" strike="noStrike">
              <a:latin typeface="Arial"/>
            </a:endParaRPr>
          </a:p>
        </p:txBody>
      </p:sp>
      <p:sp>
        <p:nvSpPr>
          <p:cNvPr id="14" name="PlaceHolder 4"/>
          <p:cNvSpPr>
            <a:spLocks noGrp="1"/>
          </p:cNvSpPr>
          <p:nvPr>
            <p:ph type="body"/>
          </p:nvPr>
        </p:nvSpPr>
        <p:spPr>
          <a:xfrm>
            <a:off x="457200" y="2761920"/>
            <a:ext cx="4015800" cy="1422720"/>
          </a:xfrm>
          <a:prstGeom prst="rect">
            <a:avLst/>
          </a:prstGeom>
        </p:spPr>
        <p:txBody>
          <a:bodyPr lIns="0" rIns="0" tIns="0" bIns="0">
            <a:normAutofit/>
          </a:bodyPr>
          <a:p>
            <a:endParaRPr b="0" lang="es-ES" sz="3200" spc="-1" strike="noStrike">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685800" y="1597680"/>
            <a:ext cx="7771680" cy="1101960"/>
          </a:xfrm>
          <a:prstGeom prst="rect">
            <a:avLst/>
          </a:prstGeom>
        </p:spPr>
        <p:txBody>
          <a:bodyPr lIns="0" rIns="0" tIns="0" bIns="0" anchor="ctr">
            <a:noAutofit/>
          </a:bodyPr>
          <a:p>
            <a:pPr algn="ctr"/>
            <a:endParaRPr b="0" lang="es-ES" sz="4400" spc="-1" strike="noStrike">
              <a:latin typeface="Arial"/>
            </a:endParaRPr>
          </a:p>
        </p:txBody>
      </p:sp>
      <p:sp>
        <p:nvSpPr>
          <p:cNvPr id="16" name="PlaceHolder 2"/>
          <p:cNvSpPr>
            <a:spLocks noGrp="1"/>
          </p:cNvSpPr>
          <p:nvPr>
            <p:ph type="body"/>
          </p:nvPr>
        </p:nvSpPr>
        <p:spPr>
          <a:xfrm>
            <a:off x="457200" y="1203480"/>
            <a:ext cx="4015800" cy="2982960"/>
          </a:xfrm>
          <a:prstGeom prst="rect">
            <a:avLst/>
          </a:prstGeom>
        </p:spPr>
        <p:txBody>
          <a:bodyPr lIns="0" rIns="0" tIns="0" bIns="0">
            <a:normAutofit/>
          </a:bodyPr>
          <a:p>
            <a:endParaRPr b="0" lang="es-ES" sz="3200" spc="-1" strike="noStrike">
              <a:latin typeface="Arial"/>
            </a:endParaRPr>
          </a:p>
        </p:txBody>
      </p:sp>
      <p:sp>
        <p:nvSpPr>
          <p:cNvPr id="17" name="PlaceHolder 3"/>
          <p:cNvSpPr>
            <a:spLocks noGrp="1"/>
          </p:cNvSpPr>
          <p:nvPr>
            <p:ph type="body"/>
          </p:nvPr>
        </p:nvSpPr>
        <p:spPr>
          <a:xfrm>
            <a:off x="4674240" y="1203480"/>
            <a:ext cx="4015800" cy="1422720"/>
          </a:xfrm>
          <a:prstGeom prst="rect">
            <a:avLst/>
          </a:prstGeom>
        </p:spPr>
        <p:txBody>
          <a:bodyPr lIns="0" rIns="0" tIns="0" bIns="0">
            <a:normAutofit/>
          </a:bodyPr>
          <a:p>
            <a:endParaRPr b="0" lang="es-ES" sz="3200" spc="-1" strike="noStrike">
              <a:latin typeface="Arial"/>
            </a:endParaRPr>
          </a:p>
        </p:txBody>
      </p:sp>
      <p:sp>
        <p:nvSpPr>
          <p:cNvPr id="18" name="PlaceHolder 4"/>
          <p:cNvSpPr>
            <a:spLocks noGrp="1"/>
          </p:cNvSpPr>
          <p:nvPr>
            <p:ph type="body"/>
          </p:nvPr>
        </p:nvSpPr>
        <p:spPr>
          <a:xfrm>
            <a:off x="4674240" y="2761920"/>
            <a:ext cx="4015800" cy="1422720"/>
          </a:xfrm>
          <a:prstGeom prst="rect">
            <a:avLst/>
          </a:prstGeom>
        </p:spPr>
        <p:txBody>
          <a:bodyPr lIns="0" rIns="0" tIns="0" bIns="0">
            <a:normAutofit/>
          </a:bodyPr>
          <a:p>
            <a:endParaRPr b="0" lang="es-ES" sz="3200" spc="-1" strike="noStrike">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685800" y="1597680"/>
            <a:ext cx="7771680" cy="1101960"/>
          </a:xfrm>
          <a:prstGeom prst="rect">
            <a:avLst/>
          </a:prstGeom>
        </p:spPr>
        <p:txBody>
          <a:bodyPr lIns="0" rIns="0" tIns="0" bIns="0" anchor="ctr">
            <a:noAutofit/>
          </a:bodyPr>
          <a:p>
            <a:pPr algn="ctr"/>
            <a:endParaRPr b="0" lang="es-ES" sz="4400" spc="-1" strike="noStrike">
              <a:latin typeface="Arial"/>
            </a:endParaRPr>
          </a:p>
        </p:txBody>
      </p:sp>
      <p:sp>
        <p:nvSpPr>
          <p:cNvPr id="20" name="PlaceHolder 2"/>
          <p:cNvSpPr>
            <a:spLocks noGrp="1"/>
          </p:cNvSpPr>
          <p:nvPr>
            <p:ph type="body"/>
          </p:nvPr>
        </p:nvSpPr>
        <p:spPr>
          <a:xfrm>
            <a:off x="457200" y="1203480"/>
            <a:ext cx="4015800" cy="1422720"/>
          </a:xfrm>
          <a:prstGeom prst="rect">
            <a:avLst/>
          </a:prstGeom>
        </p:spPr>
        <p:txBody>
          <a:bodyPr lIns="0" rIns="0" tIns="0" bIns="0">
            <a:normAutofit/>
          </a:bodyPr>
          <a:p>
            <a:endParaRPr b="0" lang="es-ES" sz="3200" spc="-1" strike="noStrike">
              <a:latin typeface="Arial"/>
            </a:endParaRPr>
          </a:p>
        </p:txBody>
      </p:sp>
      <p:sp>
        <p:nvSpPr>
          <p:cNvPr id="21" name="PlaceHolder 3"/>
          <p:cNvSpPr>
            <a:spLocks noGrp="1"/>
          </p:cNvSpPr>
          <p:nvPr>
            <p:ph type="body"/>
          </p:nvPr>
        </p:nvSpPr>
        <p:spPr>
          <a:xfrm>
            <a:off x="4674240" y="1203480"/>
            <a:ext cx="4015800" cy="1422720"/>
          </a:xfrm>
          <a:prstGeom prst="rect">
            <a:avLst/>
          </a:prstGeom>
        </p:spPr>
        <p:txBody>
          <a:bodyPr lIns="0" rIns="0" tIns="0" bIns="0">
            <a:normAutofit/>
          </a:bodyPr>
          <a:p>
            <a:endParaRPr b="0" lang="es-ES" sz="3200" spc="-1" strike="noStrike">
              <a:latin typeface="Arial"/>
            </a:endParaRPr>
          </a:p>
        </p:txBody>
      </p:sp>
      <p:sp>
        <p:nvSpPr>
          <p:cNvPr id="22" name="PlaceHolder 4"/>
          <p:cNvSpPr>
            <a:spLocks noGrp="1"/>
          </p:cNvSpPr>
          <p:nvPr>
            <p:ph type="body"/>
          </p:nvPr>
        </p:nvSpPr>
        <p:spPr>
          <a:xfrm>
            <a:off x="457200" y="2761920"/>
            <a:ext cx="8229240" cy="1422720"/>
          </a:xfrm>
          <a:prstGeom prst="rect">
            <a:avLst/>
          </a:prstGeom>
        </p:spPr>
        <p:txBody>
          <a:bodyPr lIns="0" rIns="0" tIns="0" bIns="0">
            <a:normAutofit/>
          </a:bodyPr>
          <a:p>
            <a:endParaRPr b="0" lang="es-ES" sz="3200" spc="-1" strike="noStrike">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685800" y="1597680"/>
            <a:ext cx="7771680" cy="1101960"/>
          </a:xfrm>
          <a:prstGeom prst="rect">
            <a:avLst/>
          </a:prstGeom>
        </p:spPr>
        <p:txBody>
          <a:bodyPr lIns="0" rIns="0" tIns="0" bIns="0" anchor="ctr">
            <a:noAutofit/>
          </a:bodyPr>
          <a:p>
            <a:pPr algn="ctr"/>
            <a:endParaRPr b="0" lang="es-ES" sz="4400" spc="-1" strike="noStrike">
              <a:latin typeface="Arial"/>
            </a:endParaRPr>
          </a:p>
        </p:txBody>
      </p:sp>
      <p:sp>
        <p:nvSpPr>
          <p:cNvPr id="24" name="PlaceHolder 2"/>
          <p:cNvSpPr>
            <a:spLocks noGrp="1"/>
          </p:cNvSpPr>
          <p:nvPr>
            <p:ph type="body"/>
          </p:nvPr>
        </p:nvSpPr>
        <p:spPr>
          <a:xfrm>
            <a:off x="457200" y="1203480"/>
            <a:ext cx="8229240" cy="1422720"/>
          </a:xfrm>
          <a:prstGeom prst="rect">
            <a:avLst/>
          </a:prstGeom>
        </p:spPr>
        <p:txBody>
          <a:bodyPr lIns="0" rIns="0" tIns="0" bIns="0">
            <a:normAutofit/>
          </a:bodyPr>
          <a:p>
            <a:endParaRPr b="0" lang="es-ES" sz="3200" spc="-1" strike="noStrike">
              <a:latin typeface="Arial"/>
            </a:endParaRPr>
          </a:p>
        </p:txBody>
      </p:sp>
      <p:sp>
        <p:nvSpPr>
          <p:cNvPr id="25" name="PlaceHolder 3"/>
          <p:cNvSpPr>
            <a:spLocks noGrp="1"/>
          </p:cNvSpPr>
          <p:nvPr>
            <p:ph type="body"/>
          </p:nvPr>
        </p:nvSpPr>
        <p:spPr>
          <a:xfrm>
            <a:off x="457200" y="2761920"/>
            <a:ext cx="8229240" cy="1422720"/>
          </a:xfrm>
          <a:prstGeom prst="rect">
            <a:avLst/>
          </a:prstGeom>
        </p:spPr>
        <p:txBody>
          <a:bodyPr lIns="0" rIns="0" tIns="0" bIns="0">
            <a:normAutofit/>
          </a:bodyPr>
          <a:p>
            <a:endParaRPr b="0" lang="es-ES" sz="3200" spc="-1" strike="noStrike">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685800" y="1597680"/>
            <a:ext cx="7771680" cy="1101960"/>
          </a:xfrm>
          <a:prstGeom prst="rect">
            <a:avLst/>
          </a:prstGeom>
        </p:spPr>
        <p:txBody>
          <a:bodyPr lIns="0" rIns="0" tIns="0" bIns="0" anchor="ctr">
            <a:noAutofit/>
          </a:bodyPr>
          <a:p>
            <a:pPr algn="ctr"/>
            <a:endParaRPr b="0" lang="es-ES" sz="4400" spc="-1" strike="noStrike">
              <a:latin typeface="Arial"/>
            </a:endParaRPr>
          </a:p>
        </p:txBody>
      </p:sp>
      <p:sp>
        <p:nvSpPr>
          <p:cNvPr id="27" name="PlaceHolder 2"/>
          <p:cNvSpPr>
            <a:spLocks noGrp="1"/>
          </p:cNvSpPr>
          <p:nvPr>
            <p:ph type="body"/>
          </p:nvPr>
        </p:nvSpPr>
        <p:spPr>
          <a:xfrm>
            <a:off x="457200" y="1203480"/>
            <a:ext cx="4015800" cy="1422720"/>
          </a:xfrm>
          <a:prstGeom prst="rect">
            <a:avLst/>
          </a:prstGeom>
        </p:spPr>
        <p:txBody>
          <a:bodyPr lIns="0" rIns="0" tIns="0" bIns="0">
            <a:normAutofit/>
          </a:bodyPr>
          <a:p>
            <a:endParaRPr b="0" lang="es-ES" sz="3200" spc="-1" strike="noStrike">
              <a:latin typeface="Arial"/>
            </a:endParaRPr>
          </a:p>
        </p:txBody>
      </p:sp>
      <p:sp>
        <p:nvSpPr>
          <p:cNvPr id="28" name="PlaceHolder 3"/>
          <p:cNvSpPr>
            <a:spLocks noGrp="1"/>
          </p:cNvSpPr>
          <p:nvPr>
            <p:ph type="body"/>
          </p:nvPr>
        </p:nvSpPr>
        <p:spPr>
          <a:xfrm>
            <a:off x="4674240" y="1203480"/>
            <a:ext cx="4015800" cy="1422720"/>
          </a:xfrm>
          <a:prstGeom prst="rect">
            <a:avLst/>
          </a:prstGeom>
        </p:spPr>
        <p:txBody>
          <a:bodyPr lIns="0" rIns="0" tIns="0" bIns="0">
            <a:normAutofit/>
          </a:bodyPr>
          <a:p>
            <a:endParaRPr b="0" lang="es-ES" sz="3200" spc="-1" strike="noStrike">
              <a:latin typeface="Arial"/>
            </a:endParaRPr>
          </a:p>
        </p:txBody>
      </p:sp>
      <p:sp>
        <p:nvSpPr>
          <p:cNvPr id="29" name="PlaceHolder 4"/>
          <p:cNvSpPr>
            <a:spLocks noGrp="1"/>
          </p:cNvSpPr>
          <p:nvPr>
            <p:ph type="body"/>
          </p:nvPr>
        </p:nvSpPr>
        <p:spPr>
          <a:xfrm>
            <a:off x="457200" y="2761920"/>
            <a:ext cx="4015800" cy="1422720"/>
          </a:xfrm>
          <a:prstGeom prst="rect">
            <a:avLst/>
          </a:prstGeom>
        </p:spPr>
        <p:txBody>
          <a:bodyPr lIns="0" rIns="0" tIns="0" bIns="0">
            <a:normAutofit/>
          </a:bodyPr>
          <a:p>
            <a:endParaRPr b="0" lang="es-ES" sz="3200" spc="-1" strike="noStrike">
              <a:latin typeface="Arial"/>
            </a:endParaRPr>
          </a:p>
        </p:txBody>
      </p:sp>
      <p:sp>
        <p:nvSpPr>
          <p:cNvPr id="30" name="PlaceHolder 5"/>
          <p:cNvSpPr>
            <a:spLocks noGrp="1"/>
          </p:cNvSpPr>
          <p:nvPr>
            <p:ph type="body"/>
          </p:nvPr>
        </p:nvSpPr>
        <p:spPr>
          <a:xfrm>
            <a:off x="4674240" y="2761920"/>
            <a:ext cx="4015800" cy="1422720"/>
          </a:xfrm>
          <a:prstGeom prst="rect">
            <a:avLst/>
          </a:prstGeom>
        </p:spPr>
        <p:txBody>
          <a:bodyPr lIns="0" rIns="0" tIns="0" bIns="0">
            <a:normAutofit/>
          </a:bodyPr>
          <a:p>
            <a:endParaRPr b="0" lang="es-ES" sz="3200" spc="-1" strike="noStrike">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685800" y="1597680"/>
            <a:ext cx="7771680" cy="1101960"/>
          </a:xfrm>
          <a:prstGeom prst="rect">
            <a:avLst/>
          </a:prstGeom>
        </p:spPr>
        <p:txBody>
          <a:bodyPr lIns="0" rIns="0" tIns="0" bIns="0" anchor="ctr">
            <a:noAutofit/>
          </a:bodyPr>
          <a:p>
            <a:pPr algn="ctr"/>
            <a:endParaRPr b="0" lang="es-ES" sz="4400" spc="-1" strike="noStrike">
              <a:latin typeface="Arial"/>
            </a:endParaRPr>
          </a:p>
        </p:txBody>
      </p:sp>
      <p:sp>
        <p:nvSpPr>
          <p:cNvPr id="32" name="PlaceHolder 2"/>
          <p:cNvSpPr>
            <a:spLocks noGrp="1"/>
          </p:cNvSpPr>
          <p:nvPr>
            <p:ph type="body"/>
          </p:nvPr>
        </p:nvSpPr>
        <p:spPr>
          <a:xfrm>
            <a:off x="457200" y="1203480"/>
            <a:ext cx="2649600" cy="1422720"/>
          </a:xfrm>
          <a:prstGeom prst="rect">
            <a:avLst/>
          </a:prstGeom>
        </p:spPr>
        <p:txBody>
          <a:bodyPr lIns="0" rIns="0" tIns="0" bIns="0">
            <a:normAutofit/>
          </a:bodyPr>
          <a:p>
            <a:endParaRPr b="0" lang="es-ES" sz="3200" spc="-1" strike="noStrike">
              <a:latin typeface="Arial"/>
            </a:endParaRPr>
          </a:p>
        </p:txBody>
      </p:sp>
      <p:sp>
        <p:nvSpPr>
          <p:cNvPr id="33" name="PlaceHolder 3"/>
          <p:cNvSpPr>
            <a:spLocks noGrp="1"/>
          </p:cNvSpPr>
          <p:nvPr>
            <p:ph type="body"/>
          </p:nvPr>
        </p:nvSpPr>
        <p:spPr>
          <a:xfrm>
            <a:off x="3239640" y="1203480"/>
            <a:ext cx="2649600" cy="1422720"/>
          </a:xfrm>
          <a:prstGeom prst="rect">
            <a:avLst/>
          </a:prstGeom>
        </p:spPr>
        <p:txBody>
          <a:bodyPr lIns="0" rIns="0" tIns="0" bIns="0">
            <a:normAutofit/>
          </a:bodyPr>
          <a:p>
            <a:endParaRPr b="0" lang="es-ES" sz="3200" spc="-1" strike="noStrike">
              <a:latin typeface="Arial"/>
            </a:endParaRPr>
          </a:p>
        </p:txBody>
      </p:sp>
      <p:sp>
        <p:nvSpPr>
          <p:cNvPr id="34" name="PlaceHolder 4"/>
          <p:cNvSpPr>
            <a:spLocks noGrp="1"/>
          </p:cNvSpPr>
          <p:nvPr>
            <p:ph type="body"/>
          </p:nvPr>
        </p:nvSpPr>
        <p:spPr>
          <a:xfrm>
            <a:off x="6022080" y="1203480"/>
            <a:ext cx="2649600" cy="1422720"/>
          </a:xfrm>
          <a:prstGeom prst="rect">
            <a:avLst/>
          </a:prstGeom>
        </p:spPr>
        <p:txBody>
          <a:bodyPr lIns="0" rIns="0" tIns="0" bIns="0">
            <a:normAutofit/>
          </a:bodyPr>
          <a:p>
            <a:endParaRPr b="0" lang="es-ES" sz="3200" spc="-1" strike="noStrike">
              <a:latin typeface="Arial"/>
            </a:endParaRPr>
          </a:p>
        </p:txBody>
      </p:sp>
      <p:sp>
        <p:nvSpPr>
          <p:cNvPr id="35" name="PlaceHolder 5"/>
          <p:cNvSpPr>
            <a:spLocks noGrp="1"/>
          </p:cNvSpPr>
          <p:nvPr>
            <p:ph type="body"/>
          </p:nvPr>
        </p:nvSpPr>
        <p:spPr>
          <a:xfrm>
            <a:off x="457200" y="2761920"/>
            <a:ext cx="2649600" cy="1422720"/>
          </a:xfrm>
          <a:prstGeom prst="rect">
            <a:avLst/>
          </a:prstGeom>
        </p:spPr>
        <p:txBody>
          <a:bodyPr lIns="0" rIns="0" tIns="0" bIns="0">
            <a:normAutofit/>
          </a:bodyPr>
          <a:p>
            <a:endParaRPr b="0" lang="es-ES" sz="3200" spc="-1" strike="noStrike">
              <a:latin typeface="Arial"/>
            </a:endParaRPr>
          </a:p>
        </p:txBody>
      </p:sp>
      <p:sp>
        <p:nvSpPr>
          <p:cNvPr id="36" name="PlaceHolder 6"/>
          <p:cNvSpPr>
            <a:spLocks noGrp="1"/>
          </p:cNvSpPr>
          <p:nvPr>
            <p:ph type="body"/>
          </p:nvPr>
        </p:nvSpPr>
        <p:spPr>
          <a:xfrm>
            <a:off x="3239640" y="2761920"/>
            <a:ext cx="2649600" cy="1422720"/>
          </a:xfrm>
          <a:prstGeom prst="rect">
            <a:avLst/>
          </a:prstGeom>
        </p:spPr>
        <p:txBody>
          <a:bodyPr lIns="0" rIns="0" tIns="0" bIns="0">
            <a:normAutofit/>
          </a:bodyPr>
          <a:p>
            <a:endParaRPr b="0" lang="es-ES" sz="3200" spc="-1" strike="noStrike">
              <a:latin typeface="Arial"/>
            </a:endParaRPr>
          </a:p>
        </p:txBody>
      </p:sp>
      <p:sp>
        <p:nvSpPr>
          <p:cNvPr id="37" name="PlaceHolder 7"/>
          <p:cNvSpPr>
            <a:spLocks noGrp="1"/>
          </p:cNvSpPr>
          <p:nvPr>
            <p:ph type="body"/>
          </p:nvPr>
        </p:nvSpPr>
        <p:spPr>
          <a:xfrm>
            <a:off x="6022080" y="2761920"/>
            <a:ext cx="2649600" cy="1422720"/>
          </a:xfrm>
          <a:prstGeom prst="rect">
            <a:avLst/>
          </a:prstGeom>
        </p:spPr>
        <p:txBody>
          <a:bodyPr lIns="0" rIns="0" tIns="0" bIns="0">
            <a:normAutofit/>
          </a:bodyPr>
          <a:p>
            <a:endParaRPr b="0" lang="es-ES" sz="3200" spc="-1" strike="noStrike">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685800" y="1597680"/>
            <a:ext cx="7771680" cy="1101960"/>
          </a:xfrm>
          <a:prstGeom prst="rect">
            <a:avLst/>
          </a:prstGeom>
        </p:spPr>
        <p:txBody>
          <a:bodyPr lIns="0" rIns="0" tIns="0" bIns="0" anchor="ctr">
            <a:noAutofit/>
          </a:bodyPr>
          <a:p>
            <a:r>
              <a:rPr b="0" lang="es-ES" sz="1800" spc="-1" strike="noStrike">
                <a:latin typeface="Arial"/>
              </a:rPr>
              <a:t>Pulse para editar el formato del texto de título</a:t>
            </a:r>
            <a:endParaRPr b="0" lang="es-ES" sz="1800" spc="-1" strike="noStrike">
              <a:latin typeface="Arial"/>
            </a:endParaRPr>
          </a:p>
        </p:txBody>
      </p:sp>
      <p:sp>
        <p:nvSpPr>
          <p:cNvPr id="1" name="PlaceHolder 2"/>
          <p:cNvSpPr>
            <a:spLocks noGrp="1"/>
          </p:cNvSpPr>
          <p:nvPr>
            <p:ph type="body"/>
          </p:nvPr>
        </p:nvSpPr>
        <p:spPr>
          <a:xfrm>
            <a:off x="457200" y="1203480"/>
            <a:ext cx="8229240" cy="2982960"/>
          </a:xfrm>
          <a:prstGeom prst="rect">
            <a:avLst/>
          </a:prstGeom>
        </p:spPr>
        <p:txBody>
          <a:bodyPr lIns="0" rIns="0" tIns="0" bIns="0">
            <a:normAutofit fontScale="80000"/>
          </a:bodyPr>
          <a:p>
            <a:pPr marL="432000" indent="-324000">
              <a:spcBef>
                <a:spcPts val="1417"/>
              </a:spcBef>
              <a:buClr>
                <a:srgbClr val="000000"/>
              </a:buClr>
              <a:buSzPct val="45000"/>
              <a:buFont typeface="Wingdings" charset="2"/>
              <a:buChar char=""/>
            </a:pPr>
            <a:r>
              <a:rPr b="0" lang="es-ES" sz="3200" spc="-1" strike="noStrike">
                <a:latin typeface="Arial"/>
              </a:rPr>
              <a:t>Pulse para editar el formato de texto del esquema</a:t>
            </a:r>
            <a:endParaRPr b="0" lang="es-ES" sz="3200" spc="-1" strike="noStrike">
              <a:latin typeface="Arial"/>
            </a:endParaRPr>
          </a:p>
          <a:p>
            <a:pPr lvl="1" marL="864000" indent="-324000">
              <a:spcBef>
                <a:spcPts val="1134"/>
              </a:spcBef>
              <a:buClr>
                <a:srgbClr val="000000"/>
              </a:buClr>
              <a:buSzPct val="75000"/>
              <a:buFont typeface="Symbol" charset="2"/>
              <a:buChar char=""/>
            </a:pPr>
            <a:r>
              <a:rPr b="0" lang="es-ES" sz="2800" spc="-1" strike="noStrike">
                <a:latin typeface="Arial"/>
              </a:rPr>
              <a:t>Segundo nivel del esquema</a:t>
            </a:r>
            <a:endParaRPr b="0" lang="es-ES" sz="2800" spc="-1" strike="noStrike">
              <a:latin typeface="Arial"/>
            </a:endParaRPr>
          </a:p>
          <a:p>
            <a:pPr lvl="2" marL="1296000" indent="-288000">
              <a:spcBef>
                <a:spcPts val="850"/>
              </a:spcBef>
              <a:buClr>
                <a:srgbClr val="000000"/>
              </a:buClr>
              <a:buSzPct val="45000"/>
              <a:buFont typeface="Wingdings" charset="2"/>
              <a:buChar char=""/>
            </a:pPr>
            <a:r>
              <a:rPr b="0" lang="es-ES" sz="2400" spc="-1" strike="noStrike">
                <a:latin typeface="Arial"/>
              </a:rPr>
              <a:t>Tercer nivel del esquema</a:t>
            </a:r>
            <a:endParaRPr b="0" lang="es-ES" sz="2400" spc="-1" strike="noStrike">
              <a:latin typeface="Arial"/>
            </a:endParaRPr>
          </a:p>
          <a:p>
            <a:pPr lvl="3" marL="1728000" indent="-216000">
              <a:spcBef>
                <a:spcPts val="567"/>
              </a:spcBef>
              <a:buClr>
                <a:srgbClr val="000000"/>
              </a:buClr>
              <a:buSzPct val="75000"/>
              <a:buFont typeface="Symbol" charset="2"/>
              <a:buChar char=""/>
            </a:pPr>
            <a:r>
              <a:rPr b="0" lang="es-ES" sz="2000" spc="-1" strike="noStrike">
                <a:latin typeface="Arial"/>
              </a:rPr>
              <a:t>Cuarto nivel del esquema</a:t>
            </a:r>
            <a:endParaRPr b="0" lang="es-ES" sz="2000" spc="-1" strike="noStrike">
              <a:latin typeface="Arial"/>
            </a:endParaRPr>
          </a:p>
          <a:p>
            <a:pPr lvl="4" marL="2160000" indent="-216000">
              <a:spcBef>
                <a:spcPts val="283"/>
              </a:spcBef>
              <a:buClr>
                <a:srgbClr val="000000"/>
              </a:buClr>
              <a:buSzPct val="45000"/>
              <a:buFont typeface="Wingdings" charset="2"/>
              <a:buChar char=""/>
            </a:pPr>
            <a:r>
              <a:rPr b="0" lang="es-ES" sz="2000" spc="-1" strike="noStrike">
                <a:latin typeface="Arial"/>
              </a:rPr>
              <a:t>Quinto nivel del esquema</a:t>
            </a:r>
            <a:endParaRPr b="0" lang="es-ES" sz="2000" spc="-1" strike="noStrike">
              <a:latin typeface="Arial"/>
            </a:endParaRPr>
          </a:p>
          <a:p>
            <a:pPr lvl="5" marL="2592000" indent="-216000">
              <a:spcBef>
                <a:spcPts val="283"/>
              </a:spcBef>
              <a:buClr>
                <a:srgbClr val="000000"/>
              </a:buClr>
              <a:buSzPct val="45000"/>
              <a:buFont typeface="Wingdings" charset="2"/>
              <a:buChar char=""/>
            </a:pPr>
            <a:r>
              <a:rPr b="0" lang="es-ES" sz="2000" spc="-1" strike="noStrike">
                <a:latin typeface="Arial"/>
              </a:rPr>
              <a:t>Sexto nivel del esquema</a:t>
            </a:r>
            <a:endParaRPr b="0" lang="es-ES" sz="2000" spc="-1" strike="noStrike">
              <a:latin typeface="Arial"/>
            </a:endParaRPr>
          </a:p>
          <a:p>
            <a:pPr lvl="6" marL="3024000" indent="-216000">
              <a:spcBef>
                <a:spcPts val="283"/>
              </a:spcBef>
              <a:buClr>
                <a:srgbClr val="000000"/>
              </a:buClr>
              <a:buSzPct val="45000"/>
              <a:buFont typeface="Wingdings" charset="2"/>
              <a:buChar char=""/>
            </a:pPr>
            <a:r>
              <a:rPr b="0" lang="es-ES" sz="2000" spc="-1" strike="noStrike">
                <a:latin typeface="Arial"/>
              </a:rPr>
              <a:t>Séptimo nivel del esquema</a:t>
            </a:r>
            <a:endParaRPr b="0" lang="es-ES"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2.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3.png"/><Relationship Id="rId3" Type="http://schemas.openxmlformats.org/officeDocument/2006/relationships/slideLayout" Target="../slideLayouts/slideLayout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 name="1 Título"/>
          <p:cNvSpPr/>
          <p:nvPr/>
        </p:nvSpPr>
        <p:spPr>
          <a:xfrm>
            <a:off x="755640" y="393840"/>
            <a:ext cx="7771680" cy="1101960"/>
          </a:xfrm>
          <a:prstGeom prst="rect">
            <a:avLst/>
          </a:prstGeom>
          <a:noFill/>
          <a:ln w="0">
            <a:noFill/>
          </a:ln>
        </p:spPr>
        <p:style>
          <a:lnRef idx="0"/>
          <a:fillRef idx="0"/>
          <a:effectRef idx="0"/>
          <a:fontRef idx="minor"/>
        </p:style>
        <p:txBody>
          <a:bodyPr lIns="90000" rIns="90000" tIns="45000" bIns="45000" anchor="ctr">
            <a:normAutofit/>
          </a:bodyPr>
          <a:p>
            <a:pPr algn="ctr">
              <a:lnSpc>
                <a:spcPct val="100000"/>
              </a:lnSpc>
            </a:pPr>
            <a:r>
              <a:rPr b="1" lang="es-ES" sz="2800" spc="-1" strike="noStrike">
                <a:solidFill>
                  <a:srgbClr val="4f6228"/>
                </a:solidFill>
                <a:latin typeface="Calibri"/>
              </a:rPr>
              <a:t>COMO HA CAMBIADO LA TUBERCULOSIS RESISTENTE TRAS EL SARS-COV-2</a:t>
            </a:r>
            <a:endParaRPr b="0" lang="es-ES" sz="2800" spc="-1" strike="noStrike">
              <a:latin typeface="Arial"/>
            </a:endParaRPr>
          </a:p>
        </p:txBody>
      </p:sp>
      <p:sp>
        <p:nvSpPr>
          <p:cNvPr id="39" name="2 Subtítulo"/>
          <p:cNvSpPr/>
          <p:nvPr/>
        </p:nvSpPr>
        <p:spPr>
          <a:xfrm>
            <a:off x="1371600" y="1275480"/>
            <a:ext cx="6400080" cy="570240"/>
          </a:xfrm>
          <a:prstGeom prst="rect">
            <a:avLst/>
          </a:prstGeom>
          <a:noFill/>
          <a:ln w="0">
            <a:noFill/>
          </a:ln>
        </p:spPr>
        <p:style>
          <a:lnRef idx="0"/>
          <a:fillRef idx="0"/>
          <a:effectRef idx="0"/>
          <a:fontRef idx="minor"/>
        </p:style>
        <p:txBody>
          <a:bodyPr lIns="90000" rIns="90000" tIns="45000" bIns="45000">
            <a:noAutofit/>
          </a:bodyPr>
          <a:p>
            <a:pPr algn="ctr">
              <a:lnSpc>
                <a:spcPct val="100000"/>
              </a:lnSpc>
              <a:spcBef>
                <a:spcPts val="281"/>
              </a:spcBef>
              <a:tabLst>
                <a:tab algn="l" pos="0"/>
              </a:tabLst>
            </a:pPr>
            <a:r>
              <a:rPr b="0" i="1" lang="es-ES" sz="1400" spc="-1" strike="noStrike">
                <a:solidFill>
                  <a:srgbClr val="8b8b8b"/>
                </a:solidFill>
                <a:latin typeface="Calibri"/>
              </a:rPr>
              <a:t>E. Condorelli, A. Martínez Mesa, A. Alvarez Napoles, J.L. Velasco Garrido</a:t>
            </a:r>
            <a:endParaRPr b="0" lang="es-ES" sz="1400" spc="-1" strike="noStrike">
              <a:latin typeface="Arial"/>
            </a:endParaRPr>
          </a:p>
          <a:p>
            <a:pPr algn="ctr">
              <a:lnSpc>
                <a:spcPct val="100000"/>
              </a:lnSpc>
              <a:spcBef>
                <a:spcPts val="281"/>
              </a:spcBef>
              <a:tabLst>
                <a:tab algn="l" pos="0"/>
              </a:tabLst>
            </a:pPr>
            <a:r>
              <a:rPr b="0" i="1" lang="es-ES" sz="1400" spc="-1" strike="noStrike">
                <a:solidFill>
                  <a:srgbClr val="222222"/>
                </a:solidFill>
                <a:latin typeface="Calibri"/>
              </a:rPr>
              <a:t>Hospital Universitario Virgen de la Victoria, Málaga </a:t>
            </a:r>
            <a:endParaRPr b="0" lang="es-ES" sz="1400" spc="-1" strike="noStrike">
              <a:latin typeface="Arial"/>
            </a:endParaRPr>
          </a:p>
        </p:txBody>
      </p:sp>
      <p:sp>
        <p:nvSpPr>
          <p:cNvPr id="40" name="Rectángulo: esquinas redondeadas 3"/>
          <p:cNvSpPr/>
          <p:nvPr/>
        </p:nvSpPr>
        <p:spPr>
          <a:xfrm>
            <a:off x="251640" y="1923840"/>
            <a:ext cx="4391640" cy="3095640"/>
          </a:xfrm>
          <a:prstGeom prst="roundRect">
            <a:avLst>
              <a:gd name="adj" fmla="val 16667"/>
            </a:avLst>
          </a:prstGeom>
          <a:solidFill>
            <a:srgbClr val="ffffff"/>
          </a:solidFill>
          <a:ln>
            <a:solidFill>
              <a:srgbClr val="77933c"/>
            </a:solidFill>
            <a:round/>
          </a:ln>
        </p:spPr>
        <p:style>
          <a:lnRef idx="2">
            <a:schemeClr val="accent6"/>
          </a:lnRef>
          <a:fillRef idx="1">
            <a:schemeClr val="lt1"/>
          </a:fillRef>
          <a:effectRef idx="0">
            <a:schemeClr val="accent6"/>
          </a:effectRef>
          <a:fontRef idx="minor"/>
        </p:style>
        <p:txBody>
          <a:bodyPr lIns="90000" rIns="90000" tIns="45000" bIns="45000" anchor="ctr">
            <a:noAutofit/>
          </a:bodyPr>
          <a:p>
            <a:pPr>
              <a:lnSpc>
                <a:spcPct val="100000"/>
              </a:lnSpc>
            </a:pPr>
            <a:endParaRPr b="0" lang="es-ES" sz="1800" spc="-1" strike="noStrike">
              <a:latin typeface="Arial"/>
            </a:endParaRPr>
          </a:p>
          <a:p>
            <a:pPr>
              <a:lnSpc>
                <a:spcPct val="100000"/>
              </a:lnSpc>
            </a:pPr>
            <a:r>
              <a:rPr b="1" i="1" lang="es-ES" sz="1600" spc="-1" strike="noStrike">
                <a:solidFill>
                  <a:srgbClr val="4f6228"/>
                </a:solidFill>
                <a:latin typeface="Arial"/>
                <a:ea typeface="DejaVu Sans"/>
              </a:rPr>
              <a:t>Introducción</a:t>
            </a:r>
            <a:endParaRPr b="0" lang="es-ES" sz="1600" spc="-1" strike="noStrike">
              <a:latin typeface="Arial"/>
            </a:endParaRPr>
          </a:p>
          <a:p>
            <a:pPr>
              <a:lnSpc>
                <a:spcPct val="100000"/>
              </a:lnSpc>
            </a:pPr>
            <a:r>
              <a:rPr b="0" lang="es-ES" sz="1500" spc="-1" strike="noStrike">
                <a:solidFill>
                  <a:srgbClr val="222222"/>
                </a:solidFill>
                <a:latin typeface="Arial"/>
                <a:ea typeface="DejaVu Sans"/>
              </a:rPr>
              <a:t>Hasta el año 2020, la tuberculosis se erigía como la principal causa de mortalidad infecciosa a nivel global, hasta la aparición de la COVID-19. Actualmente, la pauta estándar de tratamiento de todos los casos de tuberculosis (pulmonar y extrapulmonar) se realiza con 4 fármacos en vez de 3 debido a la alta tasa de resistencia primaria a Isoniacida . El objetivo del estudio ha sido analizar el patrón de resistencias en nuestro medio y ver como se comportan las resistencias antes y después del Covid-19.</a:t>
            </a:r>
            <a:endParaRPr b="0" lang="es-ES" sz="1500" spc="-1" strike="noStrike">
              <a:latin typeface="Arial"/>
            </a:endParaRPr>
          </a:p>
          <a:p>
            <a:pPr algn="ctr">
              <a:lnSpc>
                <a:spcPct val="100000"/>
              </a:lnSpc>
            </a:pPr>
            <a:endParaRPr b="0" lang="es-ES" sz="1500" spc="-1" strike="noStrike">
              <a:latin typeface="Arial"/>
            </a:endParaRPr>
          </a:p>
        </p:txBody>
      </p:sp>
      <p:sp>
        <p:nvSpPr>
          <p:cNvPr id="41" name="Rectángulo: esquinas redondeadas 4"/>
          <p:cNvSpPr/>
          <p:nvPr/>
        </p:nvSpPr>
        <p:spPr>
          <a:xfrm>
            <a:off x="4716000" y="1923840"/>
            <a:ext cx="3923640" cy="3095640"/>
          </a:xfrm>
          <a:prstGeom prst="roundRect">
            <a:avLst>
              <a:gd name="adj" fmla="val 16667"/>
            </a:avLst>
          </a:prstGeom>
          <a:solidFill>
            <a:srgbClr val="ffffff"/>
          </a:solidFill>
          <a:ln>
            <a:solidFill>
              <a:srgbClr val="77933c"/>
            </a:solidFill>
            <a:round/>
          </a:ln>
        </p:spPr>
        <p:style>
          <a:lnRef idx="2">
            <a:schemeClr val="accent6"/>
          </a:lnRef>
          <a:fillRef idx="1">
            <a:schemeClr val="lt1"/>
          </a:fillRef>
          <a:effectRef idx="0">
            <a:schemeClr val="accent6"/>
          </a:effectRef>
          <a:fontRef idx="minor"/>
        </p:style>
        <p:txBody>
          <a:bodyPr lIns="90000" rIns="90000" tIns="45000" bIns="45000" anchor="ctr">
            <a:noAutofit/>
          </a:bodyPr>
          <a:p>
            <a:pPr>
              <a:lnSpc>
                <a:spcPct val="100000"/>
              </a:lnSpc>
            </a:pPr>
            <a:r>
              <a:rPr b="1" i="1" lang="es-ES" sz="1600" spc="-1" strike="noStrike">
                <a:solidFill>
                  <a:srgbClr val="4f6228"/>
                </a:solidFill>
                <a:latin typeface="Arial"/>
                <a:ea typeface="DejaVu Sans"/>
              </a:rPr>
              <a:t>Metodología</a:t>
            </a:r>
            <a:endParaRPr b="0" lang="es-ES" sz="1600" spc="-1" strike="noStrike">
              <a:latin typeface="Arial"/>
            </a:endParaRPr>
          </a:p>
          <a:p>
            <a:pPr>
              <a:lnSpc>
                <a:spcPct val="100000"/>
              </a:lnSpc>
            </a:pPr>
            <a:r>
              <a:rPr b="0" lang="es-ES" sz="1500" spc="-1" strike="noStrike">
                <a:solidFill>
                  <a:srgbClr val="000000"/>
                </a:solidFill>
                <a:latin typeface="Arial"/>
                <a:ea typeface="DejaVu Sans"/>
              </a:rPr>
              <a:t>Se ha realizado un estudio retrospectivo a través del registro informático del servicio de Microbiología de nuestro hospital. Se han recogido las siguientes variables de los pacientes con TB en nuestro medio en el periodo comprendido entre enero de 2012 y octubre de 2023: resistencias a fármacos de primera línea adherencia y fecha de esputos (pre o post Covid-19, utilizando como punto de corte Marzo 2020)</a:t>
            </a:r>
            <a:endParaRPr b="0" lang="es-ES" sz="1500" spc="-1" strike="noStrike">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 name="1 Título"/>
          <p:cNvSpPr/>
          <p:nvPr/>
        </p:nvSpPr>
        <p:spPr>
          <a:xfrm>
            <a:off x="1547640" y="9360"/>
            <a:ext cx="4823640" cy="660240"/>
          </a:xfrm>
          <a:prstGeom prst="rect">
            <a:avLst/>
          </a:prstGeom>
          <a:noFill/>
          <a:ln w="0">
            <a:noFill/>
          </a:ln>
        </p:spPr>
        <p:style>
          <a:lnRef idx="0"/>
          <a:fillRef idx="0"/>
          <a:effectRef idx="0"/>
          <a:fontRef idx="minor"/>
        </p:style>
        <p:txBody>
          <a:bodyPr lIns="90000" rIns="90000" tIns="45000" bIns="45000" anchor="ctr">
            <a:normAutofit/>
          </a:bodyPr>
          <a:p>
            <a:pPr algn="ctr">
              <a:lnSpc>
                <a:spcPct val="100000"/>
              </a:lnSpc>
            </a:pPr>
            <a:r>
              <a:rPr b="1" lang="es-ES" sz="2000" spc="-1" strike="noStrike">
                <a:solidFill>
                  <a:srgbClr val="4f6228"/>
                </a:solidFill>
                <a:latin typeface="Calibri"/>
              </a:rPr>
              <a:t>COMO HA CAMBIADO LA TUBERCULOSIS RESISTENTE TRAS EL SARS-COV-2</a:t>
            </a:r>
            <a:endParaRPr b="0" lang="es-ES" sz="2000" spc="-1" strike="noStrike">
              <a:latin typeface="Arial"/>
            </a:endParaRPr>
          </a:p>
        </p:txBody>
      </p:sp>
      <p:sp>
        <p:nvSpPr>
          <p:cNvPr id="43" name="2 Subtítulo"/>
          <p:cNvSpPr/>
          <p:nvPr/>
        </p:nvSpPr>
        <p:spPr>
          <a:xfrm>
            <a:off x="5760000" y="24480"/>
            <a:ext cx="3383640" cy="515160"/>
          </a:xfrm>
          <a:prstGeom prst="rect">
            <a:avLst/>
          </a:prstGeom>
          <a:noFill/>
          <a:ln w="0">
            <a:noFill/>
          </a:ln>
        </p:spPr>
        <p:style>
          <a:lnRef idx="0"/>
          <a:fillRef idx="0"/>
          <a:effectRef idx="0"/>
          <a:fontRef idx="minor"/>
        </p:style>
        <p:txBody>
          <a:bodyPr lIns="90000" rIns="90000" tIns="45000" bIns="45000">
            <a:noAutofit/>
          </a:bodyPr>
          <a:p>
            <a:pPr algn="ctr">
              <a:lnSpc>
                <a:spcPct val="100000"/>
              </a:lnSpc>
              <a:spcBef>
                <a:spcPts val="281"/>
              </a:spcBef>
              <a:tabLst>
                <a:tab algn="l" pos="0"/>
              </a:tabLst>
            </a:pPr>
            <a:r>
              <a:rPr b="0" i="1" lang="es-ES" sz="1200" spc="-1" strike="noStrike">
                <a:solidFill>
                  <a:srgbClr val="8b8b8b"/>
                </a:solidFill>
                <a:latin typeface="Calibri"/>
                <a:ea typeface="Microsoft YaHei"/>
              </a:rPr>
              <a:t>E. Condorelli, A. Martínez Mesa</a:t>
            </a:r>
            <a:r>
              <a:rPr b="0" i="1" lang="es-ES" sz="1400" spc="-1" strike="noStrike">
                <a:solidFill>
                  <a:srgbClr val="8b8b8b"/>
                </a:solidFill>
                <a:latin typeface="Calibri"/>
                <a:ea typeface="Microsoft YaHei"/>
              </a:rPr>
              <a:t>A. Alvarez Napoles, J.L. Velasco Garrido</a:t>
            </a:r>
            <a:endParaRPr b="0" lang="es-ES" sz="1400" spc="-1" strike="noStrike">
              <a:latin typeface="Arial"/>
            </a:endParaRPr>
          </a:p>
          <a:p>
            <a:pPr algn="ctr">
              <a:lnSpc>
                <a:spcPct val="100000"/>
              </a:lnSpc>
              <a:spcBef>
                <a:spcPts val="241"/>
              </a:spcBef>
              <a:tabLst>
                <a:tab algn="l" pos="0"/>
              </a:tabLst>
            </a:pPr>
            <a:r>
              <a:rPr b="0" i="1" lang="es-ES" sz="1200" spc="-1" strike="noStrike">
                <a:solidFill>
                  <a:srgbClr val="222222"/>
                </a:solidFill>
                <a:latin typeface="Calibri"/>
                <a:ea typeface="Microsoft YaHei"/>
              </a:rPr>
              <a:t>Hospital Universitario Virgen de la Victoria, Málaga </a:t>
            </a:r>
            <a:endParaRPr b="0" lang="es-ES" sz="1200" spc="-1" strike="noStrike">
              <a:latin typeface="Arial"/>
            </a:endParaRPr>
          </a:p>
        </p:txBody>
      </p:sp>
      <p:sp>
        <p:nvSpPr>
          <p:cNvPr id="44" name="Rectángulo: esquinas redondeadas 5"/>
          <p:cNvSpPr/>
          <p:nvPr/>
        </p:nvSpPr>
        <p:spPr>
          <a:xfrm>
            <a:off x="168840" y="4362840"/>
            <a:ext cx="8243640" cy="711360"/>
          </a:xfrm>
          <a:prstGeom prst="roundRect">
            <a:avLst>
              <a:gd name="adj" fmla="val 16667"/>
            </a:avLst>
          </a:prstGeom>
          <a:solidFill>
            <a:srgbClr val="ffffff"/>
          </a:solidFill>
          <a:ln>
            <a:solidFill>
              <a:srgbClr val="77933c"/>
            </a:solidFill>
            <a:round/>
          </a:ln>
        </p:spPr>
        <p:style>
          <a:lnRef idx="2">
            <a:schemeClr val="accent6"/>
          </a:lnRef>
          <a:fillRef idx="1">
            <a:schemeClr val="lt1"/>
          </a:fillRef>
          <a:effectRef idx="0">
            <a:schemeClr val="accent6"/>
          </a:effectRef>
          <a:fontRef idx="minor"/>
        </p:style>
        <p:txBody>
          <a:bodyPr lIns="90000" rIns="90000" tIns="45000" bIns="45000" anchor="ctr">
            <a:noAutofit/>
          </a:bodyPr>
          <a:p>
            <a:pPr>
              <a:lnSpc>
                <a:spcPct val="100000"/>
              </a:lnSpc>
            </a:pPr>
            <a:r>
              <a:rPr b="1" i="1" lang="es-ES" sz="1600" spc="-1" strike="noStrike">
                <a:solidFill>
                  <a:srgbClr val="4f6228"/>
                </a:solidFill>
                <a:latin typeface="Arial"/>
                <a:ea typeface="DejaVu Sans"/>
              </a:rPr>
              <a:t>Conclusiones</a:t>
            </a:r>
            <a:endParaRPr b="0" lang="es-ES" sz="1600" spc="-1" strike="noStrike">
              <a:latin typeface="Arial"/>
            </a:endParaRPr>
          </a:p>
          <a:p>
            <a:pPr>
              <a:lnSpc>
                <a:spcPct val="100000"/>
              </a:lnSpc>
            </a:pPr>
            <a:r>
              <a:rPr b="0" lang="es-ES" sz="1600" spc="-1" strike="noStrike">
                <a:solidFill>
                  <a:srgbClr val="000000"/>
                </a:solidFill>
                <a:latin typeface="Arial"/>
                <a:ea typeface="DejaVu Sans"/>
              </a:rPr>
              <a:t>La tasa de tuberculosis resistente parece ser mayor tras la pandemia por SARS-COV-2</a:t>
            </a:r>
            <a:endParaRPr b="0" lang="es-ES" sz="1600" spc="-1" strike="noStrike">
              <a:latin typeface="Arial"/>
            </a:endParaRPr>
          </a:p>
        </p:txBody>
      </p:sp>
      <p:sp>
        <p:nvSpPr>
          <p:cNvPr id="45" name="Rectángulo: esquinas redondeadas 8"/>
          <p:cNvSpPr/>
          <p:nvPr/>
        </p:nvSpPr>
        <p:spPr>
          <a:xfrm>
            <a:off x="205560" y="825480"/>
            <a:ext cx="8695080" cy="939240"/>
          </a:xfrm>
          <a:prstGeom prst="roundRect">
            <a:avLst>
              <a:gd name="adj" fmla="val 16667"/>
            </a:avLst>
          </a:prstGeom>
          <a:solidFill>
            <a:srgbClr val="ffffff"/>
          </a:solidFill>
          <a:ln>
            <a:solidFill>
              <a:srgbClr val="77933c"/>
            </a:solidFill>
            <a:round/>
          </a:ln>
        </p:spPr>
        <p:style>
          <a:lnRef idx="2">
            <a:schemeClr val="accent6"/>
          </a:lnRef>
          <a:fillRef idx="1">
            <a:schemeClr val="lt1"/>
          </a:fillRef>
          <a:effectRef idx="0">
            <a:schemeClr val="accent6"/>
          </a:effectRef>
          <a:fontRef idx="minor"/>
        </p:style>
        <p:txBody>
          <a:bodyPr lIns="90000" rIns="90000" tIns="45000" bIns="45000" anchor="ctr">
            <a:noAutofit/>
          </a:bodyPr>
          <a:p>
            <a:pPr>
              <a:lnSpc>
                <a:spcPct val="100000"/>
              </a:lnSpc>
            </a:pPr>
            <a:r>
              <a:rPr b="1" i="1" lang="es-ES" sz="1600" spc="-1" strike="noStrike">
                <a:solidFill>
                  <a:srgbClr val="4f6228"/>
                </a:solidFill>
                <a:latin typeface="Arial"/>
                <a:ea typeface="DejaVu Sans"/>
              </a:rPr>
              <a:t>Resultados</a:t>
            </a:r>
            <a:endParaRPr b="0" lang="es-ES" sz="1600" spc="-1" strike="noStrike">
              <a:latin typeface="Arial"/>
            </a:endParaRPr>
          </a:p>
          <a:p>
            <a:pPr>
              <a:lnSpc>
                <a:spcPct val="100000"/>
              </a:lnSpc>
            </a:pPr>
            <a:r>
              <a:rPr b="0" lang="es-ES" sz="1500" spc="-1" strike="noStrike">
                <a:solidFill>
                  <a:srgbClr val="000000"/>
                </a:solidFill>
                <a:latin typeface="Arial"/>
                <a:ea typeface="DejaVu Sans"/>
              </a:rPr>
              <a:t>La prevalencia de TBR antes de la pandemia por SARS-COV-2 era del 6,21% (12 pacientes de un total de 193 casos diagnosticados). Mientras que desde Marzo 2020 la prevalencia de TBR ha sido del 27,69% (18 pacientes de un total de 65)</a:t>
            </a:r>
            <a:endParaRPr b="0" lang="es-ES" sz="1500" spc="-1" strike="noStrike">
              <a:latin typeface="Arial"/>
            </a:endParaRPr>
          </a:p>
        </p:txBody>
      </p:sp>
      <p:pic>
        <p:nvPicPr>
          <p:cNvPr id="46" name="Imagen 18" descr=""/>
          <p:cNvPicPr/>
          <p:nvPr/>
        </p:nvPicPr>
        <p:blipFill>
          <a:blip r:embed="rId1"/>
          <a:stretch/>
        </p:blipFill>
        <p:spPr>
          <a:xfrm>
            <a:off x="107640" y="1799280"/>
            <a:ext cx="4463640" cy="2562480"/>
          </a:xfrm>
          <a:prstGeom prst="rect">
            <a:avLst/>
          </a:prstGeom>
          <a:ln w="0">
            <a:noFill/>
          </a:ln>
        </p:spPr>
      </p:pic>
      <p:pic>
        <p:nvPicPr>
          <p:cNvPr id="47" name="Imagen 20" descr=""/>
          <p:cNvPicPr/>
          <p:nvPr/>
        </p:nvPicPr>
        <p:blipFill>
          <a:blip r:embed="rId2"/>
          <a:stretch/>
        </p:blipFill>
        <p:spPr>
          <a:xfrm>
            <a:off x="4544640" y="1799280"/>
            <a:ext cx="4607640" cy="2501640"/>
          </a:xfrm>
          <a:prstGeom prst="rect">
            <a:avLst/>
          </a:prstGeom>
          <a:ln w="0">
            <a:noFill/>
          </a:ln>
        </p:spPr>
      </p:pic>
      <p:sp>
        <p:nvSpPr>
          <p:cNvPr id="48" name="Rectángulo: esquinas redondeadas 21"/>
          <p:cNvSpPr/>
          <p:nvPr/>
        </p:nvSpPr>
        <p:spPr>
          <a:xfrm>
            <a:off x="102240" y="2715840"/>
            <a:ext cx="868680" cy="1218240"/>
          </a:xfrm>
          <a:prstGeom prst="roundRect">
            <a:avLst>
              <a:gd name="adj" fmla="val 16667"/>
            </a:avLst>
          </a:prstGeom>
          <a:solidFill>
            <a:schemeClr val="bg2"/>
          </a:solidFill>
          <a:ln>
            <a:solidFill>
              <a:srgbClr val="77933c"/>
            </a:solidFill>
            <a:round/>
          </a:ln>
        </p:spPr>
        <p:style>
          <a:lnRef idx="2">
            <a:schemeClr val="accent1">
              <a:shade val="15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r>
              <a:rPr b="1" lang="es-ES" sz="1500" spc="-1" strike="noStrike">
                <a:solidFill>
                  <a:srgbClr val="1f497d"/>
                </a:solidFill>
                <a:latin typeface="Calibri"/>
                <a:ea typeface="DejaVu Sans"/>
              </a:rPr>
              <a:t>Desde 2012 hasta Marzo 2020</a:t>
            </a:r>
            <a:endParaRPr b="0" lang="es-ES" sz="1500" spc="-1" strike="noStrike">
              <a:latin typeface="Arial"/>
            </a:endParaRPr>
          </a:p>
        </p:txBody>
      </p:sp>
      <p:sp>
        <p:nvSpPr>
          <p:cNvPr id="49" name="Rectángulo: esquinas redondeadas 22"/>
          <p:cNvSpPr/>
          <p:nvPr/>
        </p:nvSpPr>
        <p:spPr>
          <a:xfrm>
            <a:off x="8075160" y="1900800"/>
            <a:ext cx="1007280" cy="1330200"/>
          </a:xfrm>
          <a:prstGeom prst="roundRect">
            <a:avLst>
              <a:gd name="adj" fmla="val 16667"/>
            </a:avLst>
          </a:prstGeom>
          <a:solidFill>
            <a:schemeClr val="bg2"/>
          </a:solidFill>
          <a:ln>
            <a:solidFill>
              <a:srgbClr val="77933c"/>
            </a:solidFill>
            <a:round/>
          </a:ln>
        </p:spPr>
        <p:style>
          <a:lnRef idx="2">
            <a:schemeClr val="accent1">
              <a:shade val="15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r>
              <a:rPr b="1" lang="es-ES" sz="1500" spc="-1" strike="noStrike">
                <a:solidFill>
                  <a:srgbClr val="1f497d"/>
                </a:solidFill>
                <a:latin typeface="Calibri"/>
                <a:ea typeface="DejaVu Sans"/>
              </a:rPr>
              <a:t>Desde Marzo 2020 hasta Octubre 2023</a:t>
            </a:r>
            <a:endParaRPr b="0" lang="es-ES" sz="1500" spc="-1" strike="noStrike">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94</TotalTime>
  <Application>LibreOffice/7.1.1.2$Windows_X86_64 LibreOffice_project/fe0b08f4af1bacafe4c7ecc87ce55bb426164676</Application>
  <AppVersion>15.0000</AppVersion>
  <Words>289</Words>
  <Paragraphs>17</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2024-02-05T13:08:18Z</dcterms:created>
  <dc:creator>LUNA</dc:creator>
  <dc:description/>
  <dc:language>es-ES</dc:language>
  <cp:lastModifiedBy/>
  <dcterms:modified xsi:type="dcterms:W3CDTF">2024-02-28T18:03:51Z</dcterms:modified>
  <cp:revision>9</cp:revision>
  <dc:subject/>
  <dc:title>Diapositiva 1</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Presentación en pantalla (16:9)</vt:lpwstr>
  </property>
  <property fmtid="{D5CDD505-2E9C-101B-9397-08002B2CF9AE}" pid="3" name="Slides">
    <vt:i4>2</vt:i4>
  </property>
</Properties>
</file>