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874" y="7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4916BFD-FC43-59D7-8D62-48219EC792E6}"/>
              </a:ext>
            </a:extLst>
          </p:cNvPr>
          <p:cNvSpPr>
            <a:spLocks noGrp="1" noChangeArrowheads="1"/>
          </p:cNvSpPr>
          <p:nvPr>
            <p:ph type="ctrTitle"/>
          </p:nvPr>
        </p:nvSpPr>
        <p:spPr bwMode="auto">
          <a:xfrm>
            <a:off x="226322" y="771550"/>
            <a:ext cx="8691354"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s-ES" altLang="es-E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SEGUIMIENTO DE LA DIFUSIÓN DE CO (DLCO) EN FASE DE</a:t>
            </a:r>
            <a:br>
              <a:rPr kumimoji="0" lang="es-ES" altLang="es-E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s-ES" altLang="es-E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CONVALECENCIA EN PACIENTES CON NEUMONÍA POR SARS-COV-2</a:t>
            </a:r>
            <a:br>
              <a:rPr kumimoji="0" lang="es-ES" altLang="es-E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br>
              <a:rPr kumimoji="0" lang="es-ES" altLang="es-E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s-ES" alt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 Muñoz Lajara, M.J. </a:t>
            </a:r>
            <a:r>
              <a:rPr kumimoji="0" lang="es-ES" altLang="es-E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Córcoles</a:t>
            </a:r>
            <a:r>
              <a:rPr kumimoji="0" lang="es-ES" alt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Valenciano, J.M. Sánchez Nieto, </a:t>
            </a:r>
            <a:br>
              <a:rPr kumimoji="0" lang="es-ES" alt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s-ES" altLang="es-E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C. Marín Espín, M. Fajardo López</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4EA07B0A-4A98-C978-D711-58087810AD3C}"/>
              </a:ext>
            </a:extLst>
          </p:cNvPr>
          <p:cNvSpPr>
            <a:spLocks noGrp="1" noChangeArrowheads="1"/>
          </p:cNvSpPr>
          <p:nvPr>
            <p:ph type="subTitle" idx="1"/>
          </p:nvPr>
        </p:nvSpPr>
        <p:spPr bwMode="auto">
          <a:xfrm>
            <a:off x="634964" y="2787774"/>
            <a:ext cx="787406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Introducción</a:t>
            </a:r>
            <a:endPar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La neumonía ocasionada por el SARS-COV-2 ha supuesto la necesidad de un seguimiento continuo en consultas externas de pacientes que han superado la fase aguda de la enfermedad, con el objetivo de evaluar las posibles secuelas respiratorias. La medición de la DLCO nos ayuda de un modo cuantitativo a valorar la función pulmonar y el intercambio gaseoso a nivel del intersticio pulmonar.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116CCC0-769D-85D9-7504-2863ECCC7E52}"/>
              </a:ext>
            </a:extLst>
          </p:cNvPr>
          <p:cNvSpPr>
            <a:spLocks noGrp="1" noChangeArrowheads="1"/>
          </p:cNvSpPr>
          <p:nvPr>
            <p:ph type="subTitle" idx="1"/>
          </p:nvPr>
        </p:nvSpPr>
        <p:spPr bwMode="auto">
          <a:xfrm>
            <a:off x="539552" y="843558"/>
            <a:ext cx="7846640"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Metodología Y Resultados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Se incluyeron un total de 526 pacientes (62% varones) con una edad media de 60,56 años +/- 13,9. Se le realizaron pruebas funcionales a 211 pacientes en la 1º visita, de los cuales el 46% (18,7% del total) mostraba una DLCO alterada. En la 2º revisión, se llevaron a cabo 57 pruebas funcionales, de las cuales un 47% persistía con una DLCO &lt;80%. En la 3 y última visita del año, se realizaron 32 pruebas funcionales de las cuales, 15 persistían con una DLCO alterada aunque, en mejoría estadísticamente significativa. De estos 15 pacientes, 10 precisaron de ingreso en UCI durante la hospitalización.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Se han objetivado factores de riesgo que aumentaban la probabilidad de presentar una DLCO &lt;80%, entre los que se encuentran: la necesidad de altas dosis de corticoides, el ingreso prolongado, la estancia en UCI y el uso de soporte respiratorio.</a:t>
            </a:r>
          </a:p>
          <a:p>
            <a:pPr marL="0" marR="0" lvl="0" indent="0" algn="just" defTabSz="914400" rtl="0" eaLnBrk="0" fontAlgn="base" latinLnBrk="0" hangingPunct="0">
              <a:lnSpc>
                <a:spcPct val="100000"/>
              </a:lnSpc>
              <a:spcBef>
                <a:spcPct val="0"/>
              </a:spcBef>
              <a:spcAft>
                <a:spcPct val="0"/>
              </a:spcAft>
              <a:buClrTx/>
              <a:buSzTx/>
              <a:buFontTx/>
              <a:buNone/>
              <a:tabLst/>
            </a:pPr>
            <a:endParaRPr lang="es-ES" altLang="es-ES" sz="1400" dirty="0">
              <a:solidFill>
                <a:schemeClr val="tx1"/>
              </a:solidFill>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Conclusiones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La DLCO de los pacientes ingresados por neumonía SARS-COV-2 mejora en la mayoría de los pacientes de forma espontánea tras una fase de convalecencia variable.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Existe un pequeño porcentaje de pacientes que persisten con una alteración de la DLCO después de un año de seguimiento.</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339</Words>
  <Application>Microsoft Office PowerPoint</Application>
  <PresentationFormat>Presentación en pantalla (16:9)</PresentationFormat>
  <Paragraphs>10</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SEGUIMIENTO DE LA DIFUSIÓN DE CO (DLCO) EN FASE DE  CONVALECENCIA EN PACIENTES CON NEUMONÍA POR SARS-COV-2  A. Muñoz Lajara, M.J. Córcoles Valenciano, J.M. Sánchez Nieto,  C. Marín Espín, M. Fajardo López</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andrea muñoz lajara</cp:lastModifiedBy>
  <cp:revision>3</cp:revision>
  <dcterms:created xsi:type="dcterms:W3CDTF">2024-02-05T13:08:18Z</dcterms:created>
  <dcterms:modified xsi:type="dcterms:W3CDTF">2024-02-28T21:25:47Z</dcterms:modified>
</cp:coreProperties>
</file>