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-1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7604" y="630511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ANÁLISIS DE LAS SECUELAS RADIOLÓGICAS A LARGO PLAZO SEGÚN LA GRAVEDAD DE LA NEUMONÍA POR SARS-CoV-2</a:t>
            </a:r>
            <a:endParaRPr lang="es-ES" sz="14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09684" y="1311880"/>
            <a:ext cx="78947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enfermedad COVID-19 tiene una presentación clínica muy variable, desde formas asintomáticas hasta neumonías graves que pueden producir secuelas pulmonares a largo plazo. El objetivo de este estudio es analizar la correlación de las secuelas radiológicas observadas en la TC de tórax al año de seguimiento en forma de ILA (intersticial </a:t>
            </a:r>
            <a:r>
              <a:rPr lang="es-ES" sz="12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lung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anormality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según la gravedad de la neumonía por SARS-CoV-2 durante el ingreso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método</a:t>
            </a:r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trata de un estudio observacional transversal retrospectivo. Se revisa una muestra de 510 pacientes ingresados por neumonía por SARS-CoV-2 entre marzo 2020 y marzo 2021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y, se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incluyen en el estudio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52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pacientes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 seguimiento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 año en la Consulta Monográfica de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COVID-19.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realiza un análisis descriptivo y posteriormente, se analiza de forma </a:t>
            </a:r>
            <a:r>
              <a:rPr lang="es-ES" sz="12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bivariante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la correlación de las secuelas radiológicas al año de seguimiento según la gravedad de la neumonía por SARS-CoV-2 a través de tablas de contingencia con χ2 de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Pearson.</a:t>
            </a:r>
          </a:p>
          <a:p>
            <a:pPr algn="just"/>
            <a:endParaRPr lang="es-ES" sz="1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Resultados: 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edad media de los pacientes es 61.7 ± 9.25 años con 73% de varones (tabla 1). El 50% son ex fumadores, el 48% no tienen antecedentes de tabaquismo y el 2% son fumadores activos. El 21% presenta algún antecedente respiratorio: 11.5% presentan AOS, 5.8% EPOC y 3.8% asma.</a:t>
            </a:r>
          </a:p>
          <a:p>
            <a:pPr algn="just"/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09684" y="4803998"/>
            <a:ext cx="5176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María José Córcoles Valenciano. </a:t>
            </a:r>
            <a:r>
              <a:rPr lang="es-ES" sz="105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Universitario </a:t>
            </a:r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Morales Meseguer. Murcia</a:t>
            </a:r>
          </a:p>
          <a:p>
            <a:endParaRPr lang="es-E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755576" y="915566"/>
            <a:ext cx="74888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</a:p>
          <a:p>
            <a:pPr algn="just"/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ingreso hospitalario, el 19.2% presenta neumonía leve por SARS-CoV-2, el 48% neumonía moderada y el 32.7% grave. En cuanto a los patrones radiológicos observados en la TC de tórax al año destaca: el 21.2% con patrón de ILA inflamatoria y el 57.7% con patrón ILA </a:t>
            </a:r>
            <a:r>
              <a:rPr lang="es-ES" sz="12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fibrótica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  <a:endParaRPr lang="es-ES" sz="1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Los pacientes con neumonía leve por SARS-CoV-2 presentan con mayor frecuencia una resolución radiológica completa en la TC de tórax al año de seguimiento. Sin embargo, los pacientes con neumonía moderada o grave por SARS-CoV-2 presentan con mayor frecuencia secuelas radiológicas a largo plazo, especialmente en forma de ILA </a:t>
            </a:r>
            <a:r>
              <a:rPr lang="es-ES" sz="12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fibrótica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07604" y="4701684"/>
            <a:ext cx="5176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María José Córcoles Valenciano. </a:t>
            </a:r>
            <a:r>
              <a:rPr lang="es-ES" sz="105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Universitario </a:t>
            </a:r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Morales Meseguer. Murcia</a:t>
            </a:r>
          </a:p>
          <a:p>
            <a:endParaRPr lang="es-ES" sz="105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" t="640" r="1351" b="22632"/>
          <a:stretch/>
        </p:blipFill>
        <p:spPr>
          <a:xfrm>
            <a:off x="1331640" y="1779662"/>
            <a:ext cx="6336704" cy="158417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380</Words>
  <Application>Microsoft Office PowerPoint</Application>
  <PresentationFormat>Presentación en pantalla (16:9)</PresentationFormat>
  <Paragraphs>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José</cp:lastModifiedBy>
  <cp:revision>9</cp:revision>
  <dcterms:created xsi:type="dcterms:W3CDTF">2024-02-05T13:08:18Z</dcterms:created>
  <dcterms:modified xsi:type="dcterms:W3CDTF">2024-02-28T21:28:44Z</dcterms:modified>
</cp:coreProperties>
</file>